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72" y="199156"/>
            <a:ext cx="1652656" cy="16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851901" y="31437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108" y="4803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30" y="3660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788401" y="18573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08" y="35171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HIV/AIDS in Nepal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700" dirty="0"/>
              <a:t>Team United</a:t>
            </a:r>
          </a:p>
          <a:p>
            <a:r>
              <a:rPr lang="en-US" dirty="0"/>
              <a:t>							    </a:t>
            </a:r>
            <a:r>
              <a:rPr lang="en-US" sz="6200" dirty="0"/>
              <a:t>      -</a:t>
            </a:r>
            <a:r>
              <a:rPr lang="en-US" sz="6200" dirty="0" err="1"/>
              <a:t>Bibesh</a:t>
            </a:r>
            <a:r>
              <a:rPr lang="en-US" sz="6200" dirty="0"/>
              <a:t> </a:t>
            </a:r>
            <a:r>
              <a:rPr lang="en-US" sz="6200" dirty="0" err="1"/>
              <a:t>Manandhar</a:t>
            </a:r>
            <a:endParaRPr lang="en-US" sz="6200" dirty="0"/>
          </a:p>
          <a:p>
            <a:r>
              <a:rPr lang="en-US" sz="6200" dirty="0"/>
              <a:t>							 -</a:t>
            </a:r>
            <a:r>
              <a:rPr lang="en-US" sz="6200" dirty="0" err="1"/>
              <a:t>Bijesh</a:t>
            </a:r>
            <a:r>
              <a:rPr lang="en-US" sz="6200" dirty="0"/>
              <a:t> </a:t>
            </a:r>
            <a:r>
              <a:rPr lang="en-US" sz="6200" dirty="0" err="1"/>
              <a:t>Ghimire</a:t>
            </a:r>
            <a:endParaRPr lang="en-US" sz="6200" dirty="0"/>
          </a:p>
          <a:p>
            <a:r>
              <a:rPr lang="en-US" sz="6200" dirty="0"/>
              <a:t>						              -Binod Mishra</a:t>
            </a:r>
          </a:p>
          <a:p>
            <a:r>
              <a:rPr lang="en-US" sz="6200" dirty="0"/>
              <a:t>						           -Saugat Rai</a:t>
            </a:r>
          </a:p>
        </p:txBody>
      </p:sp>
    </p:spTree>
    <p:extLst>
      <p:ext uri="{BB962C8B-B14F-4D97-AF65-F5344CB8AC3E}">
        <p14:creationId xmlns:p14="http://schemas.microsoft.com/office/powerpoint/2010/main" val="32947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5" y="1168802"/>
            <a:ext cx="9410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1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Future…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Developing Mobile Application.</a:t>
            </a:r>
          </a:p>
          <a:p>
            <a:r>
              <a:rPr lang="en-US" sz="2400" dirty="0"/>
              <a:t>Login and Forum features.</a:t>
            </a:r>
          </a:p>
          <a:p>
            <a:r>
              <a:rPr lang="en-US" sz="2400" dirty="0"/>
              <a:t>Donation.</a:t>
            </a:r>
          </a:p>
          <a:p>
            <a:r>
              <a:rPr lang="en-US" sz="2400" dirty="0"/>
              <a:t>Dynamism for data entry.</a:t>
            </a:r>
          </a:p>
          <a:p>
            <a:r>
              <a:rPr lang="en-US" sz="2400" dirty="0"/>
              <a:t>Health Camps. </a:t>
            </a:r>
          </a:p>
          <a:p>
            <a:r>
              <a:rPr lang="en-US" sz="2400" dirty="0"/>
              <a:t>Volunteer Raising.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42" y="1825625"/>
            <a:ext cx="2726615" cy="42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Lack of knowledge about preventive measures and actions to be taken.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Vast and scattered data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Unclear understanding of data if found.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People, infected by HIV, not aware about the health service and facilities provided. 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</a:rPr>
              <a:t>Creating Understanding among people about the disease.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53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‘Data must be open.’ </a:t>
            </a:r>
            <a:r>
              <a:rPr lang="mr-IN" sz="2400" dirty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data for those who required.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HIV/AIDS related information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Information about the preventive measure taken to control and fight with them. </a:t>
            </a:r>
          </a:p>
          <a:p>
            <a:pPr marL="0" indent="0" algn="just">
              <a:spcBef>
                <a:spcPts val="800"/>
              </a:spcBef>
              <a:buNone/>
            </a:pP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Making people aware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Get information about HIV/AIDS all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Making people aware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Doctor-patients contact.</a:t>
            </a:r>
          </a:p>
        </p:txBody>
      </p:sp>
    </p:spTree>
    <p:extLst>
      <p:ext uri="{BB962C8B-B14F-4D97-AF65-F5344CB8AC3E}">
        <p14:creationId xmlns:p14="http://schemas.microsoft.com/office/powerpoint/2010/main" val="2578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Providing HIV/AIDS related information in one portal.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To provide access to information for people living with HIV/AIDS.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Visualization of Past and Current data records of HIV/AIDS patients with the help of various data and charts.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Providing information for Government as well as various NGOs and INGOs working towards the HIV infected patients. 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Subscribe for Newsletter about coming up events.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Information about Hospital for treatment on map.</a:t>
            </a:r>
          </a:p>
        </p:txBody>
      </p:sp>
    </p:spTree>
    <p:extLst>
      <p:ext uri="{BB962C8B-B14F-4D97-AF65-F5344CB8AC3E}">
        <p14:creationId xmlns:p14="http://schemas.microsoft.com/office/powerpoint/2010/main" val="31946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236" y="1690688"/>
            <a:ext cx="88215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 (Data Distribution)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362" y="1825625"/>
            <a:ext cx="9557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2" y="1594535"/>
            <a:ext cx="10792496" cy="48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8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98" y="1838504"/>
            <a:ext cx="9918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4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217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HIV/AIDS in Nepal</vt:lpstr>
      <vt:lpstr>Challenge</vt:lpstr>
      <vt:lpstr>Solution</vt:lpstr>
      <vt:lpstr>Impact</vt:lpstr>
      <vt:lpstr>Product Features</vt:lpstr>
      <vt:lpstr>Screenshots</vt:lpstr>
      <vt:lpstr>  (Data Distribution)</vt:lpstr>
      <vt:lpstr>PowerPoint Presentation</vt:lpstr>
      <vt:lpstr>PowerPoint Presentation</vt:lpstr>
      <vt:lpstr>PowerPoint Presentation</vt:lpstr>
      <vt:lpstr>In Future…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Product Name</dc:title>
  <dc:creator>pc</dc:creator>
  <cp:lastModifiedBy>Microsoft Office User</cp:lastModifiedBy>
  <cp:revision>18</cp:revision>
  <dcterms:created xsi:type="dcterms:W3CDTF">2017-02-28T12:54:31Z</dcterms:created>
  <dcterms:modified xsi:type="dcterms:W3CDTF">2017-03-03T10:58:07Z</dcterms:modified>
</cp:coreProperties>
</file>