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58" r:id="rId6"/>
    <p:sldId id="262" r:id="rId7"/>
    <p:sldId id="263" r:id="rId8"/>
    <p:sldId id="264" r:id="rId9"/>
    <p:sldId id="266" r:id="rId10"/>
    <p:sldId id="265" r:id="rId11"/>
    <p:sldId id="25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7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FF27D-2AED-41EB-8EEF-71F113334AB9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746A4-3501-4911-AA95-63165B9D1EE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odd_logo-04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9672" y="199156"/>
            <a:ext cx="1652656" cy="1662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924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FF27D-2AED-41EB-8EEF-71F113334AB9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746A4-3501-4911-AA95-63165B9D1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566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FF27D-2AED-41EB-8EEF-71F113334AB9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746A4-3501-4911-AA95-63165B9D1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519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FF27D-2AED-41EB-8EEF-71F113334AB9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746A4-3501-4911-AA95-63165B9D1EE3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Content Placeholder 3" descr="cloud-03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22" r="17422"/>
          <a:stretch>
            <a:fillRect/>
          </a:stretch>
        </p:blipFill>
        <p:spPr>
          <a:xfrm>
            <a:off x="8851901" y="314378"/>
            <a:ext cx="2315764" cy="1273581"/>
          </a:xfrm>
          <a:prstGeom prst="rect">
            <a:avLst/>
          </a:prstGeom>
        </p:spPr>
      </p:pic>
      <p:pic>
        <p:nvPicPr>
          <p:cNvPr id="9" name="Picture 8" descr="odd_logo-04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3108" y="480352"/>
            <a:ext cx="1203340" cy="1210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145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FF27D-2AED-41EB-8EEF-71F113334AB9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746A4-3501-4911-AA95-63165B9D1EE3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odd_logo-04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4330" y="366052"/>
            <a:ext cx="1203340" cy="1210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401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FF27D-2AED-41EB-8EEF-71F113334AB9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746A4-3501-4911-AA95-63165B9D1EE3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Content Placeholder 3" descr="cloud-03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22" r="17422"/>
          <a:stretch>
            <a:fillRect/>
          </a:stretch>
        </p:blipFill>
        <p:spPr>
          <a:xfrm>
            <a:off x="8788401" y="185738"/>
            <a:ext cx="2315764" cy="1273581"/>
          </a:xfrm>
          <a:prstGeom prst="rect">
            <a:avLst/>
          </a:prstGeom>
        </p:spPr>
      </p:pic>
      <p:pic>
        <p:nvPicPr>
          <p:cNvPr id="9" name="Picture 8" descr="odd_logo-04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9608" y="351712"/>
            <a:ext cx="1203340" cy="1210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594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FF27D-2AED-41EB-8EEF-71F113334AB9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746A4-3501-4911-AA95-63165B9D1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227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FF27D-2AED-41EB-8EEF-71F113334AB9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746A4-3501-4911-AA95-63165B9D1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815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FF27D-2AED-41EB-8EEF-71F113334AB9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746A4-3501-4911-AA95-63165B9D1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985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FF27D-2AED-41EB-8EEF-71F113334AB9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746A4-3501-4911-AA95-63165B9D1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211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FF27D-2AED-41EB-8EEF-71F113334AB9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746A4-3501-4911-AA95-63165B9D1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055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9FF27D-2AED-41EB-8EEF-71F113334AB9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746A4-3501-4911-AA95-63165B9D1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13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HIV/AIDS in Nepal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sz="5700" dirty="0"/>
              <a:t>Team United</a:t>
            </a:r>
          </a:p>
          <a:p>
            <a:r>
              <a:rPr lang="en-US" dirty="0"/>
              <a:t>							    </a:t>
            </a:r>
            <a:r>
              <a:rPr lang="en-US" sz="6200" dirty="0"/>
              <a:t>      -</a:t>
            </a:r>
            <a:r>
              <a:rPr lang="en-US" sz="6200" dirty="0" err="1"/>
              <a:t>Bibesh</a:t>
            </a:r>
            <a:r>
              <a:rPr lang="en-US" sz="6200" dirty="0"/>
              <a:t> </a:t>
            </a:r>
            <a:r>
              <a:rPr lang="en-US" sz="6200" dirty="0" err="1"/>
              <a:t>Manandhar</a:t>
            </a:r>
            <a:endParaRPr lang="en-US" sz="6200" dirty="0"/>
          </a:p>
          <a:p>
            <a:r>
              <a:rPr lang="en-US" sz="6200" dirty="0"/>
              <a:t>							 -</a:t>
            </a:r>
            <a:r>
              <a:rPr lang="en-US" sz="6200" dirty="0" err="1"/>
              <a:t>Bijesh</a:t>
            </a:r>
            <a:r>
              <a:rPr lang="en-US" sz="6200" dirty="0"/>
              <a:t> </a:t>
            </a:r>
            <a:r>
              <a:rPr lang="en-US" sz="6200" dirty="0" err="1"/>
              <a:t>Ghimire</a:t>
            </a:r>
            <a:endParaRPr lang="en-US" sz="6200" dirty="0"/>
          </a:p>
          <a:p>
            <a:r>
              <a:rPr lang="en-US" sz="6200" dirty="0"/>
              <a:t>						              -Binod Mishra</a:t>
            </a:r>
          </a:p>
          <a:p>
            <a:r>
              <a:rPr lang="en-US" sz="6200" dirty="0"/>
              <a:t>						           -Saugat Rai</a:t>
            </a:r>
          </a:p>
        </p:txBody>
      </p:sp>
    </p:spTree>
    <p:extLst>
      <p:ext uri="{BB962C8B-B14F-4D97-AF65-F5344CB8AC3E}">
        <p14:creationId xmlns:p14="http://schemas.microsoft.com/office/powerpoint/2010/main" val="32947144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(Contact and Interact)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0655" y="1690688"/>
            <a:ext cx="941069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0117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Future…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Developing Mobile Application.</a:t>
            </a:r>
          </a:p>
          <a:p>
            <a:r>
              <a:rPr lang="en-US" sz="2400" dirty="0"/>
              <a:t>Login and Forum features.</a:t>
            </a:r>
          </a:p>
          <a:p>
            <a:r>
              <a:rPr lang="en-US" sz="2400" dirty="0"/>
              <a:t>Donation.</a:t>
            </a:r>
          </a:p>
          <a:p>
            <a:r>
              <a:rPr lang="en-US" sz="2400" dirty="0"/>
              <a:t>Dynamism for data entry.</a:t>
            </a:r>
          </a:p>
          <a:p>
            <a:r>
              <a:rPr lang="en-US" sz="2400" dirty="0"/>
              <a:t>Health Camps. </a:t>
            </a:r>
          </a:p>
          <a:p>
            <a:r>
              <a:rPr lang="en-US" sz="2400" dirty="0"/>
              <a:t>Volunteer Raising.</a:t>
            </a:r>
          </a:p>
          <a:p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8512935" y="325835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442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 algn="just">
              <a:spcBef>
                <a:spcPts val="800"/>
              </a:spcBef>
              <a:buFont typeface="Arial" charset="0"/>
              <a:buChar char="•"/>
            </a:pP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Lack of knowledge about preventive measures and actions to be taken.</a:t>
            </a:r>
          </a:p>
          <a:p>
            <a:pPr marL="285750" indent="-285750" algn="just">
              <a:spcBef>
                <a:spcPts val="800"/>
              </a:spcBef>
              <a:buFont typeface="Arial" charset="0"/>
              <a:buChar char="•"/>
            </a:pP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Vast and scattered data about HIV/AIDS.</a:t>
            </a:r>
          </a:p>
          <a:p>
            <a:pPr marL="285750" indent="-285750" algn="just">
              <a:spcBef>
                <a:spcPts val="800"/>
              </a:spcBef>
              <a:buFont typeface="Arial" charset="0"/>
              <a:buChar char="•"/>
            </a:pP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Unclear understanding of data if found.</a:t>
            </a:r>
          </a:p>
          <a:p>
            <a:pPr marL="285750" indent="-285750" algn="just">
              <a:spcBef>
                <a:spcPts val="800"/>
              </a:spcBef>
              <a:buFont typeface="Arial" charset="0"/>
              <a:buChar char="•"/>
            </a:pP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People, infected by HIV, not aware about the health service and facilities provided. </a:t>
            </a:r>
          </a:p>
          <a:p>
            <a:pPr marL="285750" indent="-285750" algn="just">
              <a:spcBef>
                <a:spcPts val="800"/>
              </a:spcBef>
              <a:buFont typeface="Arial" charset="0"/>
              <a:buChar char="•"/>
            </a:pPr>
            <a:r>
              <a:rPr lang="en-US" sz="2400" dirty="0">
                <a:latin typeface="Roboto" charset="0"/>
              </a:rPr>
              <a:t>Creating Understanding among people about the disease.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65533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 algn="just">
              <a:spcBef>
                <a:spcPts val="800"/>
              </a:spcBef>
              <a:buFont typeface="Arial" charset="0"/>
              <a:buChar char="•"/>
            </a:pP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‘Data must be open.’ </a:t>
            </a:r>
            <a:r>
              <a:rPr lang="mr-IN" sz="2400" dirty="0">
                <a:latin typeface="Roboto" charset="0"/>
                <a:ea typeface="Roboto" charset="0"/>
                <a:cs typeface="Roboto" charset="0"/>
              </a:rPr>
              <a:t>–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Providing data for those who required.</a:t>
            </a:r>
          </a:p>
          <a:p>
            <a:pPr marL="285750" indent="-285750" algn="just">
              <a:spcBef>
                <a:spcPts val="800"/>
              </a:spcBef>
              <a:buFont typeface="Arial" charset="0"/>
              <a:buChar char="•"/>
            </a:pP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Providing HIV/AIDS related information in one portal.</a:t>
            </a:r>
          </a:p>
          <a:p>
            <a:pPr marL="285750" indent="-285750" algn="just">
              <a:spcBef>
                <a:spcPts val="800"/>
              </a:spcBef>
              <a:buFont typeface="Arial" charset="0"/>
              <a:buChar char="•"/>
            </a:pP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Information about the preventive measure taken to control and fight with them. </a:t>
            </a:r>
          </a:p>
          <a:p>
            <a:pPr marL="0" indent="0" algn="just">
              <a:spcBef>
                <a:spcPts val="800"/>
              </a:spcBef>
              <a:buNone/>
            </a:pPr>
            <a:endParaRPr lang="en-US" sz="2400" dirty="0">
              <a:latin typeface="Roboto" charset="0"/>
              <a:ea typeface="Roboto" charset="0"/>
              <a:cs typeface="Robo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03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 algn="just">
              <a:spcBef>
                <a:spcPts val="800"/>
              </a:spcBef>
              <a:buFont typeface="Arial" charset="0"/>
              <a:buChar char="•"/>
            </a:pP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Making people aware about HIV/AIDS.</a:t>
            </a:r>
          </a:p>
          <a:p>
            <a:pPr marL="285750" indent="-285750" algn="just">
              <a:spcBef>
                <a:spcPts val="800"/>
              </a:spcBef>
              <a:buFont typeface="Arial" charset="0"/>
              <a:buChar char="•"/>
            </a:pP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Get information about HIV/AIDS all in one portal.</a:t>
            </a:r>
          </a:p>
          <a:p>
            <a:pPr marL="285750" indent="-285750" algn="just">
              <a:spcBef>
                <a:spcPts val="800"/>
              </a:spcBef>
              <a:buFont typeface="Arial" charset="0"/>
              <a:buChar char="•"/>
            </a:pP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Making people aware about HIV/AIDS.</a:t>
            </a:r>
          </a:p>
          <a:p>
            <a:pPr marL="285750" indent="-285750" algn="just">
              <a:spcBef>
                <a:spcPts val="800"/>
              </a:spcBef>
              <a:buFont typeface="Arial" charset="0"/>
              <a:buChar char="•"/>
            </a:pP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Doctor-patients contact.</a:t>
            </a:r>
          </a:p>
        </p:txBody>
      </p:sp>
    </p:spTree>
    <p:extLst>
      <p:ext uri="{BB962C8B-B14F-4D97-AF65-F5344CB8AC3E}">
        <p14:creationId xmlns:p14="http://schemas.microsoft.com/office/powerpoint/2010/main" val="257860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Providing HIV/AIDS related information in one portal.</a:t>
            </a:r>
          </a:p>
          <a:p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To provide access to information for people living with HIV/AIDS.</a:t>
            </a:r>
          </a:p>
          <a:p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Visualization of Past and Current data records of HIV/AIDS patients with the help of various data and charts.</a:t>
            </a:r>
          </a:p>
          <a:p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Providing information for Government as well as various NGOs and INGOs working towards the HIV infected patients. </a:t>
            </a:r>
          </a:p>
          <a:p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Subscribe for Newsletter about coming up events.</a:t>
            </a:r>
          </a:p>
          <a:p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Information about Hospital for treatment on map.</a:t>
            </a:r>
          </a:p>
        </p:txBody>
      </p:sp>
    </p:spTree>
    <p:extLst>
      <p:ext uri="{BB962C8B-B14F-4D97-AF65-F5344CB8AC3E}">
        <p14:creationId xmlns:p14="http://schemas.microsoft.com/office/powerpoint/2010/main" val="3194632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Screenshots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5236" y="1690688"/>
            <a:ext cx="882152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746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	 (Data Distribution)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7362" y="1825625"/>
            <a:ext cx="955727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348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(Health Center)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752" y="1594535"/>
            <a:ext cx="10792496" cy="4813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1803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(Location Map)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6698" y="1838504"/>
            <a:ext cx="991860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5488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248</Words>
  <Application>Microsoft Office PowerPoint</Application>
  <PresentationFormat>Widescreen</PresentationFormat>
  <Paragraphs>40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Roboto</vt:lpstr>
      <vt:lpstr>Office Theme</vt:lpstr>
      <vt:lpstr>HIV/AIDS in Nepal</vt:lpstr>
      <vt:lpstr>Challenge</vt:lpstr>
      <vt:lpstr>Solution</vt:lpstr>
      <vt:lpstr>Impact</vt:lpstr>
      <vt:lpstr>Product Features</vt:lpstr>
      <vt:lpstr>Screenshots</vt:lpstr>
      <vt:lpstr>  (Data Distribution)</vt:lpstr>
      <vt:lpstr>(Health Center)</vt:lpstr>
      <vt:lpstr>(Location Map)</vt:lpstr>
      <vt:lpstr>(Contact and Interact)</vt:lpstr>
      <vt:lpstr>In Future…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Your Product Name</dc:title>
  <dc:creator>pc</dc:creator>
  <cp:lastModifiedBy>Saugat Rai</cp:lastModifiedBy>
  <cp:revision>18</cp:revision>
  <dcterms:created xsi:type="dcterms:W3CDTF">2017-02-28T12:54:31Z</dcterms:created>
  <dcterms:modified xsi:type="dcterms:W3CDTF">2017-03-03T11:23:10Z</dcterms:modified>
</cp:coreProperties>
</file>