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76" r:id="rId4"/>
    <p:sldId id="273" r:id="rId5"/>
    <p:sldId id="268" r:id="rId6"/>
    <p:sldId id="272" r:id="rId7"/>
    <p:sldId id="277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B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82"/>
    <p:restoredTop sz="94580"/>
  </p:normalViewPr>
  <p:slideViewPr>
    <p:cSldViewPr snapToGrid="0" snapToObjects="1">
      <p:cViewPr varScale="1">
        <p:scale>
          <a:sx n="107" d="100"/>
          <a:sy n="107" d="100"/>
        </p:scale>
        <p:origin x="3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B809-E8A0-C045-9601-72C12A70C30E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E94B-EDA2-6B4A-9985-F6E0971ED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B809-E8A0-C045-9601-72C12A70C30E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E94B-EDA2-6B4A-9985-F6E0971ED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B809-E8A0-C045-9601-72C12A70C30E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E94B-EDA2-6B4A-9985-F6E0971ED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6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B809-E8A0-C045-9601-72C12A70C30E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E94B-EDA2-6B4A-9985-F6E0971ED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B809-E8A0-C045-9601-72C12A70C30E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E94B-EDA2-6B4A-9985-F6E0971ED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2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B809-E8A0-C045-9601-72C12A70C30E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E94B-EDA2-6B4A-9985-F6E0971ED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0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B809-E8A0-C045-9601-72C12A70C30E}" type="datetimeFigureOut">
              <a:rPr lang="en-US" smtClean="0"/>
              <a:t>2/25/17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E94B-EDA2-6B4A-9985-F6E0971ED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7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B809-E8A0-C045-9601-72C12A70C30E}" type="datetimeFigureOut">
              <a:rPr lang="en-US" smtClean="0"/>
              <a:t>2/25/17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E94B-EDA2-6B4A-9985-F6E0971ED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6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B809-E8A0-C045-9601-72C12A70C30E}" type="datetimeFigureOut">
              <a:rPr lang="en-US" smtClean="0"/>
              <a:t>2/25/17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E94B-EDA2-6B4A-9985-F6E0971ED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8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B809-E8A0-C045-9601-72C12A70C30E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E94B-EDA2-6B4A-9985-F6E0971ED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B809-E8A0-C045-9601-72C12A70C30E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E94B-EDA2-6B4A-9985-F6E0971ED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7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FB809-E8A0-C045-9601-72C12A70C30E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7E94B-EDA2-6B4A-9985-F6E0971ED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5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www.ncase.gov.np/" TargetMode="External"/><Relationship Id="rId5" Type="http://schemas.openxmlformats.org/officeDocument/2006/relationships/hyperlink" Target="http://www.cbse.gov.np/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22" y="-277809"/>
            <a:ext cx="11680701" cy="6859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7463" y="5257800"/>
            <a:ext cx="7160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19B798"/>
                </a:solidFill>
                <a:latin typeface="Advent Pro" charset="0"/>
                <a:ea typeface="Advent Pro" charset="0"/>
                <a:cs typeface="Advent Pro" charset="0"/>
              </a:rPr>
              <a:t>Open Challenge:</a:t>
            </a:r>
          </a:p>
          <a:p>
            <a:pPr algn="ctr"/>
            <a:r>
              <a:rPr lang="en-US" sz="4000" b="1" dirty="0" smtClean="0">
                <a:solidFill>
                  <a:srgbClr val="19B798"/>
                </a:solidFill>
                <a:latin typeface="Advent Pro" charset="0"/>
                <a:ea typeface="Advent Pro" charset="0"/>
                <a:cs typeface="Advent Pro" charset="0"/>
              </a:rPr>
              <a:t>HIV/AIDS in Nepal</a:t>
            </a:r>
            <a:endParaRPr lang="en-US" sz="4000" b="1" dirty="0">
              <a:solidFill>
                <a:srgbClr val="19B798"/>
              </a:solidFill>
              <a:latin typeface="Advent Pro" charset="0"/>
              <a:ea typeface="Advent Pro" charset="0"/>
              <a:cs typeface="Advent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6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9621"/>
            <a:ext cx="12192000" cy="418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09372"/>
            <a:ext cx="1005256" cy="86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4551" y="6510875"/>
            <a:ext cx="10818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Open </a:t>
            </a:r>
            <a:r>
              <a:rPr lang="en-US" sz="10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Challenge:				              					        HIV/AIDS </a:t>
            </a:r>
            <a:r>
              <a:rPr lang="en-US" sz="10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in Nepal</a:t>
            </a:r>
          </a:p>
          <a:p>
            <a:pPr algn="just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5257" y="320634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19B798"/>
                </a:solidFill>
                <a:latin typeface="Advent Pro" charset="0"/>
                <a:ea typeface="Advent Pro" charset="0"/>
                <a:cs typeface="Advent Pro" charset="0"/>
              </a:rPr>
              <a:t>Description</a:t>
            </a:r>
            <a:endParaRPr lang="en-US" sz="3600" b="1" dirty="0">
              <a:solidFill>
                <a:srgbClr val="19B798"/>
              </a:solidFill>
              <a:latin typeface="Advent Pro" charset="0"/>
              <a:ea typeface="Advent Pro" charset="0"/>
              <a:cs typeface="Advent Pr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5257" y="1043283"/>
            <a:ext cx="10590771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Human </a:t>
            </a:r>
            <a:r>
              <a:rPr lang="en-US" sz="2000" dirty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I</a:t>
            </a:r>
            <a:r>
              <a:rPr lang="en-US" sz="2000" dirty="0" smtClean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mmunodeficiency </a:t>
            </a:r>
            <a:r>
              <a:rPr lang="en-US" sz="2000" dirty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V</a:t>
            </a:r>
            <a:r>
              <a:rPr lang="en-US" sz="2000" dirty="0" smtClean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irus </a:t>
            </a:r>
            <a:r>
              <a:rPr lang="en-US" sz="2000" dirty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infection and acquired immune deficiency </a:t>
            </a:r>
            <a:r>
              <a:rPr lang="en-US" sz="2000" dirty="0" smtClean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syndrome</a:t>
            </a:r>
            <a:r>
              <a:rPr lang="en-US" sz="2000" dirty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 (HIV/AIDS) is a spectrum of conditions caused </a:t>
            </a:r>
            <a:r>
              <a:rPr lang="en-US" sz="2000" dirty="0" smtClean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by infection</a:t>
            </a:r>
            <a:r>
              <a:rPr lang="en-US" sz="2000" dirty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 with the Human Immunodeficiency Virus </a:t>
            </a:r>
            <a:r>
              <a:rPr lang="en-US" sz="2000" dirty="0" smtClean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 (HIV).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HIV is a virus that attacks the immune system, the body’s natural defense system.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Without a strong immune system, the body has trouble fighting off disease. 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Both the virus and the infection it causes are called HIV.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HIV is spread primarily by unprotected sex, contaminated blood transfusions, hypodermic needles and from mother to child during pregnancy, delivery or breastfeeding.</a:t>
            </a:r>
          </a:p>
        </p:txBody>
      </p:sp>
    </p:spTree>
    <p:extLst>
      <p:ext uri="{BB962C8B-B14F-4D97-AF65-F5344CB8AC3E}">
        <p14:creationId xmlns:p14="http://schemas.microsoft.com/office/powerpoint/2010/main" val="197434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9621"/>
            <a:ext cx="12192000" cy="418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09372"/>
            <a:ext cx="1005256" cy="86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4551" y="6510875"/>
            <a:ext cx="10818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Open </a:t>
            </a:r>
            <a:r>
              <a:rPr lang="en-US" sz="10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Challenge:				              					        HIV/AIDS </a:t>
            </a:r>
            <a:r>
              <a:rPr lang="en-US" sz="10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in Nepal</a:t>
            </a:r>
          </a:p>
          <a:p>
            <a:pPr algn="just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5257" y="320634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19B798"/>
                </a:solidFill>
                <a:latin typeface="Advent Pro" charset="0"/>
                <a:ea typeface="Advent Pro" charset="0"/>
                <a:cs typeface="Advent Pro" charset="0"/>
              </a:rPr>
              <a:t>Problems</a:t>
            </a:r>
            <a:endParaRPr lang="en-US" sz="3600" b="1" dirty="0">
              <a:solidFill>
                <a:srgbClr val="19B798"/>
              </a:solidFill>
              <a:latin typeface="Advent Pro" charset="0"/>
              <a:ea typeface="Advent Pro" charset="0"/>
              <a:cs typeface="Advent Pr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5257" y="1066433"/>
            <a:ext cx="10590771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Lack of knowledge about preventive measures and actions to be taken.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Vast and scattered data.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Unclear understanding of data if found</a:t>
            </a:r>
            <a:r>
              <a:rPr lang="en-US" sz="2000" dirty="0" smtClean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Lack of knowledge about national and international finance aids.</a:t>
            </a:r>
            <a:endParaRPr lang="en-US" sz="2000" dirty="0">
              <a:solidFill>
                <a:srgbClr val="19B798"/>
              </a:solidFill>
              <a:latin typeface="Roboto" charset="0"/>
              <a:ea typeface="Roboto" charset="0"/>
              <a:cs typeface="Roboto" charset="0"/>
            </a:endParaRP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endParaRPr lang="en-US" sz="2000" dirty="0">
              <a:solidFill>
                <a:srgbClr val="19B798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39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9621"/>
            <a:ext cx="12192000" cy="418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09372"/>
            <a:ext cx="1005256" cy="86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4551" y="6510875"/>
            <a:ext cx="10818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Open </a:t>
            </a:r>
            <a:r>
              <a:rPr lang="en-US" sz="10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Challenge:				              					        HIV/AIDS </a:t>
            </a:r>
            <a:r>
              <a:rPr lang="en-US" sz="10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in Nepal</a:t>
            </a:r>
          </a:p>
          <a:p>
            <a:pPr algn="just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5257" y="32063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19B798"/>
                </a:solidFill>
                <a:latin typeface="Advent Pro" charset="0"/>
                <a:ea typeface="Advent Pro" charset="0"/>
                <a:cs typeface="Advent Pro" charset="0"/>
              </a:rPr>
              <a:t>Solution</a:t>
            </a:r>
            <a:endParaRPr lang="en-US" sz="3600" b="1" dirty="0">
              <a:solidFill>
                <a:srgbClr val="19B798"/>
              </a:solidFill>
              <a:latin typeface="Advent Pro" charset="0"/>
              <a:ea typeface="Advent Pro" charset="0"/>
              <a:cs typeface="Advent Pr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5257" y="1043283"/>
            <a:ext cx="105907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‘Data must be open.’ </a:t>
            </a:r>
            <a:r>
              <a:rPr lang="mr-IN" sz="2000" dirty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en-US" sz="2000" dirty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Providing data for those who required.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Providing HIV/AIDS related information in one portal.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Information about the preventive measure taken to control and fight with them. 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Visualization of Past and Current data records of HIV/AIDS patients with the help of various data and charts.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Providing information for Government as well as various NGOs and INGOs working towards the HIV infected patients. 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Graphical presentation of national and international financing aids.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endParaRPr lang="en-US" sz="2000" dirty="0">
              <a:solidFill>
                <a:srgbClr val="19B798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10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9621"/>
            <a:ext cx="12192000" cy="418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09372"/>
            <a:ext cx="1005256" cy="86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4551" y="6510875"/>
            <a:ext cx="10818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Open </a:t>
            </a:r>
            <a:r>
              <a:rPr lang="en-US" sz="10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Challenge:				              					        HIV/AIDS </a:t>
            </a:r>
            <a:r>
              <a:rPr lang="en-US" sz="10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in Nepal</a:t>
            </a:r>
          </a:p>
          <a:p>
            <a:pPr algn="just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5257" y="320634"/>
            <a:ext cx="3526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19B798"/>
                </a:solidFill>
                <a:latin typeface="Advent Pro" charset="0"/>
                <a:ea typeface="Advent Pro" charset="0"/>
                <a:cs typeface="Advent Pro" charset="0"/>
              </a:rPr>
              <a:t>Technologies Used</a:t>
            </a:r>
            <a:endParaRPr lang="en-US" sz="3600" b="1" dirty="0">
              <a:solidFill>
                <a:srgbClr val="19B798"/>
              </a:solidFill>
              <a:latin typeface="Advent Pro" charset="0"/>
              <a:ea typeface="Advent Pro" charset="0"/>
              <a:cs typeface="Advent Pr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5257" y="1067034"/>
            <a:ext cx="10590771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Html5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CSS (SCSS)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000" dirty="0" err="1" smtClean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Javascript</a:t>
            </a:r>
            <a:endParaRPr lang="en-US" sz="2000" dirty="0" smtClean="0">
              <a:solidFill>
                <a:srgbClr val="19B798"/>
              </a:solidFill>
              <a:latin typeface="Roboto" charset="0"/>
              <a:ea typeface="Roboto" charset="0"/>
              <a:cs typeface="Roboto" charset="0"/>
            </a:endParaRP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000" dirty="0" err="1" smtClean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Jquery</a:t>
            </a:r>
            <a:endParaRPr lang="en-US" sz="2000" dirty="0" smtClean="0">
              <a:solidFill>
                <a:srgbClr val="19B798"/>
              </a:solidFill>
              <a:latin typeface="Roboto" charset="0"/>
              <a:ea typeface="Roboto" charset="0"/>
              <a:cs typeface="Roboto" charset="0"/>
            </a:endParaRP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000" dirty="0" err="1" smtClean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Highcharts</a:t>
            </a:r>
            <a:r>
              <a:rPr lang="en-US" sz="2000" dirty="0" smtClean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 JS Library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endParaRPr lang="en-US" sz="2000" dirty="0">
              <a:solidFill>
                <a:srgbClr val="19B798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7463" y="3773384"/>
            <a:ext cx="7160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19B798"/>
                </a:solidFill>
                <a:latin typeface="Advent Pro" charset="0"/>
                <a:ea typeface="Advent Pro" charset="0"/>
                <a:cs typeface="Advent Pro" charset="0"/>
              </a:rPr>
              <a:t>Demo</a:t>
            </a:r>
            <a:endParaRPr lang="en-US" sz="5400" b="1" dirty="0">
              <a:solidFill>
                <a:srgbClr val="19B798"/>
              </a:solidFill>
              <a:latin typeface="Advent Pro" charset="0"/>
              <a:ea typeface="Advent Pro" charset="0"/>
              <a:cs typeface="Advent Pr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004" y="312387"/>
            <a:ext cx="3509738" cy="328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5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9621"/>
            <a:ext cx="12192000" cy="418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09372"/>
            <a:ext cx="1005256" cy="86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4551" y="6510875"/>
            <a:ext cx="10818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Open </a:t>
            </a:r>
            <a:r>
              <a:rPr lang="en-US" sz="10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Challenge:				              					        HIV/AIDS </a:t>
            </a:r>
            <a:r>
              <a:rPr lang="en-US" sz="10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in Nepal</a:t>
            </a:r>
          </a:p>
          <a:p>
            <a:pPr algn="just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5257" y="320634"/>
            <a:ext cx="223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19B798"/>
                </a:solidFill>
                <a:latin typeface="Advent Pro" charset="0"/>
                <a:ea typeface="Advent Pro" charset="0"/>
                <a:cs typeface="Advent Pro" charset="0"/>
              </a:rPr>
              <a:t>References</a:t>
            </a:r>
            <a:endParaRPr lang="en-US" sz="3600" b="1" dirty="0">
              <a:solidFill>
                <a:srgbClr val="19B798"/>
              </a:solidFill>
              <a:latin typeface="Advent Pro" charset="0"/>
              <a:ea typeface="Advent Pro" charset="0"/>
              <a:cs typeface="Advent Pr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5257" y="1067034"/>
            <a:ext cx="10590771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  <a:hlinkClick r:id="rId4"/>
              </a:rPr>
              <a:t>http://www.ncase.gov.np</a:t>
            </a:r>
            <a:endParaRPr lang="en-US" sz="2000" dirty="0" smtClean="0">
              <a:solidFill>
                <a:srgbClr val="19B798"/>
              </a:solidFill>
              <a:latin typeface="Roboto" charset="0"/>
              <a:ea typeface="Roboto" charset="0"/>
              <a:cs typeface="Roboto" charset="0"/>
            </a:endParaRP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  <a:hlinkClick r:id="rId5"/>
              </a:rPr>
              <a:t>http://www.cbs.gov.np</a:t>
            </a:r>
            <a:endParaRPr lang="en-US" sz="2000" dirty="0">
              <a:solidFill>
                <a:srgbClr val="19B798"/>
              </a:solidFill>
              <a:latin typeface="Roboto" charset="0"/>
              <a:ea typeface="Roboto" charset="0"/>
              <a:cs typeface="Roboto" charset="0"/>
            </a:endParaRP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http://</a:t>
            </a:r>
            <a:r>
              <a:rPr lang="en-US" sz="2000" dirty="0" err="1" smtClean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www.aidsdatahub.org</a:t>
            </a:r>
            <a:r>
              <a:rPr lang="en-US" sz="2000" dirty="0" smtClean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/country-profiles/</a:t>
            </a:r>
            <a:r>
              <a:rPr lang="en-US" sz="2000" dirty="0" err="1" smtClean="0">
                <a:solidFill>
                  <a:srgbClr val="19B798"/>
                </a:solidFill>
                <a:latin typeface="Roboto" charset="0"/>
                <a:ea typeface="Roboto" charset="0"/>
                <a:cs typeface="Roboto" charset="0"/>
              </a:rPr>
              <a:t>nepal</a:t>
            </a:r>
            <a:endParaRPr lang="en-US" sz="2000" dirty="0" smtClean="0">
              <a:solidFill>
                <a:srgbClr val="19B798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0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7463" y="3773384"/>
            <a:ext cx="7160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19B798"/>
                </a:solidFill>
                <a:latin typeface="Advent Pro" charset="0"/>
                <a:ea typeface="Advent Pro" charset="0"/>
                <a:cs typeface="Advent Pro" charset="0"/>
              </a:rPr>
              <a:t>Queries ?</a:t>
            </a:r>
            <a:endParaRPr lang="en-US" sz="5400" b="1" dirty="0">
              <a:solidFill>
                <a:srgbClr val="19B798"/>
              </a:solidFill>
              <a:latin typeface="Advent Pro" charset="0"/>
              <a:ea typeface="Advent Pro" charset="0"/>
              <a:cs typeface="Advent Pr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004" y="312387"/>
            <a:ext cx="3509738" cy="328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4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7463" y="3773384"/>
            <a:ext cx="7160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19B798"/>
                </a:solidFill>
                <a:latin typeface="Advent Pro" charset="0"/>
                <a:ea typeface="Advent Pro" charset="0"/>
                <a:cs typeface="Advent Pro" charset="0"/>
              </a:rPr>
              <a:t>Thank you !!</a:t>
            </a:r>
            <a:endParaRPr lang="en-US" sz="5400" b="1" dirty="0">
              <a:solidFill>
                <a:srgbClr val="19B798"/>
              </a:solidFill>
              <a:latin typeface="Advent Pro" charset="0"/>
              <a:ea typeface="Advent Pro" charset="0"/>
              <a:cs typeface="Advent Pr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004" y="312387"/>
            <a:ext cx="3509738" cy="328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8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176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Advent Pro</vt:lpstr>
      <vt:lpstr>Calibri</vt:lpstr>
      <vt:lpstr>Calibri Light</vt:lpstr>
      <vt:lpstr>Roboto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46</cp:revision>
  <dcterms:created xsi:type="dcterms:W3CDTF">2017-02-25T04:20:02Z</dcterms:created>
  <dcterms:modified xsi:type="dcterms:W3CDTF">2017-02-25T09:30:40Z</dcterms:modified>
</cp:coreProperties>
</file>