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9753600" cx="13004800"/>
  <p:notesSz cx="6858000" cy="9144000"/>
  <p:embeddedFontLst>
    <p:embeddedFont>
      <p:font typeface="Libre Baskerville"/>
      <p:regular r:id="rId18"/>
      <p:bold r:id="rId19"/>
      <p: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sv/eFUO8n+H0CzsjyaM0HqXH8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ibreBaskerville-bold.fntdata"/><Relationship Id="rId18" Type="http://schemas.openxmlformats.org/officeDocument/2006/relationships/font" Target="fonts/LibreBaskervill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108d33a81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7108d33a81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cxnSp>
        <p:nvCxnSpPr>
          <p:cNvPr id="10" name="Google Shape;10;p14"/>
          <p:cNvCxnSpPr/>
          <p:nvPr>
            <p:ph idx="1" type="body"/>
          </p:nvPr>
        </p:nvCxnSpPr>
        <p:spPr>
          <a:xfrm>
            <a:off x="571500" y="5588000"/>
            <a:ext cx="11875780" cy="3"/>
          </a:xfrm>
          <a:prstGeom prst="straightConnector1">
            <a:avLst/>
          </a:prstGeom>
          <a:noFill/>
          <a:ln cap="rnd" cmpd="sng" w="38100">
            <a:solidFill>
              <a:srgbClr val="747676"/>
            </a:solidFill>
            <a:prstDash val="dashDot"/>
            <a:round/>
            <a:headEnd len="sm" w="sm" type="none"/>
            <a:tailEnd len="sm" w="sm" type="none"/>
          </a:ln>
        </p:spPr>
      </p:cxnSp>
      <p:sp>
        <p:nvSpPr>
          <p:cNvPr id="11" name="Google Shape;11;p14"/>
          <p:cNvSpPr txBox="1"/>
          <p:nvPr>
            <p:ph type="title"/>
          </p:nvPr>
        </p:nvSpPr>
        <p:spPr>
          <a:xfrm>
            <a:off x="571500" y="571500"/>
            <a:ext cx="11861800" cy="518160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5C5C5C"/>
              </a:buClr>
              <a:buSzPts val="12100"/>
              <a:buFont typeface="Arial"/>
              <a:buNone/>
              <a:defRPr sz="12100">
                <a:solidFill>
                  <a:srgbClr val="5C5C5C"/>
                </a:solidFill>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12" name="Google Shape;12;p14"/>
          <p:cNvSpPr txBox="1"/>
          <p:nvPr>
            <p:ph idx="2" type="body"/>
          </p:nvPr>
        </p:nvSpPr>
        <p:spPr>
          <a:xfrm>
            <a:off x="571500" y="5676900"/>
            <a:ext cx="11861800" cy="3263900"/>
          </a:xfrm>
          <a:prstGeom prst="rect">
            <a:avLst/>
          </a:prstGeom>
          <a:noFill/>
          <a:ln>
            <a:noFill/>
          </a:ln>
        </p:spPr>
        <p:txBody>
          <a:bodyPr anchorCtr="0" anchor="t" bIns="50800" lIns="50800" spcFirstLastPara="1" rIns="50800" wrap="square" tIns="50800">
            <a:normAutofit/>
          </a:bodyPr>
          <a:lstStyle>
            <a:lvl1pPr indent="-228600" lvl="0" marL="457200" algn="ctr">
              <a:lnSpc>
                <a:spcPct val="70000"/>
              </a:lnSpc>
              <a:spcBef>
                <a:spcPts val="0"/>
              </a:spcBef>
              <a:spcAft>
                <a:spcPts val="0"/>
              </a:spcAft>
              <a:buClr>
                <a:srgbClr val="747676"/>
              </a:buClr>
              <a:buSzPts val="4800"/>
              <a:buFont typeface="Arial"/>
              <a:buNone/>
              <a:defRPr i="1" sz="4800">
                <a:solidFill>
                  <a:srgbClr val="747676"/>
                </a:solidFill>
              </a:defRPr>
            </a:lvl1pPr>
            <a:lvl2pPr indent="-228600" lvl="1" marL="914400" algn="ctr">
              <a:lnSpc>
                <a:spcPct val="70000"/>
              </a:lnSpc>
              <a:spcBef>
                <a:spcPts val="0"/>
              </a:spcBef>
              <a:spcAft>
                <a:spcPts val="0"/>
              </a:spcAft>
              <a:buClr>
                <a:srgbClr val="747676"/>
              </a:buClr>
              <a:buSzPts val="4800"/>
              <a:buFont typeface="Arial"/>
              <a:buNone/>
              <a:defRPr i="1" sz="4800">
                <a:solidFill>
                  <a:srgbClr val="747676"/>
                </a:solidFill>
              </a:defRPr>
            </a:lvl2pPr>
            <a:lvl3pPr indent="-228600" lvl="2" marL="1371600" algn="ctr">
              <a:lnSpc>
                <a:spcPct val="70000"/>
              </a:lnSpc>
              <a:spcBef>
                <a:spcPts val="0"/>
              </a:spcBef>
              <a:spcAft>
                <a:spcPts val="0"/>
              </a:spcAft>
              <a:buClr>
                <a:srgbClr val="747676"/>
              </a:buClr>
              <a:buSzPts val="4800"/>
              <a:buFont typeface="Arial"/>
              <a:buNone/>
              <a:defRPr i="1" sz="4800">
                <a:solidFill>
                  <a:srgbClr val="747676"/>
                </a:solidFill>
              </a:defRPr>
            </a:lvl3pPr>
            <a:lvl4pPr indent="-228600" lvl="3" marL="1828800" algn="ctr">
              <a:lnSpc>
                <a:spcPct val="70000"/>
              </a:lnSpc>
              <a:spcBef>
                <a:spcPts val="0"/>
              </a:spcBef>
              <a:spcAft>
                <a:spcPts val="0"/>
              </a:spcAft>
              <a:buClr>
                <a:srgbClr val="747676"/>
              </a:buClr>
              <a:buSzPts val="4800"/>
              <a:buFont typeface="Arial"/>
              <a:buNone/>
              <a:defRPr i="1" sz="4800">
                <a:solidFill>
                  <a:srgbClr val="747676"/>
                </a:solidFill>
              </a:defRPr>
            </a:lvl4pPr>
            <a:lvl5pPr indent="-228600" lvl="4" marL="2286000" algn="ctr">
              <a:lnSpc>
                <a:spcPct val="70000"/>
              </a:lnSpc>
              <a:spcBef>
                <a:spcPts val="0"/>
              </a:spcBef>
              <a:spcAft>
                <a:spcPts val="0"/>
              </a:spcAft>
              <a:buClr>
                <a:srgbClr val="747676"/>
              </a:buClr>
              <a:buSzPts val="4800"/>
              <a:buFont typeface="Arial"/>
              <a:buNone/>
              <a:defRPr i="1" sz="4800">
                <a:solidFill>
                  <a:srgbClr val="747676"/>
                </a:solidFill>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13" name="Google Shape;13;p14"/>
          <p:cNvSpPr txBox="1"/>
          <p:nvPr>
            <p:ph idx="12" type="sldNum"/>
          </p:nvPr>
        </p:nvSpPr>
        <p:spPr>
          <a:xfrm>
            <a:off x="12088552" y="9189156"/>
            <a:ext cx="309365" cy="342901"/>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4" name="Shape 54"/>
        <p:cNvGrpSpPr/>
        <p:nvPr/>
      </p:nvGrpSpPr>
      <p:grpSpPr>
        <a:xfrm>
          <a:off x="0" y="0"/>
          <a:ext cx="0" cy="0"/>
          <a:chOff x="0" y="0"/>
          <a:chExt cx="0" cy="0"/>
        </a:xfrm>
      </p:grpSpPr>
      <p:sp>
        <p:nvSpPr>
          <p:cNvPr id="55" name="Google Shape;55;p23"/>
          <p:cNvSpPr txBox="1"/>
          <p:nvPr/>
        </p:nvSpPr>
        <p:spPr>
          <a:xfrm>
            <a:off x="508000" y="1771650"/>
            <a:ext cx="1697832" cy="31750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E4E4E4"/>
              </a:buClr>
              <a:buSzPts val="21000"/>
              <a:buFont typeface="Libre Baskerville"/>
              <a:buNone/>
            </a:pPr>
            <a:r>
              <a:rPr b="1" i="0" lang="en-US" sz="21000" u="none" cap="none" strike="noStrike">
                <a:solidFill>
                  <a:srgbClr val="E4E4E4"/>
                </a:solidFill>
                <a:latin typeface="Libre Baskerville"/>
                <a:ea typeface="Libre Baskerville"/>
                <a:cs typeface="Libre Baskerville"/>
                <a:sym typeface="Libre Baskerville"/>
              </a:rPr>
              <a:t>“</a:t>
            </a:r>
            <a:endParaRPr/>
          </a:p>
        </p:txBody>
      </p:sp>
      <p:sp>
        <p:nvSpPr>
          <p:cNvPr id="56" name="Google Shape;56;p23"/>
          <p:cNvSpPr txBox="1"/>
          <p:nvPr>
            <p:ph idx="1" type="body"/>
          </p:nvPr>
        </p:nvSpPr>
        <p:spPr>
          <a:xfrm>
            <a:off x="1943100" y="3870536"/>
            <a:ext cx="10490200" cy="939801"/>
          </a:xfrm>
          <a:prstGeom prst="rect">
            <a:avLst/>
          </a:prstGeom>
          <a:noFill/>
          <a:ln>
            <a:noFill/>
          </a:ln>
        </p:spPr>
        <p:txBody>
          <a:bodyPr anchorCtr="0" anchor="t" bIns="50800" lIns="50800" spcFirstLastPara="1" rIns="50800" wrap="square" tIns="50800">
            <a:spAutoFit/>
          </a:bodyPr>
          <a:lstStyle>
            <a:lvl1pPr indent="-228600" lvl="0" marL="457200" algn="l">
              <a:lnSpc>
                <a:spcPct val="100000"/>
              </a:lnSpc>
              <a:spcBef>
                <a:spcPts val="1600"/>
              </a:spcBef>
              <a:spcAft>
                <a:spcPts val="0"/>
              </a:spcAft>
              <a:buClr>
                <a:srgbClr val="747676"/>
              </a:buClr>
              <a:buSzPts val="4800"/>
              <a:buFont typeface="Arial"/>
              <a:buNone/>
              <a:defRPr sz="4800">
                <a:solidFill>
                  <a:srgbClr val="747676"/>
                </a:solidFill>
              </a:defRPr>
            </a:lvl1pPr>
            <a:lvl2pPr indent="-314325" lvl="1" marL="914400" algn="l">
              <a:lnSpc>
                <a:spcPct val="100000"/>
              </a:lnSpc>
              <a:spcBef>
                <a:spcPts val="1800"/>
              </a:spcBef>
              <a:spcAft>
                <a:spcPts val="0"/>
              </a:spcAft>
              <a:buClr>
                <a:srgbClr val="5C5C5C"/>
              </a:buClr>
              <a:buSzPts val="1350"/>
              <a:buChar char="●"/>
              <a:defRPr/>
            </a:lvl2pPr>
            <a:lvl3pPr indent="-314325" lvl="2" marL="1371600" algn="l">
              <a:lnSpc>
                <a:spcPct val="100000"/>
              </a:lnSpc>
              <a:spcBef>
                <a:spcPts val="1800"/>
              </a:spcBef>
              <a:spcAft>
                <a:spcPts val="0"/>
              </a:spcAft>
              <a:buClr>
                <a:srgbClr val="5C5C5C"/>
              </a:buClr>
              <a:buSzPts val="1350"/>
              <a:buChar char="●"/>
              <a:defRPr/>
            </a:lvl3pPr>
            <a:lvl4pPr indent="-314325" lvl="3" marL="1828800" algn="l">
              <a:lnSpc>
                <a:spcPct val="100000"/>
              </a:lnSpc>
              <a:spcBef>
                <a:spcPts val="1800"/>
              </a:spcBef>
              <a:spcAft>
                <a:spcPts val="0"/>
              </a:spcAft>
              <a:buClr>
                <a:srgbClr val="5C5C5C"/>
              </a:buClr>
              <a:buSzPts val="1350"/>
              <a:buChar char="●"/>
              <a:defRPr/>
            </a:lvl4pPr>
            <a:lvl5pPr indent="-314325" lvl="4" marL="2286000" algn="l">
              <a:lnSpc>
                <a:spcPct val="100000"/>
              </a:lnSpc>
              <a:spcBef>
                <a:spcPts val="1800"/>
              </a:spcBef>
              <a:spcAft>
                <a:spcPts val="0"/>
              </a:spcAft>
              <a:buClr>
                <a:srgbClr val="5C5C5C"/>
              </a:buClr>
              <a:buSzPts val="1350"/>
              <a:buChar char="●"/>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57" name="Google Shape;57;p23"/>
          <p:cNvSpPr txBox="1"/>
          <p:nvPr>
            <p:ph idx="2" type="body"/>
          </p:nvPr>
        </p:nvSpPr>
        <p:spPr>
          <a:xfrm>
            <a:off x="1943100" y="7772400"/>
            <a:ext cx="10490200" cy="939800"/>
          </a:xfrm>
          <a:prstGeom prst="rect">
            <a:avLst/>
          </a:prstGeom>
          <a:noFill/>
          <a:ln>
            <a:noFill/>
          </a:ln>
        </p:spPr>
        <p:txBody>
          <a:bodyPr anchorCtr="0" anchor="t" bIns="50800" lIns="50800" spcFirstLastPara="1" rIns="50800" wrap="square" tIns="50800">
            <a:spAutoFit/>
          </a:bodyPr>
          <a:lstStyle>
            <a:lvl1pPr indent="-228600" lvl="0" marL="457200" algn="r">
              <a:lnSpc>
                <a:spcPct val="70000"/>
              </a:lnSpc>
              <a:spcBef>
                <a:spcPts val="1600"/>
              </a:spcBef>
              <a:spcAft>
                <a:spcPts val="0"/>
              </a:spcAft>
              <a:buClr>
                <a:srgbClr val="6B6D6D"/>
              </a:buClr>
              <a:buSzPts val="4800"/>
              <a:buFont typeface="Arial"/>
              <a:buNone/>
              <a:defRPr i="1" sz="4800">
                <a:solidFill>
                  <a:srgbClr val="6B6D6D"/>
                </a:solidFill>
              </a:defRPr>
            </a:lvl1pPr>
            <a:lvl2pPr indent="-314325" lvl="1" marL="914400" algn="l">
              <a:lnSpc>
                <a:spcPct val="100000"/>
              </a:lnSpc>
              <a:spcBef>
                <a:spcPts val="1800"/>
              </a:spcBef>
              <a:spcAft>
                <a:spcPts val="0"/>
              </a:spcAft>
              <a:buClr>
                <a:srgbClr val="5C5C5C"/>
              </a:buClr>
              <a:buSzPts val="1350"/>
              <a:buChar char="●"/>
              <a:defRPr/>
            </a:lvl2pPr>
            <a:lvl3pPr indent="-314325" lvl="2" marL="1371600" algn="l">
              <a:lnSpc>
                <a:spcPct val="100000"/>
              </a:lnSpc>
              <a:spcBef>
                <a:spcPts val="1800"/>
              </a:spcBef>
              <a:spcAft>
                <a:spcPts val="0"/>
              </a:spcAft>
              <a:buClr>
                <a:srgbClr val="5C5C5C"/>
              </a:buClr>
              <a:buSzPts val="1350"/>
              <a:buChar char="●"/>
              <a:defRPr/>
            </a:lvl3pPr>
            <a:lvl4pPr indent="-314325" lvl="3" marL="1828800" algn="l">
              <a:lnSpc>
                <a:spcPct val="100000"/>
              </a:lnSpc>
              <a:spcBef>
                <a:spcPts val="1800"/>
              </a:spcBef>
              <a:spcAft>
                <a:spcPts val="0"/>
              </a:spcAft>
              <a:buClr>
                <a:srgbClr val="5C5C5C"/>
              </a:buClr>
              <a:buSzPts val="1350"/>
              <a:buChar char="●"/>
              <a:defRPr/>
            </a:lvl4pPr>
            <a:lvl5pPr indent="-314325" lvl="4" marL="2286000" algn="l">
              <a:lnSpc>
                <a:spcPct val="100000"/>
              </a:lnSpc>
              <a:spcBef>
                <a:spcPts val="1800"/>
              </a:spcBef>
              <a:spcAft>
                <a:spcPts val="0"/>
              </a:spcAft>
              <a:buClr>
                <a:srgbClr val="5C5C5C"/>
              </a:buClr>
              <a:buSzPts val="1350"/>
              <a:buChar char="●"/>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58" name="Google Shape;58;p23"/>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9" name="Shape 59"/>
        <p:cNvGrpSpPr/>
        <p:nvPr/>
      </p:nvGrpSpPr>
      <p:grpSpPr>
        <a:xfrm>
          <a:off x="0" y="0"/>
          <a:ext cx="0" cy="0"/>
          <a:chOff x="0" y="0"/>
          <a:chExt cx="0" cy="0"/>
        </a:xfrm>
      </p:grpSpPr>
      <p:sp>
        <p:nvSpPr>
          <p:cNvPr id="60" name="Google Shape;60;p24"/>
          <p:cNvSpPr/>
          <p:nvPr>
            <p:ph idx="2" type="pic"/>
          </p:nvPr>
        </p:nvSpPr>
        <p:spPr>
          <a:xfrm>
            <a:off x="0" y="0"/>
            <a:ext cx="13004800" cy="9753600"/>
          </a:xfrm>
          <a:prstGeom prst="rect">
            <a:avLst/>
          </a:prstGeom>
          <a:noFill/>
          <a:ln>
            <a:noFill/>
          </a:ln>
        </p:spPr>
      </p:sp>
      <p:sp>
        <p:nvSpPr>
          <p:cNvPr id="61" name="Google Shape;61;p24"/>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CBCBCB"/>
              </a:buClr>
              <a:buSzPts val="1600"/>
              <a:buFont typeface="Arial"/>
              <a:buNone/>
              <a:defRPr>
                <a:solidFill>
                  <a:srgbClr val="CBCBCB"/>
                </a:solidFill>
              </a:defRPr>
            </a:lvl1pPr>
            <a:lvl2pPr indent="0" lvl="1" marL="0" marR="0" algn="r">
              <a:lnSpc>
                <a:spcPct val="100000"/>
              </a:lnSpc>
              <a:spcBef>
                <a:spcPts val="0"/>
              </a:spcBef>
              <a:spcAft>
                <a:spcPts val="0"/>
              </a:spcAft>
              <a:buClr>
                <a:srgbClr val="CBCBCB"/>
              </a:buClr>
              <a:buSzPts val="1600"/>
              <a:buFont typeface="Arial"/>
              <a:buNone/>
              <a:defRPr>
                <a:solidFill>
                  <a:srgbClr val="CBCBCB"/>
                </a:solidFill>
              </a:defRPr>
            </a:lvl2pPr>
            <a:lvl3pPr indent="0" lvl="2" marL="0" marR="0" algn="r">
              <a:lnSpc>
                <a:spcPct val="100000"/>
              </a:lnSpc>
              <a:spcBef>
                <a:spcPts val="0"/>
              </a:spcBef>
              <a:spcAft>
                <a:spcPts val="0"/>
              </a:spcAft>
              <a:buClr>
                <a:srgbClr val="CBCBCB"/>
              </a:buClr>
              <a:buSzPts val="1600"/>
              <a:buFont typeface="Arial"/>
              <a:buNone/>
              <a:defRPr>
                <a:solidFill>
                  <a:srgbClr val="CBCBCB"/>
                </a:solidFill>
              </a:defRPr>
            </a:lvl3pPr>
            <a:lvl4pPr indent="0" lvl="3" marL="0" marR="0" algn="r">
              <a:lnSpc>
                <a:spcPct val="100000"/>
              </a:lnSpc>
              <a:spcBef>
                <a:spcPts val="0"/>
              </a:spcBef>
              <a:spcAft>
                <a:spcPts val="0"/>
              </a:spcAft>
              <a:buClr>
                <a:srgbClr val="CBCBCB"/>
              </a:buClr>
              <a:buSzPts val="1600"/>
              <a:buFont typeface="Arial"/>
              <a:buNone/>
              <a:defRPr>
                <a:solidFill>
                  <a:srgbClr val="CBCBCB"/>
                </a:solidFill>
              </a:defRPr>
            </a:lvl4pPr>
            <a:lvl5pPr indent="0" lvl="4" marL="0" marR="0" algn="r">
              <a:lnSpc>
                <a:spcPct val="100000"/>
              </a:lnSpc>
              <a:spcBef>
                <a:spcPts val="0"/>
              </a:spcBef>
              <a:spcAft>
                <a:spcPts val="0"/>
              </a:spcAft>
              <a:buClr>
                <a:srgbClr val="CBCBCB"/>
              </a:buClr>
              <a:buSzPts val="1600"/>
              <a:buFont typeface="Arial"/>
              <a:buNone/>
              <a:defRPr>
                <a:solidFill>
                  <a:srgbClr val="CBCBCB"/>
                </a:solidFill>
              </a:defRPr>
            </a:lvl5pPr>
            <a:lvl6pPr indent="0" lvl="5" marL="0" marR="0" algn="r">
              <a:lnSpc>
                <a:spcPct val="100000"/>
              </a:lnSpc>
              <a:spcBef>
                <a:spcPts val="0"/>
              </a:spcBef>
              <a:spcAft>
                <a:spcPts val="0"/>
              </a:spcAft>
              <a:buClr>
                <a:srgbClr val="CBCBCB"/>
              </a:buClr>
              <a:buSzPts val="1600"/>
              <a:buFont typeface="Arial"/>
              <a:buNone/>
              <a:defRPr>
                <a:solidFill>
                  <a:srgbClr val="CBCBCB"/>
                </a:solidFill>
              </a:defRPr>
            </a:lvl6pPr>
            <a:lvl7pPr indent="0" lvl="6" marL="0" marR="0" algn="r">
              <a:lnSpc>
                <a:spcPct val="100000"/>
              </a:lnSpc>
              <a:spcBef>
                <a:spcPts val="0"/>
              </a:spcBef>
              <a:spcAft>
                <a:spcPts val="0"/>
              </a:spcAft>
              <a:buClr>
                <a:srgbClr val="CBCBCB"/>
              </a:buClr>
              <a:buSzPts val="1600"/>
              <a:buFont typeface="Arial"/>
              <a:buNone/>
              <a:defRPr>
                <a:solidFill>
                  <a:srgbClr val="CBCBCB"/>
                </a:solidFill>
              </a:defRPr>
            </a:lvl7pPr>
            <a:lvl8pPr indent="0" lvl="7" marL="0" marR="0" algn="r">
              <a:lnSpc>
                <a:spcPct val="100000"/>
              </a:lnSpc>
              <a:spcBef>
                <a:spcPts val="0"/>
              </a:spcBef>
              <a:spcAft>
                <a:spcPts val="0"/>
              </a:spcAft>
              <a:buClr>
                <a:srgbClr val="CBCBCB"/>
              </a:buClr>
              <a:buSzPts val="1600"/>
              <a:buFont typeface="Arial"/>
              <a:buNone/>
              <a:defRPr>
                <a:solidFill>
                  <a:srgbClr val="CBCBCB"/>
                </a:solidFill>
              </a:defRPr>
            </a:lvl8pPr>
            <a:lvl9pPr indent="0" lvl="8" marL="0" marR="0" algn="r">
              <a:lnSpc>
                <a:spcPct val="100000"/>
              </a:lnSpc>
              <a:spcBef>
                <a:spcPts val="0"/>
              </a:spcBef>
              <a:spcAft>
                <a:spcPts val="0"/>
              </a:spcAft>
              <a:buClr>
                <a:srgbClr val="CBCBCB"/>
              </a:buClr>
              <a:buSzPts val="1600"/>
              <a:buFont typeface="Arial"/>
              <a:buNone/>
              <a:defRPr>
                <a:solidFill>
                  <a:srgbClr val="CBCBCB"/>
                </a:solidFill>
              </a:defRPr>
            </a:lvl9pPr>
          </a:lstStyle>
          <a:p>
            <a:pPr indent="0" lvl="0" marL="0" rtl="0" algn="r">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2" name="Shape 62"/>
        <p:cNvGrpSpPr/>
        <p:nvPr/>
      </p:nvGrpSpPr>
      <p:grpSpPr>
        <a:xfrm>
          <a:off x="0" y="0"/>
          <a:ext cx="0" cy="0"/>
          <a:chOff x="0" y="0"/>
          <a:chExt cx="0" cy="0"/>
        </a:xfrm>
      </p:grpSpPr>
      <p:sp>
        <p:nvSpPr>
          <p:cNvPr id="63" name="Google Shape;63;p25"/>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4" name="Shape 14"/>
        <p:cNvGrpSpPr/>
        <p:nvPr/>
      </p:nvGrpSpPr>
      <p:grpSpPr>
        <a:xfrm>
          <a:off x="0" y="0"/>
          <a:ext cx="0" cy="0"/>
          <a:chOff x="0" y="0"/>
          <a:chExt cx="0" cy="0"/>
        </a:xfrm>
      </p:grpSpPr>
      <p:cxnSp>
        <p:nvCxnSpPr>
          <p:cNvPr id="15" name="Google Shape;15;p15"/>
          <p:cNvCxnSpPr/>
          <p:nvPr>
            <p:ph idx="1" type="body"/>
          </p:nvPr>
        </p:nvCxnSpPr>
        <p:spPr>
          <a:xfrm>
            <a:off x="571500" y="1574800"/>
            <a:ext cx="11861800" cy="0"/>
          </a:xfrm>
          <a:prstGeom prst="straightConnector1">
            <a:avLst/>
          </a:prstGeom>
          <a:noFill/>
          <a:ln cap="rnd" cmpd="sng" w="38100">
            <a:solidFill>
              <a:srgbClr val="747676"/>
            </a:solidFill>
            <a:prstDash val="dashDot"/>
            <a:round/>
            <a:headEnd len="sm" w="sm" type="none"/>
            <a:tailEnd len="sm" w="sm" type="none"/>
          </a:ln>
        </p:spPr>
      </p:cxnSp>
      <p:sp>
        <p:nvSpPr>
          <p:cNvPr id="16" name="Google Shape;16;p15"/>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lvl1pPr lvl="0" algn="l">
              <a:lnSpc>
                <a:spcPct val="100000"/>
              </a:lnSpc>
              <a:spcBef>
                <a:spcPts val="2300"/>
              </a:spcBef>
              <a:spcAft>
                <a:spcPts val="0"/>
              </a:spcAft>
              <a:buClr>
                <a:srgbClr val="747676"/>
              </a:buClr>
              <a:buSzPts val="1800"/>
              <a:buNone/>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17" name="Google Shape;17;p15"/>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lvl1pPr indent="-314325" lvl="0" marL="457200" algn="l">
              <a:lnSpc>
                <a:spcPct val="100000"/>
              </a:lnSpc>
              <a:spcBef>
                <a:spcPts val="1800"/>
              </a:spcBef>
              <a:spcAft>
                <a:spcPts val="0"/>
              </a:spcAft>
              <a:buClr>
                <a:srgbClr val="5C5C5C"/>
              </a:buClr>
              <a:buSzPts val="1350"/>
              <a:buChar char="●"/>
              <a:defRPr/>
            </a:lvl1pPr>
            <a:lvl2pPr indent="-314325" lvl="1" marL="914400" algn="l">
              <a:lnSpc>
                <a:spcPct val="100000"/>
              </a:lnSpc>
              <a:spcBef>
                <a:spcPts val="1800"/>
              </a:spcBef>
              <a:spcAft>
                <a:spcPts val="0"/>
              </a:spcAft>
              <a:buClr>
                <a:srgbClr val="5C5C5C"/>
              </a:buClr>
              <a:buSzPts val="1350"/>
              <a:buChar char="●"/>
              <a:defRPr/>
            </a:lvl2pPr>
            <a:lvl3pPr indent="-314325" lvl="2" marL="1371600" algn="l">
              <a:lnSpc>
                <a:spcPct val="100000"/>
              </a:lnSpc>
              <a:spcBef>
                <a:spcPts val="1800"/>
              </a:spcBef>
              <a:spcAft>
                <a:spcPts val="0"/>
              </a:spcAft>
              <a:buClr>
                <a:srgbClr val="5C5C5C"/>
              </a:buClr>
              <a:buSzPts val="1350"/>
              <a:buChar char="●"/>
              <a:defRPr/>
            </a:lvl3pPr>
            <a:lvl4pPr indent="-314325" lvl="3" marL="1828800" algn="l">
              <a:lnSpc>
                <a:spcPct val="100000"/>
              </a:lnSpc>
              <a:spcBef>
                <a:spcPts val="1800"/>
              </a:spcBef>
              <a:spcAft>
                <a:spcPts val="0"/>
              </a:spcAft>
              <a:buClr>
                <a:srgbClr val="5C5C5C"/>
              </a:buClr>
              <a:buSzPts val="1350"/>
              <a:buChar char="●"/>
              <a:defRPr/>
            </a:lvl4pPr>
            <a:lvl5pPr indent="-314325" lvl="4" marL="2286000" algn="l">
              <a:lnSpc>
                <a:spcPct val="100000"/>
              </a:lnSpc>
              <a:spcBef>
                <a:spcPts val="1800"/>
              </a:spcBef>
              <a:spcAft>
                <a:spcPts val="0"/>
              </a:spcAft>
              <a:buClr>
                <a:srgbClr val="5C5C5C"/>
              </a:buClr>
              <a:buSzPts val="1350"/>
              <a:buChar char="●"/>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18" name="Google Shape;18;p15"/>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19" name="Shape 19"/>
        <p:cNvGrpSpPr/>
        <p:nvPr/>
      </p:nvGrpSpPr>
      <p:grpSpPr>
        <a:xfrm>
          <a:off x="0" y="0"/>
          <a:ext cx="0" cy="0"/>
          <a:chOff x="0" y="0"/>
          <a:chExt cx="0" cy="0"/>
        </a:xfrm>
      </p:grpSpPr>
      <p:sp>
        <p:nvSpPr>
          <p:cNvPr id="20" name="Google Shape;20;p16"/>
          <p:cNvSpPr/>
          <p:nvPr>
            <p:ph idx="2" type="pic"/>
          </p:nvPr>
        </p:nvSpPr>
        <p:spPr>
          <a:xfrm>
            <a:off x="0" y="0"/>
            <a:ext cx="13004800" cy="9753600"/>
          </a:xfrm>
          <a:prstGeom prst="rect">
            <a:avLst/>
          </a:prstGeom>
          <a:noFill/>
          <a:ln>
            <a:noFill/>
          </a:ln>
        </p:spPr>
      </p:sp>
      <p:sp>
        <p:nvSpPr>
          <p:cNvPr id="21" name="Google Shape;21;p16"/>
          <p:cNvSpPr txBox="1"/>
          <p:nvPr>
            <p:ph idx="1" type="body"/>
          </p:nvPr>
        </p:nvSpPr>
        <p:spPr>
          <a:xfrm>
            <a:off x="0" y="5422900"/>
            <a:ext cx="13004800" cy="3606800"/>
          </a:xfrm>
          <a:prstGeom prst="rect">
            <a:avLst/>
          </a:prstGeom>
          <a:solidFill>
            <a:srgbClr val="FFFFFF"/>
          </a:solidFill>
          <a:ln>
            <a:noFill/>
          </a:ln>
        </p:spPr>
        <p:txBody>
          <a:bodyPr anchorCtr="0" anchor="ctr" bIns="50800" lIns="50800" spcFirstLastPara="1" rIns="50800" wrap="square" tIns="50800">
            <a:noAutofit/>
          </a:bodyPr>
          <a:lstStyle>
            <a:lvl1pPr indent="-314325" lvl="0" marL="457200" algn="l">
              <a:lnSpc>
                <a:spcPct val="100000"/>
              </a:lnSpc>
              <a:spcBef>
                <a:spcPts val="1800"/>
              </a:spcBef>
              <a:spcAft>
                <a:spcPts val="0"/>
              </a:spcAft>
              <a:buClr>
                <a:srgbClr val="5C5C5C"/>
              </a:buClr>
              <a:buSzPts val="1350"/>
              <a:buChar char="●"/>
              <a:defRPr/>
            </a:lvl1pPr>
            <a:lvl2pPr indent="-314325" lvl="1" marL="914400" algn="l">
              <a:lnSpc>
                <a:spcPct val="100000"/>
              </a:lnSpc>
              <a:spcBef>
                <a:spcPts val="1800"/>
              </a:spcBef>
              <a:spcAft>
                <a:spcPts val="0"/>
              </a:spcAft>
              <a:buClr>
                <a:srgbClr val="5C5C5C"/>
              </a:buClr>
              <a:buSzPts val="1350"/>
              <a:buChar char="●"/>
              <a:defRPr/>
            </a:lvl2pPr>
            <a:lvl3pPr indent="-314325" lvl="2" marL="1371600" algn="l">
              <a:lnSpc>
                <a:spcPct val="100000"/>
              </a:lnSpc>
              <a:spcBef>
                <a:spcPts val="1800"/>
              </a:spcBef>
              <a:spcAft>
                <a:spcPts val="0"/>
              </a:spcAft>
              <a:buClr>
                <a:srgbClr val="5C5C5C"/>
              </a:buClr>
              <a:buSzPts val="1350"/>
              <a:buChar char="●"/>
              <a:defRPr/>
            </a:lvl3pPr>
            <a:lvl4pPr indent="-314325" lvl="3" marL="1828800" algn="l">
              <a:lnSpc>
                <a:spcPct val="100000"/>
              </a:lnSpc>
              <a:spcBef>
                <a:spcPts val="1800"/>
              </a:spcBef>
              <a:spcAft>
                <a:spcPts val="0"/>
              </a:spcAft>
              <a:buClr>
                <a:srgbClr val="5C5C5C"/>
              </a:buClr>
              <a:buSzPts val="1350"/>
              <a:buChar char="●"/>
              <a:defRPr/>
            </a:lvl4pPr>
            <a:lvl5pPr indent="-314325" lvl="4" marL="2286000" algn="l">
              <a:lnSpc>
                <a:spcPct val="100000"/>
              </a:lnSpc>
              <a:spcBef>
                <a:spcPts val="1800"/>
              </a:spcBef>
              <a:spcAft>
                <a:spcPts val="0"/>
              </a:spcAft>
              <a:buClr>
                <a:srgbClr val="5C5C5C"/>
              </a:buClr>
              <a:buSzPts val="1350"/>
              <a:buChar char="●"/>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cxnSp>
        <p:nvCxnSpPr>
          <p:cNvPr id="22" name="Google Shape;22;p16"/>
          <p:cNvCxnSpPr/>
          <p:nvPr>
            <p:ph idx="3" type="body"/>
          </p:nvPr>
        </p:nvCxnSpPr>
        <p:spPr>
          <a:xfrm flipH="1" rot="10800000">
            <a:off x="571500" y="7619996"/>
            <a:ext cx="11874500" cy="4"/>
          </a:xfrm>
          <a:prstGeom prst="straightConnector1">
            <a:avLst/>
          </a:prstGeom>
          <a:noFill/>
          <a:ln cap="rnd" cmpd="sng" w="38100">
            <a:solidFill>
              <a:srgbClr val="747676"/>
            </a:solidFill>
            <a:prstDash val="dashDot"/>
            <a:round/>
            <a:headEnd len="sm" w="sm" type="none"/>
            <a:tailEnd len="sm" w="sm" type="none"/>
          </a:ln>
        </p:spPr>
      </p:cxnSp>
      <p:sp>
        <p:nvSpPr>
          <p:cNvPr id="23" name="Google Shape;23;p16"/>
          <p:cNvSpPr txBox="1"/>
          <p:nvPr>
            <p:ph type="title"/>
          </p:nvPr>
        </p:nvSpPr>
        <p:spPr>
          <a:xfrm>
            <a:off x="571500" y="5562600"/>
            <a:ext cx="11861800" cy="2209800"/>
          </a:xfrm>
          <a:prstGeom prst="rect">
            <a:avLst/>
          </a:prstGeom>
          <a:noFill/>
          <a:ln>
            <a:noFill/>
          </a:ln>
        </p:spPr>
        <p:txBody>
          <a:bodyPr anchorCtr="0" anchor="b" bIns="50800" lIns="50800" spcFirstLastPara="1" rIns="50800" wrap="square" tIns="50800">
            <a:normAutofit/>
          </a:bodyPr>
          <a:lstStyle>
            <a:lvl1pPr lvl="0" algn="r">
              <a:lnSpc>
                <a:spcPct val="80000"/>
              </a:lnSpc>
              <a:spcBef>
                <a:spcPts val="0"/>
              </a:spcBef>
              <a:spcAft>
                <a:spcPts val="0"/>
              </a:spcAft>
              <a:buClr>
                <a:srgbClr val="5C5C5C"/>
              </a:buClr>
              <a:buSzPts val="12100"/>
              <a:buFont typeface="Arial"/>
              <a:buNone/>
              <a:defRPr sz="12100">
                <a:solidFill>
                  <a:srgbClr val="5C5C5C"/>
                </a:solidFill>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24" name="Google Shape;24;p16"/>
          <p:cNvSpPr txBox="1"/>
          <p:nvPr>
            <p:ph idx="4" type="body"/>
          </p:nvPr>
        </p:nvSpPr>
        <p:spPr>
          <a:xfrm>
            <a:off x="571500" y="7670800"/>
            <a:ext cx="11861800" cy="1231900"/>
          </a:xfrm>
          <a:prstGeom prst="rect">
            <a:avLst/>
          </a:prstGeom>
          <a:noFill/>
          <a:ln>
            <a:noFill/>
          </a:ln>
        </p:spPr>
        <p:txBody>
          <a:bodyPr anchorCtr="0" anchor="t" bIns="50800" lIns="50800" spcFirstLastPara="1" rIns="50800" wrap="square" tIns="50800">
            <a:normAutofit/>
          </a:bodyPr>
          <a:lstStyle>
            <a:lvl1pPr indent="-228600" lvl="0" marL="457200" algn="r">
              <a:lnSpc>
                <a:spcPct val="70000"/>
              </a:lnSpc>
              <a:spcBef>
                <a:spcPts val="600"/>
              </a:spcBef>
              <a:spcAft>
                <a:spcPts val="0"/>
              </a:spcAft>
              <a:buClr>
                <a:srgbClr val="747676"/>
              </a:buClr>
              <a:buSzPts val="4800"/>
              <a:buFont typeface="Arial"/>
              <a:buNone/>
              <a:defRPr i="1" sz="4800">
                <a:solidFill>
                  <a:srgbClr val="747676"/>
                </a:solidFill>
              </a:defRPr>
            </a:lvl1pPr>
            <a:lvl2pPr indent="-228600" lvl="1" marL="914400" algn="r">
              <a:lnSpc>
                <a:spcPct val="70000"/>
              </a:lnSpc>
              <a:spcBef>
                <a:spcPts val="600"/>
              </a:spcBef>
              <a:spcAft>
                <a:spcPts val="0"/>
              </a:spcAft>
              <a:buClr>
                <a:srgbClr val="747676"/>
              </a:buClr>
              <a:buSzPts val="4800"/>
              <a:buFont typeface="Arial"/>
              <a:buNone/>
              <a:defRPr i="1" sz="4800">
                <a:solidFill>
                  <a:srgbClr val="747676"/>
                </a:solidFill>
              </a:defRPr>
            </a:lvl2pPr>
            <a:lvl3pPr indent="-228600" lvl="2" marL="1371600" algn="r">
              <a:lnSpc>
                <a:spcPct val="70000"/>
              </a:lnSpc>
              <a:spcBef>
                <a:spcPts val="600"/>
              </a:spcBef>
              <a:spcAft>
                <a:spcPts val="0"/>
              </a:spcAft>
              <a:buClr>
                <a:srgbClr val="747676"/>
              </a:buClr>
              <a:buSzPts val="4800"/>
              <a:buFont typeface="Arial"/>
              <a:buNone/>
              <a:defRPr i="1" sz="4800">
                <a:solidFill>
                  <a:srgbClr val="747676"/>
                </a:solidFill>
              </a:defRPr>
            </a:lvl3pPr>
            <a:lvl4pPr indent="-228600" lvl="3" marL="1828800" algn="r">
              <a:lnSpc>
                <a:spcPct val="70000"/>
              </a:lnSpc>
              <a:spcBef>
                <a:spcPts val="600"/>
              </a:spcBef>
              <a:spcAft>
                <a:spcPts val="0"/>
              </a:spcAft>
              <a:buClr>
                <a:srgbClr val="747676"/>
              </a:buClr>
              <a:buSzPts val="4800"/>
              <a:buFont typeface="Arial"/>
              <a:buNone/>
              <a:defRPr i="1" sz="4800">
                <a:solidFill>
                  <a:srgbClr val="747676"/>
                </a:solidFill>
              </a:defRPr>
            </a:lvl4pPr>
            <a:lvl5pPr indent="-228600" lvl="4" marL="2286000" algn="r">
              <a:lnSpc>
                <a:spcPct val="70000"/>
              </a:lnSpc>
              <a:spcBef>
                <a:spcPts val="600"/>
              </a:spcBef>
              <a:spcAft>
                <a:spcPts val="0"/>
              </a:spcAft>
              <a:buClr>
                <a:srgbClr val="747676"/>
              </a:buClr>
              <a:buSzPts val="4800"/>
              <a:buFont typeface="Arial"/>
              <a:buNone/>
              <a:defRPr i="1" sz="4800">
                <a:solidFill>
                  <a:srgbClr val="747676"/>
                </a:solidFill>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25" name="Google Shape;25;p16"/>
          <p:cNvSpPr txBox="1"/>
          <p:nvPr>
            <p:ph idx="12" type="sldNum"/>
          </p:nvPr>
        </p:nvSpPr>
        <p:spPr>
          <a:xfrm>
            <a:off x="12092513" y="9194800"/>
            <a:ext cx="309365" cy="342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CBCBCB"/>
              </a:buClr>
              <a:buSzPts val="1600"/>
              <a:buFont typeface="Arial"/>
              <a:buNone/>
              <a:defRPr>
                <a:solidFill>
                  <a:srgbClr val="CBCBCB"/>
                </a:solidFill>
              </a:defRPr>
            </a:lvl1pPr>
            <a:lvl2pPr indent="0" lvl="1" marL="0" marR="0" algn="r">
              <a:lnSpc>
                <a:spcPct val="100000"/>
              </a:lnSpc>
              <a:spcBef>
                <a:spcPts val="0"/>
              </a:spcBef>
              <a:spcAft>
                <a:spcPts val="0"/>
              </a:spcAft>
              <a:buClr>
                <a:srgbClr val="CBCBCB"/>
              </a:buClr>
              <a:buSzPts val="1600"/>
              <a:buFont typeface="Arial"/>
              <a:buNone/>
              <a:defRPr>
                <a:solidFill>
                  <a:srgbClr val="CBCBCB"/>
                </a:solidFill>
              </a:defRPr>
            </a:lvl2pPr>
            <a:lvl3pPr indent="0" lvl="2" marL="0" marR="0" algn="r">
              <a:lnSpc>
                <a:spcPct val="100000"/>
              </a:lnSpc>
              <a:spcBef>
                <a:spcPts val="0"/>
              </a:spcBef>
              <a:spcAft>
                <a:spcPts val="0"/>
              </a:spcAft>
              <a:buClr>
                <a:srgbClr val="CBCBCB"/>
              </a:buClr>
              <a:buSzPts val="1600"/>
              <a:buFont typeface="Arial"/>
              <a:buNone/>
              <a:defRPr>
                <a:solidFill>
                  <a:srgbClr val="CBCBCB"/>
                </a:solidFill>
              </a:defRPr>
            </a:lvl3pPr>
            <a:lvl4pPr indent="0" lvl="3" marL="0" marR="0" algn="r">
              <a:lnSpc>
                <a:spcPct val="100000"/>
              </a:lnSpc>
              <a:spcBef>
                <a:spcPts val="0"/>
              </a:spcBef>
              <a:spcAft>
                <a:spcPts val="0"/>
              </a:spcAft>
              <a:buClr>
                <a:srgbClr val="CBCBCB"/>
              </a:buClr>
              <a:buSzPts val="1600"/>
              <a:buFont typeface="Arial"/>
              <a:buNone/>
              <a:defRPr>
                <a:solidFill>
                  <a:srgbClr val="CBCBCB"/>
                </a:solidFill>
              </a:defRPr>
            </a:lvl4pPr>
            <a:lvl5pPr indent="0" lvl="4" marL="0" marR="0" algn="r">
              <a:lnSpc>
                <a:spcPct val="100000"/>
              </a:lnSpc>
              <a:spcBef>
                <a:spcPts val="0"/>
              </a:spcBef>
              <a:spcAft>
                <a:spcPts val="0"/>
              </a:spcAft>
              <a:buClr>
                <a:srgbClr val="CBCBCB"/>
              </a:buClr>
              <a:buSzPts val="1600"/>
              <a:buFont typeface="Arial"/>
              <a:buNone/>
              <a:defRPr>
                <a:solidFill>
                  <a:srgbClr val="CBCBCB"/>
                </a:solidFill>
              </a:defRPr>
            </a:lvl5pPr>
            <a:lvl6pPr indent="0" lvl="5" marL="0" marR="0" algn="r">
              <a:lnSpc>
                <a:spcPct val="100000"/>
              </a:lnSpc>
              <a:spcBef>
                <a:spcPts val="0"/>
              </a:spcBef>
              <a:spcAft>
                <a:spcPts val="0"/>
              </a:spcAft>
              <a:buClr>
                <a:srgbClr val="CBCBCB"/>
              </a:buClr>
              <a:buSzPts val="1600"/>
              <a:buFont typeface="Arial"/>
              <a:buNone/>
              <a:defRPr>
                <a:solidFill>
                  <a:srgbClr val="CBCBCB"/>
                </a:solidFill>
              </a:defRPr>
            </a:lvl6pPr>
            <a:lvl7pPr indent="0" lvl="6" marL="0" marR="0" algn="r">
              <a:lnSpc>
                <a:spcPct val="100000"/>
              </a:lnSpc>
              <a:spcBef>
                <a:spcPts val="0"/>
              </a:spcBef>
              <a:spcAft>
                <a:spcPts val="0"/>
              </a:spcAft>
              <a:buClr>
                <a:srgbClr val="CBCBCB"/>
              </a:buClr>
              <a:buSzPts val="1600"/>
              <a:buFont typeface="Arial"/>
              <a:buNone/>
              <a:defRPr>
                <a:solidFill>
                  <a:srgbClr val="CBCBCB"/>
                </a:solidFill>
              </a:defRPr>
            </a:lvl7pPr>
            <a:lvl8pPr indent="0" lvl="7" marL="0" marR="0" algn="r">
              <a:lnSpc>
                <a:spcPct val="100000"/>
              </a:lnSpc>
              <a:spcBef>
                <a:spcPts val="0"/>
              </a:spcBef>
              <a:spcAft>
                <a:spcPts val="0"/>
              </a:spcAft>
              <a:buClr>
                <a:srgbClr val="CBCBCB"/>
              </a:buClr>
              <a:buSzPts val="1600"/>
              <a:buFont typeface="Arial"/>
              <a:buNone/>
              <a:defRPr>
                <a:solidFill>
                  <a:srgbClr val="CBCBCB"/>
                </a:solidFill>
              </a:defRPr>
            </a:lvl8pPr>
            <a:lvl9pPr indent="0" lvl="8" marL="0" marR="0" algn="r">
              <a:lnSpc>
                <a:spcPct val="100000"/>
              </a:lnSpc>
              <a:spcBef>
                <a:spcPts val="0"/>
              </a:spcBef>
              <a:spcAft>
                <a:spcPts val="0"/>
              </a:spcAft>
              <a:buClr>
                <a:srgbClr val="CBCBCB"/>
              </a:buClr>
              <a:buSzPts val="1600"/>
              <a:buFont typeface="Arial"/>
              <a:buNone/>
              <a:defRPr>
                <a:solidFill>
                  <a:srgbClr val="CBCBCB"/>
                </a:solidFill>
              </a:defRPr>
            </a:lvl9pPr>
          </a:lstStyle>
          <a:p>
            <a:pPr indent="0" lvl="0" marL="0" rtl="0" algn="r">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26" name="Shape 26"/>
        <p:cNvGrpSpPr/>
        <p:nvPr/>
      </p:nvGrpSpPr>
      <p:grpSpPr>
        <a:xfrm>
          <a:off x="0" y="0"/>
          <a:ext cx="0" cy="0"/>
          <a:chOff x="0" y="0"/>
          <a:chExt cx="0" cy="0"/>
        </a:xfrm>
      </p:grpSpPr>
      <p:sp>
        <p:nvSpPr>
          <p:cNvPr id="27" name="Google Shape;27;p17"/>
          <p:cNvSpPr txBox="1"/>
          <p:nvPr>
            <p:ph type="title"/>
          </p:nvPr>
        </p:nvSpPr>
        <p:spPr>
          <a:xfrm>
            <a:off x="571500" y="571500"/>
            <a:ext cx="11861800" cy="5181600"/>
          </a:xfrm>
          <a:prstGeom prst="rect">
            <a:avLst/>
          </a:prstGeom>
          <a:noFill/>
          <a:ln>
            <a:noFill/>
          </a:ln>
        </p:spPr>
        <p:txBody>
          <a:bodyPr anchorCtr="0" anchor="b" bIns="50800" lIns="50800" spcFirstLastPara="1" rIns="50800" wrap="square" tIns="50800">
            <a:normAutofit/>
          </a:bodyPr>
          <a:lstStyle>
            <a:lvl1pPr lvl="0" algn="ctr">
              <a:lnSpc>
                <a:spcPct val="80000"/>
              </a:lnSpc>
              <a:spcBef>
                <a:spcPts val="0"/>
              </a:spcBef>
              <a:spcAft>
                <a:spcPts val="0"/>
              </a:spcAft>
              <a:buClr>
                <a:srgbClr val="5C5C5C"/>
              </a:buClr>
              <a:buSzPts val="12100"/>
              <a:buFont typeface="Arial"/>
              <a:buNone/>
              <a:defRPr sz="12100">
                <a:solidFill>
                  <a:srgbClr val="5C5C5C"/>
                </a:solidFill>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28" name="Google Shape;28;p17"/>
          <p:cNvSpPr txBox="1"/>
          <p:nvPr>
            <p:ph idx="12" type="sldNum"/>
          </p:nvPr>
        </p:nvSpPr>
        <p:spPr>
          <a:xfrm>
            <a:off x="12083465" y="9189156"/>
            <a:ext cx="309365" cy="342901"/>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9" name="Shape 29"/>
        <p:cNvGrpSpPr/>
        <p:nvPr/>
      </p:nvGrpSpPr>
      <p:grpSpPr>
        <a:xfrm>
          <a:off x="0" y="0"/>
          <a:ext cx="0" cy="0"/>
          <a:chOff x="0" y="0"/>
          <a:chExt cx="0" cy="0"/>
        </a:xfrm>
      </p:grpSpPr>
      <p:sp>
        <p:nvSpPr>
          <p:cNvPr id="30" name="Google Shape;30;p18"/>
          <p:cNvSpPr/>
          <p:nvPr>
            <p:ph idx="2" type="pic"/>
          </p:nvPr>
        </p:nvSpPr>
        <p:spPr>
          <a:xfrm>
            <a:off x="7531100" y="0"/>
            <a:ext cx="5473700" cy="9753600"/>
          </a:xfrm>
          <a:prstGeom prst="rect">
            <a:avLst/>
          </a:prstGeom>
          <a:noFill/>
          <a:ln>
            <a:noFill/>
          </a:ln>
        </p:spPr>
      </p:sp>
      <p:cxnSp>
        <p:nvCxnSpPr>
          <p:cNvPr id="31" name="Google Shape;31;p18"/>
          <p:cNvCxnSpPr/>
          <p:nvPr>
            <p:ph idx="1" type="body"/>
          </p:nvPr>
        </p:nvCxnSpPr>
        <p:spPr>
          <a:xfrm flipH="1" rot="10800000">
            <a:off x="571500" y="7619998"/>
            <a:ext cx="6451600" cy="3"/>
          </a:xfrm>
          <a:prstGeom prst="straightConnector1">
            <a:avLst/>
          </a:prstGeom>
          <a:noFill/>
          <a:ln cap="rnd" cmpd="sng" w="38100">
            <a:solidFill>
              <a:srgbClr val="747676"/>
            </a:solidFill>
            <a:prstDash val="dashDot"/>
            <a:round/>
            <a:headEnd len="sm" w="sm" type="none"/>
            <a:tailEnd len="sm" w="sm" type="none"/>
          </a:ln>
        </p:spPr>
      </p:cxnSp>
      <p:sp>
        <p:nvSpPr>
          <p:cNvPr id="32" name="Google Shape;32;p18"/>
          <p:cNvSpPr txBox="1"/>
          <p:nvPr>
            <p:ph type="title"/>
          </p:nvPr>
        </p:nvSpPr>
        <p:spPr>
          <a:xfrm>
            <a:off x="571500" y="571500"/>
            <a:ext cx="6451600" cy="7213600"/>
          </a:xfrm>
          <a:prstGeom prst="rect">
            <a:avLst/>
          </a:prstGeom>
          <a:noFill/>
          <a:ln>
            <a:noFill/>
          </a:ln>
        </p:spPr>
        <p:txBody>
          <a:bodyPr anchorCtr="0" anchor="b" bIns="50800" lIns="50800" spcFirstLastPara="1" rIns="50800" wrap="square" tIns="50800">
            <a:normAutofit/>
          </a:bodyPr>
          <a:lstStyle>
            <a:lvl1pPr lvl="0" algn="r">
              <a:lnSpc>
                <a:spcPct val="80000"/>
              </a:lnSpc>
              <a:spcBef>
                <a:spcPts val="0"/>
              </a:spcBef>
              <a:spcAft>
                <a:spcPts val="0"/>
              </a:spcAft>
              <a:buClr>
                <a:srgbClr val="5C5C5C"/>
              </a:buClr>
              <a:buSzPts val="12100"/>
              <a:buFont typeface="Arial"/>
              <a:buNone/>
              <a:defRPr sz="12100">
                <a:solidFill>
                  <a:srgbClr val="5C5C5C"/>
                </a:solidFill>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33" name="Google Shape;33;p18"/>
          <p:cNvSpPr txBox="1"/>
          <p:nvPr>
            <p:ph idx="3" type="body"/>
          </p:nvPr>
        </p:nvSpPr>
        <p:spPr>
          <a:xfrm>
            <a:off x="571500" y="7670800"/>
            <a:ext cx="6451600" cy="1358900"/>
          </a:xfrm>
          <a:prstGeom prst="rect">
            <a:avLst/>
          </a:prstGeom>
          <a:noFill/>
          <a:ln>
            <a:noFill/>
          </a:ln>
        </p:spPr>
        <p:txBody>
          <a:bodyPr anchorCtr="0" anchor="t" bIns="50800" lIns="50800" spcFirstLastPara="1" rIns="50800" wrap="square" tIns="50800">
            <a:normAutofit/>
          </a:bodyPr>
          <a:lstStyle>
            <a:lvl1pPr indent="-228600" lvl="0" marL="457200" algn="r">
              <a:lnSpc>
                <a:spcPct val="70000"/>
              </a:lnSpc>
              <a:spcBef>
                <a:spcPts val="600"/>
              </a:spcBef>
              <a:spcAft>
                <a:spcPts val="0"/>
              </a:spcAft>
              <a:buClr>
                <a:srgbClr val="747676"/>
              </a:buClr>
              <a:buSzPts val="4800"/>
              <a:buFont typeface="Arial"/>
              <a:buNone/>
              <a:defRPr i="1" sz="4800">
                <a:solidFill>
                  <a:srgbClr val="747676"/>
                </a:solidFill>
              </a:defRPr>
            </a:lvl1pPr>
            <a:lvl2pPr indent="-228600" lvl="1" marL="914400" algn="r">
              <a:lnSpc>
                <a:spcPct val="70000"/>
              </a:lnSpc>
              <a:spcBef>
                <a:spcPts val="600"/>
              </a:spcBef>
              <a:spcAft>
                <a:spcPts val="0"/>
              </a:spcAft>
              <a:buClr>
                <a:srgbClr val="747676"/>
              </a:buClr>
              <a:buSzPts val="4800"/>
              <a:buFont typeface="Arial"/>
              <a:buNone/>
              <a:defRPr i="1" sz="4800">
                <a:solidFill>
                  <a:srgbClr val="747676"/>
                </a:solidFill>
              </a:defRPr>
            </a:lvl2pPr>
            <a:lvl3pPr indent="-228600" lvl="2" marL="1371600" algn="r">
              <a:lnSpc>
                <a:spcPct val="70000"/>
              </a:lnSpc>
              <a:spcBef>
                <a:spcPts val="600"/>
              </a:spcBef>
              <a:spcAft>
                <a:spcPts val="0"/>
              </a:spcAft>
              <a:buClr>
                <a:srgbClr val="747676"/>
              </a:buClr>
              <a:buSzPts val="4800"/>
              <a:buFont typeface="Arial"/>
              <a:buNone/>
              <a:defRPr i="1" sz="4800">
                <a:solidFill>
                  <a:srgbClr val="747676"/>
                </a:solidFill>
              </a:defRPr>
            </a:lvl3pPr>
            <a:lvl4pPr indent="-228600" lvl="3" marL="1828800" algn="r">
              <a:lnSpc>
                <a:spcPct val="70000"/>
              </a:lnSpc>
              <a:spcBef>
                <a:spcPts val="600"/>
              </a:spcBef>
              <a:spcAft>
                <a:spcPts val="0"/>
              </a:spcAft>
              <a:buClr>
                <a:srgbClr val="747676"/>
              </a:buClr>
              <a:buSzPts val="4800"/>
              <a:buFont typeface="Arial"/>
              <a:buNone/>
              <a:defRPr i="1" sz="4800">
                <a:solidFill>
                  <a:srgbClr val="747676"/>
                </a:solidFill>
              </a:defRPr>
            </a:lvl4pPr>
            <a:lvl5pPr indent="-228600" lvl="4" marL="2286000" algn="r">
              <a:lnSpc>
                <a:spcPct val="70000"/>
              </a:lnSpc>
              <a:spcBef>
                <a:spcPts val="600"/>
              </a:spcBef>
              <a:spcAft>
                <a:spcPts val="0"/>
              </a:spcAft>
              <a:buClr>
                <a:srgbClr val="747676"/>
              </a:buClr>
              <a:buSzPts val="4800"/>
              <a:buFont typeface="Arial"/>
              <a:buNone/>
              <a:defRPr i="1" sz="4800">
                <a:solidFill>
                  <a:srgbClr val="747676"/>
                </a:solidFill>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34" name="Google Shape;34;p18"/>
          <p:cNvSpPr txBox="1"/>
          <p:nvPr>
            <p:ph idx="12" type="sldNum"/>
          </p:nvPr>
        </p:nvSpPr>
        <p:spPr>
          <a:xfrm>
            <a:off x="12092513" y="9194800"/>
            <a:ext cx="309365" cy="342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CBCBCB"/>
              </a:buClr>
              <a:buSzPts val="1600"/>
              <a:buFont typeface="Arial"/>
              <a:buNone/>
              <a:defRPr>
                <a:solidFill>
                  <a:srgbClr val="CBCBCB"/>
                </a:solidFill>
              </a:defRPr>
            </a:lvl1pPr>
            <a:lvl2pPr indent="0" lvl="1" marL="0" marR="0" algn="r">
              <a:lnSpc>
                <a:spcPct val="100000"/>
              </a:lnSpc>
              <a:spcBef>
                <a:spcPts val="0"/>
              </a:spcBef>
              <a:spcAft>
                <a:spcPts val="0"/>
              </a:spcAft>
              <a:buClr>
                <a:srgbClr val="CBCBCB"/>
              </a:buClr>
              <a:buSzPts val="1600"/>
              <a:buFont typeface="Arial"/>
              <a:buNone/>
              <a:defRPr>
                <a:solidFill>
                  <a:srgbClr val="CBCBCB"/>
                </a:solidFill>
              </a:defRPr>
            </a:lvl2pPr>
            <a:lvl3pPr indent="0" lvl="2" marL="0" marR="0" algn="r">
              <a:lnSpc>
                <a:spcPct val="100000"/>
              </a:lnSpc>
              <a:spcBef>
                <a:spcPts val="0"/>
              </a:spcBef>
              <a:spcAft>
                <a:spcPts val="0"/>
              </a:spcAft>
              <a:buClr>
                <a:srgbClr val="CBCBCB"/>
              </a:buClr>
              <a:buSzPts val="1600"/>
              <a:buFont typeface="Arial"/>
              <a:buNone/>
              <a:defRPr>
                <a:solidFill>
                  <a:srgbClr val="CBCBCB"/>
                </a:solidFill>
              </a:defRPr>
            </a:lvl3pPr>
            <a:lvl4pPr indent="0" lvl="3" marL="0" marR="0" algn="r">
              <a:lnSpc>
                <a:spcPct val="100000"/>
              </a:lnSpc>
              <a:spcBef>
                <a:spcPts val="0"/>
              </a:spcBef>
              <a:spcAft>
                <a:spcPts val="0"/>
              </a:spcAft>
              <a:buClr>
                <a:srgbClr val="CBCBCB"/>
              </a:buClr>
              <a:buSzPts val="1600"/>
              <a:buFont typeface="Arial"/>
              <a:buNone/>
              <a:defRPr>
                <a:solidFill>
                  <a:srgbClr val="CBCBCB"/>
                </a:solidFill>
              </a:defRPr>
            </a:lvl4pPr>
            <a:lvl5pPr indent="0" lvl="4" marL="0" marR="0" algn="r">
              <a:lnSpc>
                <a:spcPct val="100000"/>
              </a:lnSpc>
              <a:spcBef>
                <a:spcPts val="0"/>
              </a:spcBef>
              <a:spcAft>
                <a:spcPts val="0"/>
              </a:spcAft>
              <a:buClr>
                <a:srgbClr val="CBCBCB"/>
              </a:buClr>
              <a:buSzPts val="1600"/>
              <a:buFont typeface="Arial"/>
              <a:buNone/>
              <a:defRPr>
                <a:solidFill>
                  <a:srgbClr val="CBCBCB"/>
                </a:solidFill>
              </a:defRPr>
            </a:lvl5pPr>
            <a:lvl6pPr indent="0" lvl="5" marL="0" marR="0" algn="r">
              <a:lnSpc>
                <a:spcPct val="100000"/>
              </a:lnSpc>
              <a:spcBef>
                <a:spcPts val="0"/>
              </a:spcBef>
              <a:spcAft>
                <a:spcPts val="0"/>
              </a:spcAft>
              <a:buClr>
                <a:srgbClr val="CBCBCB"/>
              </a:buClr>
              <a:buSzPts val="1600"/>
              <a:buFont typeface="Arial"/>
              <a:buNone/>
              <a:defRPr>
                <a:solidFill>
                  <a:srgbClr val="CBCBCB"/>
                </a:solidFill>
              </a:defRPr>
            </a:lvl6pPr>
            <a:lvl7pPr indent="0" lvl="6" marL="0" marR="0" algn="r">
              <a:lnSpc>
                <a:spcPct val="100000"/>
              </a:lnSpc>
              <a:spcBef>
                <a:spcPts val="0"/>
              </a:spcBef>
              <a:spcAft>
                <a:spcPts val="0"/>
              </a:spcAft>
              <a:buClr>
                <a:srgbClr val="CBCBCB"/>
              </a:buClr>
              <a:buSzPts val="1600"/>
              <a:buFont typeface="Arial"/>
              <a:buNone/>
              <a:defRPr>
                <a:solidFill>
                  <a:srgbClr val="CBCBCB"/>
                </a:solidFill>
              </a:defRPr>
            </a:lvl7pPr>
            <a:lvl8pPr indent="0" lvl="7" marL="0" marR="0" algn="r">
              <a:lnSpc>
                <a:spcPct val="100000"/>
              </a:lnSpc>
              <a:spcBef>
                <a:spcPts val="0"/>
              </a:spcBef>
              <a:spcAft>
                <a:spcPts val="0"/>
              </a:spcAft>
              <a:buClr>
                <a:srgbClr val="CBCBCB"/>
              </a:buClr>
              <a:buSzPts val="1600"/>
              <a:buFont typeface="Arial"/>
              <a:buNone/>
              <a:defRPr>
                <a:solidFill>
                  <a:srgbClr val="CBCBCB"/>
                </a:solidFill>
              </a:defRPr>
            </a:lvl8pPr>
            <a:lvl9pPr indent="0" lvl="8" marL="0" marR="0" algn="r">
              <a:lnSpc>
                <a:spcPct val="100000"/>
              </a:lnSpc>
              <a:spcBef>
                <a:spcPts val="0"/>
              </a:spcBef>
              <a:spcAft>
                <a:spcPts val="0"/>
              </a:spcAft>
              <a:buClr>
                <a:srgbClr val="CBCBCB"/>
              </a:buClr>
              <a:buSzPts val="1600"/>
              <a:buFont typeface="Arial"/>
              <a:buNone/>
              <a:defRPr>
                <a:solidFill>
                  <a:srgbClr val="CBCBCB"/>
                </a:solidFill>
              </a:defRPr>
            </a:lvl9pPr>
          </a:lstStyle>
          <a:p>
            <a:pPr indent="0" lvl="0" marL="0" rtl="0" algn="r">
              <a:spcBef>
                <a:spcPts val="0"/>
              </a:spcBef>
              <a:spcAft>
                <a:spcPts val="0"/>
              </a:spcAft>
              <a:buNone/>
            </a:pPr>
            <a:fld id="{00000000-1234-1234-1234-123412341234}" type="slidenum">
              <a:rPr lang="en-US"/>
              <a:t>‹#›</a:t>
            </a:fld>
            <a:endParaRPr>
              <a:solidFill>
                <a:srgbClr val="74767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5" name="Shape 35"/>
        <p:cNvGrpSpPr/>
        <p:nvPr/>
      </p:nvGrpSpPr>
      <p:grpSpPr>
        <a:xfrm>
          <a:off x="0" y="0"/>
          <a:ext cx="0" cy="0"/>
          <a:chOff x="0" y="0"/>
          <a:chExt cx="0" cy="0"/>
        </a:xfrm>
      </p:grpSpPr>
      <p:cxnSp>
        <p:nvCxnSpPr>
          <p:cNvPr id="36" name="Google Shape;36;p19"/>
          <p:cNvCxnSpPr/>
          <p:nvPr>
            <p:ph idx="1" type="body"/>
          </p:nvPr>
        </p:nvCxnSpPr>
        <p:spPr>
          <a:xfrm>
            <a:off x="571500" y="1574800"/>
            <a:ext cx="11861800" cy="0"/>
          </a:xfrm>
          <a:prstGeom prst="straightConnector1">
            <a:avLst/>
          </a:prstGeom>
          <a:noFill/>
          <a:ln cap="rnd" cmpd="sng" w="38100">
            <a:solidFill>
              <a:srgbClr val="747676"/>
            </a:solidFill>
            <a:prstDash val="dashDot"/>
            <a:round/>
            <a:headEnd len="sm" w="sm" type="none"/>
            <a:tailEnd len="sm" w="sm" type="none"/>
          </a:ln>
        </p:spPr>
      </p:cxnSp>
      <p:sp>
        <p:nvSpPr>
          <p:cNvPr id="37" name="Google Shape;37;p19"/>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lvl1pPr lvl="0" algn="l">
              <a:lnSpc>
                <a:spcPct val="100000"/>
              </a:lnSpc>
              <a:spcBef>
                <a:spcPts val="2300"/>
              </a:spcBef>
              <a:spcAft>
                <a:spcPts val="0"/>
              </a:spcAft>
              <a:buClr>
                <a:srgbClr val="747676"/>
              </a:buClr>
              <a:buSzPts val="1800"/>
              <a:buNone/>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38" name="Google Shape;38;p19"/>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9" name="Shape 39"/>
        <p:cNvGrpSpPr/>
        <p:nvPr/>
      </p:nvGrpSpPr>
      <p:grpSpPr>
        <a:xfrm>
          <a:off x="0" y="0"/>
          <a:ext cx="0" cy="0"/>
          <a:chOff x="0" y="0"/>
          <a:chExt cx="0" cy="0"/>
        </a:xfrm>
      </p:grpSpPr>
      <p:sp>
        <p:nvSpPr>
          <p:cNvPr id="40" name="Google Shape;40;p20"/>
          <p:cNvSpPr/>
          <p:nvPr>
            <p:ph idx="2" type="pic"/>
          </p:nvPr>
        </p:nvSpPr>
        <p:spPr>
          <a:xfrm>
            <a:off x="0" y="0"/>
            <a:ext cx="6438900" cy="9753600"/>
          </a:xfrm>
          <a:prstGeom prst="rect">
            <a:avLst/>
          </a:prstGeom>
          <a:noFill/>
          <a:ln>
            <a:noFill/>
          </a:ln>
        </p:spPr>
      </p:sp>
      <p:cxnSp>
        <p:nvCxnSpPr>
          <p:cNvPr id="41" name="Google Shape;41;p20"/>
          <p:cNvCxnSpPr/>
          <p:nvPr>
            <p:ph idx="1" type="body"/>
          </p:nvPr>
        </p:nvCxnSpPr>
        <p:spPr>
          <a:xfrm>
            <a:off x="7023100" y="1574800"/>
            <a:ext cx="5397500" cy="0"/>
          </a:xfrm>
          <a:prstGeom prst="straightConnector1">
            <a:avLst/>
          </a:prstGeom>
          <a:noFill/>
          <a:ln cap="rnd" cmpd="sng" w="38100">
            <a:solidFill>
              <a:srgbClr val="747676"/>
            </a:solidFill>
            <a:prstDash val="dashDot"/>
            <a:round/>
            <a:headEnd len="sm" w="sm" type="none"/>
            <a:tailEnd len="sm" w="sm" type="none"/>
          </a:ln>
        </p:spPr>
      </p:cxnSp>
      <p:sp>
        <p:nvSpPr>
          <p:cNvPr id="42" name="Google Shape;42;p20"/>
          <p:cNvSpPr txBox="1"/>
          <p:nvPr>
            <p:ph type="title"/>
          </p:nvPr>
        </p:nvSpPr>
        <p:spPr>
          <a:xfrm>
            <a:off x="7023100" y="723900"/>
            <a:ext cx="5397500" cy="723900"/>
          </a:xfrm>
          <a:prstGeom prst="rect">
            <a:avLst/>
          </a:prstGeom>
          <a:noFill/>
          <a:ln>
            <a:noFill/>
          </a:ln>
        </p:spPr>
        <p:txBody>
          <a:bodyPr anchorCtr="0" anchor="t" bIns="50800" lIns="50800" spcFirstLastPara="1" rIns="50800" wrap="square" tIns="50800">
            <a:normAutofit/>
          </a:bodyPr>
          <a:lstStyle>
            <a:lvl1pPr lvl="0" algn="l">
              <a:lnSpc>
                <a:spcPct val="100000"/>
              </a:lnSpc>
              <a:spcBef>
                <a:spcPts val="2300"/>
              </a:spcBef>
              <a:spcAft>
                <a:spcPts val="0"/>
              </a:spcAft>
              <a:buClr>
                <a:srgbClr val="747676"/>
              </a:buClr>
              <a:buSzPts val="1800"/>
              <a:buNone/>
              <a:defRPr/>
            </a:lvl1pPr>
            <a:lvl2pPr lvl="1" algn="l">
              <a:lnSpc>
                <a:spcPct val="100000"/>
              </a:lnSpc>
              <a:spcBef>
                <a:spcPts val="2300"/>
              </a:spcBef>
              <a:spcAft>
                <a:spcPts val="0"/>
              </a:spcAft>
              <a:buClr>
                <a:srgbClr val="747676"/>
              </a:buClr>
              <a:buSzPts val="1800"/>
              <a:buNone/>
              <a:defRPr/>
            </a:lvl2pPr>
            <a:lvl3pPr lvl="2" algn="l">
              <a:lnSpc>
                <a:spcPct val="100000"/>
              </a:lnSpc>
              <a:spcBef>
                <a:spcPts val="2300"/>
              </a:spcBef>
              <a:spcAft>
                <a:spcPts val="0"/>
              </a:spcAft>
              <a:buClr>
                <a:srgbClr val="747676"/>
              </a:buClr>
              <a:buSzPts val="1800"/>
              <a:buNone/>
              <a:defRPr/>
            </a:lvl3pPr>
            <a:lvl4pPr lvl="3" algn="l">
              <a:lnSpc>
                <a:spcPct val="100000"/>
              </a:lnSpc>
              <a:spcBef>
                <a:spcPts val="2300"/>
              </a:spcBef>
              <a:spcAft>
                <a:spcPts val="0"/>
              </a:spcAft>
              <a:buClr>
                <a:srgbClr val="747676"/>
              </a:buClr>
              <a:buSzPts val="1800"/>
              <a:buNone/>
              <a:defRPr/>
            </a:lvl4pPr>
            <a:lvl5pPr lvl="4" algn="l">
              <a:lnSpc>
                <a:spcPct val="100000"/>
              </a:lnSpc>
              <a:spcBef>
                <a:spcPts val="2300"/>
              </a:spcBef>
              <a:spcAft>
                <a:spcPts val="0"/>
              </a:spcAft>
              <a:buClr>
                <a:srgbClr val="747676"/>
              </a:buClr>
              <a:buSzPts val="1800"/>
              <a:buNone/>
              <a:defRPr/>
            </a:lvl5pPr>
            <a:lvl6pPr lvl="5" algn="l">
              <a:lnSpc>
                <a:spcPct val="100000"/>
              </a:lnSpc>
              <a:spcBef>
                <a:spcPts val="2300"/>
              </a:spcBef>
              <a:spcAft>
                <a:spcPts val="0"/>
              </a:spcAft>
              <a:buClr>
                <a:srgbClr val="747676"/>
              </a:buClr>
              <a:buSzPts val="1800"/>
              <a:buNone/>
              <a:defRPr/>
            </a:lvl6pPr>
            <a:lvl7pPr lvl="6" algn="l">
              <a:lnSpc>
                <a:spcPct val="100000"/>
              </a:lnSpc>
              <a:spcBef>
                <a:spcPts val="2300"/>
              </a:spcBef>
              <a:spcAft>
                <a:spcPts val="0"/>
              </a:spcAft>
              <a:buClr>
                <a:srgbClr val="747676"/>
              </a:buClr>
              <a:buSzPts val="1800"/>
              <a:buNone/>
              <a:defRPr/>
            </a:lvl7pPr>
            <a:lvl8pPr lvl="7" algn="l">
              <a:lnSpc>
                <a:spcPct val="100000"/>
              </a:lnSpc>
              <a:spcBef>
                <a:spcPts val="2300"/>
              </a:spcBef>
              <a:spcAft>
                <a:spcPts val="0"/>
              </a:spcAft>
              <a:buClr>
                <a:srgbClr val="747676"/>
              </a:buClr>
              <a:buSzPts val="1800"/>
              <a:buNone/>
              <a:defRPr/>
            </a:lvl8pPr>
            <a:lvl9pPr lvl="8" algn="l">
              <a:lnSpc>
                <a:spcPct val="100000"/>
              </a:lnSpc>
              <a:spcBef>
                <a:spcPts val="2300"/>
              </a:spcBef>
              <a:spcAft>
                <a:spcPts val="0"/>
              </a:spcAft>
              <a:buClr>
                <a:srgbClr val="747676"/>
              </a:buClr>
              <a:buSzPts val="1800"/>
              <a:buNone/>
              <a:defRPr/>
            </a:lvl9pPr>
          </a:lstStyle>
          <a:p/>
        </p:txBody>
      </p:sp>
      <p:sp>
        <p:nvSpPr>
          <p:cNvPr id="43" name="Google Shape;43;p20"/>
          <p:cNvSpPr txBox="1"/>
          <p:nvPr>
            <p:ph idx="3" type="body"/>
          </p:nvPr>
        </p:nvSpPr>
        <p:spPr>
          <a:xfrm>
            <a:off x="7023100" y="1803400"/>
            <a:ext cx="5397500" cy="7226300"/>
          </a:xfrm>
          <a:prstGeom prst="rect">
            <a:avLst/>
          </a:prstGeom>
          <a:noFill/>
          <a:ln>
            <a:noFill/>
          </a:ln>
        </p:spPr>
        <p:txBody>
          <a:bodyPr anchorCtr="0" anchor="t" bIns="50800" lIns="50800" spcFirstLastPara="1" rIns="50800" wrap="square" tIns="50800">
            <a:normAutofit/>
          </a:bodyPr>
          <a:lstStyle>
            <a:lvl1pPr indent="-361950" lvl="0" marL="457200" algn="l">
              <a:lnSpc>
                <a:spcPct val="100000"/>
              </a:lnSpc>
              <a:spcBef>
                <a:spcPts val="1800"/>
              </a:spcBef>
              <a:spcAft>
                <a:spcPts val="0"/>
              </a:spcAft>
              <a:buClr>
                <a:srgbClr val="5C5C5C"/>
              </a:buClr>
              <a:buSzPts val="2100"/>
              <a:buChar char="●"/>
              <a:defRPr sz="2800"/>
            </a:lvl1pPr>
            <a:lvl2pPr indent="-361950" lvl="1" marL="914400" algn="l">
              <a:lnSpc>
                <a:spcPct val="100000"/>
              </a:lnSpc>
              <a:spcBef>
                <a:spcPts val="1800"/>
              </a:spcBef>
              <a:spcAft>
                <a:spcPts val="0"/>
              </a:spcAft>
              <a:buClr>
                <a:srgbClr val="5C5C5C"/>
              </a:buClr>
              <a:buSzPts val="2100"/>
              <a:buChar char="●"/>
              <a:defRPr sz="2800"/>
            </a:lvl2pPr>
            <a:lvl3pPr indent="-361950" lvl="2" marL="1371600" algn="l">
              <a:lnSpc>
                <a:spcPct val="100000"/>
              </a:lnSpc>
              <a:spcBef>
                <a:spcPts val="1800"/>
              </a:spcBef>
              <a:spcAft>
                <a:spcPts val="0"/>
              </a:spcAft>
              <a:buClr>
                <a:srgbClr val="5C5C5C"/>
              </a:buClr>
              <a:buSzPts val="2100"/>
              <a:buChar char="●"/>
              <a:defRPr sz="2800"/>
            </a:lvl3pPr>
            <a:lvl4pPr indent="-361950" lvl="3" marL="1828800" algn="l">
              <a:lnSpc>
                <a:spcPct val="100000"/>
              </a:lnSpc>
              <a:spcBef>
                <a:spcPts val="1800"/>
              </a:spcBef>
              <a:spcAft>
                <a:spcPts val="0"/>
              </a:spcAft>
              <a:buClr>
                <a:srgbClr val="5C5C5C"/>
              </a:buClr>
              <a:buSzPts val="2100"/>
              <a:buChar char="●"/>
              <a:defRPr sz="2800"/>
            </a:lvl4pPr>
            <a:lvl5pPr indent="-361950" lvl="4" marL="2286000" algn="l">
              <a:lnSpc>
                <a:spcPct val="100000"/>
              </a:lnSpc>
              <a:spcBef>
                <a:spcPts val="1800"/>
              </a:spcBef>
              <a:spcAft>
                <a:spcPts val="0"/>
              </a:spcAft>
              <a:buClr>
                <a:srgbClr val="5C5C5C"/>
              </a:buClr>
              <a:buSzPts val="2100"/>
              <a:buChar char="●"/>
              <a:defRPr sz="2800"/>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44" name="Google Shape;44;p20"/>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45" name="Shape 45"/>
        <p:cNvGrpSpPr/>
        <p:nvPr/>
      </p:nvGrpSpPr>
      <p:grpSpPr>
        <a:xfrm>
          <a:off x="0" y="0"/>
          <a:ext cx="0" cy="0"/>
          <a:chOff x="0" y="0"/>
          <a:chExt cx="0" cy="0"/>
        </a:xfrm>
      </p:grpSpPr>
      <p:sp>
        <p:nvSpPr>
          <p:cNvPr id="46" name="Google Shape;46;p21"/>
          <p:cNvSpPr txBox="1"/>
          <p:nvPr>
            <p:ph idx="1"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lvl1pPr indent="-314325" lvl="0" marL="457200" algn="l">
              <a:lnSpc>
                <a:spcPct val="100000"/>
              </a:lnSpc>
              <a:spcBef>
                <a:spcPts val="1800"/>
              </a:spcBef>
              <a:spcAft>
                <a:spcPts val="0"/>
              </a:spcAft>
              <a:buClr>
                <a:srgbClr val="5C5C5C"/>
              </a:buClr>
              <a:buSzPts val="1350"/>
              <a:buChar char="●"/>
              <a:defRPr/>
            </a:lvl1pPr>
            <a:lvl2pPr indent="-314325" lvl="1" marL="914400" algn="l">
              <a:lnSpc>
                <a:spcPct val="100000"/>
              </a:lnSpc>
              <a:spcBef>
                <a:spcPts val="1800"/>
              </a:spcBef>
              <a:spcAft>
                <a:spcPts val="0"/>
              </a:spcAft>
              <a:buClr>
                <a:srgbClr val="5C5C5C"/>
              </a:buClr>
              <a:buSzPts val="1350"/>
              <a:buChar char="●"/>
              <a:defRPr/>
            </a:lvl2pPr>
            <a:lvl3pPr indent="-314325" lvl="2" marL="1371600" algn="l">
              <a:lnSpc>
                <a:spcPct val="100000"/>
              </a:lnSpc>
              <a:spcBef>
                <a:spcPts val="1800"/>
              </a:spcBef>
              <a:spcAft>
                <a:spcPts val="0"/>
              </a:spcAft>
              <a:buClr>
                <a:srgbClr val="5C5C5C"/>
              </a:buClr>
              <a:buSzPts val="1350"/>
              <a:buChar char="●"/>
              <a:defRPr/>
            </a:lvl3pPr>
            <a:lvl4pPr indent="-314325" lvl="3" marL="1828800" algn="l">
              <a:lnSpc>
                <a:spcPct val="100000"/>
              </a:lnSpc>
              <a:spcBef>
                <a:spcPts val="1800"/>
              </a:spcBef>
              <a:spcAft>
                <a:spcPts val="0"/>
              </a:spcAft>
              <a:buClr>
                <a:srgbClr val="5C5C5C"/>
              </a:buClr>
              <a:buSzPts val="1350"/>
              <a:buChar char="●"/>
              <a:defRPr/>
            </a:lvl4pPr>
            <a:lvl5pPr indent="-314325" lvl="4" marL="2286000" algn="l">
              <a:lnSpc>
                <a:spcPct val="100000"/>
              </a:lnSpc>
              <a:spcBef>
                <a:spcPts val="1800"/>
              </a:spcBef>
              <a:spcAft>
                <a:spcPts val="0"/>
              </a:spcAft>
              <a:buClr>
                <a:srgbClr val="5C5C5C"/>
              </a:buClr>
              <a:buSzPts val="1350"/>
              <a:buChar char="●"/>
              <a:defRPr/>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47" name="Google Shape;47;p21"/>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8" name="Shape 48"/>
        <p:cNvGrpSpPr/>
        <p:nvPr/>
      </p:nvGrpSpPr>
      <p:grpSpPr>
        <a:xfrm>
          <a:off x="0" y="0"/>
          <a:ext cx="0" cy="0"/>
          <a:chOff x="0" y="0"/>
          <a:chExt cx="0" cy="0"/>
        </a:xfrm>
      </p:grpSpPr>
      <p:sp>
        <p:nvSpPr>
          <p:cNvPr id="49" name="Google Shape;49;p22"/>
          <p:cNvSpPr/>
          <p:nvPr>
            <p:ph idx="2" type="pic"/>
          </p:nvPr>
        </p:nvSpPr>
        <p:spPr>
          <a:xfrm>
            <a:off x="571500" y="571500"/>
            <a:ext cx="7429500" cy="7315200"/>
          </a:xfrm>
          <a:prstGeom prst="rect">
            <a:avLst/>
          </a:prstGeom>
          <a:noFill/>
          <a:ln>
            <a:noFill/>
          </a:ln>
        </p:spPr>
      </p:sp>
      <p:sp>
        <p:nvSpPr>
          <p:cNvPr id="50" name="Google Shape;50;p22"/>
          <p:cNvSpPr/>
          <p:nvPr>
            <p:ph idx="3" type="pic"/>
          </p:nvPr>
        </p:nvSpPr>
        <p:spPr>
          <a:xfrm>
            <a:off x="8128000" y="571500"/>
            <a:ext cx="4305300" cy="3594100"/>
          </a:xfrm>
          <a:prstGeom prst="rect">
            <a:avLst/>
          </a:prstGeom>
          <a:noFill/>
          <a:ln>
            <a:noFill/>
          </a:ln>
        </p:spPr>
      </p:sp>
      <p:sp>
        <p:nvSpPr>
          <p:cNvPr id="51" name="Google Shape;51;p22"/>
          <p:cNvSpPr/>
          <p:nvPr>
            <p:ph idx="4" type="pic"/>
          </p:nvPr>
        </p:nvSpPr>
        <p:spPr>
          <a:xfrm>
            <a:off x="8128000" y="4292600"/>
            <a:ext cx="4305300" cy="3594100"/>
          </a:xfrm>
          <a:prstGeom prst="rect">
            <a:avLst/>
          </a:prstGeom>
          <a:noFill/>
          <a:ln>
            <a:noFill/>
          </a:ln>
        </p:spPr>
      </p:sp>
      <p:sp>
        <p:nvSpPr>
          <p:cNvPr id="52" name="Google Shape;52;p22"/>
          <p:cNvSpPr txBox="1"/>
          <p:nvPr>
            <p:ph idx="1" type="body"/>
          </p:nvPr>
        </p:nvSpPr>
        <p:spPr>
          <a:xfrm>
            <a:off x="571500" y="8051800"/>
            <a:ext cx="11861800" cy="13335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400"/>
              </a:spcBef>
              <a:spcAft>
                <a:spcPts val="0"/>
              </a:spcAft>
              <a:buClr>
                <a:srgbClr val="5C5C5C"/>
              </a:buClr>
              <a:buSzPts val="2800"/>
              <a:buFont typeface="Arial"/>
              <a:buNone/>
              <a:defRPr i="1" sz="2800"/>
            </a:lvl1pPr>
            <a:lvl2pPr indent="-228600" lvl="1" marL="914400" algn="l">
              <a:lnSpc>
                <a:spcPct val="100000"/>
              </a:lnSpc>
              <a:spcBef>
                <a:spcPts val="1400"/>
              </a:spcBef>
              <a:spcAft>
                <a:spcPts val="0"/>
              </a:spcAft>
              <a:buClr>
                <a:srgbClr val="5C5C5C"/>
              </a:buClr>
              <a:buSzPts val="2800"/>
              <a:buFont typeface="Arial"/>
              <a:buNone/>
              <a:defRPr i="1" sz="2800"/>
            </a:lvl2pPr>
            <a:lvl3pPr indent="-228600" lvl="2" marL="1371600" algn="l">
              <a:lnSpc>
                <a:spcPct val="100000"/>
              </a:lnSpc>
              <a:spcBef>
                <a:spcPts val="1400"/>
              </a:spcBef>
              <a:spcAft>
                <a:spcPts val="0"/>
              </a:spcAft>
              <a:buClr>
                <a:srgbClr val="5C5C5C"/>
              </a:buClr>
              <a:buSzPts val="2800"/>
              <a:buFont typeface="Arial"/>
              <a:buNone/>
              <a:defRPr i="1" sz="2800"/>
            </a:lvl3pPr>
            <a:lvl4pPr indent="-228600" lvl="3" marL="1828800" algn="l">
              <a:lnSpc>
                <a:spcPct val="100000"/>
              </a:lnSpc>
              <a:spcBef>
                <a:spcPts val="1400"/>
              </a:spcBef>
              <a:spcAft>
                <a:spcPts val="0"/>
              </a:spcAft>
              <a:buClr>
                <a:srgbClr val="5C5C5C"/>
              </a:buClr>
              <a:buSzPts val="2800"/>
              <a:buFont typeface="Arial"/>
              <a:buNone/>
              <a:defRPr i="1" sz="2800"/>
            </a:lvl4pPr>
            <a:lvl5pPr indent="-228600" lvl="4" marL="2286000" algn="l">
              <a:lnSpc>
                <a:spcPct val="100000"/>
              </a:lnSpc>
              <a:spcBef>
                <a:spcPts val="1400"/>
              </a:spcBef>
              <a:spcAft>
                <a:spcPts val="0"/>
              </a:spcAft>
              <a:buClr>
                <a:srgbClr val="5C5C5C"/>
              </a:buClr>
              <a:buSzPts val="2800"/>
              <a:buFont typeface="Arial"/>
              <a:buNone/>
              <a:defRPr i="1" sz="2800"/>
            </a:lvl5pPr>
            <a:lvl6pPr indent="-314325" lvl="5" marL="2743200" algn="l">
              <a:lnSpc>
                <a:spcPct val="100000"/>
              </a:lnSpc>
              <a:spcBef>
                <a:spcPts val="1800"/>
              </a:spcBef>
              <a:spcAft>
                <a:spcPts val="0"/>
              </a:spcAft>
              <a:buClr>
                <a:srgbClr val="5C5C5C"/>
              </a:buClr>
              <a:buSzPts val="1350"/>
              <a:buChar char="●"/>
              <a:defRPr/>
            </a:lvl6pPr>
            <a:lvl7pPr indent="-314325" lvl="6" marL="3200400" algn="l">
              <a:lnSpc>
                <a:spcPct val="100000"/>
              </a:lnSpc>
              <a:spcBef>
                <a:spcPts val="1800"/>
              </a:spcBef>
              <a:spcAft>
                <a:spcPts val="0"/>
              </a:spcAft>
              <a:buClr>
                <a:srgbClr val="5C5C5C"/>
              </a:buClr>
              <a:buSzPts val="1350"/>
              <a:buChar char="●"/>
              <a:defRPr/>
            </a:lvl7pPr>
            <a:lvl8pPr indent="-314325" lvl="7" marL="3657600" algn="l">
              <a:lnSpc>
                <a:spcPct val="100000"/>
              </a:lnSpc>
              <a:spcBef>
                <a:spcPts val="1800"/>
              </a:spcBef>
              <a:spcAft>
                <a:spcPts val="0"/>
              </a:spcAft>
              <a:buClr>
                <a:srgbClr val="5C5C5C"/>
              </a:buClr>
              <a:buSzPts val="1350"/>
              <a:buChar char="●"/>
              <a:defRPr/>
            </a:lvl8pPr>
            <a:lvl9pPr indent="-314325" lvl="8" marL="4114800" algn="l">
              <a:lnSpc>
                <a:spcPct val="100000"/>
              </a:lnSpc>
              <a:spcBef>
                <a:spcPts val="1800"/>
              </a:spcBef>
              <a:spcAft>
                <a:spcPts val="0"/>
              </a:spcAft>
              <a:buClr>
                <a:srgbClr val="5C5C5C"/>
              </a:buClr>
              <a:buSzPts val="1350"/>
              <a:buChar char="●"/>
              <a:defRPr/>
            </a:lvl9pPr>
          </a:lstStyle>
          <a:p/>
        </p:txBody>
      </p:sp>
      <p:sp>
        <p:nvSpPr>
          <p:cNvPr id="53" name="Google Shape;53;p22"/>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1pPr>
            <a:lvl2pPr indent="0" lvl="1"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2pPr>
            <a:lvl3pPr indent="0" lvl="2"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3pPr>
            <a:lvl4pPr indent="0" lvl="3"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4pPr>
            <a:lvl5pPr indent="0" lvl="4"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5pPr>
            <a:lvl6pPr indent="0" lvl="5"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6pPr>
            <a:lvl7pPr indent="0" lvl="6"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7pPr>
            <a:lvl8pPr indent="0" lvl="7"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8pPr>
            <a:lvl9pPr indent="0" lvl="8" marL="0" algn="r">
              <a:lnSpc>
                <a:spcPct val="100000"/>
              </a:lnSpc>
              <a:spcBef>
                <a:spcPts val="0"/>
              </a:spcBef>
              <a:spcAft>
                <a:spcPts val="0"/>
              </a:spcAft>
              <a:buClr>
                <a:srgbClr val="747676"/>
              </a:buClr>
              <a:buSzPts val="1600"/>
              <a:buFont typeface="Arial"/>
              <a:buNone/>
              <a:defRPr i="0" sz="1600">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lvl1pPr lvl="0"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1pPr>
            <a:lvl2pPr lvl="1"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2pPr>
            <a:lvl3pPr lvl="2"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3pPr>
            <a:lvl4pPr lvl="3"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4pPr>
            <a:lvl5pPr lvl="4"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5pPr>
            <a:lvl6pPr lvl="5"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6pPr>
            <a:lvl7pPr lvl="6"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7pPr>
            <a:lvl8pPr lvl="7"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8pPr>
            <a:lvl9pPr lvl="8" marR="0" rtl="0" algn="l">
              <a:lnSpc>
                <a:spcPct val="100000"/>
              </a:lnSpc>
              <a:spcBef>
                <a:spcPts val="2300"/>
              </a:spcBef>
              <a:spcAft>
                <a:spcPts val="0"/>
              </a:spcAft>
              <a:buClr>
                <a:srgbClr val="747676"/>
              </a:buClr>
              <a:buSzPts val="5200"/>
              <a:buFont typeface="Arial"/>
              <a:buNone/>
              <a:defRPr b="0" i="0" sz="5200" u="none" cap="none" strike="noStrike">
                <a:solidFill>
                  <a:srgbClr val="747676"/>
                </a:solidFill>
                <a:latin typeface="Arial"/>
                <a:ea typeface="Arial"/>
                <a:cs typeface="Arial"/>
                <a:sym typeface="Arial"/>
              </a:defRPr>
            </a:lvl9pPr>
          </a:lstStyle>
          <a:p/>
        </p:txBody>
      </p:sp>
      <p:sp>
        <p:nvSpPr>
          <p:cNvPr id="7" name="Google Shape;7;p13"/>
          <p:cNvSpPr txBox="1"/>
          <p:nvPr>
            <p:ph idx="1"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lvl1pPr indent="-381000" lvl="0" marL="4572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1pPr>
            <a:lvl2pPr indent="-381000" lvl="1" marL="9144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2pPr>
            <a:lvl3pPr indent="-381000" lvl="2" marL="13716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3pPr>
            <a:lvl4pPr indent="-381000" lvl="3" marL="18288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4pPr>
            <a:lvl5pPr indent="-381000" lvl="4" marL="22860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5pPr>
            <a:lvl6pPr indent="-381000" lvl="5" marL="27432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6pPr>
            <a:lvl7pPr indent="-381000" lvl="6" marL="32004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7pPr>
            <a:lvl8pPr indent="-381000" lvl="7" marL="36576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8pPr>
            <a:lvl9pPr indent="-381000" lvl="8" marL="4114800" marR="0" rtl="0" algn="l">
              <a:lnSpc>
                <a:spcPct val="100000"/>
              </a:lnSpc>
              <a:spcBef>
                <a:spcPts val="1800"/>
              </a:spcBef>
              <a:spcAft>
                <a:spcPts val="0"/>
              </a:spcAft>
              <a:buClr>
                <a:srgbClr val="5C5C5C"/>
              </a:buClr>
              <a:buSzPts val="2400"/>
              <a:buFont typeface="Arial"/>
              <a:buChar char="●"/>
              <a:defRPr b="0" i="0" sz="3200" u="none" cap="none" strike="noStrike">
                <a:solidFill>
                  <a:srgbClr val="5C5C5C"/>
                </a:solidFill>
                <a:latin typeface="Arial"/>
                <a:ea typeface="Arial"/>
                <a:cs typeface="Arial"/>
                <a:sym typeface="Arial"/>
              </a:defRPr>
            </a:lvl9pPr>
          </a:lstStyle>
          <a:p/>
        </p:txBody>
      </p:sp>
      <p:sp>
        <p:nvSpPr>
          <p:cNvPr id="8" name="Google Shape;8;p13"/>
          <p:cNvSpPr txBox="1"/>
          <p:nvPr>
            <p:ph idx="12"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1pPr>
            <a:lvl2pPr indent="0" lvl="1"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2pPr>
            <a:lvl3pPr indent="0" lvl="2"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3pPr>
            <a:lvl4pPr indent="0" lvl="3"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4pPr>
            <a:lvl5pPr indent="0" lvl="4"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5pPr>
            <a:lvl6pPr indent="0" lvl="5"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6pPr>
            <a:lvl7pPr indent="0" lvl="6"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7pPr>
            <a:lvl8pPr indent="0" lvl="7"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8pPr>
            <a:lvl9pPr indent="0" lvl="8" marL="0" marR="0" rtl="0" algn="r">
              <a:lnSpc>
                <a:spcPct val="100000"/>
              </a:lnSpc>
              <a:spcBef>
                <a:spcPts val="0"/>
              </a:spcBef>
              <a:spcAft>
                <a:spcPts val="0"/>
              </a:spcAft>
              <a:buClr>
                <a:srgbClr val="747676"/>
              </a:buClr>
              <a:buSzPts val="1600"/>
              <a:buFont typeface="Arial"/>
              <a:buNone/>
              <a:defRPr b="0" i="0" sz="1600" u="none" cap="none" strike="noStrike">
                <a:solidFill>
                  <a:srgbClr val="74767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cxnSp>
        <p:nvCxnSpPr>
          <p:cNvPr id="68" name="Google Shape;68;p1"/>
          <p:cNvCxnSpPr/>
          <p:nvPr>
            <p:ph idx="1" type="body"/>
          </p:nvPr>
        </p:nvCxnSpPr>
        <p:spPr>
          <a:xfrm>
            <a:off x="535763" y="5588000"/>
            <a:ext cx="11875800" cy="0"/>
          </a:xfrm>
          <a:prstGeom prst="straightConnector1">
            <a:avLst/>
          </a:prstGeom>
          <a:noFill/>
          <a:ln cap="rnd" cmpd="sng" w="38100">
            <a:solidFill>
              <a:srgbClr val="747676"/>
            </a:solidFill>
            <a:prstDash val="dot"/>
            <a:round/>
            <a:headEnd len="sm" w="sm" type="none"/>
            <a:tailEnd len="sm" w="sm" type="none"/>
          </a:ln>
        </p:spPr>
      </p:cxnSp>
      <p:sp>
        <p:nvSpPr>
          <p:cNvPr id="69" name="Google Shape;69;p1"/>
          <p:cNvSpPr txBox="1"/>
          <p:nvPr>
            <p:ph idx="4294967295" type="subTitle"/>
          </p:nvPr>
        </p:nvSpPr>
        <p:spPr>
          <a:xfrm>
            <a:off x="2187402" y="5764264"/>
            <a:ext cx="8280539" cy="2004628"/>
          </a:xfrm>
          <a:prstGeom prst="rect">
            <a:avLst/>
          </a:prstGeom>
          <a:noFill/>
          <a:ln>
            <a:noFill/>
          </a:ln>
        </p:spPr>
        <p:txBody>
          <a:bodyPr anchorCtr="0" anchor="t" bIns="50800" lIns="50800" spcFirstLastPara="1" rIns="50800" wrap="square" tIns="50800">
            <a:normAutofit/>
          </a:bodyPr>
          <a:lstStyle/>
          <a:p>
            <a:pPr indent="0" lvl="0" marL="0" marR="0" rtl="0" algn="ctr">
              <a:lnSpc>
                <a:spcPct val="70000"/>
              </a:lnSpc>
              <a:spcBef>
                <a:spcPts val="0"/>
              </a:spcBef>
              <a:spcAft>
                <a:spcPts val="0"/>
              </a:spcAft>
              <a:buClr>
                <a:srgbClr val="272727"/>
              </a:buClr>
              <a:buSzPts val="4800"/>
              <a:buFont typeface="Arial"/>
              <a:buNone/>
            </a:pPr>
            <a:r>
              <a:rPr b="0" i="1" lang="en-US" sz="4800" u="none" cap="none" strike="noStrike">
                <a:solidFill>
                  <a:srgbClr val="272727"/>
                </a:solidFill>
                <a:latin typeface="Arial"/>
                <a:ea typeface="Arial"/>
                <a:cs typeface="Arial"/>
                <a:sym typeface="Arial"/>
              </a:rPr>
              <a:t>CSE 4110 - Lab5</a:t>
            </a:r>
            <a:endParaRPr/>
          </a:p>
        </p:txBody>
      </p:sp>
      <p:pic>
        <p:nvPicPr>
          <p:cNvPr descr="0901-Genetic_Algorithms-Search_and_Optimization_by_Natural_Selection_Dan_Social.png" id="70" name="Google Shape;70;p1"/>
          <p:cNvPicPr preferRelativeResize="0"/>
          <p:nvPr/>
        </p:nvPicPr>
        <p:blipFill rotWithShape="1">
          <a:blip r:embed="rId3">
            <a:alphaModFix amt="29022"/>
          </a:blip>
          <a:srcRect b="0" l="0" r="2343" t="0"/>
          <a:stretch/>
        </p:blipFill>
        <p:spPr>
          <a:xfrm>
            <a:off x="2218153" y="813122"/>
            <a:ext cx="8582616" cy="4598675"/>
          </a:xfrm>
          <a:prstGeom prst="rect">
            <a:avLst/>
          </a:prstGeom>
          <a:noFill/>
          <a:ln>
            <a:noFill/>
          </a:ln>
        </p:spPr>
      </p:pic>
      <p:sp>
        <p:nvSpPr>
          <p:cNvPr id="71" name="Google Shape;71;p1"/>
          <p:cNvSpPr txBox="1"/>
          <p:nvPr>
            <p:ph idx="4294967295" type="ctrTitle"/>
          </p:nvPr>
        </p:nvSpPr>
        <p:spPr>
          <a:xfrm>
            <a:off x="2218150" y="582425"/>
            <a:ext cx="8511000" cy="4908000"/>
          </a:xfrm>
          <a:prstGeom prst="rect">
            <a:avLst/>
          </a:prstGeom>
          <a:noFill/>
          <a:ln>
            <a:noFill/>
          </a:ln>
        </p:spPr>
        <p:txBody>
          <a:bodyPr anchorCtr="0" anchor="ctr" bIns="50800" lIns="50800" spcFirstLastPara="1" rIns="50800" wrap="square" tIns="50800">
            <a:normAutofit/>
          </a:bodyPr>
          <a:lstStyle/>
          <a:p>
            <a:pPr indent="0" lvl="0" marL="0" marR="0" rtl="0" algn="ctr">
              <a:lnSpc>
                <a:spcPct val="80000"/>
              </a:lnSpc>
              <a:spcBef>
                <a:spcPts val="0"/>
              </a:spcBef>
              <a:spcAft>
                <a:spcPts val="0"/>
              </a:spcAft>
              <a:buClr>
                <a:srgbClr val="000000"/>
              </a:buClr>
              <a:buSzPts val="12100"/>
              <a:buFont typeface="Arial"/>
              <a:buNone/>
            </a:pPr>
            <a:r>
              <a:rPr b="1" i="0" lang="en-US" sz="7200" u="none" cap="none" strike="noStrike">
                <a:solidFill>
                  <a:srgbClr val="000000"/>
                </a:solidFill>
              </a:rPr>
              <a:t>GENETIC ALGORITHM</a:t>
            </a:r>
            <a:endParaRPr b="1" sz="7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34181" y="561652"/>
            <a:ext cx="11861801"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sp>
        <p:nvSpPr>
          <p:cNvPr id="155" name="Google Shape;155;p10"/>
          <p:cNvSpPr txBox="1"/>
          <p:nvPr/>
        </p:nvSpPr>
        <p:spPr>
          <a:xfrm>
            <a:off x="4380249" y="2573224"/>
            <a:ext cx="3251690" cy="723901"/>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747676"/>
              </a:buClr>
              <a:buSzPts val="4836"/>
              <a:buFont typeface="Arial"/>
              <a:buNone/>
            </a:pPr>
            <a:r>
              <a:rPr b="0" i="0" lang="en-US" sz="3700" u="none" cap="none" strike="noStrike">
                <a:solidFill>
                  <a:srgbClr val="747676"/>
                </a:solidFill>
                <a:latin typeface="Arial"/>
                <a:ea typeface="Arial"/>
                <a:cs typeface="Arial"/>
                <a:sym typeface="Arial"/>
              </a:rPr>
              <a:t>MUTATION</a:t>
            </a:r>
            <a:endParaRPr sz="3700"/>
          </a:p>
        </p:txBody>
      </p:sp>
      <p:pic>
        <p:nvPicPr>
          <p:cNvPr descr="Image" id="156" name="Google Shape;156;p10"/>
          <p:cNvPicPr preferRelativeResize="0"/>
          <p:nvPr/>
        </p:nvPicPr>
        <p:blipFill rotWithShape="1">
          <a:blip r:embed="rId3">
            <a:alphaModFix/>
          </a:blip>
          <a:srcRect b="23057" l="5455" r="7145" t="24508"/>
          <a:stretch/>
        </p:blipFill>
        <p:spPr>
          <a:xfrm>
            <a:off x="2506464" y="3453084"/>
            <a:ext cx="7991836" cy="3595834"/>
          </a:xfrm>
          <a:prstGeom prst="rect">
            <a:avLst/>
          </a:prstGeom>
          <a:noFill/>
          <a:ln>
            <a:noFill/>
          </a:ln>
        </p:spPr>
      </p:pic>
      <p:sp>
        <p:nvSpPr>
          <p:cNvPr id="157" name="Google Shape;157;p10"/>
          <p:cNvSpPr txBox="1"/>
          <p:nvPr>
            <p:ph idx="4294967295"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58" name="Google Shape;158;p10"/>
          <p:cNvPicPr preferRelativeResize="0"/>
          <p:nvPr/>
        </p:nvPicPr>
        <p:blipFill rotWithShape="1">
          <a:blip r:embed="rId4">
            <a:alphaModFix/>
          </a:blip>
          <a:srcRect b="0" l="0" r="0" t="0"/>
          <a:stretch/>
        </p:blipFill>
        <p:spPr>
          <a:xfrm rot="5400000">
            <a:off x="11460226" y="240109"/>
            <a:ext cx="1283906" cy="1283905"/>
          </a:xfrm>
          <a:prstGeom prst="rect">
            <a:avLst/>
          </a:prstGeom>
          <a:noFill/>
          <a:ln>
            <a:noFill/>
          </a:ln>
        </p:spPr>
      </p:pic>
      <p:cxnSp>
        <p:nvCxnSpPr>
          <p:cNvPr id="159" name="Google Shape;159;p10"/>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sp>
        <p:nvSpPr>
          <p:cNvPr id="165" name="Google Shape;165;p11"/>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p>
            <a:pPr indent="-431800" lvl="0" marL="457200" rtl="0" algn="l">
              <a:lnSpc>
                <a:spcPct val="150000"/>
              </a:lnSpc>
              <a:spcBef>
                <a:spcPts val="0"/>
              </a:spcBef>
              <a:spcAft>
                <a:spcPts val="0"/>
              </a:spcAft>
              <a:buClr>
                <a:srgbClr val="5C5C5C"/>
              </a:buClr>
              <a:buSzPts val="3200"/>
              <a:buFont typeface="Arial"/>
              <a:buChar char="❏"/>
            </a:pPr>
            <a:r>
              <a:rPr b="0" i="0" lang="en-US" sz="3200" u="none" cap="none" strike="noStrike">
                <a:solidFill>
                  <a:srgbClr val="5C5C5C"/>
                </a:solidFill>
                <a:latin typeface="Arial"/>
                <a:ea typeface="Arial"/>
                <a:cs typeface="Arial"/>
                <a:sym typeface="Arial"/>
              </a:rPr>
              <a:t>The process continues till we achieve maximum number of generations or maximum optimization.</a:t>
            </a:r>
            <a:endParaRPr/>
          </a:p>
          <a:p>
            <a:pPr indent="-431800" lvl="0" marL="457200" rtl="0" algn="l">
              <a:lnSpc>
                <a:spcPct val="150000"/>
              </a:lnSpc>
              <a:spcBef>
                <a:spcPts val="0"/>
              </a:spcBef>
              <a:spcAft>
                <a:spcPts val="0"/>
              </a:spcAft>
              <a:buClr>
                <a:srgbClr val="5C5C5C"/>
              </a:buClr>
              <a:buSzPts val="3200"/>
              <a:buFont typeface="Arial"/>
              <a:buChar char="❏"/>
            </a:pPr>
            <a:r>
              <a:rPr b="0" i="0" lang="en-US" sz="3200" u="none" cap="none" strike="noStrike">
                <a:solidFill>
                  <a:srgbClr val="5C5C5C"/>
                </a:solidFill>
                <a:latin typeface="Arial"/>
                <a:ea typeface="Arial"/>
                <a:cs typeface="Arial"/>
                <a:sym typeface="Arial"/>
              </a:rPr>
              <a:t>GAs have been applied to a variety of function optimization problems, and have been shown to be highly effective in searching a large, poorly defined search space even in the presence of difficulties such as high-dimensionality, multi-modality, discontinuity and noise.</a:t>
            </a:r>
            <a:endParaRPr/>
          </a:p>
        </p:txBody>
      </p:sp>
      <p:sp>
        <p:nvSpPr>
          <p:cNvPr id="166" name="Google Shape;166;p11"/>
          <p:cNvSpPr txBox="1"/>
          <p:nvPr>
            <p:ph idx="4294967295"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67" name="Google Shape;167;p11"/>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cxnSp>
        <p:nvCxnSpPr>
          <p:cNvPr id="168" name="Google Shape;168;p11"/>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FOR GAME PLAYING</a:t>
            </a:r>
            <a:endParaRPr/>
          </a:p>
        </p:txBody>
      </p:sp>
      <p:sp>
        <p:nvSpPr>
          <p:cNvPr id="174" name="Google Shape;174;p12"/>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lnSpcReduction="20000"/>
          </a:bodyPr>
          <a:lstStyle/>
          <a:p>
            <a:pPr indent="-460501" lvl="0" marL="460501" rtl="0" algn="l">
              <a:lnSpc>
                <a:spcPct val="150000"/>
              </a:lnSpc>
              <a:spcBef>
                <a:spcPts val="0"/>
              </a:spcBef>
              <a:spcAft>
                <a:spcPts val="0"/>
              </a:spcAft>
              <a:buClr>
                <a:srgbClr val="5C5C5C"/>
              </a:buClr>
              <a:buSzPts val="2352"/>
              <a:buChar char="●"/>
            </a:pPr>
            <a:r>
              <a:rPr lang="en-US" sz="3136"/>
              <a:t>Each chromosome in the population represents a different strategy for playing the game. This could involve various tactics, heuristics, or decision-making rules that guide the behavior of the player.</a:t>
            </a:r>
            <a:endParaRPr sz="3136"/>
          </a:p>
          <a:p>
            <a:pPr indent="-460501" lvl="0" marL="460501" rtl="0" algn="l">
              <a:lnSpc>
                <a:spcPct val="150000"/>
              </a:lnSpc>
              <a:spcBef>
                <a:spcPts val="1700"/>
              </a:spcBef>
              <a:spcAft>
                <a:spcPts val="0"/>
              </a:spcAft>
              <a:buClr>
                <a:srgbClr val="5C5C5C"/>
              </a:buClr>
              <a:buSzPts val="2352"/>
              <a:buChar char="●"/>
            </a:pPr>
            <a:r>
              <a:rPr lang="en-US" sz="3136"/>
              <a:t>Initial population is generated randomly</a:t>
            </a:r>
            <a:endParaRPr/>
          </a:p>
          <a:p>
            <a:pPr indent="-460501" lvl="0" marL="460501" rtl="0" algn="l">
              <a:lnSpc>
                <a:spcPct val="150000"/>
              </a:lnSpc>
              <a:spcBef>
                <a:spcPts val="1700"/>
              </a:spcBef>
              <a:spcAft>
                <a:spcPts val="0"/>
              </a:spcAft>
              <a:buClr>
                <a:srgbClr val="5C5C5C"/>
              </a:buClr>
              <a:buSzPts val="2352"/>
              <a:buChar char="●"/>
            </a:pPr>
            <a:r>
              <a:rPr lang="en-US" sz="3136"/>
              <a:t>During the selection process each strategy is required to play a certain number of games against other strategies.</a:t>
            </a:r>
            <a:endParaRPr sz="3136"/>
          </a:p>
          <a:p>
            <a:pPr indent="-510286" lvl="0" marL="460501" rtl="0" algn="l">
              <a:lnSpc>
                <a:spcPct val="150000"/>
              </a:lnSpc>
              <a:spcBef>
                <a:spcPts val="1700"/>
              </a:spcBef>
              <a:spcAft>
                <a:spcPts val="0"/>
              </a:spcAft>
              <a:buSzPts val="3136"/>
              <a:buChar char="●"/>
            </a:pPr>
            <a:r>
              <a:rPr lang="en-US" sz="3136"/>
              <a:t>The strategies compete against each other in these games, and the outcomes (wins, losses, draws) are recorded.</a:t>
            </a:r>
            <a:endParaRPr sz="3136"/>
          </a:p>
          <a:p>
            <a:pPr indent="-460501" lvl="0" marL="460501" rtl="0" algn="l">
              <a:lnSpc>
                <a:spcPct val="150000"/>
              </a:lnSpc>
              <a:spcBef>
                <a:spcPts val="1700"/>
              </a:spcBef>
              <a:spcAft>
                <a:spcPts val="0"/>
              </a:spcAft>
              <a:buClr>
                <a:srgbClr val="5C5C5C"/>
              </a:buClr>
              <a:buSzPts val="2352"/>
              <a:buChar char="●"/>
            </a:pPr>
            <a:r>
              <a:rPr lang="en-US" sz="3136"/>
              <a:t>The strategies with the most wins are selected for reproduction</a:t>
            </a:r>
            <a:endParaRPr/>
          </a:p>
        </p:txBody>
      </p:sp>
      <p:sp>
        <p:nvSpPr>
          <p:cNvPr id="175" name="Google Shape;175;p12"/>
          <p:cNvSpPr txBox="1"/>
          <p:nvPr>
            <p:ph idx="4294967295" type="sldNum"/>
          </p:nvPr>
        </p:nvSpPr>
        <p:spPr>
          <a:xfrm>
            <a:off x="12081047" y="9194800"/>
            <a:ext cx="309365"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76" name="Google Shape;176;p12"/>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cxnSp>
        <p:nvCxnSpPr>
          <p:cNvPr id="177" name="Google Shape;177;p12"/>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108d33a81_0_11"/>
          <p:cNvSpPr txBox="1"/>
          <p:nvPr>
            <p:ph type="title"/>
          </p:nvPr>
        </p:nvSpPr>
        <p:spPr>
          <a:xfrm>
            <a:off x="571500" y="723900"/>
            <a:ext cx="11861700" cy="723900"/>
          </a:xfrm>
          <a:prstGeom prst="rect">
            <a:avLst/>
          </a:prstGeom>
          <a:noFill/>
          <a:ln>
            <a:noFill/>
          </a:ln>
        </p:spPr>
        <p:txBody>
          <a:bodyPr anchorCtr="0" anchor="t" bIns="50800" lIns="50800" spcFirstLastPara="1" rIns="50800" wrap="square" tIns="50800">
            <a:normAutofit fontScale="90000"/>
          </a:bodyPr>
          <a:lstStyle/>
          <a:p>
            <a:pPr indent="0" lvl="0" marL="0" marR="0" rtl="0" algn="l">
              <a:lnSpc>
                <a:spcPct val="100000"/>
              </a:lnSpc>
              <a:spcBef>
                <a:spcPts val="0"/>
              </a:spcBef>
              <a:spcAft>
                <a:spcPts val="0"/>
              </a:spcAft>
              <a:buClr>
                <a:srgbClr val="747676"/>
              </a:buClr>
              <a:buSzPct val="100000"/>
              <a:buFont typeface="Arial"/>
              <a:buNone/>
            </a:pPr>
            <a:r>
              <a:rPr lang="en-US" sz="4836"/>
              <a:t>GA FOR GAME PLAYING</a:t>
            </a:r>
            <a:endParaRPr/>
          </a:p>
        </p:txBody>
      </p:sp>
      <p:sp>
        <p:nvSpPr>
          <p:cNvPr id="183" name="Google Shape;183;g27108d33a81_0_11"/>
          <p:cNvSpPr txBox="1"/>
          <p:nvPr>
            <p:ph idx="2" type="body"/>
          </p:nvPr>
        </p:nvSpPr>
        <p:spPr>
          <a:xfrm>
            <a:off x="571500" y="1803400"/>
            <a:ext cx="11861700" cy="7226400"/>
          </a:xfrm>
          <a:prstGeom prst="rect">
            <a:avLst/>
          </a:prstGeom>
          <a:noFill/>
          <a:ln>
            <a:noFill/>
          </a:ln>
        </p:spPr>
        <p:txBody>
          <a:bodyPr anchorCtr="0" anchor="t" bIns="50800" lIns="50800" spcFirstLastPara="1" rIns="50800" wrap="square" tIns="50800">
            <a:normAutofit fontScale="85000" lnSpcReduction="10000"/>
          </a:bodyPr>
          <a:lstStyle/>
          <a:p>
            <a:pPr indent="-511124" lvl="0" marL="469900" rtl="0" algn="l">
              <a:lnSpc>
                <a:spcPct val="150000"/>
              </a:lnSpc>
              <a:spcBef>
                <a:spcPts val="1700"/>
              </a:spcBef>
              <a:spcAft>
                <a:spcPts val="0"/>
              </a:spcAft>
              <a:buSzPct val="75000"/>
              <a:buChar char="●"/>
            </a:pPr>
            <a:r>
              <a:rPr lang="en-US" sz="3136"/>
              <a:t>The fitness of each strategy is determined based on its performance in the games played.</a:t>
            </a:r>
            <a:endParaRPr sz="3136"/>
          </a:p>
          <a:p>
            <a:pPr indent="-511124" lvl="0" marL="469900" rtl="0" algn="l">
              <a:lnSpc>
                <a:spcPct val="150000"/>
              </a:lnSpc>
              <a:spcBef>
                <a:spcPts val="1700"/>
              </a:spcBef>
              <a:spcAft>
                <a:spcPts val="0"/>
              </a:spcAft>
              <a:buSzPct val="75000"/>
              <a:buChar char="●"/>
            </a:pPr>
            <a:r>
              <a:rPr lang="en-US" sz="3136"/>
              <a:t>Strategies that win more games are considered more fit and have a higher chance of being selected for reproduction.</a:t>
            </a:r>
            <a:endParaRPr sz="3136"/>
          </a:p>
          <a:p>
            <a:pPr indent="-553440" lvl="0" marL="469900" rtl="0" algn="l">
              <a:lnSpc>
                <a:spcPct val="150000"/>
              </a:lnSpc>
              <a:spcBef>
                <a:spcPts val="1700"/>
              </a:spcBef>
              <a:spcAft>
                <a:spcPts val="0"/>
              </a:spcAft>
              <a:buSzPct val="100000"/>
              <a:buChar char="●"/>
            </a:pPr>
            <a:r>
              <a:rPr lang="en-US" sz="3136"/>
              <a:t>Strategies with the most wins are selected for reproduction, mimicking the concept of natural selection. This process is often referred to as "survival of the fittest."</a:t>
            </a:r>
            <a:endParaRPr sz="3136"/>
          </a:p>
          <a:p>
            <a:pPr indent="-511124" lvl="0" marL="469900" rtl="0" algn="l">
              <a:lnSpc>
                <a:spcPct val="150000"/>
              </a:lnSpc>
              <a:spcBef>
                <a:spcPts val="1700"/>
              </a:spcBef>
              <a:spcAft>
                <a:spcPts val="0"/>
              </a:spcAft>
              <a:buSzPct val="75000"/>
              <a:buChar char="●"/>
            </a:pPr>
            <a:r>
              <a:rPr lang="en-US" sz="3136"/>
              <a:t>The population increasingly consists of “good” strategies.</a:t>
            </a:r>
            <a:endParaRPr sz="3136"/>
          </a:p>
          <a:p>
            <a:pPr indent="-511124" lvl="0" marL="469900" rtl="0" algn="l">
              <a:lnSpc>
                <a:spcPct val="150000"/>
              </a:lnSpc>
              <a:spcBef>
                <a:spcPts val="1700"/>
              </a:spcBef>
              <a:spcAft>
                <a:spcPts val="0"/>
              </a:spcAft>
              <a:buSzPct val="75000"/>
              <a:buChar char="●"/>
            </a:pPr>
            <a:r>
              <a:rPr lang="en-US" sz="3136"/>
              <a:t>The process continues for a predefined number of generations or until a termination condition is met, such as finding a strategy that meets a certain performance threshold or reaching a computational limit.</a:t>
            </a:r>
            <a:endParaRPr sz="3136"/>
          </a:p>
        </p:txBody>
      </p:sp>
      <p:sp>
        <p:nvSpPr>
          <p:cNvPr id="184" name="Google Shape;184;g27108d33a81_0_11"/>
          <p:cNvSpPr txBox="1"/>
          <p:nvPr>
            <p:ph idx="4294967295" type="sldNum"/>
          </p:nvPr>
        </p:nvSpPr>
        <p:spPr>
          <a:xfrm>
            <a:off x="12081047" y="9194800"/>
            <a:ext cx="309300" cy="348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85" name="Google Shape;185;g27108d33a81_0_11"/>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cxnSp>
        <p:nvCxnSpPr>
          <p:cNvPr id="186" name="Google Shape;186;g27108d33a81_0_11"/>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cxnSp>
        <p:nvCxnSpPr>
          <p:cNvPr id="76" name="Google Shape;76;p2"/>
          <p:cNvCxnSpPr/>
          <p:nvPr>
            <p:ph idx="1" type="body"/>
          </p:nvPr>
        </p:nvCxnSpPr>
        <p:spPr>
          <a:xfrm>
            <a:off x="571500" y="1574800"/>
            <a:ext cx="11861800" cy="0"/>
          </a:xfrm>
          <a:prstGeom prst="straightConnector1">
            <a:avLst/>
          </a:prstGeom>
          <a:noFill/>
          <a:ln cap="rnd" cmpd="sng" w="38100">
            <a:solidFill>
              <a:srgbClr val="747676"/>
            </a:solidFill>
            <a:prstDash val="dot"/>
            <a:round/>
            <a:headEnd len="sm" w="sm" type="none"/>
            <a:tailEnd len="sm" w="sm" type="none"/>
          </a:ln>
        </p:spPr>
      </p:cxnSp>
      <p:sp>
        <p:nvSpPr>
          <p:cNvPr id="77" name="Google Shape;77;p2"/>
          <p:cNvSpPr txBox="1"/>
          <p:nvPr>
            <p:ph type="title"/>
          </p:nvPr>
        </p:nvSpPr>
        <p:spPr>
          <a:xfrm>
            <a:off x="571499" y="730250"/>
            <a:ext cx="11861801"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WHAT IS GA</a:t>
            </a:r>
            <a:endParaRPr/>
          </a:p>
        </p:txBody>
      </p:sp>
      <p:sp>
        <p:nvSpPr>
          <p:cNvPr id="78" name="Google Shape;78;p2"/>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p>
            <a:pPr indent="-469900" lvl="0" marL="469900" rtl="0" algn="l">
              <a:lnSpc>
                <a:spcPct val="100000"/>
              </a:lnSpc>
              <a:spcBef>
                <a:spcPts val="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Genetic algorithms are inspired by the process of natural selection and evolution. </a:t>
            </a:r>
            <a:endParaRPr/>
          </a:p>
          <a:p>
            <a:pPr indent="-469900" lvl="0" marL="469900" rtl="0" algn="l">
              <a:lnSpc>
                <a:spcPct val="100000"/>
              </a:lnSpc>
              <a:spcBef>
                <a:spcPts val="180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They're used to find approximate solutions to optimization and search problems by mimicking the process of natural selection.</a:t>
            </a:r>
            <a:endParaRPr/>
          </a:p>
          <a:p>
            <a:pPr indent="-469900" lvl="0" marL="469900" rtl="0" algn="l">
              <a:lnSpc>
                <a:spcPct val="100000"/>
              </a:lnSpc>
              <a:spcBef>
                <a:spcPts val="180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It finds the optimal solution by initiating the process with a random initial cost function and then searching for the one with the least cost in the space. </a:t>
            </a:r>
            <a:endParaRPr/>
          </a:p>
          <a:p>
            <a:pPr indent="-469900" lvl="0" marL="469900" rtl="0" algn="l">
              <a:lnSpc>
                <a:spcPct val="100000"/>
              </a:lnSpc>
              <a:spcBef>
                <a:spcPts val="180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It comes in handy when you are discovering solutions for huge and complex datasets</a:t>
            </a:r>
            <a:endParaRPr/>
          </a:p>
        </p:txBody>
      </p:sp>
      <p:sp>
        <p:nvSpPr>
          <p:cNvPr id="79" name="Google Shape;79;p2"/>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80" name="Google Shape;80;p2"/>
          <p:cNvPicPr preferRelativeResize="0"/>
          <p:nvPr/>
        </p:nvPicPr>
        <p:blipFill rotWithShape="1">
          <a:blip r:embed="rId3">
            <a:alphaModFix/>
          </a:blip>
          <a:srcRect b="0" l="0" r="0" t="0"/>
          <a:stretch/>
        </p:blipFill>
        <p:spPr>
          <a:xfrm rot="5400000">
            <a:off x="11460226" y="240109"/>
            <a:ext cx="1283905" cy="12839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cxnSp>
        <p:nvCxnSpPr>
          <p:cNvPr id="85" name="Google Shape;85;p3"/>
          <p:cNvCxnSpPr/>
          <p:nvPr>
            <p:ph idx="1" type="body"/>
          </p:nvPr>
        </p:nvCxnSpPr>
        <p:spPr>
          <a:xfrm>
            <a:off x="571500" y="1574800"/>
            <a:ext cx="11861800" cy="0"/>
          </a:xfrm>
          <a:prstGeom prst="straightConnector1">
            <a:avLst/>
          </a:prstGeom>
          <a:noFill/>
          <a:ln cap="rnd" cmpd="sng" w="38100">
            <a:solidFill>
              <a:srgbClr val="747676"/>
            </a:solidFill>
            <a:prstDash val="dot"/>
            <a:round/>
            <a:headEnd len="sm" w="sm" type="none"/>
            <a:tailEnd len="sm" w="sm" type="none"/>
          </a:ln>
        </p:spPr>
      </p:cxnSp>
      <p:pic>
        <p:nvPicPr>
          <p:cNvPr descr="Image" id="86" name="Google Shape;86;p3"/>
          <p:cNvPicPr preferRelativeResize="0"/>
          <p:nvPr/>
        </p:nvPicPr>
        <p:blipFill rotWithShape="1">
          <a:blip r:embed="rId3">
            <a:alphaModFix/>
          </a:blip>
          <a:srcRect b="10931" l="8916" r="2283" t="12970"/>
          <a:stretch/>
        </p:blipFill>
        <p:spPr>
          <a:xfrm>
            <a:off x="2308942" y="3111085"/>
            <a:ext cx="8119717" cy="5218848"/>
          </a:xfrm>
          <a:prstGeom prst="rect">
            <a:avLst/>
          </a:prstGeom>
          <a:noFill/>
          <a:ln>
            <a:noFill/>
          </a:ln>
        </p:spPr>
      </p:pic>
      <p:sp>
        <p:nvSpPr>
          <p:cNvPr id="87" name="Google Shape;87;p3"/>
          <p:cNvSpPr/>
          <p:nvPr/>
        </p:nvSpPr>
        <p:spPr>
          <a:xfrm>
            <a:off x="3096703" y="5535240"/>
            <a:ext cx="1924733" cy="628316"/>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Arial"/>
              <a:buNone/>
            </a:pPr>
            <a:r>
              <a:t/>
            </a:r>
            <a:endParaRPr b="0" i="0" sz="2400" u="none" cap="none" strike="noStrike">
              <a:solidFill>
                <a:srgbClr val="FFFFFF"/>
              </a:solidFill>
              <a:latin typeface="Arial"/>
              <a:ea typeface="Arial"/>
              <a:cs typeface="Arial"/>
              <a:sym typeface="Arial"/>
            </a:endParaRPr>
          </a:p>
        </p:txBody>
      </p:sp>
      <p:cxnSp>
        <p:nvCxnSpPr>
          <p:cNvPr id="88" name="Google Shape;88;p3"/>
          <p:cNvCxnSpPr/>
          <p:nvPr/>
        </p:nvCxnSpPr>
        <p:spPr>
          <a:xfrm flipH="1" rot="10800000">
            <a:off x="3084223" y="4910525"/>
            <a:ext cx="1" cy="1261021"/>
          </a:xfrm>
          <a:prstGeom prst="straightConnector1">
            <a:avLst/>
          </a:prstGeom>
          <a:noFill/>
          <a:ln cap="flat" cmpd="sng" w="25400">
            <a:solidFill>
              <a:srgbClr val="000000"/>
            </a:solidFill>
            <a:prstDash val="solid"/>
            <a:miter lim="400000"/>
            <a:headEnd len="sm" w="sm" type="none"/>
            <a:tailEnd len="sm" w="sm" type="none"/>
          </a:ln>
        </p:spPr>
      </p:cxnSp>
      <p:cxnSp>
        <p:nvCxnSpPr>
          <p:cNvPr id="89" name="Google Shape;89;p3"/>
          <p:cNvCxnSpPr/>
          <p:nvPr/>
        </p:nvCxnSpPr>
        <p:spPr>
          <a:xfrm>
            <a:off x="3077613" y="4913337"/>
            <a:ext cx="2129547" cy="1"/>
          </a:xfrm>
          <a:prstGeom prst="straightConnector1">
            <a:avLst/>
          </a:prstGeom>
          <a:noFill/>
          <a:ln cap="flat" cmpd="sng" w="25400">
            <a:solidFill>
              <a:srgbClr val="000000"/>
            </a:solidFill>
            <a:prstDash val="solid"/>
            <a:miter lim="400000"/>
            <a:headEnd len="sm" w="sm" type="none"/>
            <a:tailEnd len="med" w="med" type="triangle"/>
          </a:ln>
        </p:spPr>
      </p:cxnSp>
      <p:sp>
        <p:nvSpPr>
          <p:cNvPr id="90" name="Google Shape;90;p3"/>
          <p:cNvSpPr txBox="1"/>
          <p:nvPr/>
        </p:nvSpPr>
        <p:spPr>
          <a:xfrm>
            <a:off x="571512" y="660646"/>
            <a:ext cx="6626100" cy="723900"/>
          </a:xfrm>
          <a:prstGeom prst="rect">
            <a:avLst/>
          </a:prstGeom>
          <a:noFill/>
          <a:ln>
            <a:noFill/>
          </a:ln>
        </p:spPr>
        <p:txBody>
          <a:bodyPr anchorCtr="0" anchor="t" bIns="50800" lIns="50800" spcFirstLastPara="1" rIns="50800" wrap="square" tIns="50800">
            <a:normAutofit fontScale="70000"/>
          </a:bodyPr>
          <a:lstStyle/>
          <a:p>
            <a:pPr indent="0" lvl="0" marL="0" marR="0" rtl="0" algn="ctr">
              <a:lnSpc>
                <a:spcPct val="100000"/>
              </a:lnSpc>
              <a:spcBef>
                <a:spcPts val="0"/>
              </a:spcBef>
              <a:spcAft>
                <a:spcPts val="0"/>
              </a:spcAft>
              <a:buClr>
                <a:srgbClr val="747676"/>
              </a:buClr>
              <a:buSzPct val="100000"/>
              <a:buFont typeface="Arial"/>
              <a:buNone/>
            </a:pPr>
            <a:r>
              <a:rPr b="0" i="0" lang="en-US" sz="4836" u="none" cap="none" strike="noStrike">
                <a:solidFill>
                  <a:srgbClr val="747676"/>
                </a:solidFill>
                <a:latin typeface="Arial"/>
                <a:ea typeface="Arial"/>
                <a:cs typeface="Arial"/>
                <a:sym typeface="Arial"/>
              </a:rPr>
              <a:t>WORKING PRINCIPLE OF GA</a:t>
            </a:r>
            <a:endParaRPr/>
          </a:p>
        </p:txBody>
      </p:sp>
      <p:sp>
        <p:nvSpPr>
          <p:cNvPr id="91" name="Google Shape;91;p3"/>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92" name="Google Shape;92;p3"/>
          <p:cNvPicPr preferRelativeResize="0"/>
          <p:nvPr/>
        </p:nvPicPr>
        <p:blipFill rotWithShape="1">
          <a:blip r:embed="rId4">
            <a:alphaModFix/>
          </a:blip>
          <a:srcRect b="0" l="0" r="0" t="0"/>
          <a:stretch/>
        </p:blipFill>
        <p:spPr>
          <a:xfrm rot="5400000">
            <a:off x="11460226" y="240109"/>
            <a:ext cx="1283906" cy="12839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cxnSp>
        <p:nvCxnSpPr>
          <p:cNvPr id="97" name="Google Shape;97;p4"/>
          <p:cNvCxnSpPr/>
          <p:nvPr>
            <p:ph idx="1" type="body"/>
          </p:nvPr>
        </p:nvCxnSpPr>
        <p:spPr>
          <a:xfrm>
            <a:off x="571500" y="1574800"/>
            <a:ext cx="11861800" cy="0"/>
          </a:xfrm>
          <a:prstGeom prst="straightConnector1">
            <a:avLst/>
          </a:prstGeom>
          <a:noFill/>
          <a:ln cap="rnd" cmpd="sng" w="38100">
            <a:solidFill>
              <a:srgbClr val="747676"/>
            </a:solidFill>
            <a:prstDash val="dot"/>
            <a:round/>
            <a:headEnd len="sm" w="sm" type="none"/>
            <a:tailEnd len="sm" w="sm" type="none"/>
          </a:ln>
        </p:spPr>
      </p:cxnSp>
      <p:sp>
        <p:nvSpPr>
          <p:cNvPr id="98" name="Google Shape;98;p4"/>
          <p:cNvSpPr txBox="1"/>
          <p:nvPr>
            <p:ph type="title"/>
          </p:nvPr>
        </p:nvSpPr>
        <p:spPr>
          <a:xfrm>
            <a:off x="571500" y="730250"/>
            <a:ext cx="11861800"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STEPS</a:t>
            </a:r>
            <a:endParaRPr/>
          </a:p>
        </p:txBody>
      </p:sp>
      <p:sp>
        <p:nvSpPr>
          <p:cNvPr id="99" name="Google Shape;99;p4"/>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p>
            <a:pPr indent="-422909" lvl="0" marL="422909" rtl="0" algn="l">
              <a:lnSpc>
                <a:spcPct val="100000"/>
              </a:lnSpc>
              <a:spcBef>
                <a:spcPts val="0"/>
              </a:spcBef>
              <a:spcAft>
                <a:spcPts val="0"/>
              </a:spcAft>
              <a:buClr>
                <a:srgbClr val="5C5C5C"/>
              </a:buClr>
              <a:buSzPts val="2100"/>
              <a:buChar char="●"/>
            </a:pPr>
            <a:r>
              <a:rPr b="1" lang="en-US"/>
              <a:t>Initialization</a:t>
            </a:r>
            <a:r>
              <a:rPr lang="en-US" sz="2880"/>
              <a:t>: Generation of  an initial population of candidate solutions (individuals or chromosomes). The population is usually created randomly or using some heuristic method.</a:t>
            </a:r>
            <a:endParaRPr/>
          </a:p>
          <a:p>
            <a:pPr indent="-422909" lvl="0" marL="422909" rtl="0" algn="l">
              <a:lnSpc>
                <a:spcPct val="100000"/>
              </a:lnSpc>
              <a:spcBef>
                <a:spcPts val="1600"/>
              </a:spcBef>
              <a:spcAft>
                <a:spcPts val="0"/>
              </a:spcAft>
              <a:buClr>
                <a:srgbClr val="5C5C5C"/>
              </a:buClr>
              <a:buSzPts val="2100"/>
              <a:buChar char="●"/>
            </a:pPr>
            <a:r>
              <a:rPr b="1" lang="en-US"/>
              <a:t>Evaluation</a:t>
            </a:r>
            <a:r>
              <a:rPr lang="en-US" sz="2880"/>
              <a:t>: Evaluate each individual's fitness by applying a fitness function. The fitness function quantifies how good each solution is relative to other solutions. </a:t>
            </a:r>
            <a:endParaRPr/>
          </a:p>
          <a:p>
            <a:pPr indent="-422909" lvl="0" marL="422909" rtl="0" algn="l">
              <a:lnSpc>
                <a:spcPct val="100000"/>
              </a:lnSpc>
              <a:spcBef>
                <a:spcPts val="1600"/>
              </a:spcBef>
              <a:spcAft>
                <a:spcPts val="0"/>
              </a:spcAft>
              <a:buClr>
                <a:srgbClr val="5C5C5C"/>
              </a:buClr>
              <a:buSzPts val="2100"/>
              <a:buChar char="●"/>
            </a:pPr>
            <a:r>
              <a:rPr b="1" lang="en-US"/>
              <a:t>Selection</a:t>
            </a:r>
            <a:r>
              <a:rPr lang="en-US" sz="2880"/>
              <a:t>: Select individuals from the current population to serve as parents for the next generation. Selection is usually based on the fitness of individuals, with fitter individuals being more likely to be selected. </a:t>
            </a:r>
            <a:endParaRPr/>
          </a:p>
          <a:p>
            <a:pPr indent="-422909" lvl="0" marL="422909" rtl="0" algn="l">
              <a:lnSpc>
                <a:spcPct val="100000"/>
              </a:lnSpc>
              <a:spcBef>
                <a:spcPts val="1600"/>
              </a:spcBef>
              <a:spcAft>
                <a:spcPts val="0"/>
              </a:spcAft>
              <a:buClr>
                <a:srgbClr val="5C5C5C"/>
              </a:buClr>
              <a:buSzPts val="2100"/>
              <a:buChar char="●"/>
            </a:pPr>
            <a:r>
              <a:rPr b="1" lang="en-US"/>
              <a:t>Crossover</a:t>
            </a:r>
            <a:r>
              <a:rPr lang="en-US" sz="2880"/>
              <a:t> :Combine selected parents to create offspring for the next generation. Crossover operations involve exchanging genetic material between parents to produce new solutions</a:t>
            </a:r>
            <a:endParaRPr/>
          </a:p>
        </p:txBody>
      </p:sp>
      <p:sp>
        <p:nvSpPr>
          <p:cNvPr id="100" name="Google Shape;100;p4"/>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01" name="Google Shape;101;p4"/>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cxnSp>
        <p:nvCxnSpPr>
          <p:cNvPr id="106" name="Google Shape;106;p5"/>
          <p:cNvCxnSpPr/>
          <p:nvPr>
            <p:ph idx="1" type="body"/>
          </p:nvPr>
        </p:nvCxnSpPr>
        <p:spPr>
          <a:xfrm>
            <a:off x="571500" y="1574800"/>
            <a:ext cx="11861800" cy="0"/>
          </a:xfrm>
          <a:prstGeom prst="straightConnector1">
            <a:avLst/>
          </a:prstGeom>
          <a:noFill/>
          <a:ln cap="rnd" cmpd="sng" w="38100">
            <a:solidFill>
              <a:srgbClr val="747676"/>
            </a:solidFill>
            <a:prstDash val="dot"/>
            <a:round/>
            <a:headEnd len="sm" w="sm" type="none"/>
            <a:tailEnd len="sm" w="sm" type="none"/>
          </a:ln>
        </p:spPr>
      </p:cxnSp>
      <p:sp>
        <p:nvSpPr>
          <p:cNvPr id="107" name="Google Shape;107;p5"/>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STEPS</a:t>
            </a:r>
            <a:endParaRPr/>
          </a:p>
        </p:txBody>
      </p:sp>
      <p:sp>
        <p:nvSpPr>
          <p:cNvPr id="108" name="Google Shape;108;p5"/>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p>
            <a:pPr indent="-469900" lvl="0" marL="469900" rtl="0" algn="l">
              <a:lnSpc>
                <a:spcPct val="100000"/>
              </a:lnSpc>
              <a:spcBef>
                <a:spcPts val="0"/>
              </a:spcBef>
              <a:spcAft>
                <a:spcPts val="0"/>
              </a:spcAft>
              <a:buClr>
                <a:srgbClr val="5C5C5C"/>
              </a:buClr>
              <a:buSzPts val="2400"/>
              <a:buChar char="●"/>
            </a:pPr>
            <a:r>
              <a:rPr b="1" lang="en-US"/>
              <a:t>Mutation</a:t>
            </a:r>
            <a:r>
              <a:rPr b="0" i="0" lang="en-US" sz="3200" u="none" cap="none" strike="noStrike">
                <a:solidFill>
                  <a:srgbClr val="5C5C5C"/>
                </a:solidFill>
                <a:latin typeface="Arial"/>
                <a:ea typeface="Arial"/>
                <a:cs typeface="Arial"/>
                <a:sym typeface="Arial"/>
              </a:rPr>
              <a:t>: Occasionally, apply random changes to the offspring to introduce diversity into the population. </a:t>
            </a:r>
            <a:endParaRPr/>
          </a:p>
          <a:p>
            <a:pPr indent="-469900" lvl="0" marL="469900" rtl="0" algn="l">
              <a:lnSpc>
                <a:spcPct val="100000"/>
              </a:lnSpc>
              <a:spcBef>
                <a:spcPts val="1800"/>
              </a:spcBef>
              <a:spcAft>
                <a:spcPts val="0"/>
              </a:spcAft>
              <a:buClr>
                <a:srgbClr val="5C5C5C"/>
              </a:buClr>
              <a:buSzPts val="2400"/>
              <a:buChar char="●"/>
            </a:pPr>
            <a:r>
              <a:rPr b="1" lang="en-US"/>
              <a:t>Replacement</a:t>
            </a:r>
            <a:r>
              <a:rPr b="0" i="0" lang="en-US" sz="3200" u="none" cap="none" strike="noStrike">
                <a:solidFill>
                  <a:srgbClr val="5C5C5C"/>
                </a:solidFill>
                <a:latin typeface="Arial"/>
                <a:ea typeface="Arial"/>
                <a:cs typeface="Arial"/>
                <a:sym typeface="Arial"/>
              </a:rPr>
              <a:t>: Create a new generation by replacing the old population with the offspring. The replacement process may involve strategies such as elitism, where the best individuals from the current population are preserved in the next generation. </a:t>
            </a:r>
            <a:endParaRPr/>
          </a:p>
          <a:p>
            <a:pPr indent="-469900" lvl="0" marL="469900" rtl="0" algn="l">
              <a:lnSpc>
                <a:spcPct val="100000"/>
              </a:lnSpc>
              <a:spcBef>
                <a:spcPts val="1800"/>
              </a:spcBef>
              <a:spcAft>
                <a:spcPts val="0"/>
              </a:spcAft>
              <a:buClr>
                <a:srgbClr val="5C5C5C"/>
              </a:buClr>
              <a:buSzPts val="2400"/>
              <a:buChar char="●"/>
            </a:pPr>
            <a:r>
              <a:rPr b="1" lang="en-US"/>
              <a:t>Termination</a:t>
            </a:r>
            <a:r>
              <a:rPr b="0" i="0" lang="en-US" sz="3200" u="none" cap="none" strike="noStrike">
                <a:solidFill>
                  <a:srgbClr val="5C5C5C"/>
                </a:solidFill>
                <a:latin typeface="Arial"/>
                <a:ea typeface="Arial"/>
                <a:cs typeface="Arial"/>
                <a:sym typeface="Arial"/>
              </a:rPr>
              <a:t>: Determine when to stop the algorithm.</a:t>
            </a:r>
            <a:endParaRPr/>
          </a:p>
        </p:txBody>
      </p:sp>
      <p:sp>
        <p:nvSpPr>
          <p:cNvPr id="109" name="Google Shape;109;p5"/>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10" name="Google Shape;110;p5"/>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cxnSp>
        <p:nvCxnSpPr>
          <p:cNvPr id="115" name="Google Shape;115;p6"/>
          <p:cNvCxnSpPr/>
          <p:nvPr>
            <p:ph idx="1" type="body"/>
          </p:nvPr>
        </p:nvCxnSpPr>
        <p:spPr>
          <a:xfrm>
            <a:off x="571500" y="1574800"/>
            <a:ext cx="11861800" cy="0"/>
          </a:xfrm>
          <a:prstGeom prst="straightConnector1">
            <a:avLst/>
          </a:prstGeom>
          <a:noFill/>
          <a:ln cap="rnd" cmpd="sng" w="38100">
            <a:solidFill>
              <a:srgbClr val="747676"/>
            </a:solidFill>
            <a:prstDash val="dot"/>
            <a:round/>
            <a:headEnd len="sm" w="sm" type="none"/>
            <a:tailEnd len="sm" w="sm" type="none"/>
          </a:ln>
        </p:spPr>
      </p:cxnSp>
      <p:sp>
        <p:nvSpPr>
          <p:cNvPr id="116" name="Google Shape;116;p6"/>
          <p:cNvSpPr txBox="1"/>
          <p:nvPr>
            <p:ph type="title"/>
          </p:nvPr>
        </p:nvSpPr>
        <p:spPr>
          <a:xfrm>
            <a:off x="434181" y="561652"/>
            <a:ext cx="11861801"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pic>
        <p:nvPicPr>
          <p:cNvPr descr="Image" id="117" name="Google Shape;117;p6"/>
          <p:cNvPicPr preferRelativeResize="0"/>
          <p:nvPr/>
        </p:nvPicPr>
        <p:blipFill rotWithShape="1">
          <a:blip r:embed="rId3">
            <a:alphaModFix/>
          </a:blip>
          <a:srcRect b="8916" l="4082" r="4081" t="22033"/>
          <a:stretch/>
        </p:blipFill>
        <p:spPr>
          <a:xfrm>
            <a:off x="1991684" y="3408185"/>
            <a:ext cx="8397402" cy="4735368"/>
          </a:xfrm>
          <a:prstGeom prst="rect">
            <a:avLst/>
          </a:prstGeom>
          <a:noFill/>
          <a:ln>
            <a:noFill/>
          </a:ln>
        </p:spPr>
      </p:pic>
      <p:sp>
        <p:nvSpPr>
          <p:cNvPr id="118" name="Google Shape;118;p6"/>
          <p:cNvSpPr txBox="1"/>
          <p:nvPr/>
        </p:nvSpPr>
        <p:spPr>
          <a:xfrm>
            <a:off x="1826650" y="2170700"/>
            <a:ext cx="8870700" cy="9072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747676"/>
              </a:buClr>
              <a:buSzPts val="3380"/>
              <a:buFont typeface="Arial"/>
              <a:buNone/>
            </a:pPr>
            <a:r>
              <a:rPr b="0" i="0" lang="en-US" sz="3700" u="none" cap="none" strike="noStrike">
                <a:solidFill>
                  <a:srgbClr val="747676"/>
                </a:solidFill>
                <a:latin typeface="Arial"/>
                <a:ea typeface="Arial"/>
                <a:cs typeface="Arial"/>
                <a:sym typeface="Arial"/>
              </a:rPr>
              <a:t>EXAMPLE OF ROULETTE WHEEL SELECTION</a:t>
            </a:r>
            <a:endParaRPr sz="3700"/>
          </a:p>
        </p:txBody>
      </p:sp>
      <p:sp>
        <p:nvSpPr>
          <p:cNvPr id="119" name="Google Shape;119;p6"/>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20" name="Google Shape;120;p6"/>
          <p:cNvPicPr preferRelativeResize="0"/>
          <p:nvPr/>
        </p:nvPicPr>
        <p:blipFill rotWithShape="1">
          <a:blip r:embed="rId4">
            <a:alphaModFix/>
          </a:blip>
          <a:srcRect b="0" l="0" r="0" t="0"/>
          <a:stretch/>
        </p:blipFill>
        <p:spPr>
          <a:xfrm rot="5400000">
            <a:off x="11460226" y="240109"/>
            <a:ext cx="1283906" cy="1283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571500" y="723900"/>
            <a:ext cx="118618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sp>
        <p:nvSpPr>
          <p:cNvPr id="126" name="Google Shape;126;p7"/>
          <p:cNvSpPr txBox="1"/>
          <p:nvPr>
            <p:ph idx="2" type="body"/>
          </p:nvPr>
        </p:nvSpPr>
        <p:spPr>
          <a:xfrm>
            <a:off x="571500" y="1803400"/>
            <a:ext cx="11861800" cy="7226300"/>
          </a:xfrm>
          <a:prstGeom prst="rect">
            <a:avLst/>
          </a:prstGeom>
          <a:noFill/>
          <a:ln>
            <a:noFill/>
          </a:ln>
        </p:spPr>
        <p:txBody>
          <a:bodyPr anchorCtr="0" anchor="t" bIns="50800" lIns="50800" spcFirstLastPara="1" rIns="50800" wrap="square" tIns="50800">
            <a:normAutofit/>
          </a:bodyPr>
          <a:lstStyle/>
          <a:p>
            <a:pPr indent="-469900" lvl="0" marL="469900" rtl="0" algn="l">
              <a:lnSpc>
                <a:spcPct val="100000"/>
              </a:lnSpc>
              <a:spcBef>
                <a:spcPts val="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 Simple problem: max x2 over {0,1,…,31}</a:t>
            </a:r>
            <a:endParaRPr/>
          </a:p>
          <a:p>
            <a:pPr indent="-469900" lvl="0" marL="469900" rtl="0" algn="l">
              <a:lnSpc>
                <a:spcPct val="100000"/>
              </a:lnSpc>
              <a:spcBef>
                <a:spcPts val="1800"/>
              </a:spcBef>
              <a:spcAft>
                <a:spcPts val="0"/>
              </a:spcAft>
              <a:buClr>
                <a:srgbClr val="5C5C5C"/>
              </a:buClr>
              <a:buSzPts val="2400"/>
              <a:buChar char="●"/>
            </a:pPr>
            <a:r>
              <a:rPr b="0" i="0" lang="en-US" sz="3200" u="none" cap="none" strike="noStrike">
                <a:solidFill>
                  <a:srgbClr val="5C5C5C"/>
                </a:solidFill>
                <a:latin typeface="Arial"/>
                <a:ea typeface="Arial"/>
                <a:cs typeface="Arial"/>
                <a:sym typeface="Arial"/>
              </a:rPr>
              <a:t>GA approach:</a:t>
            </a:r>
            <a:endParaRPr/>
          </a:p>
          <a:p>
            <a:pPr indent="-571500" lvl="0" marL="571500" rtl="0" algn="l">
              <a:lnSpc>
                <a:spcPct val="100000"/>
              </a:lnSpc>
              <a:spcBef>
                <a:spcPts val="1800"/>
              </a:spcBef>
              <a:spcAft>
                <a:spcPts val="0"/>
              </a:spcAft>
              <a:buClr>
                <a:srgbClr val="5C5C5C"/>
              </a:buClr>
              <a:buSzPts val="3200"/>
              <a:buFont typeface="Arial"/>
              <a:buAutoNum type="arabicPeriod"/>
            </a:pPr>
            <a:r>
              <a:rPr b="0" i="0" lang="en-US" sz="3200" u="none" cap="none" strike="noStrike">
                <a:solidFill>
                  <a:srgbClr val="5C5C5C"/>
                </a:solidFill>
                <a:latin typeface="Arial"/>
                <a:ea typeface="Arial"/>
                <a:cs typeface="Arial"/>
                <a:sym typeface="Arial"/>
              </a:rPr>
              <a:t>Representation: binary code, e.g. 01101  13</a:t>
            </a:r>
            <a:endParaRPr/>
          </a:p>
          <a:p>
            <a:pPr indent="-571500" lvl="0" marL="571500" rtl="0" algn="l">
              <a:lnSpc>
                <a:spcPct val="100000"/>
              </a:lnSpc>
              <a:spcBef>
                <a:spcPts val="1800"/>
              </a:spcBef>
              <a:spcAft>
                <a:spcPts val="0"/>
              </a:spcAft>
              <a:buClr>
                <a:srgbClr val="5C5C5C"/>
              </a:buClr>
              <a:buSzPts val="3200"/>
              <a:buFont typeface="Arial"/>
              <a:buAutoNum type="arabicPeriod"/>
            </a:pPr>
            <a:r>
              <a:rPr b="0" i="0" lang="en-US" sz="3200" u="none" cap="none" strike="noStrike">
                <a:solidFill>
                  <a:srgbClr val="5C5C5C"/>
                </a:solidFill>
                <a:latin typeface="Arial"/>
                <a:ea typeface="Arial"/>
                <a:cs typeface="Arial"/>
                <a:sym typeface="Arial"/>
              </a:rPr>
              <a:t>Population size: 4</a:t>
            </a:r>
            <a:endParaRPr/>
          </a:p>
          <a:p>
            <a:pPr indent="-571500" lvl="0" marL="571500" rtl="0" algn="l">
              <a:lnSpc>
                <a:spcPct val="100000"/>
              </a:lnSpc>
              <a:spcBef>
                <a:spcPts val="1800"/>
              </a:spcBef>
              <a:spcAft>
                <a:spcPts val="0"/>
              </a:spcAft>
              <a:buClr>
                <a:srgbClr val="5C5C5C"/>
              </a:buClr>
              <a:buSzPts val="3200"/>
              <a:buFont typeface="Arial"/>
              <a:buAutoNum type="arabicPeriod"/>
            </a:pPr>
            <a:r>
              <a:rPr b="0" i="0" lang="en-US" sz="3200" u="none" cap="none" strike="noStrike">
                <a:solidFill>
                  <a:srgbClr val="5C5C5C"/>
                </a:solidFill>
                <a:latin typeface="Arial"/>
                <a:ea typeface="Arial"/>
                <a:cs typeface="Arial"/>
                <a:sym typeface="Arial"/>
              </a:rPr>
              <a:t>1-point xover, bitwise mutation </a:t>
            </a:r>
            <a:endParaRPr/>
          </a:p>
          <a:p>
            <a:pPr indent="-571500" lvl="0" marL="571500" rtl="0" algn="l">
              <a:lnSpc>
                <a:spcPct val="100000"/>
              </a:lnSpc>
              <a:spcBef>
                <a:spcPts val="1800"/>
              </a:spcBef>
              <a:spcAft>
                <a:spcPts val="0"/>
              </a:spcAft>
              <a:buClr>
                <a:srgbClr val="5C5C5C"/>
              </a:buClr>
              <a:buSzPts val="3200"/>
              <a:buFont typeface="Arial"/>
              <a:buAutoNum type="arabicPeriod"/>
            </a:pPr>
            <a:r>
              <a:rPr b="0" i="0" lang="en-US" sz="3200" u="none" cap="none" strike="noStrike">
                <a:solidFill>
                  <a:srgbClr val="5C5C5C"/>
                </a:solidFill>
                <a:latin typeface="Arial"/>
                <a:ea typeface="Arial"/>
                <a:cs typeface="Arial"/>
                <a:sym typeface="Arial"/>
              </a:rPr>
              <a:t>Roulette wheel selection</a:t>
            </a:r>
            <a:endParaRPr/>
          </a:p>
          <a:p>
            <a:pPr indent="-571500" lvl="0" marL="571500" rtl="0" algn="l">
              <a:lnSpc>
                <a:spcPct val="100000"/>
              </a:lnSpc>
              <a:spcBef>
                <a:spcPts val="1800"/>
              </a:spcBef>
              <a:spcAft>
                <a:spcPts val="0"/>
              </a:spcAft>
              <a:buClr>
                <a:srgbClr val="5C5C5C"/>
              </a:buClr>
              <a:buSzPts val="3200"/>
              <a:buFont typeface="Arial"/>
              <a:buAutoNum type="arabicPeriod"/>
            </a:pPr>
            <a:r>
              <a:rPr b="0" i="0" lang="en-US" sz="3200" u="none" cap="none" strike="noStrike">
                <a:solidFill>
                  <a:srgbClr val="5C5C5C"/>
                </a:solidFill>
                <a:latin typeface="Arial"/>
                <a:ea typeface="Arial"/>
                <a:cs typeface="Arial"/>
                <a:sym typeface="Arial"/>
              </a:rPr>
              <a:t>Random initialization</a:t>
            </a:r>
            <a:endParaRPr/>
          </a:p>
        </p:txBody>
      </p:sp>
      <p:sp>
        <p:nvSpPr>
          <p:cNvPr id="127" name="Google Shape;127;p7"/>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28" name="Google Shape;128;p7"/>
          <p:cNvPicPr preferRelativeResize="0"/>
          <p:nvPr/>
        </p:nvPicPr>
        <p:blipFill rotWithShape="1">
          <a:blip r:embed="rId3">
            <a:alphaModFix/>
          </a:blip>
          <a:srcRect b="0" l="0" r="0" t="0"/>
          <a:stretch/>
        </p:blipFill>
        <p:spPr>
          <a:xfrm rot="5400000">
            <a:off x="11460226" y="240109"/>
            <a:ext cx="1283906" cy="1283905"/>
          </a:xfrm>
          <a:prstGeom prst="rect">
            <a:avLst/>
          </a:prstGeom>
          <a:noFill/>
          <a:ln>
            <a:noFill/>
          </a:ln>
        </p:spPr>
      </p:pic>
      <p:cxnSp>
        <p:nvCxnSpPr>
          <p:cNvPr id="129" name="Google Shape;129;p7"/>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34181" y="561652"/>
            <a:ext cx="11861801"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pic>
        <p:nvPicPr>
          <p:cNvPr descr="Image" id="135" name="Google Shape;135;p8"/>
          <p:cNvPicPr preferRelativeResize="0"/>
          <p:nvPr/>
        </p:nvPicPr>
        <p:blipFill rotWithShape="1">
          <a:blip r:embed="rId3">
            <a:alphaModFix/>
          </a:blip>
          <a:srcRect b="24619" l="1412" r="1411" t="17973"/>
          <a:stretch/>
        </p:blipFill>
        <p:spPr>
          <a:xfrm>
            <a:off x="1922273" y="3316965"/>
            <a:ext cx="8885617" cy="3936973"/>
          </a:xfrm>
          <a:prstGeom prst="rect">
            <a:avLst/>
          </a:prstGeom>
          <a:noFill/>
          <a:ln>
            <a:noFill/>
          </a:ln>
        </p:spPr>
      </p:pic>
      <p:sp>
        <p:nvSpPr>
          <p:cNvPr id="136" name="Google Shape;136;p8"/>
          <p:cNvSpPr txBox="1"/>
          <p:nvPr/>
        </p:nvSpPr>
        <p:spPr>
          <a:xfrm>
            <a:off x="4380250" y="2573225"/>
            <a:ext cx="3690000" cy="723900"/>
          </a:xfrm>
          <a:prstGeom prst="rect">
            <a:avLst/>
          </a:prstGeom>
          <a:noFill/>
          <a:ln>
            <a:noFill/>
          </a:ln>
        </p:spPr>
        <p:txBody>
          <a:bodyPr anchorCtr="0" anchor="t" bIns="50800" lIns="50800" spcFirstLastPara="1" rIns="50800" wrap="square" tIns="50800">
            <a:normAutofit lnSpcReduction="20000"/>
          </a:bodyPr>
          <a:lstStyle/>
          <a:p>
            <a:pPr indent="0" lvl="0" marL="0" marR="0" rtl="0" algn="ctr">
              <a:lnSpc>
                <a:spcPct val="100000"/>
              </a:lnSpc>
              <a:spcBef>
                <a:spcPts val="0"/>
              </a:spcBef>
              <a:spcAft>
                <a:spcPts val="0"/>
              </a:spcAft>
              <a:buClr>
                <a:srgbClr val="747676"/>
              </a:buClr>
              <a:buSzPts val="4836"/>
              <a:buFont typeface="Arial"/>
              <a:buNone/>
            </a:pPr>
            <a:r>
              <a:rPr b="0" i="0" lang="en-US" sz="4836" u="none" cap="none" strike="noStrike">
                <a:solidFill>
                  <a:srgbClr val="747676"/>
                </a:solidFill>
                <a:latin typeface="Arial"/>
                <a:ea typeface="Arial"/>
                <a:cs typeface="Arial"/>
                <a:sym typeface="Arial"/>
              </a:rPr>
              <a:t>SELECTION</a:t>
            </a:r>
            <a:endParaRPr/>
          </a:p>
        </p:txBody>
      </p:sp>
      <p:sp>
        <p:nvSpPr>
          <p:cNvPr id="137" name="Google Shape;137;p8"/>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38" name="Google Shape;138;p8"/>
          <p:cNvPicPr preferRelativeResize="0"/>
          <p:nvPr/>
        </p:nvPicPr>
        <p:blipFill rotWithShape="1">
          <a:blip r:embed="rId4">
            <a:alphaModFix/>
          </a:blip>
          <a:srcRect b="0" l="0" r="0" t="0"/>
          <a:stretch/>
        </p:blipFill>
        <p:spPr>
          <a:xfrm rot="5400000">
            <a:off x="11460226" y="240109"/>
            <a:ext cx="1283906" cy="1283905"/>
          </a:xfrm>
          <a:prstGeom prst="rect">
            <a:avLst/>
          </a:prstGeom>
          <a:noFill/>
          <a:ln>
            <a:noFill/>
          </a:ln>
        </p:spPr>
      </p:pic>
      <p:cxnSp>
        <p:nvCxnSpPr>
          <p:cNvPr id="139" name="Google Shape;139;p8"/>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34181" y="561652"/>
            <a:ext cx="11861801" cy="7239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747676"/>
              </a:buClr>
              <a:buSzPts val="4836"/>
              <a:buFont typeface="Arial"/>
              <a:buNone/>
            </a:pPr>
            <a:r>
              <a:rPr lang="en-US" sz="4836"/>
              <a:t>GA WORKING PROCESS</a:t>
            </a:r>
            <a:endParaRPr/>
          </a:p>
        </p:txBody>
      </p:sp>
      <p:pic>
        <p:nvPicPr>
          <p:cNvPr descr="Image" id="145" name="Google Shape;145;p9"/>
          <p:cNvPicPr preferRelativeResize="0"/>
          <p:nvPr/>
        </p:nvPicPr>
        <p:blipFill rotWithShape="1">
          <a:blip r:embed="rId3">
            <a:alphaModFix/>
          </a:blip>
          <a:srcRect b="18181" l="1743" r="3285" t="18998"/>
          <a:stretch/>
        </p:blipFill>
        <p:spPr>
          <a:xfrm>
            <a:off x="2023070" y="3087703"/>
            <a:ext cx="8683989" cy="4308197"/>
          </a:xfrm>
          <a:prstGeom prst="rect">
            <a:avLst/>
          </a:prstGeom>
          <a:noFill/>
          <a:ln>
            <a:noFill/>
          </a:ln>
        </p:spPr>
      </p:pic>
      <p:sp>
        <p:nvSpPr>
          <p:cNvPr id="146" name="Google Shape;146;p9"/>
          <p:cNvSpPr txBox="1"/>
          <p:nvPr>
            <p:ph idx="4294967295" type="sldNum"/>
          </p:nvPr>
        </p:nvSpPr>
        <p:spPr>
          <a:xfrm>
            <a:off x="12178579" y="9194800"/>
            <a:ext cx="211833" cy="342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747676"/>
              </a:buClr>
              <a:buSzPts val="1600"/>
              <a:buFont typeface="Arial"/>
              <a:buNone/>
            </a:pPr>
            <a:fld id="{00000000-1234-1234-1234-123412341234}" type="slidenum">
              <a:rPr i="0" lang="en-US" sz="1600">
                <a:solidFill>
                  <a:srgbClr val="747676"/>
                </a:solidFill>
                <a:latin typeface="Arial"/>
                <a:ea typeface="Arial"/>
                <a:cs typeface="Arial"/>
                <a:sym typeface="Arial"/>
              </a:rPr>
              <a:t>‹#›</a:t>
            </a:fld>
            <a:endParaRPr/>
          </a:p>
        </p:txBody>
      </p:sp>
      <p:pic>
        <p:nvPicPr>
          <p:cNvPr descr="3263187-200.png" id="147" name="Google Shape;147;p9"/>
          <p:cNvPicPr preferRelativeResize="0"/>
          <p:nvPr/>
        </p:nvPicPr>
        <p:blipFill rotWithShape="1">
          <a:blip r:embed="rId4">
            <a:alphaModFix/>
          </a:blip>
          <a:srcRect b="0" l="0" r="0" t="0"/>
          <a:stretch/>
        </p:blipFill>
        <p:spPr>
          <a:xfrm rot="5400000">
            <a:off x="11460226" y="240109"/>
            <a:ext cx="1283906" cy="1283905"/>
          </a:xfrm>
          <a:prstGeom prst="rect">
            <a:avLst/>
          </a:prstGeom>
          <a:noFill/>
          <a:ln>
            <a:noFill/>
          </a:ln>
        </p:spPr>
      </p:pic>
      <p:cxnSp>
        <p:nvCxnSpPr>
          <p:cNvPr id="148" name="Google Shape;148;p9"/>
          <p:cNvCxnSpPr/>
          <p:nvPr>
            <p:ph idx="1" type="body"/>
          </p:nvPr>
        </p:nvCxnSpPr>
        <p:spPr>
          <a:xfrm>
            <a:off x="571500" y="1574800"/>
            <a:ext cx="11861700" cy="0"/>
          </a:xfrm>
          <a:prstGeom prst="straightConnector1">
            <a:avLst/>
          </a:prstGeom>
          <a:noFill/>
          <a:ln cap="rnd" cmpd="sng" w="38100">
            <a:solidFill>
              <a:srgbClr val="747676"/>
            </a:solidFill>
            <a:prstDash val="dot"/>
            <a:round/>
            <a:headEnd len="sm" w="sm" type="none"/>
            <a:tailEnd len="sm" w="sm" type="none"/>
          </a:ln>
        </p:spPr>
      </p:cxnSp>
      <p:sp>
        <p:nvSpPr>
          <p:cNvPr id="149" name="Google Shape;149;p9"/>
          <p:cNvSpPr txBox="1"/>
          <p:nvPr/>
        </p:nvSpPr>
        <p:spPr>
          <a:xfrm>
            <a:off x="4380249" y="2573224"/>
            <a:ext cx="3251700" cy="723900"/>
          </a:xfrm>
          <a:prstGeom prst="rect">
            <a:avLst/>
          </a:prstGeom>
          <a:noFill/>
          <a:ln>
            <a:noFill/>
          </a:ln>
        </p:spPr>
        <p:txBody>
          <a:bodyPr anchorCtr="0" anchor="t" bIns="50800" lIns="50800" spcFirstLastPara="1" rIns="50800" wrap="square" tIns="50800">
            <a:normAutofit fontScale="77500"/>
          </a:bodyPr>
          <a:lstStyle/>
          <a:p>
            <a:pPr indent="0" lvl="0" marL="0" marR="0" rtl="0" algn="ctr">
              <a:lnSpc>
                <a:spcPct val="100000"/>
              </a:lnSpc>
              <a:spcBef>
                <a:spcPts val="0"/>
              </a:spcBef>
              <a:spcAft>
                <a:spcPts val="0"/>
              </a:spcAft>
              <a:buClr>
                <a:srgbClr val="747676"/>
              </a:buClr>
              <a:buSzPct val="100000"/>
              <a:buFont typeface="Arial"/>
              <a:buNone/>
            </a:pPr>
            <a:r>
              <a:rPr b="0" i="0" lang="en-US" sz="4836" u="none" cap="none" strike="noStrike">
                <a:solidFill>
                  <a:srgbClr val="747676"/>
                </a:solidFill>
                <a:latin typeface="Arial"/>
                <a:ea typeface="Arial"/>
                <a:cs typeface="Arial"/>
                <a:sym typeface="Arial"/>
              </a:rPr>
              <a:t>CROSSOVER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