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7562850" cy="10688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4" autoAdjust="0"/>
  </p:normalViewPr>
  <p:slideViewPr>
    <p:cSldViewPr snapToGrid="0">
      <p:cViewPr>
        <p:scale>
          <a:sx n="75" d="100"/>
          <a:sy n="75" d="100"/>
        </p:scale>
        <p:origin x="92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0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2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1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0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4403-444D-42C9-9A14-36D7E53661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BF38-1B05-403B-86C2-DAF23A50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1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946400" cy="10688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300150"/>
            <a:ext cx="2264229" cy="22642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712" y="3075216"/>
            <a:ext cx="2264229" cy="413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76F9523-C44E-4AC5-860F-4246A34BA6AB}"/>
              </a:ext>
            </a:extLst>
          </p:cNvPr>
          <p:cNvGrpSpPr/>
          <p:nvPr/>
        </p:nvGrpSpPr>
        <p:grpSpPr>
          <a:xfrm>
            <a:off x="204103" y="3807036"/>
            <a:ext cx="2603952" cy="1429552"/>
            <a:chOff x="1341479" y="884618"/>
            <a:chExt cx="2341886" cy="11226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42ED6B56-2BE8-44B4-A626-0832B367BA62}"/>
                </a:ext>
              </a:extLst>
            </p:cNvPr>
            <p:cNvGrpSpPr/>
            <p:nvPr/>
          </p:nvGrpSpPr>
          <p:grpSpPr>
            <a:xfrm>
              <a:off x="1676466" y="884618"/>
              <a:ext cx="2006899" cy="1122640"/>
              <a:chOff x="142660" y="886838"/>
              <a:chExt cx="2006899" cy="112264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1B3DDFC-14F8-4141-9D81-7CD1A44DAF09}"/>
                  </a:ext>
                </a:extLst>
              </p:cNvPr>
              <p:cNvSpPr/>
              <p:nvPr/>
            </p:nvSpPr>
            <p:spPr>
              <a:xfrm>
                <a:off x="142660" y="1598589"/>
                <a:ext cx="1944126" cy="41088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fr-FR" sz="1700" dirty="0" smtClean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308 East, Amar </a:t>
                </a:r>
                <a:r>
                  <a:rPr lang="fr-FR" sz="1700" dirty="0" err="1" smtClean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Ekushee</a:t>
                </a:r>
                <a:r>
                  <a:rPr lang="fr-FR" sz="1700" dirty="0" smtClean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l"/>
                <a:r>
                  <a:rPr lang="fr-FR" sz="1700" dirty="0" smtClean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Hall, </a:t>
                </a:r>
                <a:r>
                  <a:rPr lang="fr-FR" sz="1700" dirty="0" err="1" smtClean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Telegati</a:t>
                </a:r>
                <a:r>
                  <a:rPr lang="fr-FR" sz="1700" dirty="0" smtClean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 KUET, 9203</a:t>
                </a:r>
                <a:endParaRPr lang="fr-FR" sz="17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30FEB10-1FE1-445E-8D0A-23F1280DEFDA}"/>
                  </a:ext>
                </a:extLst>
              </p:cNvPr>
              <p:cNvSpPr/>
              <p:nvPr/>
            </p:nvSpPr>
            <p:spPr>
              <a:xfrm>
                <a:off x="175274" y="886838"/>
                <a:ext cx="1435907" cy="20544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 smtClean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700" dirty="0" smtClean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88 01841997464</a:t>
                </a:r>
                <a:endParaRPr lang="fr-FR" sz="17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668276D0-66BF-4479-9534-DA55F2E1341E}"/>
                  </a:ext>
                </a:extLst>
              </p:cNvPr>
              <p:cNvSpPr/>
              <p:nvPr/>
            </p:nvSpPr>
            <p:spPr>
              <a:xfrm>
                <a:off x="175274" y="1219434"/>
                <a:ext cx="1974285" cy="20544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700" dirty="0" smtClean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raiyanashraf@gmail.com</a:t>
                </a:r>
                <a:endParaRPr lang="fr-FR" sz="17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7" name="شكل حر 78">
              <a:extLst>
                <a:ext uri="{FF2B5EF4-FFF2-40B4-BE49-F238E27FC236}">
                  <a16:creationId xmlns:a16="http://schemas.microsoft.com/office/drawing/2014/main" xmlns="" id="{EA2F536C-D559-4C9E-A94D-CC7B0BC1A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711036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400">
                <a:solidFill>
                  <a:schemeClr val="bg1"/>
                </a:solidFill>
              </a:endParaRPr>
            </a:p>
          </p:txBody>
        </p:sp>
        <p:sp>
          <p:nvSpPr>
            <p:cNvPr id="8" name="شكل حر 85">
              <a:extLst>
                <a:ext uri="{FF2B5EF4-FFF2-40B4-BE49-F238E27FC236}">
                  <a16:creationId xmlns:a16="http://schemas.microsoft.com/office/drawing/2014/main" xmlns="" id="{9B450D9E-DB17-44B2-9C3D-65A4287C3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92">
              <a:extLst>
                <a:ext uri="{FF2B5EF4-FFF2-40B4-BE49-F238E27FC236}">
                  <a16:creationId xmlns:a16="http://schemas.microsoft.com/office/drawing/2014/main" xmlns="" id="{2EECDC9E-BCCF-47C0-B62C-8ED02486D7C9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04103" y="6474517"/>
            <a:ext cx="2264229" cy="413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SKILLS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66" y="6971257"/>
            <a:ext cx="25860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Innovative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Problem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Team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Leading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Critical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Strong Decision Maker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Motivator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Researcher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796" y="56517"/>
            <a:ext cx="43987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Raiyan</a:t>
            </a:r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Ashraf</a:t>
            </a:r>
            <a:endParaRPr lang="en-US" sz="5400" b="1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6400" y="976737"/>
            <a:ext cx="1957818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myself</a:t>
            </a:r>
            <a:endParaRPr lang="en-US" sz="21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8397" y="1036364"/>
            <a:ext cx="4196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year Computer Science student adept in core programming languages, algorithms, and software engineering principles. Skilled in problem-solving and collaboration. Passionate about innovation and technology. Eager to contribute to dynamic teams and drive impactful solutions in the tech industry.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74620" y="3829831"/>
            <a:ext cx="3339194" cy="413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RESEARCH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85549" y="8329803"/>
            <a:ext cx="3339194" cy="413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PROJECTS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6776" y="4454695"/>
            <a:ext cx="41092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based heart disease detection with gradient boosting as 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Comparison of Deep Learning models on different time series based forecasting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Contextual abstractive summarization of online news and fact check, comprehensive study based on LLM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of deep learning based models on Multimodal time series based medical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56776" y="8886592"/>
            <a:ext cx="4196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Management System using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task management system using Java and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JavaFX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Social Platform for Cyclist Using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PHP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6" y="5473545"/>
            <a:ext cx="276318" cy="276318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7" y="5936252"/>
            <a:ext cx="200557" cy="2005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6447" y="5422977"/>
            <a:ext cx="23278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www.github.io/raiyan11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8254" y="5859162"/>
            <a:ext cx="24449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www.linkedin.com/raiyan</a:t>
            </a:r>
          </a:p>
        </p:txBody>
      </p:sp>
    </p:spTree>
    <p:extLst>
      <p:ext uri="{BB962C8B-B14F-4D97-AF65-F5344CB8AC3E}">
        <p14:creationId xmlns:p14="http://schemas.microsoft.com/office/powerpoint/2010/main" val="402710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946400" cy="10688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6148" y="0"/>
            <a:ext cx="4196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Cardiac Heart rate recorder using 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 gesture controlled remote car using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arduino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uno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Youtube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video summarizer website using flask, python, and transfer learning techniques (BERT, PEGASUS)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4921" y="2308324"/>
            <a:ext cx="3339194" cy="413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Problem Solving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6949" y="2823580"/>
            <a:ext cx="4196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Solved more than 600 problems on various online platform such as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CodeForces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Atcoder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CodeChef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LeetCode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Strong understanding of Basic Data Structures and Algorithms.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4921" y="4679506"/>
            <a:ext cx="3339194" cy="413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 Curricular Activities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6148" y="5143562"/>
            <a:ext cx="4196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member,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CSE, KUET Research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Senior Organizer at SGIPC (Special Group Interested in problem Solving)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President, 13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Executive committee, Notre Dame English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School prefect and representative, 2015-16 session,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Shreshtha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Noor Mohammad Public College, Dhaka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085" y="830996"/>
            <a:ext cx="1452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 / C++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085" y="370253"/>
            <a:ext cx="2264229" cy="413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Coding Skills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084" y="2838231"/>
            <a:ext cx="2264230" cy="775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Experienced Frameworks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085" y="3802343"/>
            <a:ext cx="1876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NodeJS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Pytorch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Laravel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62" y="5744956"/>
            <a:ext cx="2056673" cy="582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Current Research Interest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088" y="6452287"/>
            <a:ext cx="2373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Large Language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Computer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81107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260</Words>
  <Application>Microsoft Office PowerPoint</Application>
  <PresentationFormat>Custom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soft lab</dc:creator>
  <cp:lastModifiedBy>soft lab</cp:lastModifiedBy>
  <cp:revision>9</cp:revision>
  <dcterms:created xsi:type="dcterms:W3CDTF">2024-02-12T04:54:23Z</dcterms:created>
  <dcterms:modified xsi:type="dcterms:W3CDTF">2024-02-12T07:02:37Z</dcterms:modified>
</cp:coreProperties>
</file>