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 err="1"/>
              <a:t>labtest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Instructors: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8253D-8A42-4D98-878D-53E7E4B6417F}"/>
              </a:ext>
            </a:extLst>
          </p:cNvPr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75E195F-1523-4425-B980-EC82A13F3FA2}"/>
                </a:ext>
              </a:extLst>
            </p:cNvPr>
            <p:cNvSpPr txBox="1">
              <a:spLocks/>
            </p:cNvSpPr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Dr. Sk. Md. </a:t>
              </a:r>
              <a:r>
                <a:rPr lang="en-US" sz="1800" b="1" dirty="0" err="1"/>
                <a:t>Masudul</a:t>
              </a:r>
              <a:r>
                <a:rPr lang="en-US" sz="1800" b="1" dirty="0"/>
                <a:t> Ahsan</a:t>
              </a:r>
              <a:br>
                <a:rPr lang="en-US" sz="1800" dirty="0"/>
              </a:br>
              <a:r>
                <a:rPr lang="en-US" sz="1800" dirty="0"/>
                <a:t>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EB32991-0291-4B8E-AFBA-38BAB1F57BF9}"/>
                </a:ext>
              </a:extLst>
            </p:cNvPr>
            <p:cNvSpPr txBox="1">
              <a:spLocks/>
            </p:cNvSpPr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800" b="1" dirty="0"/>
                <a:t>Mr. Sunanda Das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Assistant 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F481-332A-4A61-BE5F-A3A80863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7DDC0-C043-4769-BB45-1A6B29BC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8194"/>
            <a:ext cx="3484739" cy="34847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119DDB-7989-41C3-8D8D-044C53EFB29A}"/>
              </a:ext>
            </a:extLst>
          </p:cNvPr>
          <p:cNvCxnSpPr>
            <a:cxnSpLocks/>
          </p:cNvCxnSpPr>
          <p:nvPr/>
        </p:nvCxnSpPr>
        <p:spPr>
          <a:xfrm>
            <a:off x="8695268" y="2889955"/>
            <a:ext cx="2032000" cy="87489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C9265E-31EA-4007-8172-D15E6C5B1E74}"/>
              </a:ext>
            </a:extLst>
          </p:cNvPr>
          <p:cNvCxnSpPr/>
          <p:nvPr/>
        </p:nvCxnSpPr>
        <p:spPr>
          <a:xfrm>
            <a:off x="9580739" y="1975555"/>
            <a:ext cx="1146529" cy="10018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A0A100-47C2-47FB-A189-A0AD979D8AEC}"/>
              </a:ext>
            </a:extLst>
          </p:cNvPr>
          <p:cNvSpPr txBox="1"/>
          <p:nvPr/>
        </p:nvSpPr>
        <p:spPr>
          <a:xfrm>
            <a:off x="10727268" y="2686754"/>
            <a:ext cx="1374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M</a:t>
            </a:r>
          </a:p>
          <a:p>
            <a:r>
              <a:rPr lang="en-US" dirty="0"/>
              <a:t>Size: (50×50)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37954-58C8-4B82-A54D-75A25923C63D}"/>
              </a:ext>
            </a:extLst>
          </p:cNvPr>
          <p:cNvSpPr txBox="1"/>
          <p:nvPr/>
        </p:nvSpPr>
        <p:spPr>
          <a:xfrm>
            <a:off x="632178" y="1851378"/>
            <a:ext cx="489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hit or miss transformation on the image and find object 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BCA80-9067-4DE6-AB36-866E8795F275}"/>
              </a:ext>
            </a:extLst>
          </p:cNvPr>
          <p:cNvSpPr/>
          <p:nvPr/>
        </p:nvSpPr>
        <p:spPr>
          <a:xfrm>
            <a:off x="1564208" y="2889955"/>
            <a:ext cx="3188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      B = (A </a:t>
            </a:r>
            <a:r>
              <a:rPr lang="en-US" b="1" dirty="0"/>
              <a:t>Ɵ B</a:t>
            </a:r>
            <a:r>
              <a:rPr lang="en-US" b="1" baseline="-25000" dirty="0"/>
              <a:t>1</a:t>
            </a:r>
            <a:r>
              <a:rPr lang="en-US" dirty="0"/>
              <a:t> ) </a:t>
            </a:r>
            <a:r>
              <a:rPr lang="en-US" sz="2400" b="1" dirty="0"/>
              <a:t>∩</a:t>
            </a:r>
            <a:r>
              <a:rPr lang="en-US" dirty="0"/>
              <a:t> (</a:t>
            </a:r>
            <a:r>
              <a:rPr lang="en-US" b="1" dirty="0"/>
              <a:t>A</a:t>
            </a:r>
            <a:r>
              <a:rPr lang="en-US" b="1" baseline="30000" dirty="0"/>
              <a:t>C</a:t>
            </a:r>
            <a:r>
              <a:rPr lang="en-US" b="1" dirty="0"/>
              <a:t> Ɵ B</a:t>
            </a:r>
            <a:r>
              <a:rPr lang="en-US" b="1" baseline="-25000" dirty="0"/>
              <a:t>2</a:t>
            </a:r>
            <a:r>
              <a:rPr lang="en-US" dirty="0"/>
              <a:t>)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F29EA-920F-4109-8343-0726B2773D91}"/>
              </a:ext>
            </a:extLst>
          </p:cNvPr>
          <p:cNvSpPr/>
          <p:nvPr/>
        </p:nvSpPr>
        <p:spPr>
          <a:xfrm>
            <a:off x="1853877" y="3036776"/>
            <a:ext cx="223279" cy="2300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133FD-BBE5-46F0-9D20-8A4721F34E3A}"/>
              </a:ext>
            </a:extLst>
          </p:cNvPr>
          <p:cNvSpPr txBox="1"/>
          <p:nvPr/>
        </p:nvSpPr>
        <p:spPr>
          <a:xfrm>
            <a:off x="1828285" y="3009920"/>
            <a:ext cx="27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6741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6C0-6102-4D0A-96AF-9BF15BF1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material for problem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3C338-AE70-4FB9-9A04-3694928FA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4" y="1873956"/>
            <a:ext cx="5186556" cy="352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B61F4-FAFF-47E7-81CB-72EEBA58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5" y="1873956"/>
            <a:ext cx="3506067" cy="3646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1FB2F9-92B9-415F-81BE-000267CD9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40" y="5520267"/>
            <a:ext cx="3562350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4943B-DC72-45BD-9C6E-9D96AC496891}"/>
              </a:ext>
            </a:extLst>
          </p:cNvPr>
          <p:cNvSpPr/>
          <p:nvPr/>
        </p:nvSpPr>
        <p:spPr>
          <a:xfrm>
            <a:off x="1554002" y="5977467"/>
            <a:ext cx="2833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pl-PL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l-PL" sz="8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l-PL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D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l-PL" sz="8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l-PL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(W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94E29-C238-4C6A-BAD9-0050B6013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798" y="5920101"/>
            <a:ext cx="28194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3FBE-4B4B-4338-D038-D1C4EC1C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EC77F5-E204-F477-C8F4-26067B1B3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26" y="1027906"/>
            <a:ext cx="3612339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AE573B-65DB-AD24-8628-CD048E050BC8}"/>
              </a:ext>
            </a:extLst>
          </p:cNvPr>
          <p:cNvSpPr txBox="1"/>
          <p:nvPr/>
        </p:nvSpPr>
        <p:spPr>
          <a:xfrm>
            <a:off x="838200" y="1690688"/>
            <a:ext cx="57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up the hollow region using hole filling algorithm.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11433-006F-B0F5-2E3F-F13068055863}"/>
              </a:ext>
            </a:extLst>
          </p:cNvPr>
          <p:cNvCxnSpPr/>
          <p:nvPr/>
        </p:nvCxnSpPr>
        <p:spPr>
          <a:xfrm>
            <a:off x="6660932" y="1347952"/>
            <a:ext cx="961696" cy="342736"/>
          </a:xfrm>
          <a:prstGeom prst="straightConnector1">
            <a:avLst/>
          </a:prstGeom>
          <a:ln w="95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A842C-5FEF-A3DD-2E82-A988FA646205}"/>
              </a:ext>
            </a:extLst>
          </p:cNvPr>
          <p:cNvCxnSpPr/>
          <p:nvPr/>
        </p:nvCxnSpPr>
        <p:spPr>
          <a:xfrm flipH="1">
            <a:off x="8269014" y="772510"/>
            <a:ext cx="244365" cy="918178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BDCAF4-EAA3-2CE8-00C3-F8539040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35" y="2800780"/>
            <a:ext cx="540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83D3-374A-3EA2-0C33-C74086FC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7B005-7F3B-90EC-8695-B9870FDBF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9" y="2782093"/>
            <a:ext cx="3638176" cy="2910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B196F-AB55-C478-CAA7-75BB38AD9D94}"/>
              </a:ext>
            </a:extLst>
          </p:cNvPr>
          <p:cNvSpPr txBox="1"/>
          <p:nvPr/>
        </p:nvSpPr>
        <p:spPr>
          <a:xfrm>
            <a:off x="1038553" y="1913225"/>
            <a:ext cx="609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the noise from the following image using ideal notch filter.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3395D-4E3A-C415-FB86-BBDA59FE7C48}"/>
              </a:ext>
            </a:extLst>
          </p:cNvPr>
          <p:cNvSpPr txBox="1"/>
          <p:nvPr/>
        </p:nvSpPr>
        <p:spPr>
          <a:xfrm>
            <a:off x="5810249" y="2853901"/>
            <a:ext cx="6097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Supplementary material: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12759D-667C-0EF5-7E70-7C72B5CD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92" y="3206777"/>
            <a:ext cx="3638177" cy="742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AAB742-A978-3F85-9B9F-3AEAF207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300" y="4192458"/>
            <a:ext cx="5358021" cy="12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4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127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CSE 4128 labtest </vt:lpstr>
      <vt:lpstr>Problem 1</vt:lpstr>
      <vt:lpstr>Supplementary material for problem 1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USER</cp:lastModifiedBy>
  <cp:revision>80</cp:revision>
  <dcterms:created xsi:type="dcterms:W3CDTF">2022-03-22T12:35:29Z</dcterms:created>
  <dcterms:modified xsi:type="dcterms:W3CDTF">2022-06-28T15:39:37Z</dcterms:modified>
</cp:coreProperties>
</file>