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7" r:id="rId6"/>
    <p:sldId id="259" r:id="rId7"/>
    <p:sldId id="265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0DEB-0578-40C8-994B-46CB945E765D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DE81A-0DC3-41FB-840D-D8A500867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18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ym typeface="Open Sans"/>
              </a:rPr>
              <a:t>В последние годы современные технологии создания 3D моделей стали широко применяться в различных сферах, включая промышленное производство, архитектуру, медицину и многие другие. Одним из распространенных способов создания 3D моделей является использование 3D сканеров, однако это не всегда возможно или удобно, особенно в случаях, когда объект находится на большом расстоянии или имеет нестандартную форму, а также данные, полученные с помощью 3D сканнера, не всегда точно отражают действительность.</a:t>
            </a:r>
            <a:endParaRPr lang="en-US" sz="1200" b="0" dirty="0">
              <a:sym typeface="Open Sans"/>
            </a:endParaRPr>
          </a:p>
          <a:p>
            <a:r>
              <a:rPr lang="ru-RU" sz="1200" b="0" dirty="0">
                <a:sym typeface="Open Sans"/>
              </a:rPr>
              <a:t>Моя программа эмулирует работу 3</a:t>
            </a:r>
            <a:r>
              <a:rPr lang="en-US" sz="1200" b="0" dirty="0">
                <a:sym typeface="Open Sans"/>
              </a:rPr>
              <a:t>D </a:t>
            </a:r>
            <a:r>
              <a:rPr lang="ru-RU" sz="1200" b="0" dirty="0">
                <a:sym typeface="Open Sans"/>
              </a:rPr>
              <a:t>сканера и представляет сгенерированные данные в специальном формате, аналогичном тому, какой используется при работе 3</a:t>
            </a:r>
            <a:r>
              <a:rPr lang="en-US" sz="1200" b="0" dirty="0">
                <a:sym typeface="Open Sans"/>
              </a:rPr>
              <a:t>D </a:t>
            </a:r>
            <a:r>
              <a:rPr lang="ru-RU" sz="1200" b="0" dirty="0">
                <a:sym typeface="Open Sans"/>
              </a:rPr>
              <a:t>сканера.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DE81A-0DC3-41FB-840D-D8A500867D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160D-C123-43A7-8EA3-225439F3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3E6534-F900-4257-839F-3BA8879D2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F325B-555B-4043-8202-9BE0914B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069F3-FA6C-46C8-B9E0-DB58CCFE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E37B30-8704-4A0E-9C9D-DA8535A9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67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9CDE0-0844-4856-A3FA-6510AE32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C6B254-5943-492F-842D-CA3696BB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4E2F3-BA03-4F2D-BAD9-D4F18773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4D0F8-D63B-4B1D-BC7A-F92C3B8F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16B57-5EF2-4FFF-8BF0-32234DC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8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1CD312-4AA0-4B4C-9FF1-1F832324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DFBF4E-E217-4CAF-9838-9BE0183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51570-F6F5-42BF-82FF-40280796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6CAAE-95FB-49F8-90EB-2FE0EF31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06C8D-16B3-43C8-A0AA-5722498C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BA89D-00D5-44C0-BFF3-C8D63BB4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43350-E8DB-418F-938C-1CC54BF8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1D1AA-2308-42C2-AB1A-D6B02892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F07A6C-1CFC-47E8-97F7-F03ED63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1E142-9A99-40D9-8B68-23E8312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5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651CB-406D-4605-9FD7-25592F8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CC478F-8E7A-4AA8-9AFF-1444EC75D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7E2A04-BDFA-4375-BCD8-50E8B3F7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AA5-F51D-4B95-AEA2-856649A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20733-DE23-45AF-954A-8BF65FC2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684F6-1357-46FE-9A92-3AE3ADCF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E991C-717A-4EE4-BED8-7080C9D3F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A2158-969D-4AB6-AC29-8C27878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88C47-B7AF-468B-A045-99167CB0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6CB26-D7D9-4F2A-ADB6-89D0F303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EB475-BB6A-411A-8EBA-07575C8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52AE3-BF2A-446D-93B8-876467A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74C1B0-6660-4CF2-AFCC-030EE326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D91D1-1C1D-42FA-B21B-24CBE038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C38BA-6E33-41BE-8BF6-72CF318F2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88636A-FEEB-4B41-9E45-080D0C71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B7EB4F-903A-4672-9D36-90F0CEBE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E9447F-821D-47CD-B327-0A44BFE3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102ABB-1BA2-4450-96E1-C6A0B36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5C26-515E-4054-9FA7-A0FA35FC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27528A-F9D2-4A0F-919A-001C2F2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01E916-D685-4DCA-8A31-B2C8E3A5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71C7C0-79DE-4057-A5A5-A319572F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4A0F1D-6272-4B79-8E5E-1410B727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17AEE6-6835-4142-8335-91F6D38A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15192F-C5A4-4CD7-879B-435A5FA6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2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F0E58-2647-4348-98DF-BB7E3408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D2477-4722-4FF2-AC77-2B39BA41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0C8979-B2BB-493A-A09E-07356DB0E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CAB87-724A-4826-9DC8-B13B4BF3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9CC30-6E62-4562-ADE0-5803CE1F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0B444C-3754-4498-B2DB-6EF4B2D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4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0429C-9D97-40A7-B4ED-ADE3AC0D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C9D3FB-5C7B-4CB6-8BBD-C3B3E399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A485B-C5BF-4BB5-B8BF-62649D8F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321B4A-766B-47D8-A653-A71792F0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0F6ADE-5102-4E37-B469-5E7CB01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7FDF8-6524-45D0-B557-24DCF1E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5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2D10-903F-4518-85C1-D6238E17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5B945E-4CEC-4447-B0E7-E50F2017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8BB63-BA5A-4660-8E7B-9371D204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5D61-0F84-4192-9BFC-F586248FF192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C675D-C148-46EF-BD6E-8C1D97F43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17389-BF0F-470F-9700-53188852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930E-D61D-4E61-A8A2-593D062C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32A14-2450-4922-8FBB-D3257CC6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454" y="1477107"/>
            <a:ext cx="9144000" cy="1056910"/>
          </a:xfrm>
        </p:spPr>
        <p:txBody>
          <a:bodyPr/>
          <a:lstStyle/>
          <a:p>
            <a:r>
              <a:rPr lang="ru-RU" b="1" dirty="0"/>
              <a:t>Генератор облаков точек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13890-2CF3-4241-84A3-A754CFBC2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/>
            <a:r>
              <a:rPr lang="ru-RU" altLang="ru-RU" sz="2400" dirty="0">
                <a:latin typeface="Arial Narrow" panose="020B0606020202030204" pitchFamily="34" charset="0"/>
                <a:cs typeface="Arial" panose="020B0604020202020204" pitchFamily="34" charset="0"/>
                <a:sym typeface="OpenSans-Bold" pitchFamily="34" charset="0"/>
              </a:rPr>
              <a:t>Научный руководитель: доцент </a:t>
            </a:r>
            <a:r>
              <a:rPr lang="ru-RU" altLang="ru-RU" sz="2400" dirty="0" err="1">
                <a:latin typeface="Arial Narrow" panose="020B0606020202030204" pitchFamily="34" charset="0"/>
                <a:cs typeface="Arial" panose="020B0604020202020204" pitchFamily="34" charset="0"/>
                <a:sym typeface="OpenSans-Bold" pitchFamily="34" charset="0"/>
              </a:rPr>
              <a:t>Алахвердянц</a:t>
            </a:r>
            <a:r>
              <a:rPr lang="ru-RU" altLang="ru-RU" sz="2400" dirty="0">
                <a:latin typeface="Arial Narrow" panose="020B0606020202030204" pitchFamily="34" charset="0"/>
                <a:cs typeface="Arial" panose="020B0604020202020204" pitchFamily="34" charset="0"/>
                <a:sym typeface="OpenSans-Bold" pitchFamily="34" charset="0"/>
              </a:rPr>
              <a:t> А. В.</a:t>
            </a:r>
          </a:p>
          <a:p>
            <a:pPr algn="ctr" eaLnBrk="1"/>
            <a:r>
              <a:rPr lang="ru-RU" altLang="ru-RU" sz="2400" dirty="0">
                <a:latin typeface="Arial Narrow" panose="020B0606020202030204" pitchFamily="34" charset="0"/>
                <a:cs typeface="Arial" panose="020B0604020202020204" pitchFamily="34" charset="0"/>
                <a:sym typeface="OpenSans-Bold" pitchFamily="34" charset="0"/>
              </a:rPr>
              <a:t>Выполнил: Бубенцов П. И.</a:t>
            </a:r>
          </a:p>
          <a:p>
            <a:pPr algn="ctr" eaLnBrk="1"/>
            <a:r>
              <a:rPr lang="ru-RU" altLang="ru-RU" sz="2400" dirty="0">
                <a:latin typeface="Arial Narrow" panose="020B0606020202030204" pitchFamily="34" charset="0"/>
                <a:cs typeface="Arial" panose="020B0604020202020204" pitchFamily="34" charset="0"/>
                <a:sym typeface="OpenSans-Bold" pitchFamily="34" charset="0"/>
              </a:rPr>
              <a:t>Группа: 191-К21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1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F030-5CFD-4BD3-BF1E-50A42E5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pPr algn="ctr"/>
            <a:r>
              <a:rPr lang="ru-RU" dirty="0"/>
              <a:t>Структура файла </a:t>
            </a:r>
            <a:r>
              <a:rPr lang="en-US" dirty="0"/>
              <a:t>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F33A0-9E4C-4923-96B7-33CE90B8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2" y="1530061"/>
            <a:ext cx="6005945" cy="4351338"/>
          </a:xfrm>
        </p:spPr>
        <p:txBody>
          <a:bodyPr>
            <a:normAutofit fontScale="77500" lnSpcReduction="20000"/>
          </a:bodyPr>
          <a:lstStyle/>
          <a:p>
            <a:pPr marL="0" indent="0" eaLnBrk="1">
              <a:lnSpc>
                <a:spcPct val="120000"/>
              </a:lnSpc>
              <a:spcBef>
                <a:spcPts val="2000"/>
              </a:spcBef>
              <a:buNone/>
            </a:pP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Файл </a:t>
            </a:r>
            <a:r>
              <a:rPr lang="en-US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.json </a:t>
            </a: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также содержит информацию по каждой точке, но в другом виде:</a:t>
            </a:r>
          </a:p>
          <a:p>
            <a:pPr marL="514350" indent="-51435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Каждая поверхность является 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отдельным блоком</a:t>
            </a: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 со своим уникальным номером</a:t>
            </a:r>
          </a:p>
          <a:p>
            <a:pPr marL="514350" indent="-51435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Внутри блока, в 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поле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«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Type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»,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хранится информация о типе поверхности</a:t>
            </a:r>
          </a:p>
          <a:p>
            <a:pPr marL="514350" indent="-51435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Также внутри каждого блока сгенерированы 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три массива «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X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», «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Y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» и «</a:t>
            </a:r>
            <a:r>
              <a:rPr lang="en-US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Z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»</a:t>
            </a:r>
            <a:r>
              <a:rPr lang="ru-RU" altLang="ru-RU" sz="2300" dirty="0">
                <a:cs typeface="Open Sans" panose="020B0606030504020204" pitchFamily="34" charset="0"/>
                <a:sym typeface="Open Sans" panose="020B0606030504020204" pitchFamily="34" charset="0"/>
              </a:rPr>
              <a:t>,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 </a:t>
            </a: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хранящие в себе соответствующие координаты каждой точки </a:t>
            </a:r>
          </a:p>
          <a:p>
            <a:pPr marL="0" indent="0" eaLnBrk="1">
              <a:lnSpc>
                <a:spcPct val="120000"/>
              </a:lnSpc>
              <a:spcBef>
                <a:spcPts val="2000"/>
              </a:spcBef>
              <a:buNone/>
            </a:pPr>
            <a:r>
              <a:rPr lang="ru-RU" altLang="ru-RU" sz="2300" b="0" dirty="0">
                <a:cs typeface="Open Sans" panose="020B0606030504020204" pitchFamily="34" charset="0"/>
                <a:sym typeface="Open Sans" panose="020B0606030504020204" pitchFamily="34" charset="0"/>
              </a:rPr>
              <a:t>Каждый пользователь может выбрать тот формат файла, с которым </a:t>
            </a:r>
            <a:r>
              <a:rPr lang="ru-RU" altLang="ru-RU" sz="2300" b="1" dirty="0">
                <a:cs typeface="Open Sans" panose="020B0606030504020204" pitchFamily="34" charset="0"/>
                <a:sym typeface="Open Sans" panose="020B0606030504020204" pitchFamily="34" charset="0"/>
              </a:rPr>
              <a:t>ему будет удобнее работать</a:t>
            </a:r>
            <a:r>
              <a:rPr lang="ru-RU" altLang="ru-RU" sz="2300" b="0" dirty="0">
                <a:solidFill>
                  <a:srgbClr val="646979"/>
                </a:solidFill>
                <a:latin typeface="Arial Narrow" panose="020B0606020202030204" pitchFamily="34" charset="0"/>
                <a:cs typeface="Open Sans" panose="020B0606030504020204" pitchFamily="34" charset="0"/>
                <a:sym typeface="Open Sans" panose="020B0606030504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5BCF8E-DF57-488D-8B42-5F8718D63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67697" y="1530061"/>
            <a:ext cx="1359406" cy="4492048"/>
          </a:xfrm>
          <a:prstGeom prst="roundRect">
            <a:avLst/>
          </a:prstGeom>
          <a:effectLst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1D27CF-F8C4-4869-9662-51DD26AC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593" y="1530060"/>
            <a:ext cx="1359324" cy="4492049"/>
          </a:xfrm>
          <a:prstGeom prst="roundRect">
            <a:avLst/>
          </a:prstGeom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547625-9F2E-4DF8-A6BC-02EE4CDD9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426" y="1530060"/>
            <a:ext cx="1355792" cy="4492048"/>
          </a:xfrm>
          <a:prstGeom prst="round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652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6C3-D4AC-49BA-B661-A3B921E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9A4D1-5D9C-42CD-BD4C-4A8AE691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Углублены знания</a:t>
            </a:r>
            <a:r>
              <a:rPr lang="en-US" b="1" dirty="0"/>
              <a:t> </a:t>
            </a:r>
            <a:r>
              <a:rPr lang="ru-RU" dirty="0"/>
              <a:t>в</a:t>
            </a:r>
            <a:r>
              <a:rPr lang="en-US" b="1" dirty="0"/>
              <a:t> </a:t>
            </a:r>
            <a:r>
              <a:rPr lang="ru-RU" dirty="0"/>
              <a:t>написании программ на языке программирования </a:t>
            </a:r>
            <a:r>
              <a:rPr lang="en-US" b="1" dirty="0"/>
              <a:t>C++</a:t>
            </a:r>
            <a:r>
              <a:rPr lang="ru-RU" dirty="0"/>
              <a:t>.</a:t>
            </a:r>
            <a:endParaRPr lang="en-US" b="1" dirty="0"/>
          </a:p>
          <a:p>
            <a:r>
              <a:rPr lang="ru-RU" b="1" dirty="0"/>
              <a:t>Приобретены</a:t>
            </a:r>
            <a:r>
              <a:rPr lang="ru-RU" dirty="0"/>
              <a:t> более глубокие </a:t>
            </a:r>
            <a:r>
              <a:rPr lang="ru-RU" b="1" dirty="0"/>
              <a:t>навыки</a:t>
            </a:r>
            <a:r>
              <a:rPr lang="ru-RU" dirty="0"/>
              <a:t> в </a:t>
            </a:r>
            <a:r>
              <a:rPr lang="ru-RU" b="1" dirty="0"/>
              <a:t>области ООП</a:t>
            </a:r>
            <a:r>
              <a:rPr lang="ru-RU" dirty="0"/>
              <a:t>.</a:t>
            </a:r>
            <a:endParaRPr lang="ru-RU" b="1" dirty="0"/>
          </a:p>
          <a:p>
            <a:r>
              <a:rPr lang="ru-RU" b="1" dirty="0"/>
              <a:t>Получен опыт работы </a:t>
            </a:r>
            <a:r>
              <a:rPr lang="ru-RU" dirty="0"/>
              <a:t>с кроссплатформенной системой документирования исходных текстов (</a:t>
            </a:r>
            <a:r>
              <a:rPr lang="en-US" b="1" dirty="0" err="1"/>
              <a:t>Doxygen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Набрано практическое мастерство </a:t>
            </a:r>
            <a:r>
              <a:rPr lang="ru-RU" dirty="0"/>
              <a:t>в использовании  кроссплатформенного программного средства автоматизации сборки программного обеспечения (</a:t>
            </a:r>
            <a:r>
              <a:rPr lang="en-US" b="1" dirty="0" err="1"/>
              <a:t>CMake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b="1" dirty="0"/>
              <a:t>Углублены знания </a:t>
            </a:r>
            <a:r>
              <a:rPr lang="ru-RU" dirty="0"/>
              <a:t>и понимание </a:t>
            </a:r>
            <a:r>
              <a:rPr lang="ru-RU" b="1" dirty="0"/>
              <a:t>алгоритмов машинного обучения и классификации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45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E1C92-761D-4F8D-9F24-6931649E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18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739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7A40C-A650-412B-81C7-EBFE744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24674-ED88-41F3-93C4-5B1975F9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Развиваются и широко применяются </a:t>
            </a:r>
            <a:r>
              <a:rPr lang="ru-RU" b="1" dirty="0"/>
              <a:t>технологии создания </a:t>
            </a:r>
            <a:r>
              <a:rPr lang="en-US" b="1" dirty="0"/>
              <a:t>3D </a:t>
            </a:r>
            <a:r>
              <a:rPr lang="ru-RU" b="1" dirty="0"/>
              <a:t>моделей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Распространенный способ создания </a:t>
            </a:r>
            <a:r>
              <a:rPr lang="en-US" dirty="0"/>
              <a:t>3D </a:t>
            </a:r>
            <a:r>
              <a:rPr lang="ru-RU" dirty="0"/>
              <a:t>моделей – </a:t>
            </a:r>
            <a:r>
              <a:rPr lang="en-US" b="1" dirty="0"/>
              <a:t>3D </a:t>
            </a:r>
            <a:r>
              <a:rPr lang="ru-RU" b="1" dirty="0"/>
              <a:t>сканирование</a:t>
            </a:r>
          </a:p>
          <a:p>
            <a:endParaRPr lang="ru-RU" b="1" dirty="0"/>
          </a:p>
          <a:p>
            <a:r>
              <a:rPr lang="ru-RU" dirty="0"/>
              <a:t>Разработанная программа </a:t>
            </a:r>
            <a:r>
              <a:rPr lang="ru-RU" b="1" dirty="0"/>
              <a:t>эмулирует работу </a:t>
            </a:r>
            <a:r>
              <a:rPr lang="en-US" b="1" dirty="0"/>
              <a:t>3D </a:t>
            </a:r>
            <a:r>
              <a:rPr lang="ru-RU" b="1" dirty="0"/>
              <a:t>сканнера </a:t>
            </a:r>
            <a:r>
              <a:rPr lang="ru-RU" dirty="0"/>
              <a:t>и представляет сгенерированные данные в специальном формате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B83F6-443B-4DD0-BE5D-26D9744B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сделано?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E0699-F27E-4E9B-BCC6-CB45588B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Написано </a:t>
            </a:r>
            <a:r>
              <a:rPr lang="en-US" b="1" dirty="0"/>
              <a:t>API</a:t>
            </a:r>
            <a:r>
              <a:rPr lang="en-US" dirty="0"/>
              <a:t>, </a:t>
            </a:r>
            <a:r>
              <a:rPr lang="ru-RU" dirty="0"/>
              <a:t>эмулирующее работу 3</a:t>
            </a:r>
            <a:r>
              <a:rPr lang="en-US" dirty="0"/>
              <a:t>D </a:t>
            </a:r>
            <a:r>
              <a:rPr lang="ru-RU" dirty="0"/>
              <a:t>сканнера.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Разработана документация </a:t>
            </a:r>
            <a:r>
              <a:rPr lang="ru-RU" dirty="0"/>
              <a:t>к </a:t>
            </a:r>
            <a:r>
              <a:rPr lang="en-US" dirty="0"/>
              <a:t>API.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b="1" dirty="0"/>
              <a:t>Реализован алгоритм нейронной сети </a:t>
            </a:r>
            <a:r>
              <a:rPr lang="ru-RU" dirty="0"/>
              <a:t>для классификации сгенерированных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53807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983D5-8B78-45B7-BFD0-764F4E1F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задачи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F2A59-7DD0-4641-8A8C-7AFC1A9B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Генерация:</a:t>
            </a:r>
          </a:p>
          <a:p>
            <a:pPr marL="0" indent="0">
              <a:buNone/>
            </a:pPr>
            <a:r>
              <a:rPr lang="ru-RU" sz="2800" b="0" dirty="0">
                <a:cs typeface="Open Sans"/>
              </a:rPr>
              <a:t>Генерирует различные поверхности в виде облаков точек (эмулирует работу 3</a:t>
            </a:r>
            <a:r>
              <a:rPr lang="en-US" sz="2800" b="0" dirty="0">
                <a:cs typeface="Open Sans"/>
              </a:rPr>
              <a:t>D</a:t>
            </a:r>
            <a:r>
              <a:rPr lang="ru-RU" sz="2800" b="0" dirty="0">
                <a:cs typeface="Open Sans"/>
              </a:rPr>
              <a:t> сканера)</a:t>
            </a:r>
            <a:endParaRPr lang="ru-RU" altLang="ru-RU" sz="2800" b="0" dirty="0"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r>
              <a:rPr lang="ru-RU" b="1" dirty="0"/>
              <a:t>Представление данных:</a:t>
            </a:r>
          </a:p>
          <a:p>
            <a:pPr marL="0" indent="0">
              <a:buNone/>
            </a:pPr>
            <a:r>
              <a:rPr lang="ru-RU" sz="2800" b="0" dirty="0">
                <a:cs typeface="Open Sans" panose="020B0606030504020204" pitchFamily="34" charset="0"/>
              </a:rPr>
              <a:t>Создает файлы формата </a:t>
            </a:r>
            <a:r>
              <a:rPr lang="en-US" sz="2800" b="0" dirty="0">
                <a:cs typeface="Open Sans" panose="020B0606030504020204" pitchFamily="34" charset="0"/>
              </a:rPr>
              <a:t>.csv</a:t>
            </a:r>
            <a:r>
              <a:rPr lang="ru-RU" sz="2800" b="0" dirty="0">
                <a:cs typeface="Open Sans" panose="020B0606030504020204" pitchFamily="34" charset="0"/>
              </a:rPr>
              <a:t> и </a:t>
            </a:r>
            <a:r>
              <a:rPr lang="en-US" sz="2800" b="0" dirty="0">
                <a:cs typeface="Open Sans" panose="020B0606030504020204" pitchFamily="34" charset="0"/>
              </a:rPr>
              <a:t>.json,</a:t>
            </a:r>
            <a:r>
              <a:rPr lang="ru-RU" sz="2800" b="0" dirty="0">
                <a:cs typeface="Open Sans" panose="020B0606030504020204" pitchFamily="34" charset="0"/>
              </a:rPr>
              <a:t> содержащие информацию о сгенерированных поверхностях</a:t>
            </a:r>
            <a:endParaRPr lang="ru-RU" dirty="0"/>
          </a:p>
          <a:p>
            <a:r>
              <a:rPr lang="ru-RU" b="1" dirty="0"/>
              <a:t>Обработка:</a:t>
            </a:r>
          </a:p>
          <a:p>
            <a:pPr marL="0" indent="0">
              <a:buNone/>
            </a:pPr>
            <a:r>
              <a:rPr lang="ru-RU" altLang="ru-RU" sz="2800" b="0" dirty="0">
                <a:cs typeface="Open Sans"/>
                <a:sym typeface="Open Sans" panose="020B0606030504020204" pitchFamily="34" charset="0"/>
              </a:rPr>
              <a:t>Использует алгоритмы машинного обучения для распознавания сгенерированных поверхностей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C7A91-9E99-4C04-B34B-D71F5BED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920B-B7EA-4851-A94E-1B0B8094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Microsoft Visual Studio</a:t>
            </a:r>
            <a:r>
              <a:rPr lang="en-US" dirty="0"/>
              <a:t> </a:t>
            </a:r>
            <a:r>
              <a:rPr lang="ru-RU" dirty="0"/>
              <a:t>на языке </a:t>
            </a:r>
            <a:r>
              <a:rPr lang="en-US" b="1" dirty="0"/>
              <a:t>C++ </a:t>
            </a:r>
            <a:r>
              <a:rPr lang="en-US" dirty="0"/>
              <a:t>–</a:t>
            </a:r>
            <a:r>
              <a:rPr lang="ru-RU" dirty="0"/>
              <a:t> разработка </a:t>
            </a:r>
            <a:r>
              <a:rPr lang="en-US" dirty="0"/>
              <a:t>API</a:t>
            </a:r>
            <a:r>
              <a:rPr lang="ru-RU"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Doxygen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создание документации</a:t>
            </a:r>
          </a:p>
          <a:p>
            <a:endParaRPr lang="ru-RU" b="1" dirty="0"/>
          </a:p>
          <a:p>
            <a:endParaRPr lang="en-US" b="1" dirty="0"/>
          </a:p>
          <a:p>
            <a:r>
              <a:rPr lang="en-US" b="1" dirty="0" err="1"/>
              <a:t>Cmake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сборка динамической библиотеки</a:t>
            </a:r>
            <a:endParaRPr lang="ru-RU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882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9CA91-CABB-4522-AF8D-AAACC90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</a:t>
            </a:r>
            <a:br>
              <a:rPr lang="en-US" dirty="0"/>
            </a:br>
            <a:r>
              <a:rPr lang="ru-RU" dirty="0"/>
              <a:t>(Структура </a:t>
            </a:r>
            <a:r>
              <a:rPr lang="en-US" dirty="0"/>
              <a:t>API</a:t>
            </a:r>
            <a:r>
              <a:rPr lang="ru-RU" dirty="0"/>
              <a:t>)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89F3E87-189A-472D-917B-D3BA07CF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491"/>
            <a:ext cx="10515600" cy="3969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API </a:t>
            </a:r>
            <a:r>
              <a:rPr lang="ru-RU" dirty="0"/>
              <a:t>состоит из 3 модулей:</a:t>
            </a:r>
          </a:p>
          <a:p>
            <a:r>
              <a:rPr lang="en-US" b="1" dirty="0"/>
              <a:t>Shapes</a:t>
            </a:r>
          </a:p>
          <a:p>
            <a:endParaRPr lang="en-US" b="1" dirty="0"/>
          </a:p>
          <a:p>
            <a:r>
              <a:rPr lang="en-US" b="1" dirty="0"/>
              <a:t>Randomization</a:t>
            </a:r>
          </a:p>
          <a:p>
            <a:endParaRPr lang="en-US" b="1" dirty="0"/>
          </a:p>
          <a:p>
            <a:r>
              <a:rPr lang="en-US" b="1" dirty="0" err="1"/>
              <a:t>Writefile</a:t>
            </a:r>
            <a:endParaRPr lang="en-US" b="1" dirty="0"/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EEB46-7263-42A5-BF5A-60C183CD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2369271"/>
            <a:ext cx="61436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3948B-1A4E-458B-BF8E-58B27FB5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сгенерированных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54082-D0D4-4C94-8663-2D46B42B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1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5E53-AC50-448B-801B-41750DD5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Представление данных</a:t>
            </a:r>
            <a:br>
              <a:rPr lang="ru-RU" dirty="0"/>
            </a:br>
            <a:r>
              <a:rPr lang="ru-RU" dirty="0"/>
              <a:t>Почему выбран такой формат?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EBB12-33AA-405B-9665-BDF57060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Понятная структура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sz="2800" dirty="0"/>
              <a:t>интаксис CSV и JSON максимально прост и будет понятен любому с ним столкнувшемуся человеку</a:t>
            </a:r>
          </a:p>
          <a:p>
            <a:r>
              <a:rPr lang="ru-RU" b="1" dirty="0"/>
              <a:t>Удобен в использовании</a:t>
            </a:r>
          </a:p>
          <a:p>
            <a:pPr marL="0" indent="0">
              <a:buNone/>
            </a:pPr>
            <a:r>
              <a:rPr lang="en-US" dirty="0"/>
              <a:t>CSV </a:t>
            </a:r>
            <a:r>
              <a:rPr lang="ru-RU" dirty="0"/>
              <a:t>и </a:t>
            </a:r>
            <a:r>
              <a:rPr lang="en-US" dirty="0"/>
              <a:t>JSON </a:t>
            </a:r>
            <a:r>
              <a:rPr lang="ru-RU" dirty="0"/>
              <a:t>удобно использовать в последующей обработке данных</a:t>
            </a:r>
          </a:p>
          <a:p>
            <a:r>
              <a:rPr lang="ru-RU" b="1" dirty="0"/>
              <a:t>Простота генерации</a:t>
            </a:r>
          </a:p>
          <a:p>
            <a:pPr marL="0" indent="0">
              <a:buNone/>
            </a:pPr>
            <a:r>
              <a:rPr lang="en-US" sz="2800" dirty="0"/>
              <a:t>CSV </a:t>
            </a:r>
            <a:r>
              <a:rPr lang="ru-RU" sz="2800" dirty="0"/>
              <a:t>и </a:t>
            </a:r>
            <a:r>
              <a:rPr lang="en-US" sz="2800" dirty="0"/>
              <a:t>JSON </a:t>
            </a:r>
            <a:r>
              <a:rPr lang="ru-RU" sz="2800" dirty="0"/>
              <a:t>достаточно легко генерировать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9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0C4CB-F6A8-4452-938A-B5246B42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ru-RU" dirty="0"/>
              <a:t>Структура файла </a:t>
            </a:r>
            <a:r>
              <a:rPr lang="en-US" dirty="0"/>
              <a:t>.csv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5C8999-E856-4CC9-8A78-B87B3817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63" y="1669689"/>
            <a:ext cx="3486041" cy="35186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1FDE79-8D10-4BD4-944E-5D8DD4E4B3AC}"/>
              </a:ext>
            </a:extLst>
          </p:cNvPr>
          <p:cNvSpPr txBox="1"/>
          <p:nvPr/>
        </p:nvSpPr>
        <p:spPr>
          <a:xfrm>
            <a:off x="4410507" y="1503085"/>
            <a:ext cx="6867093" cy="379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>
              <a:lnSpc>
                <a:spcPct val="120000"/>
              </a:lnSpc>
              <a:spcBef>
                <a:spcPts val="2000"/>
              </a:spcBef>
              <a:buNone/>
            </a:pPr>
            <a:r>
              <a:rPr lang="ru-RU" sz="2000" b="0" dirty="0">
                <a:cs typeface="Open Sans" panose="020B0606030504020204" pitchFamily="34" charset="0"/>
              </a:rPr>
              <a:t>Файл .</a:t>
            </a:r>
            <a:r>
              <a:rPr lang="en-US" sz="2000" b="0" dirty="0">
                <a:cs typeface="Open Sans" panose="020B0606030504020204" pitchFamily="34" charset="0"/>
              </a:rPr>
              <a:t>csv </a:t>
            </a:r>
            <a:r>
              <a:rPr lang="ru-RU" sz="2000" b="0" dirty="0">
                <a:cs typeface="Open Sans" panose="020B0606030504020204" pitchFamily="34" charset="0"/>
              </a:rPr>
              <a:t>содержит информацию по каждой точке сгенерированных поверхностей:</a:t>
            </a:r>
          </a:p>
          <a:p>
            <a:pPr marL="342900" indent="-34290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sz="2000" b="1" dirty="0">
                <a:cs typeface="Open Sans" panose="020B0606030504020204" pitchFamily="34" charset="0"/>
              </a:rPr>
              <a:t>Столбец </a:t>
            </a:r>
            <a:r>
              <a:rPr lang="en-US" sz="2000" b="1" dirty="0">
                <a:cs typeface="Open Sans" panose="020B0606030504020204" pitchFamily="34" charset="0"/>
              </a:rPr>
              <a:t>“Number” </a:t>
            </a:r>
            <a:r>
              <a:rPr lang="ru-RU" sz="2000" b="0" dirty="0">
                <a:cs typeface="Open Sans" panose="020B0606030504020204" pitchFamily="34" charset="0"/>
              </a:rPr>
              <a:t>отвечает за уникальный порядковый номер поверхности.</a:t>
            </a:r>
          </a:p>
          <a:p>
            <a:pPr marL="342900" indent="-34290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sz="2000" b="1" dirty="0">
                <a:cs typeface="Open Sans" panose="020B0606030504020204" pitchFamily="34" charset="0"/>
              </a:rPr>
              <a:t>Столбец </a:t>
            </a:r>
            <a:r>
              <a:rPr lang="en-US" sz="2000" b="1" dirty="0">
                <a:cs typeface="Open Sans" panose="020B0606030504020204" pitchFamily="34" charset="0"/>
              </a:rPr>
              <a:t>“Type” </a:t>
            </a:r>
            <a:r>
              <a:rPr lang="ru-RU" sz="2000" b="0" dirty="0">
                <a:cs typeface="Open Sans" panose="020B0606030504020204" pitchFamily="34" charset="0"/>
              </a:rPr>
              <a:t>отвечает за тип поверхности, каждому типу присвоен собственный идентификатор в виде цифры</a:t>
            </a:r>
          </a:p>
          <a:p>
            <a:pPr marL="342900" indent="-342900" eaLnBrk="1">
              <a:lnSpc>
                <a:spcPct val="120000"/>
              </a:lnSpc>
              <a:spcBef>
                <a:spcPts val="2000"/>
              </a:spcBef>
              <a:buAutoNum type="arabicParenR"/>
            </a:pPr>
            <a:r>
              <a:rPr lang="ru-RU" sz="2000" b="1" dirty="0">
                <a:cs typeface="Open Sans" panose="020B0606030504020204" pitchFamily="34" charset="0"/>
              </a:rPr>
              <a:t>Столбцы </a:t>
            </a:r>
            <a:r>
              <a:rPr lang="en-US" sz="2000" b="1" dirty="0">
                <a:cs typeface="Open Sans" panose="020B0606030504020204" pitchFamily="34" charset="0"/>
              </a:rPr>
              <a:t>X, Y, Z </a:t>
            </a:r>
            <a:r>
              <a:rPr lang="ru-RU" sz="2000" b="0" dirty="0">
                <a:cs typeface="Open Sans" panose="020B0606030504020204" pitchFamily="34" charset="0"/>
              </a:rPr>
              <a:t>отвечают за координаты </a:t>
            </a:r>
            <a:r>
              <a:rPr lang="en-US" sz="2000" b="0" dirty="0">
                <a:cs typeface="Open Sans" panose="020B0606030504020204" pitchFamily="34" charset="0"/>
              </a:rPr>
              <a:t>X, Y, Z </a:t>
            </a:r>
            <a:r>
              <a:rPr lang="ru-RU" sz="2000" b="0" dirty="0">
                <a:cs typeface="Open Sans" panose="020B0606030504020204" pitchFamily="34" charset="0"/>
              </a:rPr>
              <a:t>каждой отдельной точки поверхности.</a:t>
            </a:r>
          </a:p>
        </p:txBody>
      </p:sp>
    </p:spTree>
    <p:extLst>
      <p:ext uri="{BB962C8B-B14F-4D97-AF65-F5344CB8AC3E}">
        <p14:creationId xmlns:p14="http://schemas.microsoft.com/office/powerpoint/2010/main" val="2055766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514</Words>
  <Application>Microsoft Office PowerPoint</Application>
  <PresentationFormat>Широкоэкранный</PresentationFormat>
  <Paragraphs>71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Тема Office</vt:lpstr>
      <vt:lpstr>Генератор облаков точек</vt:lpstr>
      <vt:lpstr>Введение</vt:lpstr>
      <vt:lpstr>Что сделано?</vt:lpstr>
      <vt:lpstr>Основные задачи приложения</vt:lpstr>
      <vt:lpstr>Используемые технологии</vt:lpstr>
      <vt:lpstr>Генерация (Структура API)</vt:lpstr>
      <vt:lpstr>Примеры сгенерированных поверхностей</vt:lpstr>
      <vt:lpstr>Представление данных Почему выбран такой формат?</vt:lpstr>
      <vt:lpstr>Структура файла .csv</vt:lpstr>
      <vt:lpstr>Структура файла .json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облаков точек</dc:title>
  <dc:creator>bruh bruh</dc:creator>
  <cp:lastModifiedBy>bruh bruh</cp:lastModifiedBy>
  <cp:revision>2</cp:revision>
  <dcterms:created xsi:type="dcterms:W3CDTF">2023-05-17T19:51:17Z</dcterms:created>
  <dcterms:modified xsi:type="dcterms:W3CDTF">2023-05-17T20:01:24Z</dcterms:modified>
</cp:coreProperties>
</file>