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4" r:id="rId15"/>
    <p:sldId id="265" r:id="rId16"/>
    <p:sldId id="266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308"/>
    <a:srgbClr val="002F00"/>
    <a:srgbClr val="179202"/>
    <a:srgbClr val="138F02"/>
    <a:srgbClr val="385723"/>
    <a:srgbClr val="008000"/>
    <a:srgbClr val="99C63D"/>
    <a:srgbClr val="38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A28E-6C04-4118-9F0B-62AFCDC37ADA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jpe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504"/>
            <a:ext cx="334089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35" y="279649"/>
            <a:ext cx="3250794" cy="32507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460204" y="5682944"/>
            <a:ext cx="6363959" cy="427832"/>
            <a:chOff x="1476174" y="5725996"/>
            <a:chExt cx="6363959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42493" y="5735984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76174" y="5726389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 flipH="1">
              <a:off x="6816551" y="5725996"/>
              <a:ext cx="1023582" cy="420220"/>
              <a:chOff x="1722612" y="5706780"/>
              <a:chExt cx="1023582" cy="42022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29522" y="5725996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88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914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287308"/>
              </a:gs>
              <a:gs pos="83000">
                <a:srgbClr val="38AD05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179202"/>
              </a:gs>
              <a:gs pos="83000">
                <a:srgbClr val="138F02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601442" y="403742"/>
            <a:ext cx="3175972" cy="2663281"/>
            <a:chOff x="1556842" y="1112271"/>
            <a:chExt cx="4604259" cy="3783922"/>
          </a:xfrm>
        </p:grpSpPr>
        <p:grpSp>
          <p:nvGrpSpPr>
            <p:cNvPr id="41" name="Group 40"/>
            <p:cNvGrpSpPr/>
            <p:nvPr/>
          </p:nvGrpSpPr>
          <p:grpSpPr>
            <a:xfrm>
              <a:off x="1573455" y="1129415"/>
              <a:ext cx="1869141" cy="1573306"/>
              <a:chOff x="1331259" y="699247"/>
              <a:chExt cx="1869141" cy="157330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2799" y="1112271"/>
              <a:ext cx="1869141" cy="1573306"/>
              <a:chOff x="3614270" y="699247"/>
              <a:chExt cx="1869141" cy="157330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288699" y="3322887"/>
              <a:ext cx="1872402" cy="1573306"/>
              <a:chOff x="6396631" y="2292914"/>
              <a:chExt cx="1872402" cy="157330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399892" y="2292914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43260" y="2572573"/>
                <a:ext cx="979307" cy="81995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6396631" y="2632745"/>
                <a:ext cx="923824" cy="923824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1556842" y="3317092"/>
              <a:ext cx="1869141" cy="1573306"/>
              <a:chOff x="1556842" y="3317092"/>
              <a:chExt cx="1869141" cy="157330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556842" y="3317092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298944" y="3583203"/>
                <a:ext cx="918389" cy="85740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1567587" y="3632567"/>
                <a:ext cx="923824" cy="923824"/>
              </a:xfrm>
              <a:prstGeom prst="rect">
                <a:avLst/>
              </a:prstGeom>
            </p:spPr>
          </p:pic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6557" y="40514"/>
            <a:ext cx="365792" cy="1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2353719" y="5682944"/>
            <a:ext cx="4576930" cy="427832"/>
            <a:chOff x="1460204" y="5682944"/>
            <a:chExt cx="4576930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60204" y="5683337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13552" y="5682944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8" y="1547874"/>
            <a:ext cx="2628341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35" y="279649"/>
            <a:ext cx="3250794" cy="32507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460204" y="5682944"/>
            <a:ext cx="6363959" cy="427832"/>
            <a:chOff x="1476174" y="5725996"/>
            <a:chExt cx="6363959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42493" y="5735984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76174" y="5726389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 flipH="1">
              <a:off x="6816551" y="5725996"/>
              <a:ext cx="1023582" cy="420220"/>
              <a:chOff x="1722612" y="5706780"/>
              <a:chExt cx="1023582" cy="42022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29522" y="5725996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2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83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31" y="2348415"/>
            <a:ext cx="3224463" cy="1430073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nip Single Corner Rectangle 23"/>
          <p:cNvSpPr/>
          <p:nvPr/>
        </p:nvSpPr>
        <p:spPr>
          <a:xfrm rot="10800000">
            <a:off x="3005506" y="2383970"/>
            <a:ext cx="608386" cy="167313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397053" y="3667625"/>
            <a:ext cx="3216841" cy="11121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400674" y="2362853"/>
            <a:ext cx="3213219" cy="104775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3194411" y="2375943"/>
            <a:ext cx="353674" cy="121881"/>
            <a:chOff x="3194411" y="2375943"/>
            <a:chExt cx="353674" cy="121881"/>
          </a:xfrm>
        </p:grpSpPr>
        <p:sp>
          <p:nvSpPr>
            <p:cNvPr id="8" name="Oval 7"/>
            <p:cNvSpPr/>
            <p:nvPr/>
          </p:nvSpPr>
          <p:spPr>
            <a:xfrm>
              <a:off x="3194411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407413" y="2375943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233320" y="2417924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427366" y="2382714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Flowchart: Stored Data 26"/>
          <p:cNvSpPr/>
          <p:nvPr/>
        </p:nvSpPr>
        <p:spPr>
          <a:xfrm flipH="1">
            <a:off x="2438676" y="27549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ounded Rectangle 24"/>
          <p:cNvSpPr/>
          <p:nvPr/>
        </p:nvSpPr>
        <p:spPr>
          <a:xfrm>
            <a:off x="1229782" y="2755300"/>
            <a:ext cx="137051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2495363" y="2754952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0008" y="254317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 flipV="1">
            <a:off x="1229782" y="2974223"/>
            <a:ext cx="1370518" cy="48162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1070008" y="2983631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Cidade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84" y="3118077"/>
            <a:ext cx="646232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17278" y="533062"/>
            <a:ext cx="2905806" cy="5703965"/>
            <a:chOff x="1317278" y="533062"/>
            <a:chExt cx="2905806" cy="5703965"/>
          </a:xfrm>
        </p:grpSpPr>
        <p:grpSp>
          <p:nvGrpSpPr>
            <p:cNvPr id="23" name="Group 22"/>
            <p:cNvGrpSpPr/>
            <p:nvPr/>
          </p:nvGrpSpPr>
          <p:grpSpPr>
            <a:xfrm>
              <a:off x="1317278" y="533062"/>
              <a:ext cx="2905806" cy="5703965"/>
              <a:chOff x="1317278" y="533062"/>
              <a:chExt cx="3224462" cy="60022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17278" y="533062"/>
                <a:ext cx="3224461" cy="6002209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Snip Single Corner Rectangle 5"/>
              <p:cNvSpPr/>
              <p:nvPr/>
            </p:nvSpPr>
            <p:spPr>
              <a:xfrm rot="10800000">
                <a:off x="3933353" y="568617"/>
                <a:ext cx="608386" cy="167313"/>
              </a:xfrm>
              <a:prstGeom prst="snip1Rect">
                <a:avLst>
                  <a:gd name="adj" fmla="val 5000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4898" y="6424061"/>
                <a:ext cx="3216841" cy="111210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8521" y="547500"/>
                <a:ext cx="3213219" cy="104775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24001" y="974557"/>
              <a:ext cx="2631223" cy="704831"/>
              <a:chOff x="1731059" y="974557"/>
              <a:chExt cx="2424165" cy="7048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hevron 33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524001" y="1839917"/>
              <a:ext cx="2637953" cy="704831"/>
              <a:chOff x="1731059" y="974557"/>
              <a:chExt cx="2424165" cy="70483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0" name="Flowchart: Connector 39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hevron 40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82272" y="1141805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4624" y="1869166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1" y="2731122"/>
              <a:ext cx="2637954" cy="704831"/>
              <a:chOff x="1731059" y="974557"/>
              <a:chExt cx="2424165" cy="70483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524001" y="3633214"/>
              <a:ext cx="2637954" cy="704831"/>
              <a:chOff x="1731059" y="974557"/>
              <a:chExt cx="2424165" cy="7048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54" name="Flowchart: Connector 53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Chevron 54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639353" y="2919704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2272" y="3785574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459" y="420298"/>
            <a:ext cx="3556545" cy="3336046"/>
            <a:chOff x="4155224" y="533063"/>
            <a:chExt cx="2527963" cy="3336046"/>
          </a:xfrm>
        </p:grpSpPr>
        <p:sp>
          <p:nvSpPr>
            <p:cNvPr id="95" name="Rectangle 94"/>
            <p:cNvSpPr/>
            <p:nvPr/>
          </p:nvSpPr>
          <p:spPr>
            <a:xfrm>
              <a:off x="4196652" y="533063"/>
              <a:ext cx="2486535" cy="3336046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Snip Single Corner Rectangle 95"/>
            <p:cNvSpPr/>
            <p:nvPr/>
          </p:nvSpPr>
          <p:spPr>
            <a:xfrm rot="10800000" flipH="1">
              <a:off x="4155224" y="543895"/>
              <a:ext cx="2521233" cy="18060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02528" y="3807298"/>
              <a:ext cx="2480659" cy="61811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5385" y="1008079"/>
            <a:ext cx="2631224" cy="1973252"/>
            <a:chOff x="9761706" y="1134492"/>
            <a:chExt cx="2631224" cy="1973252"/>
          </a:xfrm>
        </p:grpSpPr>
        <p:sp>
          <p:nvSpPr>
            <p:cNvPr id="59" name="Rounded Rectangle 58"/>
            <p:cNvSpPr/>
            <p:nvPr/>
          </p:nvSpPr>
          <p:spPr>
            <a:xfrm>
              <a:off x="9761708" y="1134492"/>
              <a:ext cx="2631221" cy="395977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761707" y="1643850"/>
              <a:ext cx="2631223" cy="406465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98033" y="118292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0833" y="1672391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761706" y="2163696"/>
              <a:ext cx="2631223" cy="406465"/>
              <a:chOff x="4813189" y="2491905"/>
              <a:chExt cx="2631223" cy="40646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Aula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761706" y="2701279"/>
              <a:ext cx="2631223" cy="406465"/>
              <a:chOff x="4813189" y="2491905"/>
              <a:chExt cx="2631223" cy="40646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Turma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42500" y="4034682"/>
            <a:ext cx="2637954" cy="704831"/>
            <a:chOff x="8420012" y="5259452"/>
            <a:chExt cx="2637954" cy="704831"/>
          </a:xfrm>
        </p:grpSpPr>
        <p:grpSp>
          <p:nvGrpSpPr>
            <p:cNvPr id="72" name="Group 71"/>
            <p:cNvGrpSpPr/>
            <p:nvPr/>
          </p:nvGrpSpPr>
          <p:grpSpPr>
            <a:xfrm>
              <a:off x="8420012" y="5259452"/>
              <a:ext cx="2637954" cy="704831"/>
              <a:chOff x="1582272" y="3648366"/>
              <a:chExt cx="2637954" cy="70483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556968" y="5379346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9260" y="3518403"/>
            <a:ext cx="2639425" cy="424202"/>
            <a:chOff x="8019260" y="3518403"/>
            <a:chExt cx="2639425" cy="424202"/>
          </a:xfrm>
        </p:grpSpPr>
        <p:sp>
          <p:nvSpPr>
            <p:cNvPr id="55" name="Rounded Rectangle 54"/>
            <p:cNvSpPr/>
            <p:nvPr/>
          </p:nvSpPr>
          <p:spPr>
            <a:xfrm>
              <a:off x="8019260" y="3518403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92487" y="3597135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Turma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8027462" y="546783"/>
            <a:ext cx="3030504" cy="1796637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Snip Single Corner Rectangle 68"/>
          <p:cNvSpPr/>
          <p:nvPr/>
        </p:nvSpPr>
        <p:spPr>
          <a:xfrm rot="10800000" flipH="1">
            <a:off x="8019260" y="546783"/>
            <a:ext cx="3030504" cy="178176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8026422" y="2343102"/>
            <a:ext cx="3023342" cy="5753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57"/>
          <p:cNvSpPr/>
          <p:nvPr/>
        </p:nvSpPr>
        <p:spPr>
          <a:xfrm>
            <a:off x="8187990" y="1020920"/>
            <a:ext cx="2631221" cy="395977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58"/>
          <p:cNvSpPr/>
          <p:nvPr/>
        </p:nvSpPr>
        <p:spPr>
          <a:xfrm>
            <a:off x="8187989" y="1530278"/>
            <a:ext cx="2631223" cy="406465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oup 87"/>
          <p:cNvGrpSpPr/>
          <p:nvPr/>
        </p:nvGrpSpPr>
        <p:grpSpPr>
          <a:xfrm>
            <a:off x="518078" y="745027"/>
            <a:ext cx="2637954" cy="704831"/>
            <a:chOff x="946266" y="4406425"/>
            <a:chExt cx="2637954" cy="704831"/>
          </a:xfrm>
        </p:grpSpPr>
        <p:grpSp>
          <p:nvGrpSpPr>
            <p:cNvPr id="78" name="Group 77"/>
            <p:cNvGrpSpPr/>
            <p:nvPr/>
          </p:nvGrpSpPr>
          <p:grpSpPr>
            <a:xfrm>
              <a:off x="946266" y="4406425"/>
              <a:ext cx="2637954" cy="704831"/>
              <a:chOff x="1582272" y="3648366"/>
              <a:chExt cx="2637954" cy="704831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hevron 80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46266" y="4556222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2500" y="1732774"/>
            <a:ext cx="2637954" cy="704831"/>
            <a:chOff x="946266" y="5540854"/>
            <a:chExt cx="2637954" cy="704831"/>
          </a:xfrm>
        </p:grpSpPr>
        <p:grpSp>
          <p:nvGrpSpPr>
            <p:cNvPr id="83" name="Group 82"/>
            <p:cNvGrpSpPr/>
            <p:nvPr/>
          </p:nvGrpSpPr>
          <p:grpSpPr>
            <a:xfrm>
              <a:off x="946266" y="5540854"/>
              <a:ext cx="2637954" cy="704831"/>
              <a:chOff x="1582272" y="3648366"/>
              <a:chExt cx="2637954" cy="704831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38448" y="5557009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2500" y="2760682"/>
            <a:ext cx="2637954" cy="704831"/>
            <a:chOff x="3929596" y="5548242"/>
            <a:chExt cx="2637954" cy="704831"/>
          </a:xfrm>
        </p:grpSpPr>
        <p:grpSp>
          <p:nvGrpSpPr>
            <p:cNvPr id="73" name="Group 72"/>
            <p:cNvGrpSpPr/>
            <p:nvPr/>
          </p:nvGrpSpPr>
          <p:grpSpPr>
            <a:xfrm>
              <a:off x="3929596" y="5548242"/>
              <a:ext cx="2637954" cy="704831"/>
              <a:chOff x="1582272" y="3648366"/>
              <a:chExt cx="2637954" cy="704831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owchart: Connector 7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095710" y="5700338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19259" y="4174996"/>
            <a:ext cx="2639425" cy="424202"/>
            <a:chOff x="8019259" y="4174996"/>
            <a:chExt cx="2639425" cy="424202"/>
          </a:xfrm>
        </p:grpSpPr>
        <p:sp>
          <p:nvSpPr>
            <p:cNvPr id="63" name="Rounded Rectangle 62"/>
            <p:cNvSpPr/>
            <p:nvPr/>
          </p:nvSpPr>
          <p:spPr>
            <a:xfrm>
              <a:off x="8019259" y="4174996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9650" y="4249877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Aula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26422" y="4748191"/>
            <a:ext cx="2639425" cy="424202"/>
            <a:chOff x="8026422" y="4748191"/>
            <a:chExt cx="2639425" cy="424202"/>
          </a:xfrm>
        </p:grpSpPr>
        <p:sp>
          <p:nvSpPr>
            <p:cNvPr id="66" name="Rounded Rectangle 65"/>
            <p:cNvSpPr/>
            <p:nvPr/>
          </p:nvSpPr>
          <p:spPr>
            <a:xfrm>
              <a:off x="8026422" y="474819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2487" y="4806403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26422" y="5343977"/>
            <a:ext cx="2639425" cy="424202"/>
            <a:chOff x="8026422" y="5343977"/>
            <a:chExt cx="2639425" cy="424202"/>
          </a:xfrm>
        </p:grpSpPr>
        <p:sp>
          <p:nvSpPr>
            <p:cNvPr id="65" name="Rounded Rectangle 64"/>
            <p:cNvSpPr/>
            <p:nvPr/>
          </p:nvSpPr>
          <p:spPr>
            <a:xfrm>
              <a:off x="8026422" y="5343977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92487" y="5399894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7872" y="4181921"/>
            <a:ext cx="2639425" cy="424202"/>
            <a:chOff x="4907872" y="4181921"/>
            <a:chExt cx="2639425" cy="424202"/>
          </a:xfrm>
        </p:grpSpPr>
        <p:sp>
          <p:nvSpPr>
            <p:cNvPr id="64" name="Rounded Rectangle 63"/>
            <p:cNvSpPr/>
            <p:nvPr/>
          </p:nvSpPr>
          <p:spPr>
            <a:xfrm>
              <a:off x="4907872" y="418192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8102" y="423320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Mês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7871" y="4799324"/>
            <a:ext cx="2639425" cy="424202"/>
            <a:chOff x="4907871" y="4799324"/>
            <a:chExt cx="2639425" cy="424202"/>
          </a:xfrm>
        </p:grpSpPr>
        <p:sp>
          <p:nvSpPr>
            <p:cNvPr id="67" name="Rounded Rectangle 66"/>
            <p:cNvSpPr/>
            <p:nvPr/>
          </p:nvSpPr>
          <p:spPr>
            <a:xfrm>
              <a:off x="4907871" y="4799324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8102" y="4864616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Dia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9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70" y="384720"/>
            <a:ext cx="334089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9431" y="2348415"/>
            <a:ext cx="3224463" cy="1430420"/>
            <a:chOff x="948699" y="3936743"/>
            <a:chExt cx="3224463" cy="1430420"/>
          </a:xfrm>
        </p:grpSpPr>
        <p:sp>
          <p:nvSpPr>
            <p:cNvPr id="4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owchart: Stored Data 26"/>
            <p:cNvSpPr/>
            <p:nvPr/>
          </p:nvSpPr>
          <p:spPr>
            <a:xfrm flipH="1">
              <a:off x="2997944" y="4343280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631" y="4343280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9276" y="413150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" name="Round Same Side Corner Rectangle 1"/>
            <p:cNvSpPr/>
            <p:nvPr/>
          </p:nvSpPr>
          <p:spPr>
            <a:xfrm flipV="1">
              <a:off x="1789050" y="4562551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9276" y="457195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Cidade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33" name="Group 6"/>
          <p:cNvGrpSpPr/>
          <p:nvPr/>
        </p:nvGrpSpPr>
        <p:grpSpPr>
          <a:xfrm>
            <a:off x="3784566" y="2311917"/>
            <a:ext cx="3224463" cy="1430420"/>
            <a:chOff x="948699" y="3936743"/>
            <a:chExt cx="3224463" cy="1430420"/>
          </a:xfrm>
        </p:grpSpPr>
        <p:sp>
          <p:nvSpPr>
            <p:cNvPr id="35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extBox 33"/>
            <p:cNvSpPr txBox="1"/>
            <p:nvPr/>
          </p:nvSpPr>
          <p:spPr>
            <a:xfrm>
              <a:off x="1629276" y="413150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48" name="Round Same Side Corner Rectangle 1"/>
            <p:cNvSpPr/>
            <p:nvPr/>
          </p:nvSpPr>
          <p:spPr>
            <a:xfrm flipV="1">
              <a:off x="1789050" y="4562551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46"/>
            <p:cNvSpPr txBox="1"/>
            <p:nvPr/>
          </p:nvSpPr>
          <p:spPr>
            <a:xfrm>
              <a:off x="1715775" y="457195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Matricula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64" name="Rounded Rectangle 24"/>
          <p:cNvSpPr/>
          <p:nvPr/>
        </p:nvSpPr>
        <p:spPr>
          <a:xfrm>
            <a:off x="5191153" y="2964077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Evolute\Desktop\ifyoureallywanttokn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8953" y="2609332"/>
            <a:ext cx="827904" cy="827904"/>
          </a:xfrm>
          <a:prstGeom prst="rect">
            <a:avLst/>
          </a:prstGeom>
          <a:noFill/>
        </p:spPr>
      </p:pic>
      <p:grpSp>
        <p:nvGrpSpPr>
          <p:cNvPr id="65" name="Group 6"/>
          <p:cNvGrpSpPr/>
          <p:nvPr/>
        </p:nvGrpSpPr>
        <p:grpSpPr>
          <a:xfrm>
            <a:off x="3800214" y="4124332"/>
            <a:ext cx="3224463" cy="1430420"/>
            <a:chOff x="948699" y="3936743"/>
            <a:chExt cx="3224463" cy="1430420"/>
          </a:xfrm>
        </p:grpSpPr>
        <p:sp>
          <p:nvSpPr>
            <p:cNvPr id="66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79" name="TextBox 33"/>
          <p:cNvSpPr txBox="1"/>
          <p:nvPr/>
        </p:nvSpPr>
        <p:spPr>
          <a:xfrm>
            <a:off x="3980609" y="4517409"/>
            <a:ext cx="279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Deseja Salvar Alteração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6" name="Picture 8" descr="C:\Users\Evolute\Desktop\2159222_botão-três-ícone-mudar-cor-vetor (1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1B24D"/>
              </a:clrFrom>
              <a:clrTo>
                <a:srgbClr val="21B2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3880" y="4837729"/>
            <a:ext cx="1151907" cy="598992"/>
          </a:xfrm>
          <a:prstGeom prst="rect">
            <a:avLst/>
          </a:prstGeom>
          <a:noFill/>
        </p:spPr>
      </p:pic>
      <p:pic>
        <p:nvPicPr>
          <p:cNvPr id="2057" name="Picture 9" descr="C:\Users\Evolute\Desktop\2159222_botão-três-ícone-mudar-cor-ve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 l="50465"/>
          <a:stretch>
            <a:fillRect/>
          </a:stretch>
        </p:blipFill>
        <p:spPr bwMode="auto">
          <a:xfrm>
            <a:off x="11144250" y="4870573"/>
            <a:ext cx="576282" cy="577396"/>
          </a:xfrm>
          <a:prstGeom prst="rect">
            <a:avLst/>
          </a:prstGeom>
          <a:noFill/>
        </p:spPr>
      </p:pic>
      <p:grpSp>
        <p:nvGrpSpPr>
          <p:cNvPr id="81" name="Group 6"/>
          <p:cNvGrpSpPr/>
          <p:nvPr/>
        </p:nvGrpSpPr>
        <p:grpSpPr>
          <a:xfrm>
            <a:off x="7932120" y="354537"/>
            <a:ext cx="3227473" cy="1860927"/>
            <a:chOff x="945689" y="3936743"/>
            <a:chExt cx="3227473" cy="1860927"/>
          </a:xfrm>
        </p:grpSpPr>
        <p:sp>
          <p:nvSpPr>
            <p:cNvPr id="82" name="Rectangle 3"/>
            <p:cNvSpPr/>
            <p:nvPr/>
          </p:nvSpPr>
          <p:spPr>
            <a:xfrm>
              <a:off x="948699" y="3936743"/>
              <a:ext cx="3224463" cy="1760509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20"/>
            <p:cNvSpPr/>
            <p:nvPr/>
          </p:nvSpPr>
          <p:spPr>
            <a:xfrm>
              <a:off x="945689" y="5686460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ound Same Side Corner Rectangle 1"/>
            <p:cNvSpPr/>
            <p:nvPr/>
          </p:nvSpPr>
          <p:spPr>
            <a:xfrm flipV="1">
              <a:off x="1864113" y="4125230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extBox 33"/>
            <p:cNvSpPr txBox="1"/>
            <p:nvPr/>
          </p:nvSpPr>
          <p:spPr>
            <a:xfrm>
              <a:off x="2170085" y="4122426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Recibo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00" name="Rounded Rectangle 24"/>
          <p:cNvSpPr/>
          <p:nvPr/>
        </p:nvSpPr>
        <p:spPr>
          <a:xfrm>
            <a:off x="8420445" y="1150821"/>
            <a:ext cx="1574358" cy="221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TextBox 33"/>
          <p:cNvSpPr txBox="1"/>
          <p:nvPr/>
        </p:nvSpPr>
        <p:spPr>
          <a:xfrm>
            <a:off x="8195651" y="957498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Nome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5" name="Round Same Side Corner Rectangle 1"/>
          <p:cNvSpPr/>
          <p:nvPr/>
        </p:nvSpPr>
        <p:spPr>
          <a:xfrm flipV="1">
            <a:off x="8434929" y="1392071"/>
            <a:ext cx="1548407" cy="48449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Box 46"/>
          <p:cNvSpPr txBox="1"/>
          <p:nvPr/>
        </p:nvSpPr>
        <p:spPr>
          <a:xfrm>
            <a:off x="8425266" y="1397954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Matricula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2" name="Rounded Rectangle 24"/>
          <p:cNvSpPr/>
          <p:nvPr/>
        </p:nvSpPr>
        <p:spPr>
          <a:xfrm>
            <a:off x="9190341" y="1400569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TextBox 33"/>
          <p:cNvSpPr txBox="1"/>
          <p:nvPr/>
        </p:nvSpPr>
        <p:spPr>
          <a:xfrm>
            <a:off x="8472890" y="1641267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Valor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058" name="Picture 10" descr="C:\Users\Evolute\Desktop\button-next-29257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54885" y="1247998"/>
            <a:ext cx="607065" cy="552863"/>
          </a:xfrm>
          <a:prstGeom prst="rect">
            <a:avLst/>
          </a:prstGeom>
          <a:noFill/>
        </p:spPr>
      </p:pic>
      <p:sp>
        <p:nvSpPr>
          <p:cNvPr id="110" name="Rounded Rectangle 24"/>
          <p:cNvSpPr/>
          <p:nvPr/>
        </p:nvSpPr>
        <p:spPr>
          <a:xfrm>
            <a:off x="9190341" y="1657744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Group 5"/>
          <p:cNvGrpSpPr/>
          <p:nvPr/>
        </p:nvGrpSpPr>
        <p:grpSpPr>
          <a:xfrm>
            <a:off x="368698" y="528803"/>
            <a:ext cx="3224463" cy="1430420"/>
            <a:chOff x="5764399" y="3951181"/>
            <a:chExt cx="3224463" cy="1430420"/>
          </a:xfrm>
        </p:grpSpPr>
        <p:sp>
          <p:nvSpPr>
            <p:cNvPr id="112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3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23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Aula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24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6561939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Valor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26" name="Rounded Rectangle 24"/>
          <p:cNvSpPr/>
          <p:nvPr/>
        </p:nvSpPr>
        <p:spPr>
          <a:xfrm>
            <a:off x="1781646" y="1181352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7" name="Group 6"/>
          <p:cNvGrpSpPr/>
          <p:nvPr/>
        </p:nvGrpSpPr>
        <p:grpSpPr>
          <a:xfrm>
            <a:off x="3788111" y="518559"/>
            <a:ext cx="3224463" cy="1430420"/>
            <a:chOff x="948699" y="3936743"/>
            <a:chExt cx="3224463" cy="1430420"/>
          </a:xfrm>
        </p:grpSpPr>
        <p:sp>
          <p:nvSpPr>
            <p:cNvPr id="128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TextBox 33"/>
            <p:cNvSpPr txBox="1"/>
            <p:nvPr/>
          </p:nvSpPr>
          <p:spPr>
            <a:xfrm>
              <a:off x="1629276" y="4131505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38" name="Round Same Side Corner Rectangle 1"/>
            <p:cNvSpPr/>
            <p:nvPr/>
          </p:nvSpPr>
          <p:spPr>
            <a:xfrm flipV="1">
              <a:off x="1789050" y="4562551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40" name="Rounded Rectangle 24"/>
          <p:cNvSpPr/>
          <p:nvPr/>
        </p:nvSpPr>
        <p:spPr>
          <a:xfrm>
            <a:off x="5194698" y="1170719"/>
            <a:ext cx="800845" cy="226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TextBox 59"/>
          <p:cNvSpPr txBox="1"/>
          <p:nvPr/>
        </p:nvSpPr>
        <p:spPr>
          <a:xfrm>
            <a:off x="4487130" y="727110"/>
            <a:ext cx="744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Turma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5" name="Flowchart: Stored Data 56"/>
          <p:cNvSpPr/>
          <p:nvPr/>
        </p:nvSpPr>
        <p:spPr>
          <a:xfrm flipH="1">
            <a:off x="5823905" y="928252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TextBox 58"/>
          <p:cNvSpPr txBox="1"/>
          <p:nvPr/>
        </p:nvSpPr>
        <p:spPr>
          <a:xfrm>
            <a:off x="5912490" y="917619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180" name="Grupo 179"/>
          <p:cNvGrpSpPr/>
          <p:nvPr/>
        </p:nvGrpSpPr>
        <p:grpSpPr>
          <a:xfrm>
            <a:off x="7576846" y="2340271"/>
            <a:ext cx="3224463" cy="1430420"/>
            <a:chOff x="7576846" y="2340271"/>
            <a:chExt cx="3224463" cy="1430420"/>
          </a:xfrm>
        </p:grpSpPr>
        <p:grpSp>
          <p:nvGrpSpPr>
            <p:cNvPr id="147" name="Group 6"/>
            <p:cNvGrpSpPr/>
            <p:nvPr/>
          </p:nvGrpSpPr>
          <p:grpSpPr>
            <a:xfrm>
              <a:off x="7576846" y="2340271"/>
              <a:ext cx="3224463" cy="1430420"/>
              <a:chOff x="948699" y="3936743"/>
              <a:chExt cx="3224463" cy="1430420"/>
            </a:xfrm>
          </p:grpSpPr>
          <p:sp>
            <p:nvSpPr>
              <p:cNvPr id="148" name="Rectangle 3"/>
              <p:cNvSpPr/>
              <p:nvPr/>
            </p:nvSpPr>
            <p:spPr>
              <a:xfrm>
                <a:off x="948699" y="3936743"/>
                <a:ext cx="3224463" cy="1430073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Snip Single Corner Rectangle 23"/>
              <p:cNvSpPr/>
              <p:nvPr/>
            </p:nvSpPr>
            <p:spPr>
              <a:xfrm rot="10800000">
                <a:off x="3564774" y="3972298"/>
                <a:ext cx="608386" cy="167313"/>
              </a:xfrm>
              <a:prstGeom prst="snip1Rect">
                <a:avLst>
                  <a:gd name="adj" fmla="val 5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ctangle 20"/>
              <p:cNvSpPr/>
              <p:nvPr/>
            </p:nvSpPr>
            <p:spPr>
              <a:xfrm>
                <a:off x="956321" y="5255953"/>
                <a:ext cx="3216841" cy="11121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ctangle 21"/>
              <p:cNvSpPr/>
              <p:nvPr/>
            </p:nvSpPr>
            <p:spPr>
              <a:xfrm>
                <a:off x="959942" y="3951181"/>
                <a:ext cx="3213219" cy="104775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Oval 7"/>
              <p:cNvSpPr/>
              <p:nvPr/>
            </p:nvSpPr>
            <p:spPr>
              <a:xfrm>
                <a:off x="3753679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Oval 8"/>
              <p:cNvSpPr/>
              <p:nvPr/>
            </p:nvSpPr>
            <p:spPr>
              <a:xfrm>
                <a:off x="3966681" y="3964271"/>
                <a:ext cx="140672" cy="121881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Minus 10"/>
              <p:cNvSpPr/>
              <p:nvPr/>
            </p:nvSpPr>
            <p:spPr>
              <a:xfrm>
                <a:off x="3792588" y="4006252"/>
                <a:ext cx="65846" cy="41981"/>
              </a:xfrm>
              <a:prstGeom prst="mathMinu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Multiply 12"/>
              <p:cNvSpPr/>
              <p:nvPr/>
            </p:nvSpPr>
            <p:spPr>
              <a:xfrm>
                <a:off x="3986634" y="3971042"/>
                <a:ext cx="100765" cy="111047"/>
              </a:xfrm>
              <a:prstGeom prst="mathMultiply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ounded Rectangle 24"/>
              <p:cNvSpPr/>
              <p:nvPr/>
            </p:nvSpPr>
            <p:spPr>
              <a:xfrm>
                <a:off x="1789050" y="4343628"/>
                <a:ext cx="1370518" cy="2215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TextBox 33"/>
              <p:cNvSpPr txBox="1"/>
              <p:nvPr/>
            </p:nvSpPr>
            <p:spPr>
              <a:xfrm>
                <a:off x="1629276" y="4131505"/>
                <a:ext cx="744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  <p:sp>
            <p:nvSpPr>
              <p:cNvPr id="158" name="Round Same Side Corner Rectangle 1"/>
              <p:cNvSpPr/>
              <p:nvPr/>
            </p:nvSpPr>
            <p:spPr>
              <a:xfrm flipV="1">
                <a:off x="1789050" y="4562551"/>
                <a:ext cx="1370518" cy="246772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TextBox 46"/>
              <p:cNvSpPr txBox="1"/>
              <p:nvPr/>
            </p:nvSpPr>
            <p:spPr>
              <a:xfrm>
                <a:off x="1715775" y="4571959"/>
                <a:ext cx="744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6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161" name="TextBox 59"/>
            <p:cNvSpPr txBox="1"/>
            <p:nvPr/>
          </p:nvSpPr>
          <p:spPr>
            <a:xfrm>
              <a:off x="8275865" y="2548822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Função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62" name="Flowchart: Stored Data 56"/>
            <p:cNvSpPr/>
            <p:nvPr/>
          </p:nvSpPr>
          <p:spPr>
            <a:xfrm flipH="1">
              <a:off x="9612640" y="2749964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TextBox 58"/>
            <p:cNvSpPr txBox="1"/>
            <p:nvPr/>
          </p:nvSpPr>
          <p:spPr>
            <a:xfrm>
              <a:off x="9701225" y="2739331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164" name="Group 6"/>
          <p:cNvGrpSpPr/>
          <p:nvPr/>
        </p:nvGrpSpPr>
        <p:grpSpPr>
          <a:xfrm>
            <a:off x="7250781" y="4098187"/>
            <a:ext cx="3224463" cy="1430420"/>
            <a:chOff x="948699" y="3936743"/>
            <a:chExt cx="3224463" cy="1430420"/>
          </a:xfrm>
        </p:grpSpPr>
        <p:sp>
          <p:nvSpPr>
            <p:cNvPr id="165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6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TextBox 33"/>
            <p:cNvSpPr txBox="1"/>
            <p:nvPr/>
          </p:nvSpPr>
          <p:spPr>
            <a:xfrm>
              <a:off x="1629276" y="4131505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75" name="Round Same Side Corner Rectangle 1"/>
            <p:cNvSpPr/>
            <p:nvPr/>
          </p:nvSpPr>
          <p:spPr>
            <a:xfrm flipV="1">
              <a:off x="1789050" y="4562551"/>
              <a:ext cx="1370518" cy="246772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TextBox 46"/>
            <p:cNvSpPr txBox="1"/>
            <p:nvPr/>
          </p:nvSpPr>
          <p:spPr>
            <a:xfrm>
              <a:off x="1715775" y="4571959"/>
              <a:ext cx="744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77" name="TextBox 59"/>
          <p:cNvSpPr txBox="1"/>
          <p:nvPr/>
        </p:nvSpPr>
        <p:spPr>
          <a:xfrm>
            <a:off x="7843470" y="4306738"/>
            <a:ext cx="1651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Frequencia do Aluno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8" name="Flowchart: Stored Data 56"/>
          <p:cNvSpPr/>
          <p:nvPr/>
        </p:nvSpPr>
        <p:spPr>
          <a:xfrm flipH="1">
            <a:off x="9286575" y="4507880"/>
            <a:ext cx="837381" cy="217560"/>
          </a:xfrm>
          <a:prstGeom prst="flowChartOnlineStorag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TextBox 58"/>
          <p:cNvSpPr txBox="1"/>
          <p:nvPr/>
        </p:nvSpPr>
        <p:spPr>
          <a:xfrm>
            <a:off x="9375160" y="4497247"/>
            <a:ext cx="74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Gravar</a:t>
            </a:r>
            <a:endParaRPr lang="pt-BR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60" name="Picture 9" descr="C:\Users\Evolute\Desktop\2159222_botão-três-ícone-mudar-cor-ve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3B14D"/>
              </a:clrFrom>
              <a:clrTo>
                <a:srgbClr val="23B14D">
                  <a:alpha val="0"/>
                </a:srgbClr>
              </a:clrTo>
            </a:clrChange>
          </a:blip>
          <a:srcRect r="48717"/>
          <a:stretch>
            <a:fillRect/>
          </a:stretch>
        </p:blipFill>
        <p:spPr bwMode="auto">
          <a:xfrm>
            <a:off x="10871489" y="4022848"/>
            <a:ext cx="596611" cy="577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504167"/>
            <a:ext cx="12192000" cy="3538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663687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0678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275006" y="643651"/>
            <a:ext cx="4269457" cy="2793681"/>
            <a:chOff x="543662" y="1802011"/>
            <a:chExt cx="6357419" cy="4633458"/>
          </a:xfrm>
        </p:grpSpPr>
        <p:grpSp>
          <p:nvGrpSpPr>
            <p:cNvPr id="55" name="Group 54"/>
            <p:cNvGrpSpPr/>
            <p:nvPr/>
          </p:nvGrpSpPr>
          <p:grpSpPr>
            <a:xfrm>
              <a:off x="1148557" y="1819155"/>
              <a:ext cx="1869141" cy="1573306"/>
              <a:chOff x="1331259" y="699247"/>
              <a:chExt cx="1869141" cy="157330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3807901" y="1802011"/>
              <a:ext cx="1869141" cy="1573306"/>
              <a:chOff x="3614270" y="699247"/>
              <a:chExt cx="1869141" cy="157330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307167" y="3239047"/>
              <a:ext cx="3593914" cy="3180556"/>
              <a:chOff x="3488003" y="3296809"/>
              <a:chExt cx="3593914" cy="3180556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88003" y="3296809"/>
                <a:ext cx="3593914" cy="318055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14946" y="3872523"/>
                <a:ext cx="1268465" cy="1059542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543662" y="3253081"/>
              <a:ext cx="3596952" cy="3182388"/>
              <a:chOff x="543662" y="3253081"/>
              <a:chExt cx="3596952" cy="3182388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3662" y="3253081"/>
                <a:ext cx="3596952" cy="3182388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31259" y="3872523"/>
                <a:ext cx="1043216" cy="973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13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3" name="Group 2"/>
            <p:cNvGrpSpPr/>
            <p:nvPr/>
          </p:nvGrpSpPr>
          <p:grpSpPr>
            <a:xfrm>
              <a:off x="399143" y="1001087"/>
              <a:ext cx="6872513" cy="1785655"/>
              <a:chOff x="972457" y="2480561"/>
              <a:chExt cx="7474857" cy="1727200"/>
            </a:xfrm>
            <a:scene3d>
              <a:camera prst="perspectiveRight"/>
              <a:lightRig rig="threePt" dir="t"/>
            </a:scene3d>
          </p:grpSpPr>
          <p:sp>
            <p:nvSpPr>
              <p:cNvPr id="2" name="Rectangle 1"/>
              <p:cNvSpPr/>
              <p:nvPr/>
            </p:nvSpPr>
            <p:spPr>
              <a:xfrm>
                <a:off x="972457" y="2480561"/>
                <a:ext cx="7474857" cy="172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5" r="626" b="2564"/>
              <a:stretch/>
            </p:blipFill>
            <p:spPr>
              <a:xfrm>
                <a:off x="1534278" y="2801607"/>
                <a:ext cx="6351213" cy="1116106"/>
              </a:xfrm>
              <a:prstGeom prst="rect">
                <a:avLst/>
              </a:prstGeom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0" y="0"/>
              <a:ext cx="12192000" cy="21515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231121"/>
              <a:ext cx="12192000" cy="626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30389" y="6295617"/>
              <a:ext cx="169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askerville Old Face" panose="02020602080505020303" pitchFamily="18" charset="0"/>
                </a:rPr>
                <a:t>Hora:</a:t>
              </a:r>
              <a:endParaRPr lang="pt-BR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5106" y="6295617"/>
              <a:ext cx="169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askerville Old Face" panose="02020602080505020303" pitchFamily="18" charset="0"/>
                </a:rPr>
                <a:t>Data:</a:t>
              </a:r>
              <a:endParaRPr lang="pt-BR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04731" y="4628178"/>
              <a:ext cx="3472479" cy="1213089"/>
              <a:chOff x="8207231" y="5161137"/>
              <a:chExt cx="3472479" cy="121308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7231" y="5161137"/>
                <a:ext cx="2114749" cy="1213089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10526368" y="5254669"/>
                <a:ext cx="1153342" cy="1026024"/>
                <a:chOff x="9276520" y="488572"/>
                <a:chExt cx="1869141" cy="1573306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9276520" y="488572"/>
                  <a:ext cx="1869141" cy="1573306"/>
                </a:xfrm>
                <a:prstGeom prst="roundRect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690390" y="777755"/>
                  <a:ext cx="1041400" cy="1041400"/>
                </a:xfrm>
                <a:prstGeom prst="rect">
                  <a:avLst/>
                </a:prstGeom>
                <a:ln w="76200">
                  <a:noFill/>
                </a:ln>
              </p:spPr>
            </p:pic>
          </p:grpSp>
        </p:grpSp>
        <p:grpSp>
          <p:nvGrpSpPr>
            <p:cNvPr id="28" name="Group 27"/>
            <p:cNvGrpSpPr/>
            <p:nvPr/>
          </p:nvGrpSpPr>
          <p:grpSpPr>
            <a:xfrm>
              <a:off x="8601442" y="3285887"/>
              <a:ext cx="1324108" cy="1039370"/>
              <a:chOff x="1331259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453306" y="3292487"/>
              <a:ext cx="1324108" cy="1039370"/>
              <a:chOff x="10218737" y="3285887"/>
              <a:chExt cx="1324108" cy="103937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0218737" y="3285887"/>
                <a:ext cx="1324108" cy="1039370"/>
                <a:chOff x="3931024" y="699247"/>
                <a:chExt cx="1869141" cy="1573306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0639" y="3430732"/>
                <a:ext cx="808119" cy="75361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375" y="3430732"/>
              <a:ext cx="874239" cy="81527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8601442" y="403742"/>
              <a:ext cx="3175972" cy="2663281"/>
              <a:chOff x="1556842" y="1112271"/>
              <a:chExt cx="4604259" cy="378392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573455" y="1129415"/>
                <a:ext cx="1869141" cy="1573306"/>
                <a:chOff x="1331259" y="699247"/>
                <a:chExt cx="1869141" cy="157330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1331259" y="699247"/>
                  <a:ext cx="1869141" cy="1573306"/>
                  <a:chOff x="1331259" y="699247"/>
                  <a:chExt cx="1869141" cy="1573306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1331259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656448" y="1802011"/>
                    <a:ext cx="121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7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554628" y="843399"/>
                  <a:ext cx="1422400" cy="1327944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4232799" y="1112271"/>
                <a:ext cx="1869141" cy="1573306"/>
                <a:chOff x="3614270" y="699247"/>
                <a:chExt cx="1869141" cy="157330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3614270" y="699247"/>
                  <a:ext cx="1869141" cy="1573306"/>
                  <a:chOff x="3931024" y="699247"/>
                  <a:chExt cx="1869141" cy="1573306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931024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4047565" y="1802011"/>
                    <a:ext cx="1600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1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8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30811" y="777755"/>
                  <a:ext cx="1554149" cy="1301255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288699" y="3322887"/>
                <a:ext cx="1872402" cy="1573306"/>
                <a:chOff x="6396631" y="2292914"/>
                <a:chExt cx="1872402" cy="1573306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6399892" y="2292914"/>
                  <a:ext cx="1869141" cy="1573306"/>
                  <a:chOff x="3931024" y="699247"/>
                  <a:chExt cx="1869141" cy="1573306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931024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47565" y="1802011"/>
                    <a:ext cx="1600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sz="1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043260" y="2572573"/>
                  <a:ext cx="979307" cy="819953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10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6396631" y="2632745"/>
                  <a:ext cx="923824" cy="923824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556842" y="3317092"/>
                <a:ext cx="1869141" cy="1573306"/>
                <a:chOff x="1556842" y="3317092"/>
                <a:chExt cx="1869141" cy="1573306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1556842" y="3317092"/>
                  <a:ext cx="1869141" cy="1573306"/>
                  <a:chOff x="1331259" y="699247"/>
                  <a:chExt cx="1869141" cy="1573306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331259" y="699247"/>
                    <a:ext cx="1869141" cy="1573306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pattFill prst="narHorz">
                        <a:fgClr>
                          <a:schemeClr val="accent3"/>
                        </a:fgClr>
                        <a:bgClr>
                          <a:schemeClr val="accent3">
                            <a:lumMod val="40000"/>
                            <a:lumOff val="60000"/>
                          </a:schemeClr>
                        </a:bgClr>
                      </a:patt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56448" y="1802011"/>
                    <a:ext cx="121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pt-BR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11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98944" y="3583203"/>
                  <a:ext cx="918389" cy="857402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10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flipH="1">
                  <a:off x="1567587" y="3632567"/>
                  <a:ext cx="923824" cy="92382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59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61"/>
          <p:cNvSpPr/>
          <p:nvPr/>
        </p:nvSpPr>
        <p:spPr>
          <a:xfrm>
            <a:off x="7270753" y="5680965"/>
            <a:ext cx="1023582" cy="3957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>
                <a:solidFill>
                  <a:srgbClr val="00B050"/>
                </a:solidFill>
              </a:ln>
            </a:endParaRPr>
          </a:p>
        </p:txBody>
      </p:sp>
      <p:sp>
        <p:nvSpPr>
          <p:cNvPr id="42" name="Rounded Rectangle 61"/>
          <p:cNvSpPr/>
          <p:nvPr/>
        </p:nvSpPr>
        <p:spPr>
          <a:xfrm>
            <a:off x="951101" y="5690861"/>
            <a:ext cx="1023582" cy="3957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>
                <a:solidFill>
                  <a:srgbClr val="00B050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39" y="231113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1262397" y="5692932"/>
            <a:ext cx="5478252" cy="410625"/>
            <a:chOff x="368882" y="5704807"/>
            <a:chExt cx="5478252" cy="410625"/>
          </a:xfrm>
        </p:grpSpPr>
        <p:sp>
          <p:nvSpPr>
            <p:cNvPr id="54" name="Rounded Rectangle 53"/>
            <p:cNvSpPr/>
            <p:nvPr/>
          </p:nvSpPr>
          <p:spPr>
            <a:xfrm>
              <a:off x="3214648" y="5704807"/>
              <a:ext cx="1023582" cy="39578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9050">
                  <a:solidFill>
                    <a:srgbClr val="00B050"/>
                  </a:solidFill>
                </a:ln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68882" y="5707087"/>
              <a:ext cx="2328654" cy="408345"/>
              <a:chOff x="631290" y="5730530"/>
              <a:chExt cx="2328654" cy="40834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36362" y="573053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290" y="5757875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2" name="Rounded Rectangle 61"/>
            <p:cNvSpPr/>
            <p:nvPr/>
          </p:nvSpPr>
          <p:spPr>
            <a:xfrm>
              <a:off x="4823552" y="5706693"/>
              <a:ext cx="1023582" cy="39578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9050">
                  <a:solidFill>
                    <a:srgbClr val="00B050"/>
                  </a:solidFill>
                </a:ln>
              </a:endParaRPr>
            </a:p>
          </p:txBody>
        </p:sp>
      </p:grpSp>
      <p:pic>
        <p:nvPicPr>
          <p:cNvPr id="1026" name="Picture 2" descr="C:\Users\Evolute\Desktop\ifyoureallywanttokn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213" y="1063440"/>
            <a:ext cx="3251200" cy="3251200"/>
          </a:xfrm>
          <a:prstGeom prst="rect">
            <a:avLst/>
          </a:prstGeom>
          <a:noFill/>
        </p:spPr>
      </p:pic>
      <p:pic>
        <p:nvPicPr>
          <p:cNvPr id="22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6313" y="5702925"/>
            <a:ext cx="412533" cy="381000"/>
          </a:xfrm>
          <a:prstGeom prst="rect">
            <a:avLst/>
          </a:prstGeom>
        </p:spPr>
      </p:pic>
      <p:pic>
        <p:nvPicPr>
          <p:cNvPr id="1029" name="Picture 5" descr="C:\Users\Evolute\Desktop\depositphotos_43232003-Home-sign-icon.-Main-page-button.-Navigatio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0932" y="5671783"/>
            <a:ext cx="457272" cy="457272"/>
          </a:xfrm>
          <a:prstGeom prst="rect">
            <a:avLst/>
          </a:prstGeom>
          <a:noFill/>
        </p:spPr>
      </p:pic>
      <p:pic>
        <p:nvPicPr>
          <p:cNvPr id="1031" name="Picture 7" descr="C:\Users\Evolute\Desktop\6707839-pencil-square-buttons-black-icon-included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7025" y="5724525"/>
            <a:ext cx="438150" cy="347663"/>
          </a:xfrm>
          <a:prstGeom prst="rect">
            <a:avLst/>
          </a:prstGeom>
          <a:noFill/>
        </p:spPr>
      </p:pic>
      <p:pic>
        <p:nvPicPr>
          <p:cNvPr id="1037" name="Picture 13" descr="C:\Users\Evolute\Desktop\check-symbol-button-vector_small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451"/>
              </a:clrFrom>
              <a:clrTo>
                <a:srgbClr val="22B45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7038" y="5714260"/>
            <a:ext cx="463138" cy="376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3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80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Raiane Campos</dc:creator>
  <cp:lastModifiedBy>Raiane Campos</cp:lastModifiedBy>
  <cp:revision>50</cp:revision>
  <dcterms:created xsi:type="dcterms:W3CDTF">2015-05-17T19:24:43Z</dcterms:created>
  <dcterms:modified xsi:type="dcterms:W3CDTF">2015-06-13T02:26:38Z</dcterms:modified>
</cp:coreProperties>
</file>