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59" r:id="rId3"/>
    <p:sldId id="267" r:id="rId4"/>
    <p:sldId id="268" r:id="rId5"/>
    <p:sldId id="263" r:id="rId6"/>
    <p:sldId id="262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308"/>
    <a:srgbClr val="002F00"/>
    <a:srgbClr val="179202"/>
    <a:srgbClr val="138F02"/>
    <a:srgbClr val="385723"/>
    <a:srgbClr val="008000"/>
    <a:srgbClr val="99C63D"/>
    <a:srgbClr val="38A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4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11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6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51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5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A28E-6C04-4118-9F0B-62AFCDC37ADA}" type="datetimeFigureOut">
              <a:rPr lang="pt-BR" smtClean="0"/>
              <a:t>27/05/2015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5364-9A96-43D7-8066-19E8FDD7F9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63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2980" y="446504"/>
            <a:ext cx="4516075" cy="3981117"/>
            <a:chOff x="3164306" y="1794041"/>
            <a:chExt cx="4516075" cy="3981117"/>
          </a:xfrm>
        </p:grpSpPr>
        <p:sp>
          <p:nvSpPr>
            <p:cNvPr id="4" name="Rectangle 3"/>
            <p:cNvSpPr/>
            <p:nvPr/>
          </p:nvSpPr>
          <p:spPr>
            <a:xfrm>
              <a:off x="3164306" y="1794041"/>
              <a:ext cx="4516075" cy="398111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84" t="2479" b="2166"/>
            <a:stretch/>
          </p:blipFill>
          <p:spPr>
            <a:xfrm>
              <a:off x="3257005" y="3680097"/>
              <a:ext cx="4336869" cy="968291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3560" r="82751" b="65637"/>
            <a:stretch/>
          </p:blipFill>
          <p:spPr>
            <a:xfrm>
              <a:off x="4838639" y="2283936"/>
              <a:ext cx="1010654" cy="994610"/>
            </a:xfrm>
            <a:prstGeom prst="roundRect">
              <a:avLst/>
            </a:prstGeom>
            <a:effectLst>
              <a:glow rad="63500">
                <a:schemeClr val="accent6">
                  <a:satMod val="175000"/>
                  <a:alpha val="40000"/>
                </a:schemeClr>
              </a:glow>
              <a:innerShdw blurRad="63500" dist="50800" dir="81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6504"/>
            <a:ext cx="3340898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7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89431" y="2348415"/>
            <a:ext cx="3224463" cy="1430420"/>
            <a:chOff x="948699" y="3936743"/>
            <a:chExt cx="3224463" cy="1430420"/>
          </a:xfrm>
        </p:grpSpPr>
        <p:sp>
          <p:nvSpPr>
            <p:cNvPr id="4" name="Rectangle 3"/>
            <p:cNvSpPr/>
            <p:nvPr/>
          </p:nvSpPr>
          <p:spPr>
            <a:xfrm>
              <a:off x="948699" y="3936743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Snip Single Corner Rectangle 23"/>
            <p:cNvSpPr/>
            <p:nvPr/>
          </p:nvSpPr>
          <p:spPr>
            <a:xfrm rot="10800000">
              <a:off x="3564774" y="3972298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6321" y="5255953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59942" y="3951181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753679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966681" y="3964271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Minus 10"/>
            <p:cNvSpPr/>
            <p:nvPr/>
          </p:nvSpPr>
          <p:spPr>
            <a:xfrm>
              <a:off x="3792588" y="4006252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86634" y="3971042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owchart: Stored Data 26"/>
            <p:cNvSpPr/>
            <p:nvPr/>
          </p:nvSpPr>
          <p:spPr>
            <a:xfrm flipH="1">
              <a:off x="2997944" y="4343280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789050" y="4343628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631" y="4343280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9276" y="4131505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" name="Round Same Side Corner Rectangle 1"/>
            <p:cNvSpPr/>
            <p:nvPr/>
          </p:nvSpPr>
          <p:spPr>
            <a:xfrm flipV="1">
              <a:off x="1789050" y="4562551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29276" y="4571959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Cidade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7053" y="4150962"/>
            <a:ext cx="3224463" cy="1430420"/>
            <a:chOff x="5764399" y="3951181"/>
            <a:chExt cx="3224463" cy="1430420"/>
          </a:xfrm>
        </p:grpSpPr>
        <p:sp>
          <p:nvSpPr>
            <p:cNvPr id="49" name="Rectangle 48"/>
            <p:cNvSpPr/>
            <p:nvPr/>
          </p:nvSpPr>
          <p:spPr>
            <a:xfrm>
              <a:off x="5764399" y="3951181"/>
              <a:ext cx="3224463" cy="1430073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Snip Single Corner Rectangle 49"/>
            <p:cNvSpPr/>
            <p:nvPr/>
          </p:nvSpPr>
          <p:spPr>
            <a:xfrm rot="10800000">
              <a:off x="8380474" y="3986736"/>
              <a:ext cx="608386" cy="16731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021" y="5270391"/>
              <a:ext cx="3216841" cy="111210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75642" y="3965619"/>
              <a:ext cx="3213219" cy="104775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52"/>
            <p:cNvSpPr/>
            <p:nvPr/>
          </p:nvSpPr>
          <p:spPr>
            <a:xfrm>
              <a:off x="8569379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Oval 53"/>
            <p:cNvSpPr/>
            <p:nvPr/>
          </p:nvSpPr>
          <p:spPr>
            <a:xfrm>
              <a:off x="8782381" y="3978709"/>
              <a:ext cx="140672" cy="121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inus 54"/>
            <p:cNvSpPr/>
            <p:nvPr/>
          </p:nvSpPr>
          <p:spPr>
            <a:xfrm>
              <a:off x="8608288" y="4020690"/>
              <a:ext cx="65846" cy="41981"/>
            </a:xfrm>
            <a:prstGeom prst="mathMin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8802334" y="3985480"/>
              <a:ext cx="100765" cy="111047"/>
            </a:xfrm>
            <a:prstGeom prst="mathMultiply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lowchart: Stored Data 56"/>
            <p:cNvSpPr/>
            <p:nvPr/>
          </p:nvSpPr>
          <p:spPr>
            <a:xfrm flipH="1">
              <a:off x="7813644" y="4357718"/>
              <a:ext cx="837381" cy="217560"/>
            </a:xfrm>
            <a:prstGeom prst="flowChartOnlineStorag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604750" y="4358066"/>
              <a:ext cx="1370518" cy="2215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0331" y="4357718"/>
              <a:ext cx="7447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Gravar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976" y="4145943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Nome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ound Same Side Corner Rectangle 60"/>
            <p:cNvSpPr/>
            <p:nvPr/>
          </p:nvSpPr>
          <p:spPr>
            <a:xfrm flipV="1">
              <a:off x="6604750" y="4576989"/>
              <a:ext cx="1370518" cy="48162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4976" y="4586397"/>
              <a:ext cx="7447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 smtClean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Estado</a:t>
              </a:r>
              <a:endParaRPr lang="pt-BR" sz="1600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84" y="3118077"/>
            <a:ext cx="646232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17278" y="533062"/>
            <a:ext cx="2905806" cy="5703965"/>
            <a:chOff x="1317278" y="533062"/>
            <a:chExt cx="2905806" cy="5703965"/>
          </a:xfrm>
        </p:grpSpPr>
        <p:grpSp>
          <p:nvGrpSpPr>
            <p:cNvPr id="23" name="Group 22"/>
            <p:cNvGrpSpPr/>
            <p:nvPr/>
          </p:nvGrpSpPr>
          <p:grpSpPr>
            <a:xfrm>
              <a:off x="1317278" y="533062"/>
              <a:ext cx="2905806" cy="5703965"/>
              <a:chOff x="1317278" y="533062"/>
              <a:chExt cx="3224462" cy="600220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317278" y="533062"/>
                <a:ext cx="3224461" cy="6002209"/>
              </a:xfrm>
              <a:prstGeom prst="rect">
                <a:avLst/>
              </a:prstGeom>
              <a:gradFill flip="none" rotWithShape="1">
                <a:gsLst>
                  <a:gs pos="0">
                    <a:srgbClr val="008000"/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/>
              </a:lnRef>
              <a:fillRef idx="1003">
                <a:schemeClr val="dk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Snip Single Corner Rectangle 5"/>
              <p:cNvSpPr/>
              <p:nvPr/>
            </p:nvSpPr>
            <p:spPr>
              <a:xfrm rot="10800000">
                <a:off x="3933353" y="568617"/>
                <a:ext cx="608386" cy="167313"/>
              </a:xfrm>
              <a:prstGeom prst="snip1Rect">
                <a:avLst>
                  <a:gd name="adj" fmla="val 50000"/>
                </a:avLst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4898" y="6424061"/>
                <a:ext cx="3216841" cy="111210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8521" y="547500"/>
                <a:ext cx="3213219" cy="104775"/>
              </a:xfrm>
              <a:prstGeom prst="rect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524001" y="974557"/>
              <a:ext cx="2631223" cy="704831"/>
              <a:chOff x="1731059" y="974557"/>
              <a:chExt cx="2424165" cy="70483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33" name="Flowchart: Connector 32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hevron 33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524001" y="1839917"/>
              <a:ext cx="2637953" cy="704831"/>
              <a:chOff x="1731059" y="974557"/>
              <a:chExt cx="2424165" cy="70483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0" name="Flowchart: Connector 39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hevron 40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1582272" y="1141805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4624" y="1869166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1" y="2731122"/>
              <a:ext cx="2637954" cy="704831"/>
              <a:chOff x="1731059" y="974557"/>
              <a:chExt cx="2424165" cy="704831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48" name="Flowchart: Connector 47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524001" y="3633214"/>
              <a:ext cx="2637954" cy="704831"/>
              <a:chOff x="1731059" y="974557"/>
              <a:chExt cx="2424165" cy="7048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731059" y="974557"/>
                <a:ext cx="2424165" cy="704831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737026" y="1141805"/>
                <a:ext cx="363367" cy="336255"/>
                <a:chOff x="7495953" y="3774558"/>
                <a:chExt cx="1244010" cy="1203954"/>
              </a:xfrm>
            </p:grpSpPr>
            <p:sp>
              <p:nvSpPr>
                <p:cNvPr id="54" name="Flowchart: Connector 53"/>
                <p:cNvSpPr/>
                <p:nvPr/>
              </p:nvSpPr>
              <p:spPr>
                <a:xfrm>
                  <a:off x="7495953" y="3774558"/>
                  <a:ext cx="1244010" cy="1203954"/>
                </a:xfrm>
                <a:prstGeom prst="flowChartConnector">
                  <a:avLst/>
                </a:prstGeom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Chevron 54"/>
                <p:cNvSpPr/>
                <p:nvPr/>
              </p:nvSpPr>
              <p:spPr>
                <a:xfrm>
                  <a:off x="7783032" y="4020344"/>
                  <a:ext cx="669852" cy="712382"/>
                </a:xfrm>
                <a:prstGeom prst="chevron">
                  <a:avLst/>
                </a:prstGeom>
                <a:solidFill>
                  <a:srgbClr val="99C63D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639353" y="2919704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82272" y="3785574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37459" y="420298"/>
            <a:ext cx="3556545" cy="3336046"/>
            <a:chOff x="4155224" y="533063"/>
            <a:chExt cx="2527963" cy="3336046"/>
          </a:xfrm>
        </p:grpSpPr>
        <p:sp>
          <p:nvSpPr>
            <p:cNvPr id="95" name="Rectangle 94"/>
            <p:cNvSpPr/>
            <p:nvPr/>
          </p:nvSpPr>
          <p:spPr>
            <a:xfrm>
              <a:off x="4196652" y="533063"/>
              <a:ext cx="2486535" cy="3336046"/>
            </a:xfrm>
            <a:prstGeom prst="rect">
              <a:avLst/>
            </a:prstGeom>
            <a:gradFill flip="none" rotWithShape="1">
              <a:gsLst>
                <a:gs pos="0">
                  <a:srgbClr val="008000"/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2"/>
            </a:lnRef>
            <a:fillRef idx="1003">
              <a:schemeClr val="dk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6" name="Snip Single Corner Rectangle 95"/>
            <p:cNvSpPr/>
            <p:nvPr/>
          </p:nvSpPr>
          <p:spPr>
            <a:xfrm rot="10800000" flipH="1">
              <a:off x="4155224" y="543895"/>
              <a:ext cx="2521233" cy="180603"/>
            </a:xfrm>
            <a:prstGeom prst="snip1Rect">
              <a:avLst>
                <a:gd name="adj" fmla="val 5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02528" y="3807298"/>
              <a:ext cx="2480659" cy="61811"/>
            </a:xfrm>
            <a:prstGeom prst="rect">
              <a:avLst/>
            </a:prstGeom>
            <a:ln>
              <a:noFill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95385" y="1008079"/>
            <a:ext cx="2631224" cy="1973252"/>
            <a:chOff x="9761706" y="1134492"/>
            <a:chExt cx="2631224" cy="1973252"/>
          </a:xfrm>
        </p:grpSpPr>
        <p:sp>
          <p:nvSpPr>
            <p:cNvPr id="59" name="Rounded Rectangle 58"/>
            <p:cNvSpPr/>
            <p:nvPr/>
          </p:nvSpPr>
          <p:spPr>
            <a:xfrm>
              <a:off x="9761708" y="1134492"/>
              <a:ext cx="2631221" cy="395977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761707" y="1643850"/>
              <a:ext cx="2631223" cy="406465"/>
            </a:xfrm>
            <a:prstGeom prst="roundRect">
              <a:avLst/>
            </a:prstGeom>
            <a:gradFill>
              <a:gsLst>
                <a:gs pos="0">
                  <a:srgbClr val="38AD05"/>
                </a:gs>
                <a:gs pos="50000">
                  <a:srgbClr val="008000"/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098033" y="118292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130833" y="1672391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9761706" y="2163696"/>
              <a:ext cx="2631223" cy="406465"/>
              <a:chOff x="4813189" y="2491905"/>
              <a:chExt cx="2631223" cy="406465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Aula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9761706" y="2701279"/>
              <a:ext cx="2631223" cy="406465"/>
              <a:chOff x="4813189" y="2491905"/>
              <a:chExt cx="2631223" cy="406465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4813189" y="2491905"/>
                <a:ext cx="2631223" cy="406465"/>
              </a:xfrm>
              <a:prstGeom prst="roundRect">
                <a:avLst/>
              </a:prstGeom>
              <a:gradFill>
                <a:gsLst>
                  <a:gs pos="0">
                    <a:srgbClr val="38AD05"/>
                  </a:gs>
                  <a:gs pos="50000">
                    <a:srgbClr val="008000"/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82316" y="2514569"/>
                <a:ext cx="18929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Turma</a:t>
                </a:r>
                <a:endParaRPr lang="pt-BR" sz="14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42500" y="4034682"/>
            <a:ext cx="2637954" cy="704831"/>
            <a:chOff x="8420012" y="5259452"/>
            <a:chExt cx="2637954" cy="704831"/>
          </a:xfrm>
        </p:grpSpPr>
        <p:grpSp>
          <p:nvGrpSpPr>
            <p:cNvPr id="72" name="Group 71"/>
            <p:cNvGrpSpPr/>
            <p:nvPr/>
          </p:nvGrpSpPr>
          <p:grpSpPr>
            <a:xfrm>
              <a:off x="8420012" y="5259452"/>
              <a:ext cx="2637954" cy="704831"/>
              <a:chOff x="1582272" y="3648366"/>
              <a:chExt cx="2637954" cy="70483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hevron 16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8556968" y="5379346"/>
              <a:ext cx="2240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Frequência</a:t>
              </a:r>
              <a:endParaRPr lang="pt-BR" sz="20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019260" y="3518403"/>
            <a:ext cx="2639425" cy="424202"/>
            <a:chOff x="8019260" y="3518403"/>
            <a:chExt cx="2639425" cy="424202"/>
          </a:xfrm>
        </p:grpSpPr>
        <p:sp>
          <p:nvSpPr>
            <p:cNvPr id="55" name="Rounded Rectangle 54"/>
            <p:cNvSpPr/>
            <p:nvPr/>
          </p:nvSpPr>
          <p:spPr>
            <a:xfrm>
              <a:off x="8019260" y="3518403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392487" y="3597135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Turma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8027462" y="546783"/>
            <a:ext cx="3030504" cy="1796637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003">
            <a:schemeClr val="dk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Snip Single Corner Rectangle 68"/>
          <p:cNvSpPr/>
          <p:nvPr/>
        </p:nvSpPr>
        <p:spPr>
          <a:xfrm rot="10800000" flipH="1">
            <a:off x="8019260" y="546783"/>
            <a:ext cx="3030504" cy="178176"/>
          </a:xfrm>
          <a:prstGeom prst="snip1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>
            <a:off x="8026422" y="2343102"/>
            <a:ext cx="3023342" cy="5753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ounded Rectangle 57"/>
          <p:cNvSpPr/>
          <p:nvPr/>
        </p:nvSpPr>
        <p:spPr>
          <a:xfrm>
            <a:off x="8187990" y="1020920"/>
            <a:ext cx="2631221" cy="395977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ounded Rectangle 58"/>
          <p:cNvSpPr/>
          <p:nvPr/>
        </p:nvSpPr>
        <p:spPr>
          <a:xfrm>
            <a:off x="8187989" y="1530278"/>
            <a:ext cx="2631223" cy="406465"/>
          </a:xfrm>
          <a:prstGeom prst="roundRect">
            <a:avLst/>
          </a:prstGeom>
          <a:gradFill>
            <a:gsLst>
              <a:gs pos="0">
                <a:srgbClr val="38AD05"/>
              </a:gs>
              <a:gs pos="50000">
                <a:srgbClr val="008000"/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8" name="Group 87"/>
          <p:cNvGrpSpPr/>
          <p:nvPr/>
        </p:nvGrpSpPr>
        <p:grpSpPr>
          <a:xfrm>
            <a:off x="518078" y="745027"/>
            <a:ext cx="2637954" cy="704831"/>
            <a:chOff x="946266" y="4406425"/>
            <a:chExt cx="2637954" cy="704831"/>
          </a:xfrm>
        </p:grpSpPr>
        <p:grpSp>
          <p:nvGrpSpPr>
            <p:cNvPr id="78" name="Group 77"/>
            <p:cNvGrpSpPr/>
            <p:nvPr/>
          </p:nvGrpSpPr>
          <p:grpSpPr>
            <a:xfrm>
              <a:off x="946266" y="4406425"/>
              <a:ext cx="2637954" cy="704831"/>
              <a:chOff x="1582272" y="3648366"/>
              <a:chExt cx="2637954" cy="704831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owchart: Connector 79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Chevron 80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946266" y="4556222"/>
              <a:ext cx="2240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Aniversariantes</a:t>
              </a:r>
              <a:endParaRPr lang="pt-BR" sz="16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2500" y="1732774"/>
            <a:ext cx="2637954" cy="704831"/>
            <a:chOff x="946266" y="5540854"/>
            <a:chExt cx="2637954" cy="704831"/>
          </a:xfrm>
        </p:grpSpPr>
        <p:grpSp>
          <p:nvGrpSpPr>
            <p:cNvPr id="83" name="Group 82"/>
            <p:cNvGrpSpPr/>
            <p:nvPr/>
          </p:nvGrpSpPr>
          <p:grpSpPr>
            <a:xfrm>
              <a:off x="946266" y="5540854"/>
              <a:ext cx="2637954" cy="704831"/>
              <a:chOff x="1582272" y="3648366"/>
              <a:chExt cx="2637954" cy="704831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owchart: Connector 8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Chevron 8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138448" y="5557009"/>
              <a:ext cx="1745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Consulta </a:t>
              </a:r>
            </a:p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Alteração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42500" y="2760682"/>
            <a:ext cx="2637954" cy="704831"/>
            <a:chOff x="3929596" y="5548242"/>
            <a:chExt cx="2637954" cy="704831"/>
          </a:xfrm>
        </p:grpSpPr>
        <p:grpSp>
          <p:nvGrpSpPr>
            <p:cNvPr id="73" name="Group 72"/>
            <p:cNvGrpSpPr/>
            <p:nvPr/>
          </p:nvGrpSpPr>
          <p:grpSpPr>
            <a:xfrm>
              <a:off x="3929596" y="5548242"/>
              <a:ext cx="2637954" cy="704831"/>
              <a:chOff x="1582272" y="3648366"/>
              <a:chExt cx="2637954" cy="704831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1582272" y="3648366"/>
                <a:ext cx="2637954" cy="704831"/>
              </a:xfrm>
              <a:prstGeom prst="roundRect">
                <a:avLst/>
              </a:prstGeom>
              <a:gradFill>
                <a:gsLst>
                  <a:gs pos="0">
                    <a:srgbClr val="002060"/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owchart: Connector 74"/>
              <p:cNvSpPr/>
              <p:nvPr/>
            </p:nvSpPr>
            <p:spPr>
              <a:xfrm>
                <a:off x="3706876" y="3800462"/>
                <a:ext cx="395413" cy="336255"/>
              </a:xfrm>
              <a:prstGeom prst="flowChartConnector">
                <a:avLst/>
              </a:prstGeom>
              <a:gradFill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3798125" y="3869108"/>
                <a:ext cx="212915" cy="198963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095710" y="5700338"/>
              <a:ext cx="1745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CADASTRO</a:t>
              </a:r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19259" y="4174996"/>
            <a:ext cx="2639425" cy="424202"/>
            <a:chOff x="8019259" y="4174996"/>
            <a:chExt cx="2639425" cy="424202"/>
          </a:xfrm>
        </p:grpSpPr>
        <p:sp>
          <p:nvSpPr>
            <p:cNvPr id="63" name="Rounded Rectangle 62"/>
            <p:cNvSpPr/>
            <p:nvPr/>
          </p:nvSpPr>
          <p:spPr>
            <a:xfrm>
              <a:off x="8019259" y="4174996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99650" y="4249877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Aula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026422" y="4748191"/>
            <a:ext cx="2639425" cy="424202"/>
            <a:chOff x="8026422" y="4748191"/>
            <a:chExt cx="2639425" cy="424202"/>
          </a:xfrm>
        </p:grpSpPr>
        <p:sp>
          <p:nvSpPr>
            <p:cNvPr id="66" name="Rounded Rectangle 65"/>
            <p:cNvSpPr/>
            <p:nvPr/>
          </p:nvSpPr>
          <p:spPr>
            <a:xfrm>
              <a:off x="8026422" y="474819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2487" y="4806403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Aluno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26422" y="5343977"/>
            <a:ext cx="2639425" cy="424202"/>
            <a:chOff x="8026422" y="5343977"/>
            <a:chExt cx="2639425" cy="424202"/>
          </a:xfrm>
        </p:grpSpPr>
        <p:sp>
          <p:nvSpPr>
            <p:cNvPr id="65" name="Rounded Rectangle 64"/>
            <p:cNvSpPr/>
            <p:nvPr/>
          </p:nvSpPr>
          <p:spPr>
            <a:xfrm>
              <a:off x="8026422" y="5343977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392487" y="5399894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Funcionário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07872" y="4181921"/>
            <a:ext cx="2639425" cy="424202"/>
            <a:chOff x="4907872" y="4181921"/>
            <a:chExt cx="2639425" cy="424202"/>
          </a:xfrm>
        </p:grpSpPr>
        <p:sp>
          <p:nvSpPr>
            <p:cNvPr id="64" name="Rounded Rectangle 63"/>
            <p:cNvSpPr/>
            <p:nvPr/>
          </p:nvSpPr>
          <p:spPr>
            <a:xfrm>
              <a:off x="4907872" y="4181921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8102" y="4233208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Mês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7871" y="4799324"/>
            <a:ext cx="2639425" cy="424202"/>
            <a:chOff x="4907871" y="4799324"/>
            <a:chExt cx="2639425" cy="424202"/>
          </a:xfrm>
        </p:grpSpPr>
        <p:sp>
          <p:nvSpPr>
            <p:cNvPr id="67" name="Rounded Rectangle 66"/>
            <p:cNvSpPr/>
            <p:nvPr/>
          </p:nvSpPr>
          <p:spPr>
            <a:xfrm>
              <a:off x="4907871" y="4799324"/>
              <a:ext cx="2639425" cy="424202"/>
            </a:xfrm>
            <a:prstGeom prst="roundRect">
              <a:avLst/>
            </a:prstGeom>
            <a:gradFill>
              <a:gsLst>
                <a:gs pos="0">
                  <a:srgbClr val="002060"/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68102" y="4864616"/>
              <a:ext cx="1892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Dia</a:t>
              </a:r>
              <a:endParaRPr lang="pt-BR" sz="1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9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tx1">
                <a:lumMod val="95000"/>
                <a:lumOff val="5000"/>
              </a:schemeClr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504167"/>
            <a:ext cx="12192000" cy="3538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663687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0678" y="6488668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8275006" y="643651"/>
            <a:ext cx="4269457" cy="2793681"/>
            <a:chOff x="543662" y="1802011"/>
            <a:chExt cx="6357419" cy="4633458"/>
          </a:xfrm>
        </p:grpSpPr>
        <p:grpSp>
          <p:nvGrpSpPr>
            <p:cNvPr id="55" name="Group 54"/>
            <p:cNvGrpSpPr/>
            <p:nvPr/>
          </p:nvGrpSpPr>
          <p:grpSpPr>
            <a:xfrm>
              <a:off x="1148557" y="1819155"/>
              <a:ext cx="1869141" cy="1573306"/>
              <a:chOff x="1331259" y="699247"/>
              <a:chExt cx="1869141" cy="157330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3807901" y="1802011"/>
              <a:ext cx="1869141" cy="1573306"/>
              <a:chOff x="3614270" y="699247"/>
              <a:chExt cx="1869141" cy="157330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307167" y="3239047"/>
              <a:ext cx="3593914" cy="3180556"/>
              <a:chOff x="3488003" y="3296809"/>
              <a:chExt cx="3593914" cy="3180556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88003" y="3296809"/>
                <a:ext cx="3593914" cy="3180556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4946" y="3872523"/>
                <a:ext cx="1268465" cy="1059542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543662" y="3253081"/>
              <a:ext cx="3596952" cy="3182388"/>
              <a:chOff x="543662" y="3253081"/>
              <a:chExt cx="3596952" cy="3182388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662" y="3253081"/>
                <a:ext cx="3596952" cy="3182388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31259" y="3872523"/>
                <a:ext cx="1043216" cy="9739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55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9143" y="1001087"/>
            <a:ext cx="6872513" cy="1785655"/>
            <a:chOff x="972457" y="2480561"/>
            <a:chExt cx="7474857" cy="1727200"/>
          </a:xfrm>
          <a:scene3d>
            <a:camera prst="perspectiveRight"/>
            <a:lightRig rig="threePt" dir="t"/>
          </a:scene3d>
        </p:grpSpPr>
        <p:sp>
          <p:nvSpPr>
            <p:cNvPr id="2" name="Rectangle 1"/>
            <p:cNvSpPr/>
            <p:nvPr/>
          </p:nvSpPr>
          <p:spPr>
            <a:xfrm>
              <a:off x="972457" y="2480561"/>
              <a:ext cx="7474857" cy="172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r="626" b="2564"/>
            <a:stretch/>
          </p:blipFill>
          <p:spPr>
            <a:xfrm>
              <a:off x="1534278" y="2801607"/>
              <a:ext cx="6351213" cy="111610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287308"/>
              </a:gs>
              <a:gs pos="83000">
                <a:srgbClr val="38AD05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gradFill>
            <a:gsLst>
              <a:gs pos="0">
                <a:srgbClr val="002F00"/>
              </a:gs>
              <a:gs pos="74000">
                <a:srgbClr val="179202"/>
              </a:gs>
              <a:gs pos="83000">
                <a:srgbClr val="138F02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204731" y="4628178"/>
            <a:ext cx="3472479" cy="1213089"/>
            <a:chOff x="8207231" y="5161137"/>
            <a:chExt cx="3472479" cy="121308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231" y="5161137"/>
              <a:ext cx="2114749" cy="1213089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526368" y="5254669"/>
              <a:ext cx="1153342" cy="1026024"/>
              <a:chOff x="9276520" y="488572"/>
              <a:chExt cx="1869141" cy="15733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276520" y="488572"/>
                <a:ext cx="1869141" cy="1573306"/>
              </a:xfrm>
              <a:prstGeom prst="roundRect">
                <a:avLst/>
              </a:prstGeom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0390" y="777755"/>
                <a:ext cx="1041400" cy="1041400"/>
              </a:xfrm>
              <a:prstGeom prst="rect">
                <a:avLst/>
              </a:prstGeom>
              <a:ln w="76200">
                <a:noFill/>
              </a:ln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601442" y="3285887"/>
            <a:ext cx="1324108" cy="1039370"/>
            <a:chOff x="1331259" y="699247"/>
            <a:chExt cx="1869141" cy="1573306"/>
          </a:xfrm>
        </p:grpSpPr>
        <p:sp>
          <p:nvSpPr>
            <p:cNvPr id="31" name="Rounded Rectangle 30"/>
            <p:cNvSpPr/>
            <p:nvPr/>
          </p:nvSpPr>
          <p:spPr>
            <a:xfrm>
              <a:off x="1331259" y="699247"/>
              <a:ext cx="1869141" cy="157330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56448" y="1802011"/>
              <a:ext cx="121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453306" y="3292487"/>
            <a:ext cx="1324108" cy="1039370"/>
            <a:chOff x="10218737" y="3285887"/>
            <a:chExt cx="1324108" cy="1039370"/>
          </a:xfrm>
        </p:grpSpPr>
        <p:grpSp>
          <p:nvGrpSpPr>
            <p:cNvPr id="27" name="Group 26"/>
            <p:cNvGrpSpPr/>
            <p:nvPr/>
          </p:nvGrpSpPr>
          <p:grpSpPr>
            <a:xfrm>
              <a:off x="10218737" y="3285887"/>
              <a:ext cx="1324108" cy="1039370"/>
              <a:chOff x="3931024" y="699247"/>
              <a:chExt cx="1869141" cy="1573306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0639" y="3430732"/>
              <a:ext cx="808119" cy="753618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75" y="3430732"/>
            <a:ext cx="874239" cy="81527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601442" y="403742"/>
            <a:ext cx="3175972" cy="2663281"/>
            <a:chOff x="1556842" y="1112271"/>
            <a:chExt cx="4604259" cy="3783922"/>
          </a:xfrm>
        </p:grpSpPr>
        <p:grpSp>
          <p:nvGrpSpPr>
            <p:cNvPr id="41" name="Group 40"/>
            <p:cNvGrpSpPr/>
            <p:nvPr/>
          </p:nvGrpSpPr>
          <p:grpSpPr>
            <a:xfrm>
              <a:off x="1573455" y="1129415"/>
              <a:ext cx="1869141" cy="1573306"/>
              <a:chOff x="1331259" y="699247"/>
              <a:chExt cx="1869141" cy="157330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331259" y="699247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78" name="Rounded Rectangle 7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554628" y="843399"/>
                <a:ext cx="1422400" cy="1327944"/>
              </a:xfrm>
              <a:prstGeom prst="rect">
                <a:avLst/>
              </a:prstGeom>
            </p:spPr>
          </p:pic>
        </p:grpSp>
        <p:grpSp>
          <p:nvGrpSpPr>
            <p:cNvPr id="42" name="Group 41"/>
            <p:cNvGrpSpPr/>
            <p:nvPr/>
          </p:nvGrpSpPr>
          <p:grpSpPr>
            <a:xfrm>
              <a:off x="4232799" y="1112271"/>
              <a:ext cx="1869141" cy="1573306"/>
              <a:chOff x="3614270" y="699247"/>
              <a:chExt cx="1869141" cy="1573306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3614270" y="699247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730811" y="777755"/>
                <a:ext cx="1554149" cy="130125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4288699" y="3322887"/>
              <a:ext cx="1872402" cy="1573306"/>
              <a:chOff x="6396631" y="2292914"/>
              <a:chExt cx="1872402" cy="157330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399892" y="2292914"/>
                <a:ext cx="1869141" cy="1573306"/>
                <a:chOff x="3931024" y="699247"/>
                <a:chExt cx="1869141" cy="1573306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931024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047565" y="1802011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sz="1200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43260" y="2572573"/>
                <a:ext cx="979307" cy="81995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6396631" y="2632745"/>
                <a:ext cx="923824" cy="923824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1556842" y="3317092"/>
              <a:ext cx="1869141" cy="1573306"/>
              <a:chOff x="1556842" y="3317092"/>
              <a:chExt cx="1869141" cy="157330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556842" y="3317092"/>
                <a:ext cx="1869141" cy="1573306"/>
                <a:chOff x="1331259" y="699247"/>
                <a:chExt cx="1869141" cy="1573306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331259" y="699247"/>
                  <a:ext cx="1869141" cy="1573306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656448" y="1802011"/>
                  <a:ext cx="12187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pt-BR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298944" y="3583203"/>
                <a:ext cx="918389" cy="857402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flipH="1">
                <a:off x="1567587" y="3632567"/>
                <a:ext cx="923824" cy="9238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14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oup 37"/>
          <p:cNvGrpSpPr/>
          <p:nvPr/>
        </p:nvGrpSpPr>
        <p:grpSpPr>
          <a:xfrm>
            <a:off x="2353719" y="5682944"/>
            <a:ext cx="4576930" cy="427832"/>
            <a:chOff x="1460204" y="5682944"/>
            <a:chExt cx="4576930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26523" y="5692932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60204" y="5683337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13552" y="5682944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08" y="1547874"/>
            <a:ext cx="2628341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74000">
              <a:schemeClr val="bg1"/>
            </a:gs>
            <a:gs pos="83000">
              <a:srgbClr val="38AD05"/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21515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0" y="6231121"/>
            <a:ext cx="12192000" cy="6268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530389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Hora: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5106" y="6295617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Data:</a:t>
            </a:r>
            <a:endParaRPr lang="pt-BR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568" y="215152"/>
            <a:ext cx="7327232" cy="5347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35" y="279649"/>
            <a:ext cx="3250794" cy="325079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460204" y="5682944"/>
            <a:ext cx="6363959" cy="427832"/>
            <a:chOff x="1476174" y="5725996"/>
            <a:chExt cx="6363959" cy="427832"/>
          </a:xfrm>
        </p:grpSpPr>
        <p:grpSp>
          <p:nvGrpSpPr>
            <p:cNvPr id="20" name="Group 19"/>
            <p:cNvGrpSpPr/>
            <p:nvPr/>
          </p:nvGrpSpPr>
          <p:grpSpPr>
            <a:xfrm>
              <a:off x="3242493" y="5735984"/>
              <a:ext cx="1023582" cy="395785"/>
              <a:chOff x="2559464" y="5758217"/>
              <a:chExt cx="1023582" cy="39578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559464" y="5758217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2071" y="5815888"/>
                <a:ext cx="316504" cy="316504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476174" y="5726389"/>
              <a:ext cx="1023582" cy="420220"/>
              <a:chOff x="1722612" y="5706780"/>
              <a:chExt cx="1023582" cy="42022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 flipH="1">
              <a:off x="6816551" y="5725996"/>
              <a:ext cx="1023582" cy="420220"/>
              <a:chOff x="1722612" y="5706780"/>
              <a:chExt cx="1023582" cy="42022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722612" y="570678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8205" y="57460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5029522" y="5725996"/>
              <a:ext cx="1023582" cy="427832"/>
              <a:chOff x="5770136" y="5726390"/>
              <a:chExt cx="1023582" cy="42783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770136" y="5726390"/>
                <a:ext cx="1023582" cy="395785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19050">
                    <a:solidFill>
                      <a:srgbClr val="00B050"/>
                    </a:solidFill>
                  </a:ln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502" y="5773222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2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0379" y="4641625"/>
            <a:ext cx="2114749" cy="121308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79516" y="4735157"/>
            <a:ext cx="1153342" cy="1026024"/>
            <a:chOff x="9276520" y="488572"/>
            <a:chExt cx="1869141" cy="1573306"/>
          </a:xfrm>
        </p:grpSpPr>
        <p:sp>
          <p:nvSpPr>
            <p:cNvPr id="45" name="Rounded Rectangle 44"/>
            <p:cNvSpPr/>
            <p:nvPr/>
          </p:nvSpPr>
          <p:spPr>
            <a:xfrm>
              <a:off x="9276520" y="488572"/>
              <a:ext cx="1869141" cy="1573306"/>
            </a:xfrm>
            <a:prstGeom prst="roundRect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90390" y="777755"/>
              <a:ext cx="1041400" cy="1041400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5208954" y="3305934"/>
            <a:ext cx="1324108" cy="1039370"/>
            <a:chOff x="5208954" y="3305934"/>
            <a:chExt cx="1324108" cy="1039370"/>
          </a:xfrm>
        </p:grpSpPr>
        <p:grpSp>
          <p:nvGrpSpPr>
            <p:cNvPr id="37" name="Group 36"/>
            <p:cNvGrpSpPr/>
            <p:nvPr/>
          </p:nvGrpSpPr>
          <p:grpSpPr>
            <a:xfrm>
              <a:off x="5208954" y="3305934"/>
              <a:ext cx="1324108" cy="1039370"/>
              <a:chOff x="3931024" y="699247"/>
              <a:chExt cx="1869141" cy="157330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856" y="3450779"/>
              <a:ext cx="808119" cy="753618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3357090" y="3299334"/>
            <a:ext cx="1324108" cy="1039370"/>
            <a:chOff x="3357090" y="3299334"/>
            <a:chExt cx="1324108" cy="1039370"/>
          </a:xfrm>
        </p:grpSpPr>
        <p:sp>
          <p:nvSpPr>
            <p:cNvPr id="41" name="Rounded Rectangle 40"/>
            <p:cNvSpPr/>
            <p:nvPr/>
          </p:nvSpPr>
          <p:spPr>
            <a:xfrm>
              <a:off x="3357090" y="3299334"/>
              <a:ext cx="1324108" cy="103937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87455" y="4027851"/>
              <a:ext cx="863376" cy="243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1069" y="3450779"/>
              <a:ext cx="874239" cy="81527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3368549" y="429256"/>
            <a:ext cx="1289315" cy="1107358"/>
            <a:chOff x="1331259" y="699247"/>
            <a:chExt cx="1869141" cy="1573306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59" y="699247"/>
              <a:ext cx="1869141" cy="1573306"/>
              <a:chOff x="1331259" y="699247"/>
              <a:chExt cx="1869141" cy="1573306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54628" y="843399"/>
              <a:ext cx="1422400" cy="13279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16" name="Group 15"/>
          <p:cNvGrpSpPr/>
          <p:nvPr/>
        </p:nvGrpSpPr>
        <p:grpSpPr>
          <a:xfrm>
            <a:off x="5202938" y="417189"/>
            <a:ext cx="1289315" cy="1107358"/>
            <a:chOff x="3614270" y="699247"/>
            <a:chExt cx="1869141" cy="1573306"/>
          </a:xfrm>
        </p:grpSpPr>
        <p:grpSp>
          <p:nvGrpSpPr>
            <p:cNvPr id="29" name="Group 28"/>
            <p:cNvGrpSpPr/>
            <p:nvPr/>
          </p:nvGrpSpPr>
          <p:grpSpPr>
            <a:xfrm>
              <a:off x="3614270" y="699247"/>
              <a:ext cx="1869141" cy="1573306"/>
              <a:chOff x="3931024" y="699247"/>
              <a:chExt cx="1869141" cy="157330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0811" y="777755"/>
              <a:ext cx="1554149" cy="130125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pic>
      </p:grpSp>
      <p:grpSp>
        <p:nvGrpSpPr>
          <p:cNvPr id="50" name="Group 49"/>
          <p:cNvGrpSpPr/>
          <p:nvPr/>
        </p:nvGrpSpPr>
        <p:grpSpPr>
          <a:xfrm>
            <a:off x="5241498" y="1973112"/>
            <a:ext cx="1291564" cy="1107358"/>
            <a:chOff x="5241498" y="1973112"/>
            <a:chExt cx="1291564" cy="1107358"/>
          </a:xfrm>
        </p:grpSpPr>
        <p:grpSp>
          <p:nvGrpSpPr>
            <p:cNvPr id="24" name="Group 23"/>
            <p:cNvGrpSpPr/>
            <p:nvPr/>
          </p:nvGrpSpPr>
          <p:grpSpPr>
            <a:xfrm>
              <a:off x="5243747" y="1973112"/>
              <a:ext cx="1289315" cy="1107358"/>
              <a:chOff x="3931024" y="699247"/>
              <a:chExt cx="1869141" cy="15733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931024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47565" y="1802011"/>
                <a:ext cx="1600200" cy="2769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sz="1200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7536" y="2169948"/>
              <a:ext cx="675516" cy="57711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5241498" y="2212299"/>
              <a:ext cx="637244" cy="650226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357090" y="1969033"/>
            <a:ext cx="1289315" cy="1107358"/>
            <a:chOff x="3357090" y="1969033"/>
            <a:chExt cx="1289315" cy="1107358"/>
          </a:xfrm>
        </p:grpSpPr>
        <p:grpSp>
          <p:nvGrpSpPr>
            <p:cNvPr id="19" name="Group 18"/>
            <p:cNvGrpSpPr/>
            <p:nvPr/>
          </p:nvGrpSpPr>
          <p:grpSpPr>
            <a:xfrm>
              <a:off x="3357090" y="1969033"/>
              <a:ext cx="1289315" cy="1107358"/>
              <a:chOff x="1331259" y="699247"/>
              <a:chExt cx="1869141" cy="157330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331259" y="699247"/>
                <a:ext cx="1869141" cy="1573306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656448" y="1802011"/>
                <a:ext cx="1218761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pt-BR" dirty="0">
                  <a:solidFill>
                    <a:schemeClr val="bg1"/>
                  </a:solidFill>
                  <a:latin typeface="Copperplate Gothic Bold" panose="020E0705020206020404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68985" y="2156333"/>
              <a:ext cx="633496" cy="6034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3364502" y="2191077"/>
              <a:ext cx="637245" cy="650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83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42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Raiane Campos</dc:creator>
  <cp:lastModifiedBy>Raiane Campos</cp:lastModifiedBy>
  <cp:revision>47</cp:revision>
  <dcterms:created xsi:type="dcterms:W3CDTF">2015-05-17T19:24:43Z</dcterms:created>
  <dcterms:modified xsi:type="dcterms:W3CDTF">2015-05-28T02:43:12Z</dcterms:modified>
</cp:coreProperties>
</file>