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4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1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0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52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14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5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5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2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A28E-6C04-4118-9F0B-62AFCDC37ADA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8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931024" y="699247"/>
            <a:ext cx="1869141" cy="15733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31259" y="699247"/>
            <a:ext cx="1869141" cy="15733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48" y="941294"/>
            <a:ext cx="737645" cy="618670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47" y="902148"/>
            <a:ext cx="670476" cy="5501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99" y="751104"/>
            <a:ext cx="1294989" cy="12949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47565" y="18020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Funcionarios</a:t>
            </a:r>
            <a:endParaRPr lang="pt-BR" sz="1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34" y="804787"/>
            <a:ext cx="1294989" cy="12949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56448" y="1802011"/>
            <a:ext cx="121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Alunos</a:t>
            </a:r>
            <a:endParaRPr lang="pt-BR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Raiane Campos</dc:creator>
  <cp:lastModifiedBy>Raiane Campos</cp:lastModifiedBy>
  <cp:revision>7</cp:revision>
  <dcterms:created xsi:type="dcterms:W3CDTF">2015-05-17T19:24:43Z</dcterms:created>
  <dcterms:modified xsi:type="dcterms:W3CDTF">2015-05-18T04:40:22Z</dcterms:modified>
</cp:coreProperties>
</file>