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8"/>
  </p:notesMasterIdLst>
  <p:sldIdLst>
    <p:sldId id="260" r:id="rId5"/>
    <p:sldId id="261" r:id="rId6"/>
    <p:sldId id="262" r:id="rId7"/>
    <p:sldId id="263" r:id="rId8"/>
    <p:sldId id="264" r:id="rId9"/>
    <p:sldId id="265" r:id="rId10"/>
    <p:sldId id="276" r:id="rId11"/>
    <p:sldId id="266" r:id="rId12"/>
    <p:sldId id="277" r:id="rId13"/>
    <p:sldId id="278" r:id="rId14"/>
    <p:sldId id="267" r:id="rId15"/>
    <p:sldId id="268" r:id="rId16"/>
    <p:sldId id="269" r:id="rId17"/>
    <p:sldId id="279" r:id="rId18"/>
    <p:sldId id="286" r:id="rId19"/>
    <p:sldId id="287" r:id="rId20"/>
    <p:sldId id="288" r:id="rId21"/>
    <p:sldId id="289" r:id="rId22"/>
    <p:sldId id="290" r:id="rId23"/>
    <p:sldId id="291" r:id="rId24"/>
    <p:sldId id="273" r:id="rId25"/>
    <p:sldId id="274" r:id="rId26"/>
    <p:sldId id="275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5D318-7E1B-88E7-2CDB-C7C1111B2704}" v="6" dt="2022-10-07T18:01:20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38" y="37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customschemas.google.com/relationships/presentationmetadata" Target="meta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6768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53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92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637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13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43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75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715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793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154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5368242" cy="189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Danilo Perez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Full Stack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1600" dirty="0" err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perez-danilo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    Fala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Flutter</a:t>
            </a:r>
            <a:endParaRPr sz="4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2" descr="Linkedin - ícones de mídia social grátis">
            <a:extLst>
              <a:ext uri="{FF2B5EF4-FFF2-40B4-BE49-F238E27FC236}">
                <a16:creationId xmlns:a16="http://schemas.microsoft.com/office/drawing/2014/main" id="{EAFDA17E-A404-E575-60DF-2E68C44B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086224"/>
            <a:ext cx="192882" cy="1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Youtube, Logo, Vermelho Do Youtube png transparente grátis">
            <a:extLst>
              <a:ext uri="{FF2B5EF4-FFF2-40B4-BE49-F238E27FC236}">
                <a16:creationId xmlns:a16="http://schemas.microsoft.com/office/drawing/2014/main" id="{53B306AB-672A-54B4-2937-034FCF5B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1" y="4528382"/>
            <a:ext cx="384802" cy="2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produtividade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performance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 rápido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Simplicidade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Compatibilidade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11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Introdução ao Flutter</a:t>
            </a:r>
          </a:p>
        </p:txBody>
      </p:sp>
      <p:sp>
        <p:nvSpPr>
          <p:cNvPr id="213" name="Google Shape;213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Ambiente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Desenvolvimento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16d3f5ae16_0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16d3f5ae16_0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meu primeiro projeto em Flutter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Windows</a:t>
            </a:r>
          </a:p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Studio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Linux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Mac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 de Desenvolvimento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6d3f5ae16_0_0"/>
          <p:cNvSpPr txBox="1"/>
          <p:nvPr/>
        </p:nvSpPr>
        <p:spPr>
          <a:xfrm>
            <a:off x="585845" y="623003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Introdução ao Flutter</a:t>
            </a:r>
          </a:p>
        </p:txBody>
      </p:sp>
      <p:sp>
        <p:nvSpPr>
          <p:cNvPr id="213" name="Google Shape;213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Ambiente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Desenvolvimento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15" name="Google Shape;215;g116d3f5ae16_0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16d3f5ae16_0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buSzPts val="24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 meu primeiro projeto em Flutter</a:t>
            </a:r>
          </a:p>
        </p:txBody>
      </p:sp>
      <p:sp>
        <p:nvSpPr>
          <p:cNvPr id="217" name="Google Shape;217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82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Criando meu primeiro projeto em Flutter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39884" y="1438193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-t app --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com.companyname.packagename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-a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-i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swift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myapp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do projeto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projeto em 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110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bônus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00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repositório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Clonar repositório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Subir alterações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77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Desafio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6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58737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Quem sou eu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motiva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MCDP – Microsoft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Certified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Professional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canal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Devs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Flutter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 ambiente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projeto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Alterar textos e cores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Subir para o </a:t>
            </a:r>
            <a:r>
              <a:rPr lang="pt-BR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795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3550" y="113046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https://flutter.dev/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https://developer.android.com/studio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https://web.dio.me/course/logica-de-programacao-essencial/learning/aea1ea26-fd56-417d-8272-6e15253f4405/?back=/home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https://web.dio.me/course/introducao-ao-git-e-ao-github/learning/75b9fe49-6ed4-4480-83a7-7e37fc356aa9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68;g109ffa863cd_0_356">
            <a:extLst>
              <a:ext uri="{FF2B5EF4-FFF2-40B4-BE49-F238E27FC236}">
                <a16:creationId xmlns:a16="http://schemas.microsoft.com/office/drawing/2014/main" id="{0BAB0395-E5F5-2850-D0C0-CF66E9D7AAA0}"/>
              </a:ext>
            </a:extLst>
          </p:cNvPr>
          <p:cNvSpPr txBox="1"/>
          <p:nvPr/>
        </p:nvSpPr>
        <p:spPr>
          <a:xfrm>
            <a:off x="563550" y="48171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 Fala </a:t>
            </a:r>
            <a:r>
              <a:rPr lang="pt-BR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pt-BR"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Conheceremos a história do Flutter e do DART</a:t>
            </a: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Instalaremos o Flutter no Windows, MAC e Linux</a:t>
            </a: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Falaremos das principais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IDEs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Criaremos um projeto Flutter</a:t>
            </a: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Entendimento da estrutura do projeto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Muita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Flutter</a:t>
            </a:r>
            <a:endParaRPr sz="2400" dirty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meu primeiro projeto em Flutter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Flutter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 é um kit de desenvolvimento de interface de usuário, de código aberto, criado pela empresa Google em 2015, baseado na linguagem de programação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Dart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possibilita a criação de aplicativos compilados nativamente, para Android, iOS, Windows, Mac, Linux,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Fuchsia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Web.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10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codinome de “Sky”, Flutter foi lançado em 2015, possibilitando renderizações de tela a 120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fps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Dezembro de 2018, lançado a versão 1.0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Maior de 2022, lançado Flutter 3.0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História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 de programação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Dart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Biblioteca Foundation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Design-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specific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Widgets com implementações prontas para Android (Google Material) e iOS (Cupertino)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Framework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5818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DCCE2F0A-3EC7-4729-B1D1-680F52D742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72E74E-AF23-4885-A75C-CAA3B925C0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E0E8B1-8396-4345-8EF2-93AB08FF9F8E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494</Words>
  <Application>Microsoft Office PowerPoint</Application>
  <PresentationFormat>Apresentação na tela (16:9)</PresentationFormat>
  <Paragraphs>127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Danilo Perez</cp:lastModifiedBy>
  <cp:revision>14</cp:revision>
  <dcterms:modified xsi:type="dcterms:W3CDTF">2023-08-11T01:44:03Z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