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idDandekar2002/Edunet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42" y="1130207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3950202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Raid Abdul Razzak Dandekar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Raid Abdul Razzak Dandekar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Finolex Academy of Management and Technology &amp; ENTC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374955"/>
            <a:ext cx="11120660" cy="3241577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/>
              <a:t>Improving security by adding AES encryption before steganography.</a:t>
            </a:r>
          </a:p>
          <a:p>
            <a:pPr marL="305435" indent="-305435"/>
            <a:r>
              <a:rPr lang="en-IN" sz="2400" dirty="0"/>
              <a:t>Supporting different file formats beyond images.</a:t>
            </a: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103437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024"/>
            <a:ext cx="9658921" cy="70568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864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49" y="1092338"/>
            <a:ext cx="11029615" cy="4673324"/>
          </a:xfrm>
        </p:spPr>
        <p:txBody>
          <a:bodyPr/>
          <a:lstStyle/>
          <a:p>
            <a:r>
              <a:rPr lang="en-IN" sz="2400" dirty="0">
                <a:cs typeface="Times New Roman" panose="02020603050405020304" pitchFamily="18" charset="0"/>
              </a:rPr>
              <a:t>Secure communication is a challenge in digital communications.</a:t>
            </a:r>
          </a:p>
          <a:p>
            <a:r>
              <a:rPr lang="en-US" sz="2400" dirty="0"/>
              <a:t>Traditional encryption methods attract attention, whereas steganography hides messages in images.</a:t>
            </a:r>
          </a:p>
          <a:p>
            <a:r>
              <a:rPr lang="en-US" sz="2400" dirty="0"/>
              <a:t>This project enables hiding and retrieving messages using OpenCV.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0421049" cy="405983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400" dirty="0"/>
              <a:t>Programming Language: Python </a:t>
            </a:r>
          </a:p>
          <a:p>
            <a:r>
              <a:rPr lang="en-IN" sz="2400" dirty="0"/>
              <a:t>Libraries: OpenCV, NumPy</a:t>
            </a:r>
          </a:p>
          <a:p>
            <a:r>
              <a:rPr lang="en-IN" sz="2400" dirty="0"/>
              <a:t>Platform: Windows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02026"/>
            <a:ext cx="9706593" cy="3618649"/>
          </a:xfrm>
        </p:spPr>
        <p:txBody>
          <a:bodyPr/>
          <a:lstStyle/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  <a:p>
            <a:r>
              <a:rPr lang="en-US" sz="2400" dirty="0"/>
              <a:t>Uses image pixels to store secret messages.</a:t>
            </a:r>
            <a:endParaRPr lang="en-IN" sz="2400" b="1" dirty="0">
              <a:solidFill>
                <a:srgbClr val="0F0F0F"/>
              </a:solidFill>
            </a:endParaRPr>
          </a:p>
          <a:p>
            <a:r>
              <a:rPr lang="en-US" sz="2400" dirty="0"/>
              <a:t>Simple yet effective encryption and decryption.</a:t>
            </a:r>
            <a:endParaRPr lang="en-IN" sz="2400" b="1" dirty="0">
              <a:solidFill>
                <a:srgbClr val="0F0F0F"/>
              </a:solidFill>
            </a:endParaRPr>
          </a:p>
          <a:p>
            <a:r>
              <a:rPr lang="en-US" sz="2400" dirty="0"/>
              <a:t>Requires a password for decryption, adding an extra security layer.</a:t>
            </a: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76731"/>
            <a:ext cx="10102518" cy="377890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sz="2400" dirty="0"/>
              <a:t>Cybersecurity professionals</a:t>
            </a:r>
          </a:p>
          <a:p>
            <a:r>
              <a:rPr lang="en-IN" sz="2400" dirty="0"/>
              <a:t>Individuals requiring covert communication</a:t>
            </a:r>
          </a:p>
          <a:p>
            <a:r>
              <a:rPr lang="en-IN" sz="2400" dirty="0"/>
              <a:t>Digital forensics teams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949BE-F747-6169-A2CA-E55E6395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8" y="1232452"/>
            <a:ext cx="11101760" cy="50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32452"/>
            <a:ext cx="11029615" cy="3194443"/>
          </a:xfrm>
        </p:spPr>
        <p:txBody>
          <a:bodyPr/>
          <a:lstStyle/>
          <a:p>
            <a:r>
              <a:rPr lang="en-US" sz="2400" dirty="0"/>
              <a:t>This project demonstrates how steganography can securely transmit messages using images.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https://github.com/RaidDandekar2002/Edunet-Project.git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116</TotalTime>
  <Words>185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steganography</vt:lpstr>
      <vt:lpstr>OUTLINE</vt:lpstr>
      <vt:lpstr>Problem Statement</vt:lpstr>
      <vt:lpstr>Technology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Raid Dandekar</cp:lastModifiedBy>
  <cp:revision>27</cp:revision>
  <dcterms:created xsi:type="dcterms:W3CDTF">2021-05-26T16:50:10Z</dcterms:created>
  <dcterms:modified xsi:type="dcterms:W3CDTF">2025-02-22T14:32:44Z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