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单</a:t>
            </a: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击</a:t>
            </a: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此</a:t>
            </a: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处</a:t>
            </a: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编</a:t>
            </a: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辑</a:t>
            </a: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母</a:t>
            </a: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版</a:t>
            </a: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标</a:t>
            </a: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题</a:t>
            </a: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样</a:t>
            </a: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式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10/6/18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3B32B90-640D-4446-8245-8AD041CE64F2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&lt;编号&gt;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单击鼠标编辑大纲文字格式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第二个大纲级</a:t>
            </a: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第三大纲级别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第四大纲级别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第五大纲级别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第六大纲级别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第七大纲级别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341640" y="1955880"/>
            <a:ext cx="3007800" cy="96876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28440">
            <a:solidFill>
              <a:schemeClr val="bg1">
                <a:lumMod val="8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341640" y="4498200"/>
            <a:ext cx="6095520" cy="44244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28440">
            <a:solidFill>
              <a:schemeClr val="bg1">
                <a:lumMod val="8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240480" y="3165480"/>
            <a:ext cx="6095520" cy="108252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28440">
            <a:solidFill>
              <a:schemeClr val="bg1">
                <a:lumMod val="8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312480" y="432000"/>
            <a:ext cx="6095520" cy="61164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28440">
            <a:solidFill>
              <a:schemeClr val="bg1">
                <a:lumMod val="8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5"/>
          <p:cNvSpPr/>
          <p:nvPr/>
        </p:nvSpPr>
        <p:spPr>
          <a:xfrm>
            <a:off x="500040" y="2044440"/>
            <a:ext cx="1086480" cy="323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440">
            <a:solidFill>
              <a:schemeClr val="tx2">
                <a:lumMod val="20000"/>
                <a:lumOff val="80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S UI Gothic"/>
              </a:rPr>
              <a:t>Load_caffe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6"/>
          <p:cNvSpPr/>
          <p:nvPr/>
        </p:nvSpPr>
        <p:spPr>
          <a:xfrm>
            <a:off x="468360" y="576000"/>
            <a:ext cx="899640" cy="323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440">
            <a:solidFill>
              <a:srgbClr val="92d05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S UI Gothic"/>
              </a:rPr>
              <a:t>Factory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7"/>
          <p:cNvSpPr/>
          <p:nvPr/>
        </p:nvSpPr>
        <p:spPr>
          <a:xfrm>
            <a:off x="563400" y="4557600"/>
            <a:ext cx="899640" cy="323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440">
            <a:solidFill>
              <a:schemeClr val="accent6">
                <a:lumMod val="40000"/>
                <a:lumOff val="60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S UI Gothic"/>
              </a:rPr>
              <a:t>Linux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8"/>
          <p:cNvSpPr/>
          <p:nvPr/>
        </p:nvSpPr>
        <p:spPr>
          <a:xfrm>
            <a:off x="6541200" y="1335600"/>
            <a:ext cx="8028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Interface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9"/>
          <p:cNvSpPr/>
          <p:nvPr/>
        </p:nvSpPr>
        <p:spPr>
          <a:xfrm>
            <a:off x="6453720" y="3493800"/>
            <a:ext cx="11962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3rd Party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(Open Soucre)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10"/>
          <p:cNvSpPr/>
          <p:nvPr/>
        </p:nvSpPr>
        <p:spPr>
          <a:xfrm>
            <a:off x="6540480" y="2308320"/>
            <a:ext cx="7452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Module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11"/>
          <p:cNvSpPr/>
          <p:nvPr/>
        </p:nvSpPr>
        <p:spPr>
          <a:xfrm>
            <a:off x="3071880" y="1724040"/>
            <a:ext cx="184320" cy="21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12"/>
          <p:cNvSpPr/>
          <p:nvPr/>
        </p:nvSpPr>
        <p:spPr>
          <a:xfrm>
            <a:off x="501120" y="3463920"/>
            <a:ext cx="900360" cy="323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440">
            <a:solidFill>
              <a:schemeClr val="accent6">
                <a:lumMod val="40000"/>
                <a:lumOff val="60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S UI Gothic"/>
              </a:rPr>
              <a:t>caffe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13"/>
          <p:cNvSpPr/>
          <p:nvPr/>
        </p:nvSpPr>
        <p:spPr>
          <a:xfrm>
            <a:off x="1985040" y="3445560"/>
            <a:ext cx="900360" cy="323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440">
            <a:solidFill>
              <a:schemeClr val="tx2">
                <a:lumMod val="20000"/>
                <a:lumOff val="80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S UI Gothic"/>
              </a:rPr>
              <a:t>darknet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14"/>
          <p:cNvSpPr/>
          <p:nvPr/>
        </p:nvSpPr>
        <p:spPr>
          <a:xfrm>
            <a:off x="1985040" y="2044440"/>
            <a:ext cx="1086480" cy="323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440">
            <a:solidFill>
              <a:schemeClr val="tx2">
                <a:lumMod val="20000"/>
                <a:lumOff val="80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S UI Gothic"/>
              </a:rPr>
              <a:t>Load_darknet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15"/>
          <p:cNvSpPr/>
          <p:nvPr/>
        </p:nvSpPr>
        <p:spPr>
          <a:xfrm>
            <a:off x="500040" y="2556360"/>
            <a:ext cx="1086480" cy="323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440">
            <a:solidFill>
              <a:schemeClr val="tx2">
                <a:lumMod val="20000"/>
                <a:lumOff val="80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S UI Gothic"/>
              </a:rPr>
              <a:t>Rtsp encoder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16"/>
          <p:cNvSpPr/>
          <p:nvPr/>
        </p:nvSpPr>
        <p:spPr>
          <a:xfrm>
            <a:off x="2000160" y="2556360"/>
            <a:ext cx="1086480" cy="323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440">
            <a:solidFill>
              <a:schemeClr val="tx2">
                <a:lumMod val="20000"/>
                <a:lumOff val="80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S UI Gothic"/>
              </a:rPr>
              <a:t>OpenCV Tracker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17"/>
          <p:cNvSpPr/>
          <p:nvPr/>
        </p:nvSpPr>
        <p:spPr>
          <a:xfrm>
            <a:off x="3429360" y="1958760"/>
            <a:ext cx="3007800" cy="96876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28440">
            <a:solidFill>
              <a:schemeClr val="bg1">
                <a:lumMod val="8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18"/>
          <p:cNvSpPr/>
          <p:nvPr/>
        </p:nvSpPr>
        <p:spPr>
          <a:xfrm>
            <a:off x="3504600" y="2044440"/>
            <a:ext cx="1086480" cy="323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440">
            <a:solidFill>
              <a:schemeClr val="tx2">
                <a:lumMod val="20000"/>
                <a:lumOff val="80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S UI Gothic"/>
              </a:rPr>
              <a:t>TV CFG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19"/>
          <p:cNvSpPr/>
          <p:nvPr/>
        </p:nvSpPr>
        <p:spPr>
          <a:xfrm>
            <a:off x="4743720" y="2044440"/>
            <a:ext cx="1086480" cy="323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440">
            <a:solidFill>
              <a:schemeClr val="tx2">
                <a:lumMod val="20000"/>
                <a:lumOff val="80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S UI Gothic"/>
              </a:rPr>
              <a:t>TV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S UI Gothic"/>
              </a:rPr>
              <a:t>(cfg.data,labels)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CustomShape 20"/>
          <p:cNvSpPr/>
          <p:nvPr/>
        </p:nvSpPr>
        <p:spPr>
          <a:xfrm>
            <a:off x="3517560" y="2562480"/>
            <a:ext cx="1086480" cy="323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440">
            <a:solidFill>
              <a:schemeClr val="tx2">
                <a:lumMod val="20000"/>
                <a:lumOff val="80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S UI Gothic"/>
              </a:rPr>
              <a:t>TV weights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21"/>
          <p:cNvSpPr/>
          <p:nvPr/>
        </p:nvSpPr>
        <p:spPr>
          <a:xfrm>
            <a:off x="3176640" y="3445560"/>
            <a:ext cx="1086480" cy="323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440">
            <a:solidFill>
              <a:schemeClr val="tx2">
                <a:lumMod val="20000"/>
                <a:lumOff val="80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S UI Gothic"/>
              </a:rPr>
              <a:t>OpenCV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22"/>
          <p:cNvSpPr/>
          <p:nvPr/>
        </p:nvSpPr>
        <p:spPr>
          <a:xfrm>
            <a:off x="6536160" y="4604760"/>
            <a:ext cx="8348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Platform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Line 23"/>
          <p:cNvSpPr/>
          <p:nvPr/>
        </p:nvSpPr>
        <p:spPr>
          <a:xfrm>
            <a:off x="107280" y="1844640"/>
            <a:ext cx="7344720" cy="360"/>
          </a:xfrm>
          <a:prstGeom prst="line">
            <a:avLst/>
          </a:prstGeom>
          <a:ln w="15840">
            <a:solidFill>
              <a:srgbClr val="ffc00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Line 24"/>
          <p:cNvSpPr/>
          <p:nvPr/>
        </p:nvSpPr>
        <p:spPr>
          <a:xfrm>
            <a:off x="45360" y="3068640"/>
            <a:ext cx="7406640" cy="360"/>
          </a:xfrm>
          <a:prstGeom prst="line">
            <a:avLst/>
          </a:prstGeom>
          <a:ln w="15840">
            <a:solidFill>
              <a:srgbClr val="ffc00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Line 25"/>
          <p:cNvSpPr/>
          <p:nvPr/>
        </p:nvSpPr>
        <p:spPr>
          <a:xfrm>
            <a:off x="75600" y="4385880"/>
            <a:ext cx="7376400" cy="360"/>
          </a:xfrm>
          <a:prstGeom prst="line">
            <a:avLst/>
          </a:prstGeom>
          <a:ln w="15840">
            <a:solidFill>
              <a:srgbClr val="ffc00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CustomShape 26"/>
          <p:cNvSpPr/>
          <p:nvPr/>
        </p:nvSpPr>
        <p:spPr>
          <a:xfrm>
            <a:off x="4536000" y="3456360"/>
            <a:ext cx="1086480" cy="323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440">
            <a:solidFill>
              <a:schemeClr val="tx2">
                <a:lumMod val="20000"/>
                <a:lumOff val="80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S UI Gothic"/>
              </a:rPr>
              <a:t>Tensorflow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CustomShape 27"/>
          <p:cNvSpPr/>
          <p:nvPr/>
        </p:nvSpPr>
        <p:spPr>
          <a:xfrm>
            <a:off x="240480" y="1152000"/>
            <a:ext cx="6167520" cy="61164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28440">
            <a:solidFill>
              <a:schemeClr val="bg1">
                <a:lumMod val="8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28"/>
          <p:cNvSpPr/>
          <p:nvPr/>
        </p:nvSpPr>
        <p:spPr>
          <a:xfrm>
            <a:off x="864000" y="1296000"/>
            <a:ext cx="4968000" cy="323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440">
            <a:solidFill>
              <a:srgbClr val="92d05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S UI Gothic"/>
              </a:rPr>
              <a:t>DL api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Line 29"/>
          <p:cNvSpPr/>
          <p:nvPr/>
        </p:nvSpPr>
        <p:spPr>
          <a:xfrm>
            <a:off x="143280" y="1079640"/>
            <a:ext cx="7344720" cy="360"/>
          </a:xfrm>
          <a:prstGeom prst="line">
            <a:avLst/>
          </a:prstGeom>
          <a:ln w="15840">
            <a:solidFill>
              <a:srgbClr val="ffc00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CustomShape 30"/>
          <p:cNvSpPr/>
          <p:nvPr/>
        </p:nvSpPr>
        <p:spPr>
          <a:xfrm>
            <a:off x="6552000" y="576000"/>
            <a:ext cx="5331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Apps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323640" y="836640"/>
            <a:ext cx="8712720" cy="477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         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App,     TV pacakge logic implemetation and streaming/package results display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  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 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Caffe opensource library warp up, not used by Factory app now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Darknet opensource library wrap up, detection function interfaces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Rtsp encoder interface and streaming push interface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OpenCV tracker interface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，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used by tracking the objects.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  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 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Json format , object area setting/detection files path and etc. Used by app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   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Files for tv package model training, used by darknet and app.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 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Model weights files, used by app for object detection.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                                                            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Open source libraries.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CustomShape 2"/>
          <p:cNvSpPr/>
          <p:nvPr/>
        </p:nvSpPr>
        <p:spPr>
          <a:xfrm>
            <a:off x="467640" y="3357000"/>
            <a:ext cx="1086480" cy="323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440">
            <a:solidFill>
              <a:schemeClr val="tx2">
                <a:lumMod val="20000"/>
                <a:lumOff val="80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S UI Gothic"/>
              </a:rPr>
              <a:t>TV CFG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CustomShape 3"/>
          <p:cNvSpPr/>
          <p:nvPr/>
        </p:nvSpPr>
        <p:spPr>
          <a:xfrm>
            <a:off x="467640" y="2781000"/>
            <a:ext cx="1086480" cy="323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440">
            <a:solidFill>
              <a:schemeClr val="tx2">
                <a:lumMod val="20000"/>
                <a:lumOff val="80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S UI Gothic"/>
              </a:rPr>
              <a:t>OpenCV Tracker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CustomShape 4"/>
          <p:cNvSpPr/>
          <p:nvPr/>
        </p:nvSpPr>
        <p:spPr>
          <a:xfrm>
            <a:off x="500040" y="2313000"/>
            <a:ext cx="1086480" cy="323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440">
            <a:solidFill>
              <a:schemeClr val="tx2">
                <a:lumMod val="20000"/>
                <a:lumOff val="80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S UI Gothic"/>
              </a:rPr>
              <a:t>Rtsp encoder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5"/>
          <p:cNvSpPr/>
          <p:nvPr/>
        </p:nvSpPr>
        <p:spPr>
          <a:xfrm>
            <a:off x="500040" y="1879200"/>
            <a:ext cx="1086480" cy="323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440">
            <a:solidFill>
              <a:schemeClr val="tx2">
                <a:lumMod val="20000"/>
                <a:lumOff val="80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S UI Gothic"/>
              </a:rPr>
              <a:t>Load_darknet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6"/>
          <p:cNvSpPr/>
          <p:nvPr/>
        </p:nvSpPr>
        <p:spPr>
          <a:xfrm>
            <a:off x="499320" y="1475640"/>
            <a:ext cx="1086480" cy="323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440">
            <a:solidFill>
              <a:schemeClr val="tx2">
                <a:lumMod val="20000"/>
                <a:lumOff val="80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S UI Gothic"/>
              </a:rPr>
              <a:t>Load_caffe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7"/>
          <p:cNvSpPr/>
          <p:nvPr/>
        </p:nvSpPr>
        <p:spPr>
          <a:xfrm>
            <a:off x="532440" y="872640"/>
            <a:ext cx="1021680" cy="323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440">
            <a:solidFill>
              <a:srgbClr val="92d05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S UI Gothic"/>
              </a:rPr>
              <a:t>Factory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8"/>
          <p:cNvSpPr/>
          <p:nvPr/>
        </p:nvSpPr>
        <p:spPr>
          <a:xfrm>
            <a:off x="480240" y="4005000"/>
            <a:ext cx="1086480" cy="323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440">
            <a:solidFill>
              <a:schemeClr val="tx2">
                <a:lumMod val="20000"/>
                <a:lumOff val="80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S UI Gothic"/>
              </a:rPr>
              <a:t>TV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S UI Gothic"/>
              </a:rPr>
              <a:t>(cfg.data,labels)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9"/>
          <p:cNvSpPr/>
          <p:nvPr/>
        </p:nvSpPr>
        <p:spPr>
          <a:xfrm>
            <a:off x="511200" y="4709160"/>
            <a:ext cx="1086480" cy="323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440">
            <a:solidFill>
              <a:schemeClr val="tx2">
                <a:lumMod val="20000"/>
                <a:lumOff val="80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S UI Gothic"/>
              </a:rPr>
              <a:t>TV weights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10"/>
          <p:cNvSpPr/>
          <p:nvPr/>
        </p:nvSpPr>
        <p:spPr>
          <a:xfrm>
            <a:off x="495000" y="5157360"/>
            <a:ext cx="900360" cy="323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440">
            <a:solidFill>
              <a:schemeClr val="accent6">
                <a:lumMod val="40000"/>
                <a:lumOff val="60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S UI Gothic"/>
              </a:rPr>
              <a:t>caffe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11"/>
          <p:cNvSpPr/>
          <p:nvPr/>
        </p:nvSpPr>
        <p:spPr>
          <a:xfrm>
            <a:off x="1600920" y="5157360"/>
            <a:ext cx="900360" cy="323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440">
            <a:solidFill>
              <a:schemeClr val="tx2">
                <a:lumMod val="20000"/>
                <a:lumOff val="80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S UI Gothic"/>
              </a:rPr>
              <a:t>darknet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12"/>
          <p:cNvSpPr/>
          <p:nvPr/>
        </p:nvSpPr>
        <p:spPr>
          <a:xfrm>
            <a:off x="2771640" y="5157360"/>
            <a:ext cx="1086480" cy="323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440">
            <a:solidFill>
              <a:schemeClr val="tx2">
                <a:lumMod val="20000"/>
                <a:lumOff val="80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S UI Gothic"/>
              </a:rPr>
              <a:t>OpenCV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1237</TotalTime>
  <Application>LibreOffice/5.1.6.2$Linux_X86_64 LibreOffice_project/10m0$Build-2</Application>
  <Words>150</Words>
  <Paragraphs>51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2018-05-31T07:09:39Z</dcterms:created>
  <dc:creator>zhoulin</dc:creator>
  <dc:description/>
  <dc:language>zh-CN</dc:language>
  <cp:lastModifiedBy/>
  <dcterms:modified xsi:type="dcterms:W3CDTF">2018-10-06T16:55:59Z</dcterms:modified>
  <cp:revision>21</cp:revision>
  <dc:subject/>
  <dc:title>幻灯片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全屏显示(4:3)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