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8" r:id="rId2"/>
  </p:sldMasterIdLst>
  <p:notesMasterIdLst>
    <p:notesMasterId r:id="rId23"/>
  </p:notesMasterIdLst>
  <p:sldIdLst>
    <p:sldId id="273" r:id="rId3"/>
    <p:sldId id="2007578402" r:id="rId4"/>
    <p:sldId id="2007578403" r:id="rId5"/>
    <p:sldId id="2007578428" r:id="rId6"/>
    <p:sldId id="2007578414" r:id="rId7"/>
    <p:sldId id="2007578410" r:id="rId8"/>
    <p:sldId id="2007578406" r:id="rId9"/>
    <p:sldId id="2007578425" r:id="rId10"/>
    <p:sldId id="2007578429" r:id="rId11"/>
    <p:sldId id="2007578436" r:id="rId12"/>
    <p:sldId id="2007578437" r:id="rId13"/>
    <p:sldId id="2007578438" r:id="rId14"/>
    <p:sldId id="2007578439" r:id="rId15"/>
    <p:sldId id="2007578430" r:id="rId16"/>
    <p:sldId id="2007578405" r:id="rId17"/>
    <p:sldId id="2007578434" r:id="rId18"/>
    <p:sldId id="2007578433" r:id="rId19"/>
    <p:sldId id="2007578432" r:id="rId20"/>
    <p:sldId id="2007578435" r:id="rId21"/>
    <p:sldId id="2007578407"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65" userDrawn="1">
          <p15:clr>
            <a:srgbClr val="A4A3A4"/>
          </p15:clr>
        </p15:guide>
        <p15:guide id="5" orient="horz" pos="3928"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0A9"/>
    <a:srgbClr val="075FC5"/>
    <a:srgbClr val="E6E6E6"/>
    <a:srgbClr val="009F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112" autoAdjust="0"/>
  </p:normalViewPr>
  <p:slideViewPr>
    <p:cSldViewPr snapToGrid="0" showGuides="1">
      <p:cViewPr>
        <p:scale>
          <a:sx n="75" d="100"/>
          <a:sy n="75" d="100"/>
        </p:scale>
        <p:origin x="960" y="43"/>
      </p:cViewPr>
      <p:guideLst>
        <p:guide pos="416"/>
        <p:guide pos="7265"/>
        <p:guide orient="horz" pos="3928"/>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05A75-5F80-4749-B84C-FA0B3B7D9D2B}"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D82F1-751E-4244-BF67-693F5F6CF516}" type="slidenum">
              <a:rPr lang="zh-CN" altLang="en-US" smtClean="0"/>
              <a:t>‹#›</a:t>
            </a:fld>
            <a:endParaRPr lang="zh-CN" altLang="en-US"/>
          </a:p>
        </p:txBody>
      </p:sp>
    </p:spTree>
    <p:extLst>
      <p:ext uri="{BB962C8B-B14F-4D97-AF65-F5344CB8AC3E}">
        <p14:creationId xmlns:p14="http://schemas.microsoft.com/office/powerpoint/2010/main" val="105362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a:t>
            </a:fld>
            <a:endParaRPr lang="zh-CN" altLang="en-US"/>
          </a:p>
        </p:txBody>
      </p:sp>
    </p:spTree>
    <p:extLst>
      <p:ext uri="{BB962C8B-B14F-4D97-AF65-F5344CB8AC3E}">
        <p14:creationId xmlns:p14="http://schemas.microsoft.com/office/powerpoint/2010/main" val="380659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11</a:t>
            </a:fld>
            <a:endParaRPr lang="zh-CN" altLang="en-US"/>
          </a:p>
        </p:txBody>
      </p:sp>
    </p:spTree>
    <p:extLst>
      <p:ext uri="{BB962C8B-B14F-4D97-AF65-F5344CB8AC3E}">
        <p14:creationId xmlns:p14="http://schemas.microsoft.com/office/powerpoint/2010/main" val="351457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12</a:t>
            </a:fld>
            <a:endParaRPr lang="zh-CN" altLang="en-US"/>
          </a:p>
        </p:txBody>
      </p:sp>
    </p:spTree>
    <p:extLst>
      <p:ext uri="{BB962C8B-B14F-4D97-AF65-F5344CB8AC3E}">
        <p14:creationId xmlns:p14="http://schemas.microsoft.com/office/powerpoint/2010/main" val="350223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13</a:t>
            </a:fld>
            <a:endParaRPr lang="zh-CN" altLang="en-US"/>
          </a:p>
        </p:txBody>
      </p:sp>
    </p:spTree>
    <p:extLst>
      <p:ext uri="{BB962C8B-B14F-4D97-AF65-F5344CB8AC3E}">
        <p14:creationId xmlns:p14="http://schemas.microsoft.com/office/powerpoint/2010/main" val="1932711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6D82F1-751E-4244-BF67-693F5F6CF5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2763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15</a:t>
            </a:fld>
            <a:endParaRPr lang="zh-CN" altLang="en-US"/>
          </a:p>
        </p:txBody>
      </p:sp>
    </p:spTree>
    <p:extLst>
      <p:ext uri="{BB962C8B-B14F-4D97-AF65-F5344CB8AC3E}">
        <p14:creationId xmlns:p14="http://schemas.microsoft.com/office/powerpoint/2010/main" val="15381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16</a:t>
            </a:fld>
            <a:endParaRPr lang="zh-CN" altLang="en-US"/>
          </a:p>
        </p:txBody>
      </p:sp>
    </p:spTree>
    <p:extLst>
      <p:ext uri="{BB962C8B-B14F-4D97-AF65-F5344CB8AC3E}">
        <p14:creationId xmlns:p14="http://schemas.microsoft.com/office/powerpoint/2010/main" val="3771826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17</a:t>
            </a:fld>
            <a:endParaRPr lang="zh-CN" altLang="en-US"/>
          </a:p>
        </p:txBody>
      </p:sp>
    </p:spTree>
    <p:extLst>
      <p:ext uri="{BB962C8B-B14F-4D97-AF65-F5344CB8AC3E}">
        <p14:creationId xmlns:p14="http://schemas.microsoft.com/office/powerpoint/2010/main" val="4183045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6D82F1-751E-4244-BF67-693F5F6CF5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82146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19</a:t>
            </a:fld>
            <a:endParaRPr lang="zh-CN" altLang="en-US"/>
          </a:p>
        </p:txBody>
      </p:sp>
    </p:spTree>
    <p:extLst>
      <p:ext uri="{BB962C8B-B14F-4D97-AF65-F5344CB8AC3E}">
        <p14:creationId xmlns:p14="http://schemas.microsoft.com/office/powerpoint/2010/main" val="1696437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20</a:t>
            </a:fld>
            <a:endParaRPr lang="zh-CN" altLang="en-US"/>
          </a:p>
        </p:txBody>
      </p:sp>
    </p:spTree>
    <p:extLst>
      <p:ext uri="{BB962C8B-B14F-4D97-AF65-F5344CB8AC3E}">
        <p14:creationId xmlns:p14="http://schemas.microsoft.com/office/powerpoint/2010/main" val="255732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3</a:t>
            </a:fld>
            <a:endParaRPr lang="zh-CN" altLang="en-US"/>
          </a:p>
        </p:txBody>
      </p:sp>
    </p:spTree>
    <p:extLst>
      <p:ext uri="{BB962C8B-B14F-4D97-AF65-F5344CB8AC3E}">
        <p14:creationId xmlns:p14="http://schemas.microsoft.com/office/powerpoint/2010/main" val="4473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4</a:t>
            </a:fld>
            <a:endParaRPr lang="zh-CN" altLang="en-US"/>
          </a:p>
        </p:txBody>
      </p:sp>
    </p:spTree>
    <p:extLst>
      <p:ext uri="{BB962C8B-B14F-4D97-AF65-F5344CB8AC3E}">
        <p14:creationId xmlns:p14="http://schemas.microsoft.com/office/powerpoint/2010/main" val="1341549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5</a:t>
            </a:fld>
            <a:endParaRPr lang="zh-CN" altLang="en-US"/>
          </a:p>
        </p:txBody>
      </p:sp>
    </p:spTree>
    <p:extLst>
      <p:ext uri="{BB962C8B-B14F-4D97-AF65-F5344CB8AC3E}">
        <p14:creationId xmlns:p14="http://schemas.microsoft.com/office/powerpoint/2010/main" val="23378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6</a:t>
            </a:fld>
            <a:endParaRPr lang="zh-CN" altLang="en-US"/>
          </a:p>
        </p:txBody>
      </p:sp>
    </p:spTree>
    <p:extLst>
      <p:ext uri="{BB962C8B-B14F-4D97-AF65-F5344CB8AC3E}">
        <p14:creationId xmlns:p14="http://schemas.microsoft.com/office/powerpoint/2010/main" val="124373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7</a:t>
            </a:fld>
            <a:endParaRPr lang="zh-CN" altLang="en-US"/>
          </a:p>
        </p:txBody>
      </p:sp>
    </p:spTree>
    <p:extLst>
      <p:ext uri="{BB962C8B-B14F-4D97-AF65-F5344CB8AC3E}">
        <p14:creationId xmlns:p14="http://schemas.microsoft.com/office/powerpoint/2010/main" val="358057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8</a:t>
            </a:fld>
            <a:endParaRPr lang="zh-CN" altLang="en-US"/>
          </a:p>
        </p:txBody>
      </p:sp>
    </p:spTree>
    <p:extLst>
      <p:ext uri="{BB962C8B-B14F-4D97-AF65-F5344CB8AC3E}">
        <p14:creationId xmlns:p14="http://schemas.microsoft.com/office/powerpoint/2010/main" val="22439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9</a:t>
            </a:fld>
            <a:endParaRPr lang="zh-CN" altLang="en-US"/>
          </a:p>
        </p:txBody>
      </p:sp>
    </p:spTree>
    <p:extLst>
      <p:ext uri="{BB962C8B-B14F-4D97-AF65-F5344CB8AC3E}">
        <p14:creationId xmlns:p14="http://schemas.microsoft.com/office/powerpoint/2010/main" val="368568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10</a:t>
            </a:fld>
            <a:endParaRPr lang="zh-CN" altLang="en-US"/>
          </a:p>
        </p:txBody>
      </p:sp>
    </p:spTree>
    <p:extLst>
      <p:ext uri="{BB962C8B-B14F-4D97-AF65-F5344CB8AC3E}">
        <p14:creationId xmlns:p14="http://schemas.microsoft.com/office/powerpoint/2010/main" val="333035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50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78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404040"/>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A26FEDE-D57B-454A-8A81-21DB79A277C4}"/>
              </a:ext>
            </a:extLst>
          </p:cNvPr>
          <p:cNvSpPr/>
          <p:nvPr userDrawn="1"/>
        </p:nvSpPr>
        <p:spPr>
          <a:xfrm>
            <a:off x="11996" y="0"/>
            <a:ext cx="12180003" cy="6858000"/>
          </a:xfrm>
          <a:prstGeom prst="rect">
            <a:avLst/>
          </a:prstGeom>
          <a:solidFill>
            <a:srgbClr val="E6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矩形 10">
            <a:extLst>
              <a:ext uri="{FF2B5EF4-FFF2-40B4-BE49-F238E27FC236}">
                <a16:creationId xmlns:a16="http://schemas.microsoft.com/office/drawing/2014/main" id="{7F19A1FE-2D83-4C13-90B5-803079E0B645}"/>
              </a:ext>
            </a:extLst>
          </p:cNvPr>
          <p:cNvSpPr/>
          <p:nvPr userDrawn="1"/>
        </p:nvSpPr>
        <p:spPr>
          <a:xfrm>
            <a:off x="626964" y="568470"/>
            <a:ext cx="662361" cy="37965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标注</a:t>
            </a:r>
          </a:p>
        </p:txBody>
      </p:sp>
      <p:sp>
        <p:nvSpPr>
          <p:cNvPr id="12" name="矩形 11">
            <a:extLst>
              <a:ext uri="{FF2B5EF4-FFF2-40B4-BE49-F238E27FC236}">
                <a16:creationId xmlns:a16="http://schemas.microsoft.com/office/drawing/2014/main" id="{F389472B-53DA-4CEB-9ED8-B35B5EF5E6C0}"/>
              </a:ext>
            </a:extLst>
          </p:cNvPr>
          <p:cNvSpPr/>
          <p:nvPr userDrawn="1"/>
        </p:nvSpPr>
        <p:spPr>
          <a:xfrm>
            <a:off x="2450801" y="595724"/>
            <a:ext cx="1402001" cy="5106398"/>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字体使用 </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行距</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图片出处</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声明</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作者</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p:txBody>
      </p:sp>
      <p:sp>
        <p:nvSpPr>
          <p:cNvPr id="13" name="矩形 12">
            <a:extLst>
              <a:ext uri="{FF2B5EF4-FFF2-40B4-BE49-F238E27FC236}">
                <a16:creationId xmlns:a16="http://schemas.microsoft.com/office/drawing/2014/main" id="{90543E7D-F508-46B2-BAAF-FA9CC22C8201}"/>
              </a:ext>
            </a:extLst>
          </p:cNvPr>
          <p:cNvSpPr/>
          <p:nvPr userDrawn="1"/>
        </p:nvSpPr>
        <p:spPr>
          <a:xfrm>
            <a:off x="4159510" y="595724"/>
            <a:ext cx="7074345" cy="5106398"/>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中文 微软雅黑</a:t>
            </a: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        </a:t>
            </a: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英文 微软雅黑</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 Light  </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正文 </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1.2</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freepik.com</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本网站所提供的任何信息内容（包括但不限于 </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PPT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模板、</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Word</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文档、</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Excel</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图表、图片素材等）均受</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中华人民共和国著作权法</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信息网络传播权保护条例</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及其他适用的法律法规的保护，未经权利人书面明确授权，信息内容的任何部分</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包括图片或图表</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不得被全部或部分的复制、传播、销售，否则将承担法律责任。</a:t>
            </a: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OfficePLUS.cn</a:t>
            </a:r>
          </a:p>
        </p:txBody>
      </p:sp>
      <p:pic>
        <p:nvPicPr>
          <p:cNvPr id="14" name="图片 13">
            <a:extLst>
              <a:ext uri="{FF2B5EF4-FFF2-40B4-BE49-F238E27FC236}">
                <a16:creationId xmlns:a16="http://schemas.microsoft.com/office/drawing/2014/main" id="{16B36150-7BE4-4375-A4F0-83F7339C1A44}"/>
              </a:ext>
            </a:extLst>
          </p:cNvPr>
          <p:cNvPicPr>
            <a:picLocks noChangeAspect="1"/>
          </p:cNvPicPr>
          <p:nvPr userDrawn="1"/>
        </p:nvPicPr>
        <p:blipFill>
          <a:blip r:embed="rId2"/>
          <a:stretch>
            <a:fillRect/>
          </a:stretch>
        </p:blipFill>
        <p:spPr>
          <a:xfrm>
            <a:off x="10698462" y="83245"/>
            <a:ext cx="1402001" cy="629588"/>
          </a:xfrm>
          <a:prstGeom prst="rect">
            <a:avLst/>
          </a:prstGeom>
        </p:spPr>
      </p:pic>
    </p:spTree>
    <p:extLst>
      <p:ext uri="{BB962C8B-B14F-4D97-AF65-F5344CB8AC3E}">
        <p14:creationId xmlns:p14="http://schemas.microsoft.com/office/powerpoint/2010/main" val="329203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0142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31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14061"/>
      </p:ext>
    </p:extLst>
  </p:cSld>
  <p:clrMap bg1="lt1" tx1="dk1" bg2="lt2" tx2="dk2" accent1="accent1" accent2="accent2" accent3="accent3" accent4="accent4" accent5="accent5" accent6="accent6" hlink="hlink" folHlink="folHlink"/>
  <p:sldLayoutIdLst>
    <p:sldLayoutId id="2147483692" r:id="rId1"/>
    <p:sldLayoutId id="214748369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3317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1354" name="矩形 1353">
            <a:extLst>
              <a:ext uri="{FF2B5EF4-FFF2-40B4-BE49-F238E27FC236}">
                <a16:creationId xmlns:a16="http://schemas.microsoft.com/office/drawing/2014/main" id="{ABB7D5E3-5441-4276-907B-5A64397CB95F}"/>
              </a:ext>
            </a:extLst>
          </p:cNvPr>
          <p:cNvSpPr/>
          <p:nvPr/>
        </p:nvSpPr>
        <p:spPr>
          <a:xfrm>
            <a:off x="-8379" y="14300"/>
            <a:ext cx="8704570" cy="6857999"/>
          </a:xfrm>
          <a:prstGeom prst="rect">
            <a:avLst/>
          </a:prstGeom>
          <a:gradFill>
            <a:gsLst>
              <a:gs pos="0">
                <a:srgbClr val="009FE8">
                  <a:alpha val="41000"/>
                </a:srgbClr>
              </a:gs>
              <a:gs pos="91000">
                <a:srgbClr val="009FE8">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sp>
        <p:nvSpPr>
          <p:cNvPr id="175" name="椭圆 174">
            <a:extLst>
              <a:ext uri="{FF2B5EF4-FFF2-40B4-BE49-F238E27FC236}">
                <a16:creationId xmlns:a16="http://schemas.microsoft.com/office/drawing/2014/main" id="{13759D41-5334-468E-8492-342448547343}"/>
              </a:ext>
            </a:extLst>
          </p:cNvPr>
          <p:cNvSpPr/>
          <p:nvPr/>
        </p:nvSpPr>
        <p:spPr>
          <a:xfrm rot="6178114">
            <a:off x="-847014" y="-943257"/>
            <a:ext cx="1560931" cy="1560931"/>
          </a:xfrm>
          <a:prstGeom prst="ellipse">
            <a:avLst/>
          </a:prstGeom>
          <a:noFill/>
          <a:ln w="254000">
            <a:gradFill>
              <a:gsLst>
                <a:gs pos="0">
                  <a:srgbClr val="009FE8"/>
                </a:gs>
                <a:gs pos="100000">
                  <a:srgbClr val="075FC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8" name="任意多边形: 形状 167">
            <a:extLst>
              <a:ext uri="{FF2B5EF4-FFF2-40B4-BE49-F238E27FC236}">
                <a16:creationId xmlns:a16="http://schemas.microsoft.com/office/drawing/2014/main" id="{65D2CB64-38C1-49B8-AFC5-82533F5100A5}"/>
              </a:ext>
            </a:extLst>
          </p:cNvPr>
          <p:cNvSpPr/>
          <p:nvPr/>
        </p:nvSpPr>
        <p:spPr>
          <a:xfrm>
            <a:off x="0" y="5128686"/>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87" name="任意多边形: 形状 686">
            <a:extLst>
              <a:ext uri="{FF2B5EF4-FFF2-40B4-BE49-F238E27FC236}">
                <a16:creationId xmlns:a16="http://schemas.microsoft.com/office/drawing/2014/main" id="{83A47D9D-FF09-4683-8C75-3307C6A4E590}"/>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pic>
        <p:nvPicPr>
          <p:cNvPr id="278" name="图片 277">
            <a:extLst>
              <a:ext uri="{FF2B5EF4-FFF2-40B4-BE49-F238E27FC236}">
                <a16:creationId xmlns:a16="http://schemas.microsoft.com/office/drawing/2014/main" id="{300638B1-6410-48ED-8FF0-102FFE26392B}"/>
              </a:ext>
            </a:extLst>
          </p:cNvPr>
          <p:cNvPicPr>
            <a:picLocks noChangeAspect="1"/>
          </p:cNvPicPr>
          <p:nvPr/>
        </p:nvPicPr>
        <p:blipFill>
          <a:blip r:embed="rId4"/>
          <a:srcRect r="5728"/>
          <a:stretch>
            <a:fillRect/>
          </a:stretch>
        </p:blipFill>
        <p:spPr>
          <a:xfrm flipH="1">
            <a:off x="0" y="1911212"/>
            <a:ext cx="12192000" cy="4946788"/>
          </a:xfrm>
          <a:custGeom>
            <a:avLst/>
            <a:gdLst>
              <a:gd name="connsiteX0" fmla="*/ 12192000 w 12192000"/>
              <a:gd name="connsiteY0" fmla="*/ 0 h 4946788"/>
              <a:gd name="connsiteX1" fmla="*/ 0 w 12192000"/>
              <a:gd name="connsiteY1" fmla="*/ 0 h 4946788"/>
              <a:gd name="connsiteX2" fmla="*/ 0 w 12192000"/>
              <a:gd name="connsiteY2" fmla="*/ 4946788 h 4946788"/>
              <a:gd name="connsiteX3" fmla="*/ 12192000 w 12192000"/>
              <a:gd name="connsiteY3" fmla="*/ 4946788 h 4946788"/>
            </a:gdLst>
            <a:ahLst/>
            <a:cxnLst>
              <a:cxn ang="0">
                <a:pos x="connsiteX0" y="connsiteY0"/>
              </a:cxn>
              <a:cxn ang="0">
                <a:pos x="connsiteX1" y="connsiteY1"/>
              </a:cxn>
              <a:cxn ang="0">
                <a:pos x="connsiteX2" y="connsiteY2"/>
              </a:cxn>
              <a:cxn ang="0">
                <a:pos x="connsiteX3" y="connsiteY3"/>
              </a:cxn>
            </a:cxnLst>
            <a:rect l="l" t="t" r="r" b="b"/>
            <a:pathLst>
              <a:path w="12192000" h="4946788">
                <a:moveTo>
                  <a:pt x="12192000" y="0"/>
                </a:moveTo>
                <a:lnTo>
                  <a:pt x="0" y="0"/>
                </a:lnTo>
                <a:lnTo>
                  <a:pt x="0" y="4946788"/>
                </a:lnTo>
                <a:lnTo>
                  <a:pt x="12192000" y="4946788"/>
                </a:lnTo>
                <a:close/>
              </a:path>
            </a:pathLst>
          </a:custGeom>
        </p:spPr>
      </p:pic>
      <p:grpSp>
        <p:nvGrpSpPr>
          <p:cNvPr id="1374" name="组合 1373">
            <a:extLst>
              <a:ext uri="{FF2B5EF4-FFF2-40B4-BE49-F238E27FC236}">
                <a16:creationId xmlns:a16="http://schemas.microsoft.com/office/drawing/2014/main" id="{A315C727-B0EE-4CCC-B409-7456D313BCF3}"/>
              </a:ext>
            </a:extLst>
          </p:cNvPr>
          <p:cNvGrpSpPr/>
          <p:nvPr/>
        </p:nvGrpSpPr>
        <p:grpSpPr>
          <a:xfrm>
            <a:off x="6809173" y="2618912"/>
            <a:ext cx="4623549" cy="3280629"/>
            <a:chOff x="6350765" y="2167932"/>
            <a:chExt cx="5081957" cy="3731610"/>
          </a:xfrm>
        </p:grpSpPr>
        <p:sp>
          <p:nvSpPr>
            <p:cNvPr id="10" name="任意多边形: 形状 9">
              <a:extLst>
                <a:ext uri="{FF2B5EF4-FFF2-40B4-BE49-F238E27FC236}">
                  <a16:creationId xmlns:a16="http://schemas.microsoft.com/office/drawing/2014/main" id="{B3CB9559-8B92-443D-98FC-8ECE0A689A9B}"/>
                </a:ext>
              </a:extLst>
            </p:cNvPr>
            <p:cNvSpPr/>
            <p:nvPr/>
          </p:nvSpPr>
          <p:spPr>
            <a:xfrm>
              <a:off x="6568145" y="5389870"/>
              <a:ext cx="4864577" cy="509672"/>
            </a:xfrm>
            <a:custGeom>
              <a:avLst/>
              <a:gdLst>
                <a:gd name="connsiteX0" fmla="*/ 4864578 w 4864577"/>
                <a:gd name="connsiteY0" fmla="*/ 254836 h 509672"/>
                <a:gd name="connsiteX1" fmla="*/ 2432289 w 4864577"/>
                <a:gd name="connsiteY1" fmla="*/ 509673 h 509672"/>
                <a:gd name="connsiteX2" fmla="*/ 0 w 4864577"/>
                <a:gd name="connsiteY2" fmla="*/ 254836 h 509672"/>
                <a:gd name="connsiteX3" fmla="*/ 2432289 w 4864577"/>
                <a:gd name="connsiteY3" fmla="*/ 0 h 509672"/>
                <a:gd name="connsiteX4" fmla="*/ 4864578 w 4864577"/>
                <a:gd name="connsiteY4" fmla="*/ 254836 h 50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577" h="509672">
                  <a:moveTo>
                    <a:pt x="4864578" y="254836"/>
                  </a:moveTo>
                  <a:cubicBezTo>
                    <a:pt x="4864578" y="395578"/>
                    <a:pt x="3775605" y="509673"/>
                    <a:pt x="2432289" y="509673"/>
                  </a:cubicBezTo>
                  <a:cubicBezTo>
                    <a:pt x="1088973" y="509673"/>
                    <a:pt x="0" y="395578"/>
                    <a:pt x="0" y="254836"/>
                  </a:cubicBezTo>
                  <a:cubicBezTo>
                    <a:pt x="0" y="114094"/>
                    <a:pt x="1088973" y="0"/>
                    <a:pt x="2432289" y="0"/>
                  </a:cubicBezTo>
                  <a:cubicBezTo>
                    <a:pt x="3775605" y="0"/>
                    <a:pt x="4864578" y="114094"/>
                    <a:pt x="4864578" y="254836"/>
                  </a:cubicBezTo>
                  <a:close/>
                </a:path>
              </a:pathLst>
            </a:custGeom>
            <a:solidFill>
              <a:schemeClr val="bg1">
                <a:alpha val="19000"/>
              </a:schemeClr>
            </a:solidFill>
            <a:ln w="15359"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F269A161-AC90-45B0-8689-64247F42F0A0}"/>
                </a:ext>
              </a:extLst>
            </p:cNvPr>
            <p:cNvSpPr/>
            <p:nvPr/>
          </p:nvSpPr>
          <p:spPr>
            <a:xfrm>
              <a:off x="7582375" y="2992178"/>
              <a:ext cx="1503191" cy="1057392"/>
            </a:xfrm>
            <a:custGeom>
              <a:avLst/>
              <a:gdLst>
                <a:gd name="connsiteX0" fmla="*/ 8443 w 1503191"/>
                <a:gd name="connsiteY0" fmla="*/ 256748 h 1057392"/>
                <a:gd name="connsiteX1" fmla="*/ 135588 w 1503191"/>
                <a:gd name="connsiteY1" fmla="*/ 8699 h 1057392"/>
                <a:gd name="connsiteX2" fmla="*/ 261999 w 1503191"/>
                <a:gd name="connsiteY2" fmla="*/ 13857 h 1057392"/>
                <a:gd name="connsiteX3" fmla="*/ 620050 w 1503191"/>
                <a:gd name="connsiteY3" fmla="*/ 353904 h 1057392"/>
                <a:gd name="connsiteX4" fmla="*/ 809064 w 1503191"/>
                <a:gd name="connsiteY4" fmla="*/ 672450 h 1057392"/>
                <a:gd name="connsiteX5" fmla="*/ 979754 w 1503191"/>
                <a:gd name="connsiteY5" fmla="*/ 706691 h 1057392"/>
                <a:gd name="connsiteX6" fmla="*/ 1007760 w 1503191"/>
                <a:gd name="connsiteY6" fmla="*/ 679617 h 1057392"/>
                <a:gd name="connsiteX7" fmla="*/ 1368423 w 1503191"/>
                <a:gd name="connsiteY7" fmla="*/ 201799 h 1057392"/>
                <a:gd name="connsiteX8" fmla="*/ 1503192 w 1503191"/>
                <a:gd name="connsiteY8" fmla="*/ 304689 h 1057392"/>
                <a:gd name="connsiteX9" fmla="*/ 856702 w 1503191"/>
                <a:gd name="connsiteY9" fmla="*/ 1056456 h 1057392"/>
                <a:gd name="connsiteX10" fmla="*/ 8443 w 1503191"/>
                <a:gd name="connsiteY10" fmla="*/ 256748 h 105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3191" h="1057392">
                  <a:moveTo>
                    <a:pt x="8443" y="256748"/>
                  </a:moveTo>
                  <a:cubicBezTo>
                    <a:pt x="-22534" y="151861"/>
                    <a:pt x="34390" y="40806"/>
                    <a:pt x="135588" y="8699"/>
                  </a:cubicBezTo>
                  <a:cubicBezTo>
                    <a:pt x="177073" y="-4463"/>
                    <a:pt x="221640" y="-2645"/>
                    <a:pt x="261999" y="13857"/>
                  </a:cubicBezTo>
                  <a:cubicBezTo>
                    <a:pt x="379710" y="61639"/>
                    <a:pt x="511405" y="159273"/>
                    <a:pt x="620050" y="353904"/>
                  </a:cubicBezTo>
                  <a:cubicBezTo>
                    <a:pt x="704722" y="505532"/>
                    <a:pt x="765576" y="606033"/>
                    <a:pt x="809064" y="672450"/>
                  </a:cubicBezTo>
                  <a:cubicBezTo>
                    <a:pt x="847076" y="730759"/>
                    <a:pt x="923497" y="746089"/>
                    <a:pt x="979754" y="706691"/>
                  </a:cubicBezTo>
                  <a:cubicBezTo>
                    <a:pt x="990396" y="699238"/>
                    <a:pt x="999846" y="690103"/>
                    <a:pt x="1007760" y="679617"/>
                  </a:cubicBezTo>
                  <a:lnTo>
                    <a:pt x="1368423" y="201799"/>
                  </a:lnTo>
                  <a:lnTo>
                    <a:pt x="1503192" y="304689"/>
                  </a:lnTo>
                  <a:cubicBezTo>
                    <a:pt x="1503192" y="304689"/>
                    <a:pt x="1198925" y="1088152"/>
                    <a:pt x="856702" y="1056456"/>
                  </a:cubicBezTo>
                  <a:cubicBezTo>
                    <a:pt x="561656" y="1029539"/>
                    <a:pt x="168568" y="792064"/>
                    <a:pt x="8443" y="256748"/>
                  </a:cubicBezTo>
                  <a:close/>
                </a:path>
              </a:pathLst>
            </a:custGeom>
            <a:solidFill>
              <a:srgbClr val="68E1FD"/>
            </a:solidFill>
            <a:ln w="15359"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7D0F464-B586-4C17-BBF3-DCEF016A49C1}"/>
                </a:ext>
              </a:extLst>
            </p:cNvPr>
            <p:cNvSpPr/>
            <p:nvPr/>
          </p:nvSpPr>
          <p:spPr>
            <a:xfrm>
              <a:off x="7582375" y="2992178"/>
              <a:ext cx="1503191" cy="1057392"/>
            </a:xfrm>
            <a:custGeom>
              <a:avLst/>
              <a:gdLst>
                <a:gd name="connsiteX0" fmla="*/ 8443 w 1503191"/>
                <a:gd name="connsiteY0" fmla="*/ 256748 h 1057392"/>
                <a:gd name="connsiteX1" fmla="*/ 135588 w 1503191"/>
                <a:gd name="connsiteY1" fmla="*/ 8699 h 1057392"/>
                <a:gd name="connsiteX2" fmla="*/ 261999 w 1503191"/>
                <a:gd name="connsiteY2" fmla="*/ 13857 h 1057392"/>
                <a:gd name="connsiteX3" fmla="*/ 620050 w 1503191"/>
                <a:gd name="connsiteY3" fmla="*/ 353904 h 1057392"/>
                <a:gd name="connsiteX4" fmla="*/ 809064 w 1503191"/>
                <a:gd name="connsiteY4" fmla="*/ 672450 h 1057392"/>
                <a:gd name="connsiteX5" fmla="*/ 979754 w 1503191"/>
                <a:gd name="connsiteY5" fmla="*/ 706691 h 1057392"/>
                <a:gd name="connsiteX6" fmla="*/ 1007760 w 1503191"/>
                <a:gd name="connsiteY6" fmla="*/ 679617 h 1057392"/>
                <a:gd name="connsiteX7" fmla="*/ 1368423 w 1503191"/>
                <a:gd name="connsiteY7" fmla="*/ 201799 h 1057392"/>
                <a:gd name="connsiteX8" fmla="*/ 1503192 w 1503191"/>
                <a:gd name="connsiteY8" fmla="*/ 304689 h 1057392"/>
                <a:gd name="connsiteX9" fmla="*/ 856702 w 1503191"/>
                <a:gd name="connsiteY9" fmla="*/ 1056456 h 1057392"/>
                <a:gd name="connsiteX10" fmla="*/ 8443 w 1503191"/>
                <a:gd name="connsiteY10" fmla="*/ 256748 h 105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3191" h="1057392">
                  <a:moveTo>
                    <a:pt x="8443" y="256748"/>
                  </a:moveTo>
                  <a:cubicBezTo>
                    <a:pt x="-22534" y="151861"/>
                    <a:pt x="34390" y="40806"/>
                    <a:pt x="135588" y="8699"/>
                  </a:cubicBezTo>
                  <a:cubicBezTo>
                    <a:pt x="177073" y="-4463"/>
                    <a:pt x="221640" y="-2645"/>
                    <a:pt x="261999" y="13857"/>
                  </a:cubicBezTo>
                  <a:cubicBezTo>
                    <a:pt x="379710" y="61639"/>
                    <a:pt x="511405" y="159273"/>
                    <a:pt x="620050" y="353904"/>
                  </a:cubicBezTo>
                  <a:cubicBezTo>
                    <a:pt x="704722" y="505532"/>
                    <a:pt x="765576" y="606033"/>
                    <a:pt x="809064" y="672450"/>
                  </a:cubicBezTo>
                  <a:cubicBezTo>
                    <a:pt x="847076" y="730759"/>
                    <a:pt x="923497" y="746089"/>
                    <a:pt x="979754" y="706691"/>
                  </a:cubicBezTo>
                  <a:cubicBezTo>
                    <a:pt x="990396" y="699238"/>
                    <a:pt x="999846" y="690103"/>
                    <a:pt x="1007760" y="679617"/>
                  </a:cubicBezTo>
                  <a:lnTo>
                    <a:pt x="1368423" y="201799"/>
                  </a:lnTo>
                  <a:lnTo>
                    <a:pt x="1503192" y="304689"/>
                  </a:lnTo>
                  <a:cubicBezTo>
                    <a:pt x="1503192" y="304689"/>
                    <a:pt x="1198925" y="1088152"/>
                    <a:pt x="856702" y="1056456"/>
                  </a:cubicBezTo>
                  <a:cubicBezTo>
                    <a:pt x="561656" y="1029539"/>
                    <a:pt x="168568" y="792064"/>
                    <a:pt x="8443" y="256748"/>
                  </a:cubicBezTo>
                  <a:close/>
                </a:path>
              </a:pathLst>
            </a:custGeom>
            <a:solidFill>
              <a:srgbClr val="FFFFFF">
                <a:alpha val="64000"/>
              </a:srgbClr>
            </a:solidFill>
            <a:ln w="15359"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71D42340-0243-48B9-B32C-14B4E32F7A16}"/>
                </a:ext>
              </a:extLst>
            </p:cNvPr>
            <p:cNvSpPr/>
            <p:nvPr/>
          </p:nvSpPr>
          <p:spPr>
            <a:xfrm>
              <a:off x="7736498" y="5511714"/>
              <a:ext cx="189993" cy="132994"/>
            </a:xfrm>
            <a:custGeom>
              <a:avLst/>
              <a:gdLst>
                <a:gd name="connsiteX0" fmla="*/ 73454 w 189993"/>
                <a:gd name="connsiteY0" fmla="*/ 0 h 132994"/>
                <a:gd name="connsiteX1" fmla="*/ 143989 w 189993"/>
                <a:gd name="connsiteY1" fmla="*/ 62275 h 132994"/>
                <a:gd name="connsiteX2" fmla="*/ 162275 w 189993"/>
                <a:gd name="connsiteY2" fmla="*/ 131081 h 132994"/>
                <a:gd name="connsiteX3" fmla="*/ 0 w 189993"/>
                <a:gd name="connsiteY3" fmla="*/ 83300 h 132994"/>
                <a:gd name="connsiteX4" fmla="*/ 3227 w 189993"/>
                <a:gd name="connsiteY4" fmla="*/ 7964 h 132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93" h="132994">
                  <a:moveTo>
                    <a:pt x="73454" y="0"/>
                  </a:moveTo>
                  <a:cubicBezTo>
                    <a:pt x="73454" y="0"/>
                    <a:pt x="93585" y="57816"/>
                    <a:pt x="143989" y="62275"/>
                  </a:cubicBezTo>
                  <a:cubicBezTo>
                    <a:pt x="194392" y="66735"/>
                    <a:pt x="207608" y="117703"/>
                    <a:pt x="162275" y="131081"/>
                  </a:cubicBezTo>
                  <a:cubicBezTo>
                    <a:pt x="116943" y="144460"/>
                    <a:pt x="0" y="83300"/>
                    <a:pt x="0" y="83300"/>
                  </a:cubicBezTo>
                  <a:lnTo>
                    <a:pt x="3227" y="7964"/>
                  </a:lnTo>
                  <a:close/>
                </a:path>
              </a:pathLst>
            </a:custGeom>
            <a:solidFill>
              <a:srgbClr val="68E1FD"/>
            </a:solidFill>
            <a:ln w="15359"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CC2F3665-024F-4B96-BDEC-D8B49013DDDD}"/>
                </a:ext>
              </a:extLst>
            </p:cNvPr>
            <p:cNvSpPr/>
            <p:nvPr/>
          </p:nvSpPr>
          <p:spPr>
            <a:xfrm>
              <a:off x="7059985" y="5511714"/>
              <a:ext cx="189993" cy="132994"/>
            </a:xfrm>
            <a:custGeom>
              <a:avLst/>
              <a:gdLst>
                <a:gd name="connsiteX0" fmla="*/ 116386 w 189993"/>
                <a:gd name="connsiteY0" fmla="*/ 0 h 132994"/>
                <a:gd name="connsiteX1" fmla="*/ 46005 w 189993"/>
                <a:gd name="connsiteY1" fmla="*/ 62275 h 132994"/>
                <a:gd name="connsiteX2" fmla="*/ 27718 w 189993"/>
                <a:gd name="connsiteY2" fmla="*/ 131081 h 132994"/>
                <a:gd name="connsiteX3" fmla="*/ 189994 w 189993"/>
                <a:gd name="connsiteY3" fmla="*/ 83300 h 132994"/>
                <a:gd name="connsiteX4" fmla="*/ 186613 w 189993"/>
                <a:gd name="connsiteY4" fmla="*/ 8601 h 132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93" h="132994">
                  <a:moveTo>
                    <a:pt x="116386" y="0"/>
                  </a:moveTo>
                  <a:cubicBezTo>
                    <a:pt x="116386" y="0"/>
                    <a:pt x="96409" y="57816"/>
                    <a:pt x="46005" y="62275"/>
                  </a:cubicBezTo>
                  <a:cubicBezTo>
                    <a:pt x="-4399" y="66735"/>
                    <a:pt x="-17615" y="117703"/>
                    <a:pt x="27718" y="131081"/>
                  </a:cubicBezTo>
                  <a:cubicBezTo>
                    <a:pt x="73051" y="144460"/>
                    <a:pt x="189994" y="83300"/>
                    <a:pt x="189994" y="83300"/>
                  </a:cubicBezTo>
                  <a:lnTo>
                    <a:pt x="186613" y="8601"/>
                  </a:lnTo>
                  <a:close/>
                </a:path>
              </a:pathLst>
            </a:custGeom>
            <a:solidFill>
              <a:srgbClr val="68E1FD"/>
            </a:solidFill>
            <a:ln w="15359"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23058087-4714-4644-A029-E1E718D77020}"/>
                </a:ext>
              </a:extLst>
            </p:cNvPr>
            <p:cNvSpPr/>
            <p:nvPr/>
          </p:nvSpPr>
          <p:spPr>
            <a:xfrm>
              <a:off x="7328451" y="2676629"/>
              <a:ext cx="192718" cy="224428"/>
            </a:xfrm>
            <a:custGeom>
              <a:avLst/>
              <a:gdLst>
                <a:gd name="connsiteX0" fmla="*/ 146193 w 192718"/>
                <a:gd name="connsiteY0" fmla="*/ 38733 h 224428"/>
                <a:gd name="connsiteX1" fmla="*/ 192294 w 192718"/>
                <a:gd name="connsiteY1" fmla="*/ 173637 h 224428"/>
                <a:gd name="connsiteX2" fmla="*/ 157564 w 192718"/>
                <a:gd name="connsiteY2" fmla="*/ 222534 h 224428"/>
                <a:gd name="connsiteX3" fmla="*/ 64440 w 192718"/>
                <a:gd name="connsiteY3" fmla="*/ 184627 h 224428"/>
                <a:gd name="connsiteX4" fmla="*/ 13729 w 192718"/>
                <a:gd name="connsiteY4" fmla="*/ 124740 h 224428"/>
                <a:gd name="connsiteX5" fmla="*/ 13729 w 192718"/>
                <a:gd name="connsiteY5" fmla="*/ 35388 h 224428"/>
                <a:gd name="connsiteX6" fmla="*/ 146193 w 192718"/>
                <a:gd name="connsiteY6" fmla="*/ 38733 h 22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718" h="224428">
                  <a:moveTo>
                    <a:pt x="146193" y="38733"/>
                  </a:moveTo>
                  <a:cubicBezTo>
                    <a:pt x="167274" y="81379"/>
                    <a:pt x="182777" y="126746"/>
                    <a:pt x="192294" y="173637"/>
                  </a:cubicBezTo>
                  <a:cubicBezTo>
                    <a:pt x="195517" y="197024"/>
                    <a:pt x="180068" y="218776"/>
                    <a:pt x="157564" y="222534"/>
                  </a:cubicBezTo>
                  <a:cubicBezTo>
                    <a:pt x="122033" y="229970"/>
                    <a:pt x="85594" y="215137"/>
                    <a:pt x="64440" y="184627"/>
                  </a:cubicBezTo>
                  <a:lnTo>
                    <a:pt x="13729" y="124740"/>
                  </a:lnTo>
                  <a:cubicBezTo>
                    <a:pt x="-4576" y="97978"/>
                    <a:pt x="-4576" y="62151"/>
                    <a:pt x="13729" y="35388"/>
                  </a:cubicBezTo>
                  <a:cubicBezTo>
                    <a:pt x="43541" y="-15420"/>
                    <a:pt x="125140" y="-9049"/>
                    <a:pt x="146193" y="38733"/>
                  </a:cubicBezTo>
                  <a:close/>
                </a:path>
              </a:pathLst>
            </a:custGeom>
            <a:solidFill>
              <a:srgbClr val="F4A28C"/>
            </a:solidFill>
            <a:ln w="15359"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DA824494-7314-45B6-9D76-904E3A019C77}"/>
                </a:ext>
              </a:extLst>
            </p:cNvPr>
            <p:cNvSpPr/>
            <p:nvPr/>
          </p:nvSpPr>
          <p:spPr>
            <a:xfrm>
              <a:off x="7354935" y="2779231"/>
              <a:ext cx="150442" cy="282071"/>
            </a:xfrm>
            <a:custGeom>
              <a:avLst/>
              <a:gdLst>
                <a:gd name="connsiteX0" fmla="*/ 11986 w 150442"/>
                <a:gd name="connsiteY0" fmla="*/ 0 h 282071"/>
                <a:gd name="connsiteX1" fmla="*/ 0 w 150442"/>
                <a:gd name="connsiteY1" fmla="*/ 282072 h 282071"/>
                <a:gd name="connsiteX2" fmla="*/ 150443 w 150442"/>
                <a:gd name="connsiteY2" fmla="*/ 277772 h 282071"/>
                <a:gd name="connsiteX3" fmla="*/ 98810 w 150442"/>
                <a:gd name="connsiteY3" fmla="*/ 74221 h 282071"/>
                <a:gd name="connsiteX4" fmla="*/ 11986 w 150442"/>
                <a:gd name="connsiteY4" fmla="*/ 0 h 282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42" h="282071">
                  <a:moveTo>
                    <a:pt x="11986" y="0"/>
                  </a:moveTo>
                  <a:lnTo>
                    <a:pt x="0" y="282072"/>
                  </a:lnTo>
                  <a:lnTo>
                    <a:pt x="150443" y="277772"/>
                  </a:lnTo>
                  <a:lnTo>
                    <a:pt x="98810" y="74221"/>
                  </a:lnTo>
                  <a:lnTo>
                    <a:pt x="11986" y="0"/>
                  </a:lnTo>
                  <a:close/>
                </a:path>
              </a:pathLst>
            </a:custGeom>
            <a:solidFill>
              <a:srgbClr val="F4A28C"/>
            </a:solidFill>
            <a:ln w="15359"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5A80EC9C-2173-4A26-90C0-97585B1A5474}"/>
                </a:ext>
              </a:extLst>
            </p:cNvPr>
            <p:cNvSpPr/>
            <p:nvPr/>
          </p:nvSpPr>
          <p:spPr>
            <a:xfrm>
              <a:off x="7496311" y="2764896"/>
              <a:ext cx="39731" cy="63709"/>
            </a:xfrm>
            <a:custGeom>
              <a:avLst/>
              <a:gdLst>
                <a:gd name="connsiteX0" fmla="*/ 0 w 39731"/>
                <a:gd name="connsiteY0" fmla="*/ 0 h 63709"/>
                <a:gd name="connsiteX1" fmla="*/ 33500 w 39731"/>
                <a:gd name="connsiteY1" fmla="*/ 21661 h 63709"/>
                <a:gd name="connsiteX2" fmla="*/ 37732 w 39731"/>
                <a:gd name="connsiteY2" fmla="*/ 40529 h 63709"/>
                <a:gd name="connsiteX3" fmla="*/ 33500 w 39731"/>
                <a:gd name="connsiteY3" fmla="*/ 44915 h 63709"/>
                <a:gd name="connsiteX4" fmla="*/ 6762 w 39731"/>
                <a:gd name="connsiteY4" fmla="*/ 63709 h 63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31" h="63709">
                  <a:moveTo>
                    <a:pt x="0" y="0"/>
                  </a:moveTo>
                  <a:lnTo>
                    <a:pt x="33500" y="21661"/>
                  </a:lnTo>
                  <a:cubicBezTo>
                    <a:pt x="39696" y="25660"/>
                    <a:pt x="41590" y="34108"/>
                    <a:pt x="37732" y="40529"/>
                  </a:cubicBezTo>
                  <a:cubicBezTo>
                    <a:pt x="36663" y="42307"/>
                    <a:pt x="35216" y="43808"/>
                    <a:pt x="33500" y="44915"/>
                  </a:cubicBezTo>
                  <a:lnTo>
                    <a:pt x="6762" y="63709"/>
                  </a:lnTo>
                  <a:close/>
                </a:path>
              </a:pathLst>
            </a:custGeom>
            <a:solidFill>
              <a:srgbClr val="F4A28C"/>
            </a:solidFill>
            <a:ln w="15359"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DDA0A3FE-52EB-444F-80B1-F6E84988C0AD}"/>
                </a:ext>
              </a:extLst>
            </p:cNvPr>
            <p:cNvSpPr/>
            <p:nvPr/>
          </p:nvSpPr>
          <p:spPr>
            <a:xfrm>
              <a:off x="7414252" y="2876387"/>
              <a:ext cx="67768" cy="95563"/>
            </a:xfrm>
            <a:custGeom>
              <a:avLst/>
              <a:gdLst>
                <a:gd name="connsiteX0" fmla="*/ 51633 w 67768"/>
                <a:gd name="connsiteY0" fmla="*/ 23732 h 95563"/>
                <a:gd name="connsiteX1" fmla="*/ 0 w 67768"/>
                <a:gd name="connsiteY1" fmla="*/ 0 h 95563"/>
                <a:gd name="connsiteX2" fmla="*/ 67768 w 67768"/>
                <a:gd name="connsiteY2" fmla="*/ 95564 h 95563"/>
              </a:gdLst>
              <a:ahLst/>
              <a:cxnLst>
                <a:cxn ang="0">
                  <a:pos x="connsiteX0" y="connsiteY0"/>
                </a:cxn>
                <a:cxn ang="0">
                  <a:pos x="connsiteX1" y="connsiteY1"/>
                </a:cxn>
                <a:cxn ang="0">
                  <a:pos x="connsiteX2" y="connsiteY2"/>
                </a:cxn>
              </a:cxnLst>
              <a:rect l="l" t="t" r="r" b="b"/>
              <a:pathLst>
                <a:path w="67768" h="95563">
                  <a:moveTo>
                    <a:pt x="51633" y="23732"/>
                  </a:moveTo>
                  <a:cubicBezTo>
                    <a:pt x="32561" y="21197"/>
                    <a:pt x="14617" y="12949"/>
                    <a:pt x="0" y="0"/>
                  </a:cubicBezTo>
                  <a:cubicBezTo>
                    <a:pt x="0" y="0"/>
                    <a:pt x="7837" y="50967"/>
                    <a:pt x="67768" y="95564"/>
                  </a:cubicBezTo>
                  <a:close/>
                </a:path>
              </a:pathLst>
            </a:custGeom>
            <a:solidFill>
              <a:srgbClr val="CE8172">
                <a:alpha val="31000"/>
              </a:srgbClr>
            </a:solidFill>
            <a:ln w="15359"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DE5055ED-CBF8-44F8-A0B4-E40FE4EC4C0A}"/>
                </a:ext>
              </a:extLst>
            </p:cNvPr>
            <p:cNvSpPr/>
            <p:nvPr/>
          </p:nvSpPr>
          <p:spPr>
            <a:xfrm>
              <a:off x="6825051" y="2978720"/>
              <a:ext cx="1253676" cy="1359472"/>
            </a:xfrm>
            <a:custGeom>
              <a:avLst/>
              <a:gdLst>
                <a:gd name="connsiteX0" fmla="*/ 887628 w 1253676"/>
                <a:gd name="connsiteY0" fmla="*/ 80 h 1359472"/>
                <a:gd name="connsiteX1" fmla="*/ 169221 w 1253676"/>
                <a:gd name="connsiteY1" fmla="*/ 159193 h 1359472"/>
                <a:gd name="connsiteX2" fmla="*/ 21797 w 1253676"/>
                <a:gd name="connsiteY2" fmla="*/ 534741 h 1359472"/>
                <a:gd name="connsiteX3" fmla="*/ 29381 w 1253676"/>
                <a:gd name="connsiteY3" fmla="*/ 551801 h 1359472"/>
                <a:gd name="connsiteX4" fmla="*/ 420164 w 1253676"/>
                <a:gd name="connsiteY4" fmla="*/ 1359473 h 1359472"/>
                <a:gd name="connsiteX5" fmla="*/ 1144872 w 1253676"/>
                <a:gd name="connsiteY5" fmla="*/ 1315195 h 1359472"/>
                <a:gd name="connsiteX6" fmla="*/ 1250136 w 1253676"/>
                <a:gd name="connsiteY6" fmla="*/ 347772 h 1359472"/>
                <a:gd name="connsiteX7" fmla="*/ 887628 w 1253676"/>
                <a:gd name="connsiteY7" fmla="*/ 80 h 1359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3676" h="1359472">
                  <a:moveTo>
                    <a:pt x="887628" y="80"/>
                  </a:moveTo>
                  <a:cubicBezTo>
                    <a:pt x="640494" y="4549"/>
                    <a:pt x="396533" y="58581"/>
                    <a:pt x="169221" y="159193"/>
                  </a:cubicBezTo>
                  <a:cubicBezTo>
                    <a:pt x="28454" y="220704"/>
                    <a:pt x="-37549" y="388842"/>
                    <a:pt x="21797" y="534741"/>
                  </a:cubicBezTo>
                  <a:cubicBezTo>
                    <a:pt x="24145" y="540512"/>
                    <a:pt x="26674" y="546201"/>
                    <a:pt x="29381" y="551801"/>
                  </a:cubicBezTo>
                  <a:lnTo>
                    <a:pt x="420164" y="1359473"/>
                  </a:lnTo>
                  <a:lnTo>
                    <a:pt x="1144872" y="1315195"/>
                  </a:lnTo>
                  <a:cubicBezTo>
                    <a:pt x="1144872" y="1315195"/>
                    <a:pt x="1276721" y="861268"/>
                    <a:pt x="1250136" y="347772"/>
                  </a:cubicBezTo>
                  <a:cubicBezTo>
                    <a:pt x="1239259" y="149652"/>
                    <a:pt x="1079048" y="-4012"/>
                    <a:pt x="887628" y="80"/>
                  </a:cubicBezTo>
                  <a:close/>
                </a:path>
              </a:pathLst>
            </a:custGeom>
            <a:solidFill>
              <a:srgbClr val="68E1FD"/>
            </a:solidFill>
            <a:ln w="15359"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8EF8D792-B96E-4997-B615-62B7120F7109}"/>
                </a:ext>
              </a:extLst>
            </p:cNvPr>
            <p:cNvSpPr/>
            <p:nvPr/>
          </p:nvSpPr>
          <p:spPr>
            <a:xfrm>
              <a:off x="7263271" y="2587282"/>
              <a:ext cx="235341" cy="294998"/>
            </a:xfrm>
            <a:custGeom>
              <a:avLst/>
              <a:gdLst>
                <a:gd name="connsiteX0" fmla="*/ 97965 w 235341"/>
                <a:gd name="connsiteY0" fmla="*/ 294998 h 294998"/>
                <a:gd name="connsiteX1" fmla="*/ 149905 w 235341"/>
                <a:gd name="connsiteY1" fmla="*/ 266011 h 294998"/>
                <a:gd name="connsiteX2" fmla="*/ 155130 w 235341"/>
                <a:gd name="connsiteY2" fmla="*/ 237501 h 294998"/>
                <a:gd name="connsiteX3" fmla="*/ 155130 w 235341"/>
                <a:gd name="connsiteY3" fmla="*/ 161687 h 294998"/>
                <a:gd name="connsiteX4" fmla="*/ 231965 w 235341"/>
                <a:gd name="connsiteY4" fmla="*/ 68353 h 294998"/>
                <a:gd name="connsiteX5" fmla="*/ 62928 w 235341"/>
                <a:gd name="connsiteY5" fmla="*/ 22324 h 294998"/>
                <a:gd name="connsiteX6" fmla="*/ 97965 w 235341"/>
                <a:gd name="connsiteY6" fmla="*/ 294998 h 29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341" h="294998">
                  <a:moveTo>
                    <a:pt x="97965" y="294998"/>
                  </a:moveTo>
                  <a:lnTo>
                    <a:pt x="149905" y="266011"/>
                  </a:lnTo>
                  <a:lnTo>
                    <a:pt x="155130" y="237501"/>
                  </a:lnTo>
                  <a:cubicBezTo>
                    <a:pt x="169815" y="214521"/>
                    <a:pt x="169815" y="184667"/>
                    <a:pt x="155130" y="161687"/>
                  </a:cubicBezTo>
                  <a:cubicBezTo>
                    <a:pt x="155130" y="161687"/>
                    <a:pt x="254708" y="111516"/>
                    <a:pt x="231965" y="68353"/>
                  </a:cubicBezTo>
                  <a:cubicBezTo>
                    <a:pt x="209222" y="25190"/>
                    <a:pt x="135153" y="-32307"/>
                    <a:pt x="62928" y="22324"/>
                  </a:cubicBezTo>
                  <a:cubicBezTo>
                    <a:pt x="-9297" y="76954"/>
                    <a:pt x="-44334" y="176659"/>
                    <a:pt x="97965" y="294998"/>
                  </a:cubicBezTo>
                  <a:close/>
                </a:path>
              </a:pathLst>
            </a:custGeom>
            <a:solidFill>
              <a:srgbClr val="24285B"/>
            </a:solidFill>
            <a:ln w="15359"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B5F755F-DF4F-4478-8F48-D051910C8DA6}"/>
                </a:ext>
              </a:extLst>
            </p:cNvPr>
            <p:cNvSpPr/>
            <p:nvPr/>
          </p:nvSpPr>
          <p:spPr>
            <a:xfrm>
              <a:off x="7376819" y="2797222"/>
              <a:ext cx="43118" cy="51486"/>
            </a:xfrm>
            <a:custGeom>
              <a:avLst/>
              <a:gdLst>
                <a:gd name="connsiteX0" fmla="*/ 43118 w 43118"/>
                <a:gd name="connsiteY0" fmla="*/ 21349 h 51486"/>
                <a:gd name="connsiteX1" fmla="*/ 9157 w 43118"/>
                <a:gd name="connsiteY1" fmla="*/ 2714 h 51486"/>
                <a:gd name="connsiteX2" fmla="*/ 37894 w 43118"/>
                <a:gd name="connsiteY2" fmla="*/ 50496 h 51486"/>
              </a:gdLst>
              <a:ahLst/>
              <a:cxnLst>
                <a:cxn ang="0">
                  <a:pos x="connsiteX0" y="connsiteY0"/>
                </a:cxn>
                <a:cxn ang="0">
                  <a:pos x="connsiteX1" y="connsiteY1"/>
                </a:cxn>
                <a:cxn ang="0">
                  <a:pos x="connsiteX2" y="connsiteY2"/>
                </a:cxn>
              </a:cxnLst>
              <a:rect l="l" t="t" r="r" b="b"/>
              <a:pathLst>
                <a:path w="43118" h="51486">
                  <a:moveTo>
                    <a:pt x="43118" y="21349"/>
                  </a:moveTo>
                  <a:cubicBezTo>
                    <a:pt x="43118" y="21349"/>
                    <a:pt x="30364" y="-9072"/>
                    <a:pt x="9157" y="2714"/>
                  </a:cubicBezTo>
                  <a:cubicBezTo>
                    <a:pt x="-12049" y="14500"/>
                    <a:pt x="6084" y="58619"/>
                    <a:pt x="37894" y="50496"/>
                  </a:cubicBezTo>
                  <a:close/>
                </a:path>
              </a:pathLst>
            </a:custGeom>
            <a:solidFill>
              <a:srgbClr val="F4A28C"/>
            </a:solidFill>
            <a:ln w="15359"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2A25BC54-F6CC-4B88-ADB2-F24129984012}"/>
                </a:ext>
              </a:extLst>
            </p:cNvPr>
            <p:cNvSpPr/>
            <p:nvPr/>
          </p:nvSpPr>
          <p:spPr>
            <a:xfrm>
              <a:off x="7310063" y="2985808"/>
              <a:ext cx="337088" cy="947035"/>
            </a:xfrm>
            <a:custGeom>
              <a:avLst/>
              <a:gdLst>
                <a:gd name="connsiteX0" fmla="*/ 0 w 337088"/>
                <a:gd name="connsiteY0" fmla="*/ 44915 h 947035"/>
                <a:gd name="connsiteX1" fmla="*/ 271842 w 337088"/>
                <a:gd name="connsiteY1" fmla="*/ 0 h 947035"/>
                <a:gd name="connsiteX2" fmla="*/ 298734 w 337088"/>
                <a:gd name="connsiteY2" fmla="*/ 947036 h 947035"/>
                <a:gd name="connsiteX3" fmla="*/ 0 w 337088"/>
                <a:gd name="connsiteY3" fmla="*/ 44915 h 947035"/>
              </a:gdLst>
              <a:ahLst/>
              <a:cxnLst>
                <a:cxn ang="0">
                  <a:pos x="connsiteX0" y="connsiteY0"/>
                </a:cxn>
                <a:cxn ang="0">
                  <a:pos x="connsiteX1" y="connsiteY1"/>
                </a:cxn>
                <a:cxn ang="0">
                  <a:pos x="connsiteX2" y="connsiteY2"/>
                </a:cxn>
                <a:cxn ang="0">
                  <a:pos x="connsiteX3" y="connsiteY3"/>
                </a:cxn>
              </a:cxnLst>
              <a:rect l="l" t="t" r="r" b="b"/>
              <a:pathLst>
                <a:path w="337088" h="947035">
                  <a:moveTo>
                    <a:pt x="0" y="44915"/>
                  </a:moveTo>
                  <a:cubicBezTo>
                    <a:pt x="88575" y="18821"/>
                    <a:pt x="179830" y="3744"/>
                    <a:pt x="271842" y="0"/>
                  </a:cubicBezTo>
                  <a:cubicBezTo>
                    <a:pt x="271842" y="0"/>
                    <a:pt x="398620" y="524485"/>
                    <a:pt x="298734" y="947036"/>
                  </a:cubicBezTo>
                  <a:cubicBezTo>
                    <a:pt x="298888" y="947036"/>
                    <a:pt x="156743" y="414746"/>
                    <a:pt x="0" y="44915"/>
                  </a:cubicBezTo>
                  <a:close/>
                </a:path>
              </a:pathLst>
            </a:custGeom>
            <a:solidFill>
              <a:srgbClr val="FFFFFF"/>
            </a:solidFill>
            <a:ln w="15359"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36045B9C-20DD-4091-A1D1-78716F095F64}"/>
                </a:ext>
              </a:extLst>
            </p:cNvPr>
            <p:cNvSpPr/>
            <p:nvPr/>
          </p:nvSpPr>
          <p:spPr>
            <a:xfrm>
              <a:off x="6878251" y="3274569"/>
              <a:ext cx="753444" cy="1062986"/>
            </a:xfrm>
            <a:custGeom>
              <a:avLst/>
              <a:gdLst>
                <a:gd name="connsiteX0" fmla="*/ 148445 w 753444"/>
                <a:gd name="connsiteY0" fmla="*/ 0 h 1062986"/>
                <a:gd name="connsiteX1" fmla="*/ 366196 w 753444"/>
                <a:gd name="connsiteY1" fmla="*/ 198613 h 1062986"/>
                <a:gd name="connsiteX2" fmla="*/ 516331 w 753444"/>
                <a:gd name="connsiteY2" fmla="*/ 906421 h 1062986"/>
                <a:gd name="connsiteX3" fmla="*/ 753444 w 753444"/>
                <a:gd name="connsiteY3" fmla="*/ 1039414 h 1062986"/>
                <a:gd name="connsiteX4" fmla="*/ 367271 w 753444"/>
                <a:gd name="connsiteY4" fmla="*/ 1062986 h 1062986"/>
                <a:gd name="connsiteX5" fmla="*/ 240340 w 753444"/>
                <a:gd name="connsiteY5" fmla="*/ 800823 h 1062986"/>
                <a:gd name="connsiteX6" fmla="*/ 0 w 753444"/>
                <a:gd name="connsiteY6" fmla="*/ 306759 h 106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444" h="1062986">
                  <a:moveTo>
                    <a:pt x="148445" y="0"/>
                  </a:moveTo>
                  <a:cubicBezTo>
                    <a:pt x="148445" y="0"/>
                    <a:pt x="398005" y="21502"/>
                    <a:pt x="366196" y="198613"/>
                  </a:cubicBezTo>
                  <a:cubicBezTo>
                    <a:pt x="334386" y="375724"/>
                    <a:pt x="443031" y="865647"/>
                    <a:pt x="516331" y="906421"/>
                  </a:cubicBezTo>
                  <a:lnTo>
                    <a:pt x="753444" y="1039414"/>
                  </a:lnTo>
                  <a:lnTo>
                    <a:pt x="367271" y="1062986"/>
                  </a:lnTo>
                  <a:lnTo>
                    <a:pt x="240340" y="800823"/>
                  </a:lnTo>
                  <a:lnTo>
                    <a:pt x="0" y="306759"/>
                  </a:lnTo>
                  <a:close/>
                </a:path>
              </a:pathLst>
            </a:custGeom>
            <a:solidFill>
              <a:srgbClr val="000000">
                <a:alpha val="9000"/>
              </a:srgbClr>
            </a:solidFill>
            <a:ln w="15359"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CAF81A76-A41D-4CFB-AD7F-3A075B2DDFD9}"/>
                </a:ext>
              </a:extLst>
            </p:cNvPr>
            <p:cNvSpPr/>
            <p:nvPr/>
          </p:nvSpPr>
          <p:spPr>
            <a:xfrm>
              <a:off x="7309897" y="2929243"/>
              <a:ext cx="272008" cy="101479"/>
            </a:xfrm>
            <a:custGeom>
              <a:avLst/>
              <a:gdLst>
                <a:gd name="connsiteX0" fmla="*/ 166 w 272008"/>
                <a:gd name="connsiteY0" fmla="*/ 101480 h 101479"/>
                <a:gd name="connsiteX1" fmla="*/ 38891 w 272008"/>
                <a:gd name="connsiteY1" fmla="*/ 35700 h 101479"/>
                <a:gd name="connsiteX2" fmla="*/ 110040 w 272008"/>
                <a:gd name="connsiteY2" fmla="*/ 42071 h 101479"/>
                <a:gd name="connsiteX3" fmla="*/ 272008 w 272008"/>
                <a:gd name="connsiteY3" fmla="*/ 56565 h 101479"/>
                <a:gd name="connsiteX4" fmla="*/ 166 w 272008"/>
                <a:gd name="connsiteY4" fmla="*/ 101480 h 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8" h="101479">
                  <a:moveTo>
                    <a:pt x="166" y="101480"/>
                  </a:moveTo>
                  <a:cubicBezTo>
                    <a:pt x="166" y="101480"/>
                    <a:pt x="-4751" y="37771"/>
                    <a:pt x="38891" y="35700"/>
                  </a:cubicBezTo>
                  <a:cubicBezTo>
                    <a:pt x="62783" y="33980"/>
                    <a:pt x="86787" y="36129"/>
                    <a:pt x="110040" y="42071"/>
                  </a:cubicBezTo>
                  <a:cubicBezTo>
                    <a:pt x="110040" y="42071"/>
                    <a:pt x="237740" y="-61616"/>
                    <a:pt x="272008" y="56565"/>
                  </a:cubicBezTo>
                  <a:cubicBezTo>
                    <a:pt x="272008" y="56565"/>
                    <a:pt x="89295" y="77589"/>
                    <a:pt x="166" y="101480"/>
                  </a:cubicBezTo>
                  <a:close/>
                </a:path>
              </a:pathLst>
            </a:custGeom>
            <a:solidFill>
              <a:srgbClr val="68E1FD"/>
            </a:solidFill>
            <a:ln w="15359"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2878EE14-55F9-4D80-A060-697FB2C9CCEB}"/>
                </a:ext>
              </a:extLst>
            </p:cNvPr>
            <p:cNvSpPr/>
            <p:nvPr/>
          </p:nvSpPr>
          <p:spPr>
            <a:xfrm>
              <a:off x="7309897" y="2929243"/>
              <a:ext cx="272008" cy="101479"/>
            </a:xfrm>
            <a:custGeom>
              <a:avLst/>
              <a:gdLst>
                <a:gd name="connsiteX0" fmla="*/ 166 w 272008"/>
                <a:gd name="connsiteY0" fmla="*/ 101480 h 101479"/>
                <a:gd name="connsiteX1" fmla="*/ 38891 w 272008"/>
                <a:gd name="connsiteY1" fmla="*/ 35700 h 101479"/>
                <a:gd name="connsiteX2" fmla="*/ 110040 w 272008"/>
                <a:gd name="connsiteY2" fmla="*/ 42071 h 101479"/>
                <a:gd name="connsiteX3" fmla="*/ 272008 w 272008"/>
                <a:gd name="connsiteY3" fmla="*/ 56565 h 101479"/>
                <a:gd name="connsiteX4" fmla="*/ 166 w 272008"/>
                <a:gd name="connsiteY4" fmla="*/ 101480 h 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8" h="101479">
                  <a:moveTo>
                    <a:pt x="166" y="101480"/>
                  </a:moveTo>
                  <a:cubicBezTo>
                    <a:pt x="166" y="101480"/>
                    <a:pt x="-4751" y="37771"/>
                    <a:pt x="38891" y="35700"/>
                  </a:cubicBezTo>
                  <a:cubicBezTo>
                    <a:pt x="62783" y="33980"/>
                    <a:pt x="86787" y="36129"/>
                    <a:pt x="110040" y="42071"/>
                  </a:cubicBezTo>
                  <a:cubicBezTo>
                    <a:pt x="110040" y="42071"/>
                    <a:pt x="237740" y="-61616"/>
                    <a:pt x="272008" y="56565"/>
                  </a:cubicBezTo>
                  <a:cubicBezTo>
                    <a:pt x="272008" y="56565"/>
                    <a:pt x="89295" y="77589"/>
                    <a:pt x="166" y="101480"/>
                  </a:cubicBezTo>
                  <a:close/>
                </a:path>
              </a:pathLst>
            </a:custGeom>
            <a:solidFill>
              <a:srgbClr val="FFFFFF">
                <a:alpha val="77000"/>
              </a:srgbClr>
            </a:solidFill>
            <a:ln w="15359"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681987E8-12A7-4F18-9448-4086DF7EC20F}"/>
                </a:ext>
              </a:extLst>
            </p:cNvPr>
            <p:cNvSpPr/>
            <p:nvPr/>
          </p:nvSpPr>
          <p:spPr>
            <a:xfrm>
              <a:off x="7395693" y="2946921"/>
              <a:ext cx="83577" cy="98674"/>
            </a:xfrm>
            <a:custGeom>
              <a:avLst/>
              <a:gdLst>
                <a:gd name="connsiteX0" fmla="*/ 3499 w 83577"/>
                <a:gd name="connsiteY0" fmla="*/ 64051 h 98674"/>
                <a:gd name="connsiteX1" fmla="*/ 18866 w 83577"/>
                <a:gd name="connsiteY1" fmla="*/ 7988 h 98674"/>
                <a:gd name="connsiteX2" fmla="*/ 83100 w 83577"/>
                <a:gd name="connsiteY2" fmla="*/ 45417 h 98674"/>
                <a:gd name="connsiteX3" fmla="*/ 3499 w 83577"/>
                <a:gd name="connsiteY3" fmla="*/ 64051 h 98674"/>
              </a:gdLst>
              <a:ahLst/>
              <a:cxnLst>
                <a:cxn ang="0">
                  <a:pos x="connsiteX0" y="connsiteY0"/>
                </a:cxn>
                <a:cxn ang="0">
                  <a:pos x="connsiteX1" y="connsiteY1"/>
                </a:cxn>
                <a:cxn ang="0">
                  <a:pos x="connsiteX2" y="connsiteY2"/>
                </a:cxn>
                <a:cxn ang="0">
                  <a:pos x="connsiteX3" y="connsiteY3"/>
                </a:cxn>
              </a:cxnLst>
              <a:rect l="l" t="t" r="r" b="b"/>
              <a:pathLst>
                <a:path w="83577" h="98674">
                  <a:moveTo>
                    <a:pt x="3499" y="64051"/>
                  </a:moveTo>
                  <a:cubicBezTo>
                    <a:pt x="3499" y="64051"/>
                    <a:pt x="-10946" y="14199"/>
                    <a:pt x="18866" y="7988"/>
                  </a:cubicBezTo>
                  <a:cubicBezTo>
                    <a:pt x="48678" y="1776"/>
                    <a:pt x="76646" y="-18452"/>
                    <a:pt x="83100" y="45417"/>
                  </a:cubicBezTo>
                  <a:cubicBezTo>
                    <a:pt x="89554" y="109285"/>
                    <a:pt x="28854" y="115974"/>
                    <a:pt x="3499" y="64051"/>
                  </a:cubicBezTo>
                  <a:close/>
                </a:path>
              </a:pathLst>
            </a:custGeom>
            <a:solidFill>
              <a:srgbClr val="24285B"/>
            </a:solidFill>
            <a:ln w="15359"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839BC55C-890A-498C-B095-B23C6036300E}"/>
                </a:ext>
              </a:extLst>
            </p:cNvPr>
            <p:cNvSpPr/>
            <p:nvPr/>
          </p:nvSpPr>
          <p:spPr>
            <a:xfrm>
              <a:off x="7419323" y="3014158"/>
              <a:ext cx="227352" cy="917888"/>
            </a:xfrm>
            <a:custGeom>
              <a:avLst/>
              <a:gdLst>
                <a:gd name="connsiteX0" fmla="*/ 0 w 227352"/>
                <a:gd name="connsiteY0" fmla="*/ 21502 h 917888"/>
                <a:gd name="connsiteX1" fmla="*/ 96812 w 227352"/>
                <a:gd name="connsiteY1" fmla="*/ 599343 h 917888"/>
                <a:gd name="connsiteX2" fmla="*/ 189014 w 227352"/>
                <a:gd name="connsiteY2" fmla="*/ 917889 h 917888"/>
                <a:gd name="connsiteX3" fmla="*/ 227278 w 227352"/>
                <a:gd name="connsiteY3" fmla="*/ 570833 h 917888"/>
                <a:gd name="connsiteX4" fmla="*/ 58241 w 227352"/>
                <a:gd name="connsiteY4" fmla="*/ 0 h 917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352" h="917888">
                  <a:moveTo>
                    <a:pt x="0" y="21502"/>
                  </a:moveTo>
                  <a:cubicBezTo>
                    <a:pt x="0" y="21502"/>
                    <a:pt x="95890" y="373176"/>
                    <a:pt x="96812" y="599343"/>
                  </a:cubicBezTo>
                  <a:lnTo>
                    <a:pt x="189014" y="917889"/>
                  </a:lnTo>
                  <a:cubicBezTo>
                    <a:pt x="215603" y="804295"/>
                    <a:pt x="228456" y="687715"/>
                    <a:pt x="227278" y="570833"/>
                  </a:cubicBezTo>
                  <a:cubicBezTo>
                    <a:pt x="227278" y="570833"/>
                    <a:pt x="128314" y="108146"/>
                    <a:pt x="58241" y="0"/>
                  </a:cubicBezTo>
                  <a:close/>
                </a:path>
              </a:pathLst>
            </a:custGeom>
            <a:solidFill>
              <a:srgbClr val="24285B"/>
            </a:solidFill>
            <a:ln w="15359"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E5FB5FFF-AE94-4F47-9130-B9455AF2CA35}"/>
                </a:ext>
              </a:extLst>
            </p:cNvPr>
            <p:cNvSpPr/>
            <p:nvPr/>
          </p:nvSpPr>
          <p:spPr>
            <a:xfrm>
              <a:off x="8950798" y="3148266"/>
              <a:ext cx="149520" cy="136974"/>
            </a:xfrm>
            <a:custGeom>
              <a:avLst/>
              <a:gdLst>
                <a:gd name="connsiteX0" fmla="*/ 0 w 149520"/>
                <a:gd name="connsiteY0" fmla="*/ 46030 h 136974"/>
                <a:gd name="connsiteX1" fmla="*/ 24894 w 149520"/>
                <a:gd name="connsiteY1" fmla="*/ 0 h 136974"/>
                <a:gd name="connsiteX2" fmla="*/ 149521 w 149520"/>
                <a:gd name="connsiteY2" fmla="*/ 92060 h 136974"/>
                <a:gd name="connsiteX3" fmla="*/ 119094 w 149520"/>
                <a:gd name="connsiteY3" fmla="*/ 136975 h 136974"/>
                <a:gd name="connsiteX4" fmla="*/ 0 w 149520"/>
                <a:gd name="connsiteY4" fmla="*/ 46030 h 136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20" h="136974">
                  <a:moveTo>
                    <a:pt x="0" y="46030"/>
                  </a:moveTo>
                  <a:lnTo>
                    <a:pt x="24894" y="0"/>
                  </a:lnTo>
                  <a:lnTo>
                    <a:pt x="149521" y="92060"/>
                  </a:lnTo>
                  <a:lnTo>
                    <a:pt x="119094" y="136975"/>
                  </a:lnTo>
                  <a:lnTo>
                    <a:pt x="0" y="46030"/>
                  </a:lnTo>
                  <a:close/>
                </a:path>
              </a:pathLst>
            </a:custGeom>
            <a:solidFill>
              <a:srgbClr val="FFFFFF"/>
            </a:solidFill>
            <a:ln w="15359"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6FDBBF40-9354-41C3-956D-1747B4C28FA1}"/>
                </a:ext>
              </a:extLst>
            </p:cNvPr>
            <p:cNvSpPr/>
            <p:nvPr/>
          </p:nvSpPr>
          <p:spPr>
            <a:xfrm>
              <a:off x="8993672" y="2976385"/>
              <a:ext cx="155206" cy="258524"/>
            </a:xfrm>
            <a:custGeom>
              <a:avLst/>
              <a:gdLst>
                <a:gd name="connsiteX0" fmla="*/ 0 w 155206"/>
                <a:gd name="connsiteY0" fmla="*/ 187967 h 258524"/>
                <a:gd name="connsiteX1" fmla="*/ 88207 w 155206"/>
                <a:gd name="connsiteY1" fmla="*/ 2096 h 258524"/>
                <a:gd name="connsiteX2" fmla="*/ 95583 w 155206"/>
                <a:gd name="connsiteY2" fmla="*/ 87944 h 258524"/>
                <a:gd name="connsiteX3" fmla="*/ 95583 w 155206"/>
                <a:gd name="connsiteY3" fmla="*/ 258525 h 258524"/>
              </a:gdLst>
              <a:ahLst/>
              <a:cxnLst>
                <a:cxn ang="0">
                  <a:pos x="connsiteX0" y="connsiteY0"/>
                </a:cxn>
                <a:cxn ang="0">
                  <a:pos x="connsiteX1" y="connsiteY1"/>
                </a:cxn>
                <a:cxn ang="0">
                  <a:pos x="connsiteX2" y="connsiteY2"/>
                </a:cxn>
                <a:cxn ang="0">
                  <a:pos x="connsiteX3" y="connsiteY3"/>
                </a:cxn>
              </a:cxnLst>
              <a:rect l="l" t="t" r="r" b="b"/>
              <a:pathLst>
                <a:path w="155206" h="258524">
                  <a:moveTo>
                    <a:pt x="0" y="187967"/>
                  </a:moveTo>
                  <a:cubicBezTo>
                    <a:pt x="0" y="187967"/>
                    <a:pt x="42259" y="20093"/>
                    <a:pt x="88207" y="2096"/>
                  </a:cubicBezTo>
                  <a:cubicBezTo>
                    <a:pt x="134154" y="-15902"/>
                    <a:pt x="95583" y="87944"/>
                    <a:pt x="95583" y="87944"/>
                  </a:cubicBezTo>
                  <a:cubicBezTo>
                    <a:pt x="95583" y="87944"/>
                    <a:pt x="229737" y="165191"/>
                    <a:pt x="95583" y="258525"/>
                  </a:cubicBezTo>
                  <a:close/>
                </a:path>
              </a:pathLst>
            </a:custGeom>
            <a:solidFill>
              <a:srgbClr val="F4A28C"/>
            </a:solidFill>
            <a:ln w="15359"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8A08090-9457-434B-B04C-C70A254AB17A}"/>
                </a:ext>
              </a:extLst>
            </p:cNvPr>
            <p:cNvSpPr/>
            <p:nvPr/>
          </p:nvSpPr>
          <p:spPr>
            <a:xfrm>
              <a:off x="7134265" y="4293914"/>
              <a:ext cx="835657" cy="1236115"/>
            </a:xfrm>
            <a:custGeom>
              <a:avLst/>
              <a:gdLst>
                <a:gd name="connsiteX0" fmla="*/ 0 w 835657"/>
                <a:gd name="connsiteY0" fmla="*/ 1235957 h 1236115"/>
                <a:gd name="connsiteX1" fmla="*/ 111257 w 835657"/>
                <a:gd name="connsiteY1" fmla="*/ 44278 h 1236115"/>
                <a:gd name="connsiteX2" fmla="*/ 835658 w 835657"/>
                <a:gd name="connsiteY2" fmla="*/ 0 h 1236115"/>
                <a:gd name="connsiteX3" fmla="*/ 712722 w 835657"/>
                <a:gd name="connsiteY3" fmla="*/ 1236116 h 1236115"/>
                <a:gd name="connsiteX4" fmla="*/ 573189 w 835657"/>
                <a:gd name="connsiteY4" fmla="*/ 1236116 h 1236115"/>
                <a:gd name="connsiteX5" fmla="*/ 497737 w 835657"/>
                <a:gd name="connsiteY5" fmla="*/ 272675 h 1236115"/>
                <a:gd name="connsiteX6" fmla="*/ 497737 w 835657"/>
                <a:gd name="connsiteY6" fmla="*/ 271879 h 1236115"/>
                <a:gd name="connsiteX7" fmla="*/ 410322 w 835657"/>
                <a:gd name="connsiteY7" fmla="*/ 253991 h 1236115"/>
                <a:gd name="connsiteX8" fmla="*/ 390168 w 835657"/>
                <a:gd name="connsiteY8" fmla="*/ 276816 h 1236115"/>
                <a:gd name="connsiteX9" fmla="*/ 147523 w 835657"/>
                <a:gd name="connsiteY9" fmla="*/ 1236116 h 123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5657" h="1236115">
                  <a:moveTo>
                    <a:pt x="0" y="1235957"/>
                  </a:moveTo>
                  <a:lnTo>
                    <a:pt x="111257" y="44278"/>
                  </a:lnTo>
                  <a:lnTo>
                    <a:pt x="835658" y="0"/>
                  </a:lnTo>
                  <a:lnTo>
                    <a:pt x="712722" y="1236116"/>
                  </a:lnTo>
                  <a:lnTo>
                    <a:pt x="573189" y="1236116"/>
                  </a:lnTo>
                  <a:cubicBezTo>
                    <a:pt x="573189" y="1236116"/>
                    <a:pt x="608072" y="452175"/>
                    <a:pt x="497737" y="272675"/>
                  </a:cubicBezTo>
                  <a:lnTo>
                    <a:pt x="497737" y="271879"/>
                  </a:lnTo>
                  <a:cubicBezTo>
                    <a:pt x="478364" y="241920"/>
                    <a:pt x="439227" y="233912"/>
                    <a:pt x="410322" y="253991"/>
                  </a:cubicBezTo>
                  <a:cubicBezTo>
                    <a:pt x="401937" y="259816"/>
                    <a:pt x="395025" y="267644"/>
                    <a:pt x="390168" y="276816"/>
                  </a:cubicBezTo>
                  <a:cubicBezTo>
                    <a:pt x="238649" y="569559"/>
                    <a:pt x="147523" y="1236116"/>
                    <a:pt x="147523" y="1236116"/>
                  </a:cubicBezTo>
                  <a:close/>
                </a:path>
              </a:pathLst>
            </a:custGeom>
            <a:solidFill>
              <a:srgbClr val="24285B"/>
            </a:solidFill>
            <a:ln w="15359"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B555F806-22CE-40E0-81AB-4F64F3BFE1BA}"/>
                </a:ext>
              </a:extLst>
            </p:cNvPr>
            <p:cNvSpPr/>
            <p:nvPr/>
          </p:nvSpPr>
          <p:spPr>
            <a:xfrm>
              <a:off x="6350765" y="3196107"/>
              <a:ext cx="809614" cy="1231437"/>
            </a:xfrm>
            <a:custGeom>
              <a:avLst/>
              <a:gdLst>
                <a:gd name="connsiteX0" fmla="*/ 554685 w 809614"/>
                <a:gd name="connsiteY0" fmla="*/ 4560 h 1231437"/>
                <a:gd name="connsiteX1" fmla="*/ 5776 w 809614"/>
                <a:gd name="connsiteY1" fmla="*/ 761583 h 1231437"/>
                <a:gd name="connsiteX2" fmla="*/ 728025 w 809614"/>
                <a:gd name="connsiteY2" fmla="*/ 1231437 h 1231437"/>
                <a:gd name="connsiteX3" fmla="*/ 804860 w 809614"/>
                <a:gd name="connsiteY3" fmla="*/ 1131414 h 1231437"/>
                <a:gd name="connsiteX4" fmla="*/ 445733 w 809614"/>
                <a:gd name="connsiteY4" fmla="*/ 736736 h 1231437"/>
                <a:gd name="connsiteX5" fmla="*/ 699442 w 809614"/>
                <a:gd name="connsiteY5" fmla="*/ 480148 h 1231437"/>
                <a:gd name="connsiteX6" fmla="*/ 554685 w 809614"/>
                <a:gd name="connsiteY6" fmla="*/ 4560 h 12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14" h="1231437">
                  <a:moveTo>
                    <a:pt x="554685" y="4560"/>
                  </a:moveTo>
                  <a:cubicBezTo>
                    <a:pt x="554685" y="4560"/>
                    <a:pt x="-65988" y="589409"/>
                    <a:pt x="5776" y="761583"/>
                  </a:cubicBezTo>
                  <a:cubicBezTo>
                    <a:pt x="77540" y="933757"/>
                    <a:pt x="728025" y="1231437"/>
                    <a:pt x="728025" y="1231437"/>
                  </a:cubicBezTo>
                  <a:lnTo>
                    <a:pt x="804860" y="1131414"/>
                  </a:lnTo>
                  <a:cubicBezTo>
                    <a:pt x="804860" y="1131414"/>
                    <a:pt x="448038" y="781014"/>
                    <a:pt x="445733" y="736736"/>
                  </a:cubicBezTo>
                  <a:cubicBezTo>
                    <a:pt x="443428" y="692459"/>
                    <a:pt x="580502" y="635917"/>
                    <a:pt x="699442" y="480148"/>
                  </a:cubicBezTo>
                  <a:cubicBezTo>
                    <a:pt x="818383" y="324379"/>
                    <a:pt x="921649" y="-45134"/>
                    <a:pt x="554685" y="4560"/>
                  </a:cubicBezTo>
                  <a:close/>
                </a:path>
              </a:pathLst>
            </a:custGeom>
            <a:solidFill>
              <a:srgbClr val="68E1FD"/>
            </a:solidFill>
            <a:ln w="15359"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8351C2DF-69DB-45E3-97F6-7C5CDCBDD29B}"/>
                </a:ext>
              </a:extLst>
            </p:cNvPr>
            <p:cNvSpPr/>
            <p:nvPr/>
          </p:nvSpPr>
          <p:spPr>
            <a:xfrm>
              <a:off x="6350765" y="3196107"/>
              <a:ext cx="809614" cy="1231437"/>
            </a:xfrm>
            <a:custGeom>
              <a:avLst/>
              <a:gdLst>
                <a:gd name="connsiteX0" fmla="*/ 554685 w 809614"/>
                <a:gd name="connsiteY0" fmla="*/ 4560 h 1231437"/>
                <a:gd name="connsiteX1" fmla="*/ 5776 w 809614"/>
                <a:gd name="connsiteY1" fmla="*/ 761583 h 1231437"/>
                <a:gd name="connsiteX2" fmla="*/ 728025 w 809614"/>
                <a:gd name="connsiteY2" fmla="*/ 1231437 h 1231437"/>
                <a:gd name="connsiteX3" fmla="*/ 804860 w 809614"/>
                <a:gd name="connsiteY3" fmla="*/ 1131414 h 1231437"/>
                <a:gd name="connsiteX4" fmla="*/ 445733 w 809614"/>
                <a:gd name="connsiteY4" fmla="*/ 736736 h 1231437"/>
                <a:gd name="connsiteX5" fmla="*/ 699442 w 809614"/>
                <a:gd name="connsiteY5" fmla="*/ 480148 h 1231437"/>
                <a:gd name="connsiteX6" fmla="*/ 554685 w 809614"/>
                <a:gd name="connsiteY6" fmla="*/ 4560 h 12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14" h="1231437">
                  <a:moveTo>
                    <a:pt x="554685" y="4560"/>
                  </a:moveTo>
                  <a:cubicBezTo>
                    <a:pt x="554685" y="4560"/>
                    <a:pt x="-65988" y="589409"/>
                    <a:pt x="5776" y="761583"/>
                  </a:cubicBezTo>
                  <a:cubicBezTo>
                    <a:pt x="77540" y="933757"/>
                    <a:pt x="728025" y="1231437"/>
                    <a:pt x="728025" y="1231437"/>
                  </a:cubicBezTo>
                  <a:lnTo>
                    <a:pt x="804860" y="1131414"/>
                  </a:lnTo>
                  <a:cubicBezTo>
                    <a:pt x="804860" y="1131414"/>
                    <a:pt x="448038" y="781014"/>
                    <a:pt x="445733" y="736736"/>
                  </a:cubicBezTo>
                  <a:cubicBezTo>
                    <a:pt x="443428" y="692459"/>
                    <a:pt x="580502" y="635917"/>
                    <a:pt x="699442" y="480148"/>
                  </a:cubicBezTo>
                  <a:cubicBezTo>
                    <a:pt x="818383" y="324379"/>
                    <a:pt x="921649" y="-45134"/>
                    <a:pt x="554685" y="4560"/>
                  </a:cubicBezTo>
                  <a:close/>
                </a:path>
              </a:pathLst>
            </a:custGeom>
            <a:solidFill>
              <a:srgbClr val="FFFFFF">
                <a:alpha val="64000"/>
              </a:srgbClr>
            </a:solidFill>
            <a:ln w="15359"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041FF1EE-A5DB-4F93-9E1D-9BDE3AFDC425}"/>
                </a:ext>
              </a:extLst>
            </p:cNvPr>
            <p:cNvSpPr/>
            <p:nvPr/>
          </p:nvSpPr>
          <p:spPr>
            <a:xfrm>
              <a:off x="7078636" y="4327521"/>
              <a:ext cx="165277" cy="230306"/>
            </a:xfrm>
            <a:custGeom>
              <a:avLst/>
              <a:gdLst>
                <a:gd name="connsiteX0" fmla="*/ 76835 w 165277"/>
                <a:gd name="connsiteY0" fmla="*/ 0 h 230306"/>
                <a:gd name="connsiteX1" fmla="*/ 164120 w 165277"/>
                <a:gd name="connsiteY1" fmla="*/ 86804 h 230306"/>
                <a:gd name="connsiteX2" fmla="*/ 133386 w 165277"/>
                <a:gd name="connsiteY2" fmla="*/ 228238 h 230306"/>
                <a:gd name="connsiteX3" fmla="*/ 59317 w 165277"/>
                <a:gd name="connsiteY3" fmla="*/ 201958 h 230306"/>
                <a:gd name="connsiteX4" fmla="*/ 81138 w 165277"/>
                <a:gd name="connsiteY4" fmla="*/ 179341 h 230306"/>
                <a:gd name="connsiteX5" fmla="*/ 0 w 165277"/>
                <a:gd name="connsiteY5" fmla="*/ 99705 h 2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277" h="230306">
                  <a:moveTo>
                    <a:pt x="76835" y="0"/>
                  </a:moveTo>
                  <a:cubicBezTo>
                    <a:pt x="76835" y="0"/>
                    <a:pt x="159048" y="59886"/>
                    <a:pt x="164120" y="86804"/>
                  </a:cubicBezTo>
                  <a:cubicBezTo>
                    <a:pt x="169191" y="113721"/>
                    <a:pt x="157358" y="219478"/>
                    <a:pt x="133386" y="228238"/>
                  </a:cubicBezTo>
                  <a:cubicBezTo>
                    <a:pt x="109413" y="236998"/>
                    <a:pt x="45794" y="215974"/>
                    <a:pt x="59317" y="201958"/>
                  </a:cubicBezTo>
                  <a:lnTo>
                    <a:pt x="81138" y="179341"/>
                  </a:lnTo>
                  <a:cubicBezTo>
                    <a:pt x="81138" y="179341"/>
                    <a:pt x="6454" y="140956"/>
                    <a:pt x="0" y="99705"/>
                  </a:cubicBezTo>
                  <a:close/>
                </a:path>
              </a:pathLst>
            </a:custGeom>
            <a:solidFill>
              <a:srgbClr val="F4A28C"/>
            </a:solidFill>
            <a:ln w="15359"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C534A01-E029-4E35-B7F7-2BA9EDBFFF7C}"/>
                </a:ext>
              </a:extLst>
            </p:cNvPr>
            <p:cNvSpPr/>
            <p:nvPr/>
          </p:nvSpPr>
          <p:spPr>
            <a:xfrm>
              <a:off x="8707373" y="3023894"/>
              <a:ext cx="868205" cy="939628"/>
            </a:xfrm>
            <a:custGeom>
              <a:avLst/>
              <a:gdLst>
                <a:gd name="connsiteX0" fmla="*/ 866864 w 868205"/>
                <a:gd name="connsiteY0" fmla="*/ 139 h 939628"/>
                <a:gd name="connsiteX1" fmla="*/ 670320 w 868205"/>
                <a:gd name="connsiteY1" fmla="*/ 99844 h 939628"/>
                <a:gd name="connsiteX2" fmla="*/ 631441 w 868205"/>
                <a:gd name="connsiteY2" fmla="*/ 759074 h 939628"/>
                <a:gd name="connsiteX3" fmla="*/ 191177 w 868205"/>
                <a:gd name="connsiteY3" fmla="*/ 619710 h 939628"/>
                <a:gd name="connsiteX4" fmla="*/ 112805 w 868205"/>
                <a:gd name="connsiteY4" fmla="*/ 566672 h 939628"/>
                <a:gd name="connsiteX5" fmla="*/ 110500 w 868205"/>
                <a:gd name="connsiteY5" fmla="*/ 599642 h 939628"/>
                <a:gd name="connsiteX6" fmla="*/ 11 w 868205"/>
                <a:gd name="connsiteY6" fmla="*/ 605854 h 939628"/>
                <a:gd name="connsiteX7" fmla="*/ 731634 w 868205"/>
                <a:gd name="connsiteY7" fmla="*/ 934752 h 939628"/>
                <a:gd name="connsiteX8" fmla="*/ 865942 w 868205"/>
                <a:gd name="connsiteY8" fmla="*/ 20526 h 93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205" h="939628">
                  <a:moveTo>
                    <a:pt x="866864" y="139"/>
                  </a:moveTo>
                  <a:cubicBezTo>
                    <a:pt x="866864" y="139"/>
                    <a:pt x="710428" y="-7984"/>
                    <a:pt x="670320" y="99844"/>
                  </a:cubicBezTo>
                  <a:cubicBezTo>
                    <a:pt x="630212" y="207672"/>
                    <a:pt x="686916" y="725467"/>
                    <a:pt x="631441" y="759074"/>
                  </a:cubicBezTo>
                  <a:cubicBezTo>
                    <a:pt x="575967" y="792680"/>
                    <a:pt x="191177" y="619710"/>
                    <a:pt x="191177" y="619710"/>
                  </a:cubicBezTo>
                  <a:cubicBezTo>
                    <a:pt x="167095" y="598984"/>
                    <a:pt x="140799" y="581188"/>
                    <a:pt x="112805" y="566672"/>
                  </a:cubicBezTo>
                  <a:cubicBezTo>
                    <a:pt x="85145" y="555683"/>
                    <a:pt x="109424" y="589289"/>
                    <a:pt x="110500" y="599642"/>
                  </a:cubicBezTo>
                  <a:cubicBezTo>
                    <a:pt x="110500" y="599642"/>
                    <a:pt x="2931" y="544693"/>
                    <a:pt x="11" y="605854"/>
                  </a:cubicBezTo>
                  <a:cubicBezTo>
                    <a:pt x="-2909" y="667014"/>
                    <a:pt x="566593" y="982374"/>
                    <a:pt x="731634" y="934752"/>
                  </a:cubicBezTo>
                  <a:cubicBezTo>
                    <a:pt x="896676" y="887129"/>
                    <a:pt x="865942" y="20526"/>
                    <a:pt x="865942" y="20526"/>
                  </a:cubicBezTo>
                </a:path>
              </a:pathLst>
            </a:custGeom>
            <a:solidFill>
              <a:srgbClr val="F4A28C"/>
            </a:solidFill>
            <a:ln w="15359"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3183366A-5D5E-415F-A221-38304FB5D8D9}"/>
                </a:ext>
              </a:extLst>
            </p:cNvPr>
            <p:cNvSpPr/>
            <p:nvPr/>
          </p:nvSpPr>
          <p:spPr>
            <a:xfrm>
              <a:off x="9740201" y="4585861"/>
              <a:ext cx="361585" cy="970130"/>
            </a:xfrm>
            <a:custGeom>
              <a:avLst/>
              <a:gdLst>
                <a:gd name="connsiteX0" fmla="*/ 235423 w 361585"/>
                <a:gd name="connsiteY0" fmla="*/ 10353 h 970130"/>
                <a:gd name="connsiteX1" fmla="*/ 361586 w 361585"/>
                <a:gd name="connsiteY1" fmla="*/ 970130 h 970130"/>
                <a:gd name="connsiteX2" fmla="*/ 298274 w 361585"/>
                <a:gd name="connsiteY2" fmla="*/ 967263 h 970130"/>
                <a:gd name="connsiteX3" fmla="*/ 0 w 361585"/>
                <a:gd name="connsiteY3" fmla="*/ 0 h 970130"/>
                <a:gd name="connsiteX4" fmla="*/ 235423 w 361585"/>
                <a:gd name="connsiteY4" fmla="*/ 10353 h 970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85" h="970130">
                  <a:moveTo>
                    <a:pt x="235423" y="10353"/>
                  </a:moveTo>
                  <a:lnTo>
                    <a:pt x="361586" y="970130"/>
                  </a:lnTo>
                  <a:lnTo>
                    <a:pt x="298274" y="967263"/>
                  </a:lnTo>
                  <a:lnTo>
                    <a:pt x="0" y="0"/>
                  </a:lnTo>
                  <a:lnTo>
                    <a:pt x="235423" y="10353"/>
                  </a:lnTo>
                  <a:close/>
                </a:path>
              </a:pathLst>
            </a:custGeom>
            <a:solidFill>
              <a:srgbClr val="F4A28C"/>
            </a:solidFill>
            <a:ln w="15359"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1838FA4D-B212-4F84-A7C4-CDE9991345C0}"/>
                </a:ext>
              </a:extLst>
            </p:cNvPr>
            <p:cNvSpPr/>
            <p:nvPr/>
          </p:nvSpPr>
          <p:spPr>
            <a:xfrm>
              <a:off x="9458063" y="4573438"/>
              <a:ext cx="219133" cy="956751"/>
            </a:xfrm>
            <a:custGeom>
              <a:avLst/>
              <a:gdLst>
                <a:gd name="connsiteX0" fmla="*/ 219133 w 219133"/>
                <a:gd name="connsiteY0" fmla="*/ 14812 h 956751"/>
                <a:gd name="connsiteX1" fmla="*/ 63619 w 219133"/>
                <a:gd name="connsiteY1" fmla="*/ 956751 h 956751"/>
                <a:gd name="connsiteX2" fmla="*/ 0 w 219133"/>
                <a:gd name="connsiteY2" fmla="*/ 953884 h 956751"/>
                <a:gd name="connsiteX3" fmla="*/ 3227 w 219133"/>
                <a:gd name="connsiteY3" fmla="*/ 0 h 956751"/>
                <a:gd name="connsiteX4" fmla="*/ 219133 w 219133"/>
                <a:gd name="connsiteY4" fmla="*/ 14812 h 956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33" h="956751">
                  <a:moveTo>
                    <a:pt x="219133" y="14812"/>
                  </a:moveTo>
                  <a:lnTo>
                    <a:pt x="63619" y="956751"/>
                  </a:lnTo>
                  <a:lnTo>
                    <a:pt x="0" y="953884"/>
                  </a:lnTo>
                  <a:lnTo>
                    <a:pt x="3227" y="0"/>
                  </a:lnTo>
                  <a:lnTo>
                    <a:pt x="219133" y="14812"/>
                  </a:lnTo>
                  <a:close/>
                </a:path>
              </a:pathLst>
            </a:custGeom>
            <a:solidFill>
              <a:srgbClr val="F4A28C"/>
            </a:solidFill>
            <a:ln w="15359"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BFF3E113-614E-4E72-8B79-28B3BEF6A8AA}"/>
                </a:ext>
              </a:extLst>
            </p:cNvPr>
            <p:cNvSpPr/>
            <p:nvPr/>
          </p:nvSpPr>
          <p:spPr>
            <a:xfrm>
              <a:off x="10004645" y="5554080"/>
              <a:ext cx="208177" cy="106637"/>
            </a:xfrm>
            <a:custGeom>
              <a:avLst/>
              <a:gdLst>
                <a:gd name="connsiteX0" fmla="*/ 97142 w 208177"/>
                <a:gd name="connsiteY0" fmla="*/ 1911 h 106637"/>
                <a:gd name="connsiteX1" fmla="*/ 175513 w 208177"/>
                <a:gd name="connsiteY1" fmla="*/ 49693 h 106637"/>
                <a:gd name="connsiteX2" fmla="*/ 152309 w 208177"/>
                <a:gd name="connsiteY2" fmla="*/ 105598 h 106637"/>
                <a:gd name="connsiteX3" fmla="*/ 86077 w 208177"/>
                <a:gd name="connsiteY3" fmla="*/ 90786 h 106637"/>
                <a:gd name="connsiteX4" fmla="*/ 24609 w 208177"/>
                <a:gd name="connsiteY4" fmla="*/ 90786 h 106637"/>
                <a:gd name="connsiteX5" fmla="*/ 4325 w 208177"/>
                <a:gd name="connsiteY5" fmla="*/ 81389 h 106637"/>
                <a:gd name="connsiteX6" fmla="*/ 37671 w 208177"/>
                <a:gd name="connsiteY6" fmla="*/ 0 h 10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 h="106637">
                  <a:moveTo>
                    <a:pt x="97142" y="1911"/>
                  </a:moveTo>
                  <a:cubicBezTo>
                    <a:pt x="97142" y="1911"/>
                    <a:pt x="130488" y="49693"/>
                    <a:pt x="175513" y="49693"/>
                  </a:cubicBezTo>
                  <a:cubicBezTo>
                    <a:pt x="220539" y="49693"/>
                    <a:pt x="224534" y="115632"/>
                    <a:pt x="152309" y="105598"/>
                  </a:cubicBezTo>
                  <a:cubicBezTo>
                    <a:pt x="129869" y="102604"/>
                    <a:pt x="107712" y="97649"/>
                    <a:pt x="86077" y="90786"/>
                  </a:cubicBezTo>
                  <a:cubicBezTo>
                    <a:pt x="65948" y="85151"/>
                    <a:pt x="44738" y="85151"/>
                    <a:pt x="24609" y="90786"/>
                  </a:cubicBezTo>
                  <a:cubicBezTo>
                    <a:pt x="16614" y="92386"/>
                    <a:pt x="8507" y="88630"/>
                    <a:pt x="4325" y="81389"/>
                  </a:cubicBezTo>
                  <a:cubicBezTo>
                    <a:pt x="-15191" y="55427"/>
                    <a:pt x="37671" y="0"/>
                    <a:pt x="37671" y="0"/>
                  </a:cubicBezTo>
                  <a:close/>
                </a:path>
              </a:pathLst>
            </a:custGeom>
            <a:solidFill>
              <a:srgbClr val="68E1FD"/>
            </a:solidFill>
            <a:ln w="15359"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8C130036-8020-43C4-A6C6-F10B1BE799B2}"/>
                </a:ext>
              </a:extLst>
            </p:cNvPr>
            <p:cNvSpPr/>
            <p:nvPr/>
          </p:nvSpPr>
          <p:spPr>
            <a:xfrm>
              <a:off x="9345683" y="5527482"/>
              <a:ext cx="208807" cy="98418"/>
            </a:xfrm>
            <a:custGeom>
              <a:avLst/>
              <a:gdLst>
                <a:gd name="connsiteX0" fmla="*/ 116990 w 208807"/>
                <a:gd name="connsiteY0" fmla="*/ 0 h 98418"/>
                <a:gd name="connsiteX1" fmla="*/ 34930 w 208807"/>
                <a:gd name="connsiteY1" fmla="*/ 40455 h 98418"/>
                <a:gd name="connsiteX2" fmla="*/ 53370 w 208807"/>
                <a:gd name="connsiteY2" fmla="*/ 98271 h 98418"/>
                <a:gd name="connsiteX3" fmla="*/ 120678 w 208807"/>
                <a:gd name="connsiteY3" fmla="*/ 89352 h 98418"/>
                <a:gd name="connsiteX4" fmla="*/ 182146 w 208807"/>
                <a:gd name="connsiteY4" fmla="*/ 94289 h 98418"/>
                <a:gd name="connsiteX5" fmla="*/ 203199 w 208807"/>
                <a:gd name="connsiteY5" fmla="*/ 86644 h 98418"/>
                <a:gd name="connsiteX6" fmla="*/ 176767 w 208807"/>
                <a:gd name="connsiteY6" fmla="*/ 2708 h 9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07" h="98418">
                  <a:moveTo>
                    <a:pt x="116990" y="0"/>
                  </a:moveTo>
                  <a:cubicBezTo>
                    <a:pt x="116990" y="0"/>
                    <a:pt x="79802" y="44756"/>
                    <a:pt x="34930" y="40455"/>
                  </a:cubicBezTo>
                  <a:cubicBezTo>
                    <a:pt x="-9942" y="36155"/>
                    <a:pt x="-19316" y="101935"/>
                    <a:pt x="53370" y="98271"/>
                  </a:cubicBezTo>
                  <a:cubicBezTo>
                    <a:pt x="76009" y="97273"/>
                    <a:pt x="98525" y="94290"/>
                    <a:pt x="120678" y="89352"/>
                  </a:cubicBezTo>
                  <a:cubicBezTo>
                    <a:pt x="141226" y="85293"/>
                    <a:pt x="162447" y="86998"/>
                    <a:pt x="182146" y="94289"/>
                  </a:cubicBezTo>
                  <a:cubicBezTo>
                    <a:pt x="190016" y="96559"/>
                    <a:pt x="198416" y="93508"/>
                    <a:pt x="203199" y="86644"/>
                  </a:cubicBezTo>
                  <a:cubicBezTo>
                    <a:pt x="224866" y="62594"/>
                    <a:pt x="176767" y="2708"/>
                    <a:pt x="176767" y="2708"/>
                  </a:cubicBezTo>
                  <a:close/>
                </a:path>
              </a:pathLst>
            </a:custGeom>
            <a:solidFill>
              <a:srgbClr val="68E1FD"/>
            </a:solidFill>
            <a:ln w="15359"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8E81B421-29AF-4C97-9285-79F9194A3BBC}"/>
                </a:ext>
              </a:extLst>
            </p:cNvPr>
            <p:cNvSpPr/>
            <p:nvPr/>
          </p:nvSpPr>
          <p:spPr>
            <a:xfrm>
              <a:off x="9327904" y="3826290"/>
              <a:ext cx="785714" cy="1057730"/>
            </a:xfrm>
            <a:custGeom>
              <a:avLst/>
              <a:gdLst>
                <a:gd name="connsiteX0" fmla="*/ 585944 w 785714"/>
                <a:gd name="connsiteY0" fmla="*/ 5097 h 1057730"/>
                <a:gd name="connsiteX1" fmla="*/ 785715 w 785714"/>
                <a:gd name="connsiteY1" fmla="*/ 1039892 h 1057730"/>
                <a:gd name="connsiteX2" fmla="*/ 0 w 785714"/>
                <a:gd name="connsiteY2" fmla="*/ 1057730 h 1057730"/>
                <a:gd name="connsiteX3" fmla="*/ 116482 w 785714"/>
                <a:gd name="connsiteY3" fmla="*/ 0 h 1057730"/>
                <a:gd name="connsiteX4" fmla="*/ 585944 w 785714"/>
                <a:gd name="connsiteY4" fmla="*/ 5097 h 10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714" h="1057730">
                  <a:moveTo>
                    <a:pt x="585944" y="5097"/>
                  </a:moveTo>
                  <a:lnTo>
                    <a:pt x="785715" y="1039892"/>
                  </a:lnTo>
                  <a:lnTo>
                    <a:pt x="0" y="1057730"/>
                  </a:lnTo>
                  <a:lnTo>
                    <a:pt x="116482" y="0"/>
                  </a:lnTo>
                  <a:lnTo>
                    <a:pt x="585944" y="5097"/>
                  </a:lnTo>
                  <a:close/>
                </a:path>
              </a:pathLst>
            </a:custGeom>
            <a:solidFill>
              <a:srgbClr val="24285B"/>
            </a:solidFill>
            <a:ln w="15359"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F9380C28-4ADF-4644-8873-B9737DA1C203}"/>
                </a:ext>
              </a:extLst>
            </p:cNvPr>
            <p:cNvSpPr/>
            <p:nvPr/>
          </p:nvSpPr>
          <p:spPr>
            <a:xfrm>
              <a:off x="9566037" y="2616287"/>
              <a:ext cx="184948" cy="278133"/>
            </a:xfrm>
            <a:custGeom>
              <a:avLst/>
              <a:gdLst>
                <a:gd name="connsiteX0" fmla="*/ 6510 w 184948"/>
                <a:gd name="connsiteY0" fmla="*/ 73911 h 278133"/>
                <a:gd name="connsiteX1" fmla="*/ 5127 w 184948"/>
                <a:gd name="connsiteY1" fmla="*/ 237962 h 278133"/>
                <a:gd name="connsiteX2" fmla="*/ 61097 w 184948"/>
                <a:gd name="connsiteY2" fmla="*/ 277230 h 278133"/>
                <a:gd name="connsiteX3" fmla="*/ 61524 w 184948"/>
                <a:gd name="connsiteY3" fmla="*/ 277143 h 278133"/>
                <a:gd name="connsiteX4" fmla="*/ 148194 w 184948"/>
                <a:gd name="connsiteY4" fmla="*/ 199895 h 278133"/>
                <a:gd name="connsiteX5" fmla="*/ 181540 w 184948"/>
                <a:gd name="connsiteY5" fmla="*/ 115322 h 278133"/>
                <a:gd name="connsiteX6" fmla="*/ 149116 w 184948"/>
                <a:gd name="connsiteY6" fmla="*/ 18484 h 278133"/>
                <a:gd name="connsiteX7" fmla="*/ 6510 w 184948"/>
                <a:gd name="connsiteY7" fmla="*/ 73911 h 27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948" h="278133">
                  <a:moveTo>
                    <a:pt x="6510" y="73911"/>
                  </a:moveTo>
                  <a:cubicBezTo>
                    <a:pt x="6510" y="73911"/>
                    <a:pt x="-7167" y="171704"/>
                    <a:pt x="5127" y="237962"/>
                  </a:cubicBezTo>
                  <a:cubicBezTo>
                    <a:pt x="10120" y="264824"/>
                    <a:pt x="35179" y="282405"/>
                    <a:pt x="61097" y="277230"/>
                  </a:cubicBezTo>
                  <a:cubicBezTo>
                    <a:pt x="61239" y="277202"/>
                    <a:pt x="61382" y="277173"/>
                    <a:pt x="61524" y="277143"/>
                  </a:cubicBezTo>
                  <a:cubicBezTo>
                    <a:pt x="102528" y="271234"/>
                    <a:pt x="136416" y="241030"/>
                    <a:pt x="148194" y="199895"/>
                  </a:cubicBezTo>
                  <a:lnTo>
                    <a:pt x="181540" y="115322"/>
                  </a:lnTo>
                  <a:cubicBezTo>
                    <a:pt x="191687" y="79180"/>
                    <a:pt x="178682" y="40341"/>
                    <a:pt x="149116" y="18484"/>
                  </a:cubicBezTo>
                  <a:cubicBezTo>
                    <a:pt x="98097" y="-24838"/>
                    <a:pt x="12042" y="13865"/>
                    <a:pt x="6510" y="73911"/>
                  </a:cubicBezTo>
                  <a:close/>
                </a:path>
              </a:pathLst>
            </a:custGeom>
            <a:solidFill>
              <a:srgbClr val="F4A28C"/>
            </a:solidFill>
            <a:ln w="15359"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8A5190F3-372A-4178-A380-4C7290FE87C8}"/>
                </a:ext>
              </a:extLst>
            </p:cNvPr>
            <p:cNvSpPr/>
            <p:nvPr/>
          </p:nvSpPr>
          <p:spPr>
            <a:xfrm>
              <a:off x="9624641" y="2707558"/>
              <a:ext cx="116020" cy="323801"/>
            </a:xfrm>
            <a:custGeom>
              <a:avLst/>
              <a:gdLst>
                <a:gd name="connsiteX0" fmla="*/ 115560 w 116020"/>
                <a:gd name="connsiteY0" fmla="*/ 0 h 323801"/>
                <a:gd name="connsiteX1" fmla="*/ 116021 w 116020"/>
                <a:gd name="connsiteY1" fmla="*/ 323802 h 323801"/>
                <a:gd name="connsiteX2" fmla="*/ 0 w 116020"/>
                <a:gd name="connsiteY2" fmla="*/ 315360 h 323801"/>
                <a:gd name="connsiteX3" fmla="*/ 31656 w 116020"/>
                <a:gd name="connsiteY3" fmla="*/ 91741 h 323801"/>
                <a:gd name="connsiteX4" fmla="*/ 115560 w 116020"/>
                <a:gd name="connsiteY4" fmla="*/ 0 h 323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20" h="323801">
                  <a:moveTo>
                    <a:pt x="115560" y="0"/>
                  </a:moveTo>
                  <a:lnTo>
                    <a:pt x="116021" y="323802"/>
                  </a:lnTo>
                  <a:lnTo>
                    <a:pt x="0" y="315360"/>
                  </a:lnTo>
                  <a:lnTo>
                    <a:pt x="31656" y="91741"/>
                  </a:lnTo>
                  <a:lnTo>
                    <a:pt x="115560" y="0"/>
                  </a:lnTo>
                  <a:close/>
                </a:path>
              </a:pathLst>
            </a:custGeom>
            <a:solidFill>
              <a:srgbClr val="F4A28C"/>
            </a:solidFill>
            <a:ln w="15359"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217F43F-8D73-42BF-A13C-63EAF4B31598}"/>
                </a:ext>
              </a:extLst>
            </p:cNvPr>
            <p:cNvSpPr/>
            <p:nvPr/>
          </p:nvSpPr>
          <p:spPr>
            <a:xfrm>
              <a:off x="9534938" y="2752154"/>
              <a:ext cx="47597" cy="71194"/>
            </a:xfrm>
            <a:custGeom>
              <a:avLst/>
              <a:gdLst>
                <a:gd name="connsiteX0" fmla="*/ 32077 w 47597"/>
                <a:gd name="connsiteY0" fmla="*/ 0 h 71194"/>
                <a:gd name="connsiteX1" fmla="*/ 3340 w 47597"/>
                <a:gd name="connsiteY1" fmla="*/ 36473 h 71194"/>
                <a:gd name="connsiteX2" fmla="*/ 5802 w 47597"/>
                <a:gd name="connsiteY2" fmla="*/ 58853 h 71194"/>
                <a:gd name="connsiteX3" fmla="*/ 11485 w 47597"/>
                <a:gd name="connsiteY3" fmla="*/ 61798 h 71194"/>
                <a:gd name="connsiteX4" fmla="*/ 47597 w 47597"/>
                <a:gd name="connsiteY4" fmla="*/ 71195 h 7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97" h="71194">
                  <a:moveTo>
                    <a:pt x="32077" y="0"/>
                  </a:moveTo>
                  <a:lnTo>
                    <a:pt x="3340" y="36473"/>
                  </a:lnTo>
                  <a:cubicBezTo>
                    <a:pt x="-1942" y="43358"/>
                    <a:pt x="-840" y="53378"/>
                    <a:pt x="5802" y="58853"/>
                  </a:cubicBezTo>
                  <a:cubicBezTo>
                    <a:pt x="7478" y="60234"/>
                    <a:pt x="9413" y="61237"/>
                    <a:pt x="11485" y="61798"/>
                  </a:cubicBezTo>
                  <a:lnTo>
                    <a:pt x="47597" y="71195"/>
                  </a:lnTo>
                  <a:close/>
                </a:path>
              </a:pathLst>
            </a:custGeom>
            <a:solidFill>
              <a:srgbClr val="F4A28C"/>
            </a:solidFill>
            <a:ln w="15359"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E7A07206-A350-410E-BEBA-B3F95929C45C}"/>
                </a:ext>
              </a:extLst>
            </p:cNvPr>
            <p:cNvSpPr/>
            <p:nvPr/>
          </p:nvSpPr>
          <p:spPr>
            <a:xfrm>
              <a:off x="9539354" y="2560195"/>
              <a:ext cx="265780" cy="277966"/>
            </a:xfrm>
            <a:custGeom>
              <a:avLst/>
              <a:gdLst>
                <a:gd name="connsiteX0" fmla="*/ 0 w 265780"/>
                <a:gd name="connsiteY0" fmla="*/ 131755 h 277966"/>
                <a:gd name="connsiteX1" fmla="*/ 0 w 265780"/>
                <a:gd name="connsiteY1" fmla="*/ 131755 h 277966"/>
                <a:gd name="connsiteX2" fmla="*/ 184404 w 265780"/>
                <a:gd name="connsiteY2" fmla="*/ 259173 h 277966"/>
                <a:gd name="connsiteX3" fmla="*/ 198849 w 265780"/>
                <a:gd name="connsiteY3" fmla="*/ 277967 h 277966"/>
                <a:gd name="connsiteX4" fmla="*/ 260317 w 265780"/>
                <a:gd name="connsiteY4" fmla="*/ 81106 h 277966"/>
                <a:gd name="connsiteX5" fmla="*/ 0 w 265780"/>
                <a:gd name="connsiteY5" fmla="*/ 131755 h 27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780" h="277966">
                  <a:moveTo>
                    <a:pt x="0" y="131755"/>
                  </a:moveTo>
                  <a:lnTo>
                    <a:pt x="0" y="131755"/>
                  </a:lnTo>
                  <a:cubicBezTo>
                    <a:pt x="72682" y="153485"/>
                    <a:pt x="137096" y="197994"/>
                    <a:pt x="184404" y="259173"/>
                  </a:cubicBezTo>
                  <a:lnTo>
                    <a:pt x="198849" y="277967"/>
                  </a:lnTo>
                  <a:cubicBezTo>
                    <a:pt x="198849" y="277967"/>
                    <a:pt x="288439" y="156920"/>
                    <a:pt x="260317" y="81106"/>
                  </a:cubicBezTo>
                  <a:cubicBezTo>
                    <a:pt x="232195" y="5292"/>
                    <a:pt x="46101" y="-75459"/>
                    <a:pt x="0" y="131755"/>
                  </a:cubicBezTo>
                  <a:close/>
                </a:path>
              </a:pathLst>
            </a:custGeom>
            <a:solidFill>
              <a:srgbClr val="24285B"/>
            </a:solidFill>
            <a:ln w="15359"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854CC7D7-4F6A-44B8-B02F-8E3C69DA5095}"/>
                </a:ext>
              </a:extLst>
            </p:cNvPr>
            <p:cNvSpPr/>
            <p:nvPr/>
          </p:nvSpPr>
          <p:spPr>
            <a:xfrm>
              <a:off x="9746348" y="2500344"/>
              <a:ext cx="121706" cy="126144"/>
            </a:xfrm>
            <a:custGeom>
              <a:avLst/>
              <a:gdLst>
                <a:gd name="connsiteX0" fmla="*/ 121707 w 121706"/>
                <a:gd name="connsiteY0" fmla="*/ 63072 h 126144"/>
                <a:gd name="connsiteX1" fmla="*/ 60854 w 121706"/>
                <a:gd name="connsiteY1" fmla="*/ 126144 h 126144"/>
                <a:gd name="connsiteX2" fmla="*/ 0 w 121706"/>
                <a:gd name="connsiteY2" fmla="*/ 63072 h 126144"/>
                <a:gd name="connsiteX3" fmla="*/ 60854 w 121706"/>
                <a:gd name="connsiteY3" fmla="*/ 0 h 126144"/>
                <a:gd name="connsiteX4" fmla="*/ 121707 w 121706"/>
                <a:gd name="connsiteY4" fmla="*/ 63072 h 126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06" h="126144">
                  <a:moveTo>
                    <a:pt x="121707" y="63072"/>
                  </a:moveTo>
                  <a:cubicBezTo>
                    <a:pt x="121707" y="97906"/>
                    <a:pt x="94462" y="126144"/>
                    <a:pt x="60854" y="126144"/>
                  </a:cubicBezTo>
                  <a:cubicBezTo>
                    <a:pt x="27245" y="126144"/>
                    <a:pt x="0" y="97906"/>
                    <a:pt x="0" y="63072"/>
                  </a:cubicBezTo>
                  <a:cubicBezTo>
                    <a:pt x="0" y="28238"/>
                    <a:pt x="27245" y="0"/>
                    <a:pt x="60854" y="0"/>
                  </a:cubicBezTo>
                  <a:cubicBezTo>
                    <a:pt x="94462" y="0"/>
                    <a:pt x="121707" y="28238"/>
                    <a:pt x="121707" y="63072"/>
                  </a:cubicBezTo>
                  <a:close/>
                </a:path>
              </a:pathLst>
            </a:custGeom>
            <a:solidFill>
              <a:srgbClr val="24285B"/>
            </a:solidFill>
            <a:ln w="15359"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8B35B34-F922-4514-8427-6D1B2DEF1CD1}"/>
                </a:ext>
              </a:extLst>
            </p:cNvPr>
            <p:cNvSpPr/>
            <p:nvPr/>
          </p:nvSpPr>
          <p:spPr>
            <a:xfrm>
              <a:off x="9669051" y="2747145"/>
              <a:ext cx="48826" cy="62665"/>
            </a:xfrm>
            <a:custGeom>
              <a:avLst/>
              <a:gdLst>
                <a:gd name="connsiteX0" fmla="*/ 0 w 48826"/>
                <a:gd name="connsiteY0" fmla="*/ 33678 h 62665"/>
                <a:gd name="connsiteX1" fmla="*/ 30734 w 48826"/>
                <a:gd name="connsiteY1" fmla="*/ 390 h 62665"/>
                <a:gd name="connsiteX2" fmla="*/ 16750 w 48826"/>
                <a:gd name="connsiteY2" fmla="*/ 62666 h 62665"/>
              </a:gdLst>
              <a:ahLst/>
              <a:cxnLst>
                <a:cxn ang="0">
                  <a:pos x="connsiteX0" y="connsiteY0"/>
                </a:cxn>
                <a:cxn ang="0">
                  <a:pos x="connsiteX1" y="connsiteY1"/>
                </a:cxn>
                <a:cxn ang="0">
                  <a:pos x="connsiteX2" y="connsiteY2"/>
                </a:cxn>
              </a:cxnLst>
              <a:rect l="l" t="t" r="r" b="b"/>
              <a:pathLst>
                <a:path w="48826" h="62665">
                  <a:moveTo>
                    <a:pt x="0" y="33678"/>
                  </a:moveTo>
                  <a:cubicBezTo>
                    <a:pt x="0" y="33678"/>
                    <a:pt x="2766" y="-4229"/>
                    <a:pt x="30734" y="390"/>
                  </a:cubicBezTo>
                  <a:cubicBezTo>
                    <a:pt x="58702" y="5009"/>
                    <a:pt x="54399" y="59799"/>
                    <a:pt x="16750" y="62666"/>
                  </a:cubicBezTo>
                  <a:close/>
                </a:path>
              </a:pathLst>
            </a:custGeom>
            <a:solidFill>
              <a:srgbClr val="F4A28C"/>
            </a:solidFill>
            <a:ln w="15359"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E4D4CFC-4866-415B-8041-3C806442229E}"/>
                </a:ext>
              </a:extLst>
            </p:cNvPr>
            <p:cNvSpPr/>
            <p:nvPr/>
          </p:nvSpPr>
          <p:spPr>
            <a:xfrm>
              <a:off x="9307282" y="2954271"/>
              <a:ext cx="814175" cy="877752"/>
            </a:xfrm>
            <a:custGeom>
              <a:avLst/>
              <a:gdLst>
                <a:gd name="connsiteX0" fmla="*/ 269722 w 814175"/>
                <a:gd name="connsiteY0" fmla="*/ 0 h 877752"/>
                <a:gd name="connsiteX1" fmla="*/ 485935 w 814175"/>
                <a:gd name="connsiteY1" fmla="*/ 9556 h 877752"/>
                <a:gd name="connsiteX2" fmla="*/ 483784 w 814175"/>
                <a:gd name="connsiteY2" fmla="*/ 79318 h 877752"/>
                <a:gd name="connsiteX3" fmla="*/ 811715 w 814175"/>
                <a:gd name="connsiteY3" fmla="*/ 331924 h 877752"/>
                <a:gd name="connsiteX4" fmla="*/ 606720 w 814175"/>
                <a:gd name="connsiteY4" fmla="*/ 877752 h 877752"/>
                <a:gd name="connsiteX5" fmla="*/ 185203 w 814175"/>
                <a:gd name="connsiteY5" fmla="*/ 874726 h 877752"/>
                <a:gd name="connsiteX6" fmla="*/ 7407 w 814175"/>
                <a:gd name="connsiteY6" fmla="*/ 450742 h 877752"/>
                <a:gd name="connsiteX7" fmla="*/ 267724 w 814175"/>
                <a:gd name="connsiteY7" fmla="*/ 69761 h 87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4175" h="877752">
                  <a:moveTo>
                    <a:pt x="269722" y="0"/>
                  </a:moveTo>
                  <a:lnTo>
                    <a:pt x="485935" y="9556"/>
                  </a:lnTo>
                  <a:lnTo>
                    <a:pt x="483784" y="79318"/>
                  </a:lnTo>
                  <a:cubicBezTo>
                    <a:pt x="483784" y="79318"/>
                    <a:pt x="847367" y="88396"/>
                    <a:pt x="811715" y="331924"/>
                  </a:cubicBezTo>
                  <a:cubicBezTo>
                    <a:pt x="776064" y="575452"/>
                    <a:pt x="606720" y="877752"/>
                    <a:pt x="606720" y="877752"/>
                  </a:cubicBezTo>
                  <a:lnTo>
                    <a:pt x="185203" y="874726"/>
                  </a:lnTo>
                  <a:cubicBezTo>
                    <a:pt x="107435" y="742530"/>
                    <a:pt x="47607" y="599861"/>
                    <a:pt x="7407" y="450742"/>
                  </a:cubicBezTo>
                  <a:cubicBezTo>
                    <a:pt x="-52217" y="219159"/>
                    <a:pt x="267724" y="69761"/>
                    <a:pt x="267724" y="69761"/>
                  </a:cubicBezTo>
                  <a:close/>
                </a:path>
              </a:pathLst>
            </a:custGeom>
            <a:solidFill>
              <a:srgbClr val="68E1FD"/>
            </a:solidFill>
            <a:ln w="15359"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03BDCFD-CA4D-4042-9CBF-D9A66D038FB4}"/>
                </a:ext>
              </a:extLst>
            </p:cNvPr>
            <p:cNvSpPr/>
            <p:nvPr/>
          </p:nvSpPr>
          <p:spPr>
            <a:xfrm>
              <a:off x="9616035" y="3185695"/>
              <a:ext cx="385796" cy="649832"/>
            </a:xfrm>
            <a:custGeom>
              <a:avLst/>
              <a:gdLst>
                <a:gd name="connsiteX0" fmla="*/ 371728 w 385796"/>
                <a:gd name="connsiteY0" fmla="*/ 0 h 649832"/>
                <a:gd name="connsiteX1" fmla="*/ 245872 w 385796"/>
                <a:gd name="connsiteY1" fmla="*/ 261844 h 649832"/>
                <a:gd name="connsiteX2" fmla="*/ 0 w 385796"/>
                <a:gd name="connsiteY2" fmla="*/ 570196 h 649832"/>
                <a:gd name="connsiteX3" fmla="*/ 37649 w 385796"/>
                <a:gd name="connsiteY3" fmla="*/ 649833 h 649832"/>
                <a:gd name="connsiteX4" fmla="*/ 297966 w 385796"/>
                <a:gd name="connsiteY4" fmla="*/ 646329 h 649832"/>
                <a:gd name="connsiteX5" fmla="*/ 380180 w 385796"/>
                <a:gd name="connsiteY5" fmla="*/ 480207 h 649832"/>
                <a:gd name="connsiteX6" fmla="*/ 371728 w 385796"/>
                <a:gd name="connsiteY6" fmla="*/ 0 h 64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96" h="649832">
                  <a:moveTo>
                    <a:pt x="371728" y="0"/>
                  </a:moveTo>
                  <a:cubicBezTo>
                    <a:pt x="371728" y="0"/>
                    <a:pt x="216214" y="41730"/>
                    <a:pt x="245872" y="261844"/>
                  </a:cubicBezTo>
                  <a:cubicBezTo>
                    <a:pt x="275530" y="481959"/>
                    <a:pt x="241723" y="555862"/>
                    <a:pt x="0" y="570196"/>
                  </a:cubicBezTo>
                  <a:lnTo>
                    <a:pt x="37649" y="649833"/>
                  </a:lnTo>
                  <a:lnTo>
                    <a:pt x="297966" y="646329"/>
                  </a:lnTo>
                  <a:cubicBezTo>
                    <a:pt x="297966" y="646329"/>
                    <a:pt x="363737" y="525122"/>
                    <a:pt x="380180" y="480207"/>
                  </a:cubicBezTo>
                  <a:cubicBezTo>
                    <a:pt x="396622" y="435292"/>
                    <a:pt x="371728" y="0"/>
                    <a:pt x="371728" y="0"/>
                  </a:cubicBezTo>
                  <a:close/>
                </a:path>
              </a:pathLst>
            </a:custGeom>
            <a:solidFill>
              <a:srgbClr val="000000">
                <a:alpha val="9000"/>
              </a:srgbClr>
            </a:solidFill>
            <a:ln w="15359"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E0A8E80B-BC09-49AA-BC51-D7D6618F6EEC}"/>
                </a:ext>
              </a:extLst>
            </p:cNvPr>
            <p:cNvSpPr/>
            <p:nvPr/>
          </p:nvSpPr>
          <p:spPr>
            <a:xfrm rot="21436800">
              <a:off x="9253663" y="3407478"/>
              <a:ext cx="393548" cy="550128"/>
            </a:xfrm>
            <a:custGeom>
              <a:avLst/>
              <a:gdLst>
                <a:gd name="connsiteX0" fmla="*/ 0 w 393548"/>
                <a:gd name="connsiteY0" fmla="*/ 0 h 550128"/>
                <a:gd name="connsiteX1" fmla="*/ 393549 w 393548"/>
                <a:gd name="connsiteY1" fmla="*/ 0 h 550128"/>
                <a:gd name="connsiteX2" fmla="*/ 393549 w 393548"/>
                <a:gd name="connsiteY2" fmla="*/ 550128 h 550128"/>
                <a:gd name="connsiteX3" fmla="*/ 0 w 393548"/>
                <a:gd name="connsiteY3" fmla="*/ 550128 h 550128"/>
              </a:gdLst>
              <a:ahLst/>
              <a:cxnLst>
                <a:cxn ang="0">
                  <a:pos x="connsiteX0" y="connsiteY0"/>
                </a:cxn>
                <a:cxn ang="0">
                  <a:pos x="connsiteX1" y="connsiteY1"/>
                </a:cxn>
                <a:cxn ang="0">
                  <a:pos x="connsiteX2" y="connsiteY2"/>
                </a:cxn>
                <a:cxn ang="0">
                  <a:pos x="connsiteX3" y="connsiteY3"/>
                </a:cxn>
              </a:cxnLst>
              <a:rect l="l" t="t" r="r" b="b"/>
              <a:pathLst>
                <a:path w="393548" h="550128">
                  <a:moveTo>
                    <a:pt x="0" y="0"/>
                  </a:moveTo>
                  <a:lnTo>
                    <a:pt x="393549" y="0"/>
                  </a:lnTo>
                  <a:lnTo>
                    <a:pt x="393549" y="550128"/>
                  </a:lnTo>
                  <a:lnTo>
                    <a:pt x="0" y="550128"/>
                  </a:lnTo>
                  <a:close/>
                </a:path>
              </a:pathLst>
            </a:custGeom>
            <a:solidFill>
              <a:srgbClr val="FFC000"/>
            </a:solidFill>
            <a:ln w="15359"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416D5B8E-5ACB-4AC7-90E5-897E05E834D4}"/>
                </a:ext>
              </a:extLst>
            </p:cNvPr>
            <p:cNvSpPr/>
            <p:nvPr/>
          </p:nvSpPr>
          <p:spPr>
            <a:xfrm>
              <a:off x="9552973" y="3153454"/>
              <a:ext cx="681414" cy="1018227"/>
            </a:xfrm>
            <a:custGeom>
              <a:avLst/>
              <a:gdLst>
                <a:gd name="connsiteX0" fmla="*/ 152037 w 681414"/>
                <a:gd name="connsiteY0" fmla="*/ 738297 h 1018227"/>
                <a:gd name="connsiteX1" fmla="*/ 38936 w 681414"/>
                <a:gd name="connsiteY1" fmla="*/ 660890 h 1018227"/>
                <a:gd name="connsiteX2" fmla="*/ 113927 w 681414"/>
                <a:gd name="connsiteY2" fmla="*/ 830994 h 1018227"/>
                <a:gd name="connsiteX3" fmla="*/ 576320 w 681414"/>
                <a:gd name="connsiteY3" fmla="*/ 983418 h 1018227"/>
                <a:gd name="connsiteX4" fmla="*/ 550657 w 681414"/>
                <a:gd name="connsiteY4" fmla="*/ 23799 h 1018227"/>
                <a:gd name="connsiteX5" fmla="*/ 436634 w 681414"/>
                <a:gd name="connsiteY5" fmla="*/ 490787 h 1018227"/>
                <a:gd name="connsiteX6" fmla="*/ 152037 w 681414"/>
                <a:gd name="connsiteY6" fmla="*/ 738297 h 101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14" h="1018227">
                  <a:moveTo>
                    <a:pt x="152037" y="738297"/>
                  </a:moveTo>
                  <a:cubicBezTo>
                    <a:pt x="152037" y="738297"/>
                    <a:pt x="117922" y="652290"/>
                    <a:pt x="38936" y="660890"/>
                  </a:cubicBezTo>
                  <a:cubicBezTo>
                    <a:pt x="-40051" y="669491"/>
                    <a:pt x="9278" y="822552"/>
                    <a:pt x="113927" y="830994"/>
                  </a:cubicBezTo>
                  <a:cubicBezTo>
                    <a:pt x="218576" y="839435"/>
                    <a:pt x="436634" y="1113066"/>
                    <a:pt x="576320" y="983418"/>
                  </a:cubicBezTo>
                  <a:cubicBezTo>
                    <a:pt x="716006" y="853770"/>
                    <a:pt x="725226" y="145006"/>
                    <a:pt x="550657" y="23799"/>
                  </a:cubicBezTo>
                  <a:cubicBezTo>
                    <a:pt x="376088" y="-97407"/>
                    <a:pt x="369327" y="272902"/>
                    <a:pt x="436634" y="490787"/>
                  </a:cubicBezTo>
                  <a:cubicBezTo>
                    <a:pt x="503941" y="708672"/>
                    <a:pt x="552040" y="971154"/>
                    <a:pt x="152037" y="738297"/>
                  </a:cubicBezTo>
                  <a:close/>
                </a:path>
              </a:pathLst>
            </a:custGeom>
            <a:solidFill>
              <a:srgbClr val="F4A28C"/>
            </a:solidFill>
            <a:ln w="15359"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71E907E6-A661-4E33-9EA7-4228EA715057}"/>
                </a:ext>
              </a:extLst>
            </p:cNvPr>
            <p:cNvSpPr/>
            <p:nvPr/>
          </p:nvSpPr>
          <p:spPr>
            <a:xfrm>
              <a:off x="9609581" y="3939851"/>
              <a:ext cx="857632" cy="747153"/>
            </a:xfrm>
            <a:custGeom>
              <a:avLst/>
              <a:gdLst>
                <a:gd name="connsiteX0" fmla="*/ 657861 w 857632"/>
                <a:gd name="connsiteY0" fmla="*/ 0 h 747153"/>
                <a:gd name="connsiteX1" fmla="*/ 655095 w 857632"/>
                <a:gd name="connsiteY1" fmla="*/ 23254 h 747153"/>
                <a:gd name="connsiteX2" fmla="*/ 430583 w 857632"/>
                <a:gd name="connsiteY2" fmla="*/ 459183 h 747153"/>
                <a:gd name="connsiteX3" fmla="*/ 39647 w 857632"/>
                <a:gd name="connsiteY3" fmla="*/ 408694 h 747153"/>
                <a:gd name="connsiteX4" fmla="*/ 0 w 857632"/>
                <a:gd name="connsiteY4" fmla="*/ 502506 h 747153"/>
                <a:gd name="connsiteX5" fmla="*/ 538921 w 857632"/>
                <a:gd name="connsiteY5" fmla="*/ 727558 h 747153"/>
                <a:gd name="connsiteX6" fmla="*/ 857632 w 857632"/>
                <a:gd name="connsiteY6" fmla="*/ 354063 h 7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32" h="747153">
                  <a:moveTo>
                    <a:pt x="657861" y="0"/>
                  </a:moveTo>
                  <a:cubicBezTo>
                    <a:pt x="657861" y="0"/>
                    <a:pt x="657093" y="8441"/>
                    <a:pt x="655095" y="23254"/>
                  </a:cubicBezTo>
                  <a:cubicBezTo>
                    <a:pt x="643723" y="111809"/>
                    <a:pt x="592244" y="424303"/>
                    <a:pt x="430583" y="459183"/>
                  </a:cubicBezTo>
                  <a:cubicBezTo>
                    <a:pt x="242030" y="499798"/>
                    <a:pt x="39647" y="408694"/>
                    <a:pt x="39647" y="408694"/>
                  </a:cubicBezTo>
                  <a:lnTo>
                    <a:pt x="0" y="502506"/>
                  </a:lnTo>
                  <a:cubicBezTo>
                    <a:pt x="0" y="502506"/>
                    <a:pt x="309952" y="829174"/>
                    <a:pt x="538921" y="727558"/>
                  </a:cubicBezTo>
                  <a:cubicBezTo>
                    <a:pt x="767889" y="625942"/>
                    <a:pt x="857632" y="354063"/>
                    <a:pt x="857632" y="354063"/>
                  </a:cubicBezTo>
                  <a:close/>
                </a:path>
              </a:pathLst>
            </a:custGeom>
            <a:solidFill>
              <a:srgbClr val="68E1FD"/>
            </a:solidFill>
            <a:ln w="15359"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EDD279E-1592-4E7F-8FEA-076297BD8BF4}"/>
                </a:ext>
              </a:extLst>
            </p:cNvPr>
            <p:cNvSpPr/>
            <p:nvPr/>
          </p:nvSpPr>
          <p:spPr>
            <a:xfrm>
              <a:off x="9609581" y="3939851"/>
              <a:ext cx="857632" cy="747153"/>
            </a:xfrm>
            <a:custGeom>
              <a:avLst/>
              <a:gdLst>
                <a:gd name="connsiteX0" fmla="*/ 657861 w 857632"/>
                <a:gd name="connsiteY0" fmla="*/ 0 h 747153"/>
                <a:gd name="connsiteX1" fmla="*/ 655095 w 857632"/>
                <a:gd name="connsiteY1" fmla="*/ 23254 h 747153"/>
                <a:gd name="connsiteX2" fmla="*/ 430583 w 857632"/>
                <a:gd name="connsiteY2" fmla="*/ 459183 h 747153"/>
                <a:gd name="connsiteX3" fmla="*/ 39647 w 857632"/>
                <a:gd name="connsiteY3" fmla="*/ 408694 h 747153"/>
                <a:gd name="connsiteX4" fmla="*/ 0 w 857632"/>
                <a:gd name="connsiteY4" fmla="*/ 502506 h 747153"/>
                <a:gd name="connsiteX5" fmla="*/ 538921 w 857632"/>
                <a:gd name="connsiteY5" fmla="*/ 727558 h 747153"/>
                <a:gd name="connsiteX6" fmla="*/ 857632 w 857632"/>
                <a:gd name="connsiteY6" fmla="*/ 354063 h 7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32" h="747153">
                  <a:moveTo>
                    <a:pt x="657861" y="0"/>
                  </a:moveTo>
                  <a:cubicBezTo>
                    <a:pt x="657861" y="0"/>
                    <a:pt x="657093" y="8441"/>
                    <a:pt x="655095" y="23254"/>
                  </a:cubicBezTo>
                  <a:cubicBezTo>
                    <a:pt x="643723" y="111809"/>
                    <a:pt x="592244" y="424303"/>
                    <a:pt x="430583" y="459183"/>
                  </a:cubicBezTo>
                  <a:cubicBezTo>
                    <a:pt x="242030" y="499798"/>
                    <a:pt x="39647" y="408694"/>
                    <a:pt x="39647" y="408694"/>
                  </a:cubicBezTo>
                  <a:lnTo>
                    <a:pt x="0" y="502506"/>
                  </a:lnTo>
                  <a:cubicBezTo>
                    <a:pt x="0" y="502506"/>
                    <a:pt x="309952" y="829174"/>
                    <a:pt x="538921" y="727558"/>
                  </a:cubicBezTo>
                  <a:cubicBezTo>
                    <a:pt x="767889" y="625942"/>
                    <a:pt x="857632" y="354063"/>
                    <a:pt x="857632" y="354063"/>
                  </a:cubicBezTo>
                  <a:close/>
                </a:path>
              </a:pathLst>
            </a:custGeom>
            <a:solidFill>
              <a:srgbClr val="FFFFFF">
                <a:alpha val="46000"/>
              </a:srgbClr>
            </a:solidFill>
            <a:ln w="15359"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3915A992-3F6E-47A7-925A-9CDC124C5573}"/>
                </a:ext>
              </a:extLst>
            </p:cNvPr>
            <p:cNvSpPr/>
            <p:nvPr/>
          </p:nvSpPr>
          <p:spPr>
            <a:xfrm>
              <a:off x="10496402" y="3268590"/>
              <a:ext cx="173539" cy="199275"/>
            </a:xfrm>
            <a:custGeom>
              <a:avLst/>
              <a:gdLst>
                <a:gd name="connsiteX0" fmla="*/ 43498 w 173539"/>
                <a:gd name="connsiteY0" fmla="*/ 33533 h 199275"/>
                <a:gd name="connsiteX1" fmla="*/ 471 w 173539"/>
                <a:gd name="connsiteY1" fmla="*/ 153147 h 199275"/>
                <a:gd name="connsiteX2" fmla="*/ 31205 w 173539"/>
                <a:gd name="connsiteY2" fmla="*/ 197265 h 199275"/>
                <a:gd name="connsiteX3" fmla="*/ 114647 w 173539"/>
                <a:gd name="connsiteY3" fmla="*/ 165411 h 199275"/>
                <a:gd name="connsiteX4" fmla="*/ 160748 w 173539"/>
                <a:gd name="connsiteY4" fmla="*/ 112691 h 199275"/>
                <a:gd name="connsiteX5" fmla="*/ 161824 w 173539"/>
                <a:gd name="connsiteY5" fmla="*/ 33055 h 199275"/>
                <a:gd name="connsiteX6" fmla="*/ 43498 w 173539"/>
                <a:gd name="connsiteY6" fmla="*/ 33533 h 1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39" h="199275">
                  <a:moveTo>
                    <a:pt x="43498" y="33533"/>
                  </a:moveTo>
                  <a:cubicBezTo>
                    <a:pt x="24087" y="71243"/>
                    <a:pt x="9616" y="111469"/>
                    <a:pt x="471" y="153147"/>
                  </a:cubicBezTo>
                  <a:cubicBezTo>
                    <a:pt x="-2760" y="174117"/>
                    <a:pt x="10983" y="193845"/>
                    <a:pt x="31205" y="197265"/>
                  </a:cubicBezTo>
                  <a:cubicBezTo>
                    <a:pt x="62635" y="204457"/>
                    <a:pt x="95228" y="192015"/>
                    <a:pt x="114647" y="165411"/>
                  </a:cubicBezTo>
                  <a:lnTo>
                    <a:pt x="160748" y="112691"/>
                  </a:lnTo>
                  <a:cubicBezTo>
                    <a:pt x="177399" y="89080"/>
                    <a:pt x="177831" y="57140"/>
                    <a:pt x="161824" y="33055"/>
                  </a:cubicBezTo>
                  <a:cubicBezTo>
                    <a:pt x="135700" y="-13293"/>
                    <a:pt x="63014" y="-8834"/>
                    <a:pt x="43498" y="33533"/>
                  </a:cubicBezTo>
                  <a:close/>
                </a:path>
              </a:pathLst>
            </a:custGeom>
            <a:solidFill>
              <a:srgbClr val="F4A28C"/>
            </a:solidFill>
            <a:ln w="15359"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2F7BB6C0-9D60-494E-A9EB-55C1FABD646E}"/>
                </a:ext>
              </a:extLst>
            </p:cNvPr>
            <p:cNvSpPr/>
            <p:nvPr/>
          </p:nvSpPr>
          <p:spPr>
            <a:xfrm>
              <a:off x="10549273" y="3390519"/>
              <a:ext cx="132310" cy="268056"/>
            </a:xfrm>
            <a:custGeom>
              <a:avLst/>
              <a:gdLst>
                <a:gd name="connsiteX0" fmla="*/ 74069 w 132310"/>
                <a:gd name="connsiteY0" fmla="*/ 0 h 268056"/>
                <a:gd name="connsiteX1" fmla="*/ 132310 w 132310"/>
                <a:gd name="connsiteY1" fmla="*/ 244484 h 268056"/>
                <a:gd name="connsiteX2" fmla="*/ 0 w 132310"/>
                <a:gd name="connsiteY2" fmla="*/ 268056 h 268056"/>
                <a:gd name="connsiteX3" fmla="*/ 10449 w 132310"/>
                <a:gd name="connsiteY3" fmla="*/ 85370 h 268056"/>
                <a:gd name="connsiteX4" fmla="*/ 74069 w 132310"/>
                <a:gd name="connsiteY4" fmla="*/ 0 h 268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10" h="268056">
                  <a:moveTo>
                    <a:pt x="74069" y="0"/>
                  </a:moveTo>
                  <a:lnTo>
                    <a:pt x="132310" y="244484"/>
                  </a:lnTo>
                  <a:lnTo>
                    <a:pt x="0" y="268056"/>
                  </a:lnTo>
                  <a:lnTo>
                    <a:pt x="10449" y="85370"/>
                  </a:lnTo>
                  <a:lnTo>
                    <a:pt x="74069" y="0"/>
                  </a:lnTo>
                  <a:close/>
                </a:path>
              </a:pathLst>
            </a:custGeom>
            <a:solidFill>
              <a:srgbClr val="F4A28C"/>
            </a:solidFill>
            <a:ln w="15359"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996D3E78-534E-47EF-9461-103219E85A07}"/>
                </a:ext>
              </a:extLst>
            </p:cNvPr>
            <p:cNvSpPr/>
            <p:nvPr/>
          </p:nvSpPr>
          <p:spPr>
            <a:xfrm>
              <a:off x="10483709" y="3346082"/>
              <a:ext cx="36213" cy="55426"/>
            </a:xfrm>
            <a:custGeom>
              <a:avLst/>
              <a:gdLst>
                <a:gd name="connsiteX0" fmla="*/ 36213 w 36213"/>
                <a:gd name="connsiteY0" fmla="*/ 0 h 55426"/>
                <a:gd name="connsiteX1" fmla="*/ 5479 w 36213"/>
                <a:gd name="connsiteY1" fmla="*/ 18635 h 55426"/>
                <a:gd name="connsiteX2" fmla="*/ 1922 w 36213"/>
                <a:gd name="connsiteY2" fmla="*/ 35813 h 55426"/>
                <a:gd name="connsiteX3" fmla="*/ 5479 w 36213"/>
                <a:gd name="connsiteY3" fmla="*/ 39500 h 55426"/>
                <a:gd name="connsiteX4" fmla="*/ 29452 w 36213"/>
                <a:gd name="connsiteY4" fmla="*/ 55427 h 5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3" h="55426">
                  <a:moveTo>
                    <a:pt x="36213" y="0"/>
                  </a:moveTo>
                  <a:lnTo>
                    <a:pt x="5479" y="18635"/>
                  </a:lnTo>
                  <a:cubicBezTo>
                    <a:pt x="-80" y="22361"/>
                    <a:pt x="-1672" y="30051"/>
                    <a:pt x="1922" y="35813"/>
                  </a:cubicBezTo>
                  <a:cubicBezTo>
                    <a:pt x="2843" y="37289"/>
                    <a:pt x="4056" y="38545"/>
                    <a:pt x="5479" y="39500"/>
                  </a:cubicBezTo>
                  <a:lnTo>
                    <a:pt x="29452" y="55427"/>
                  </a:lnTo>
                  <a:close/>
                </a:path>
              </a:pathLst>
            </a:custGeom>
            <a:solidFill>
              <a:srgbClr val="F4A28C"/>
            </a:solidFill>
            <a:ln w="15359"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100963C9-9411-48E1-87AE-C2994F346F7E}"/>
                </a:ext>
              </a:extLst>
            </p:cNvPr>
            <p:cNvSpPr/>
            <p:nvPr/>
          </p:nvSpPr>
          <p:spPr>
            <a:xfrm>
              <a:off x="10554652" y="3438938"/>
              <a:ext cx="69458" cy="129488"/>
            </a:xfrm>
            <a:custGeom>
              <a:avLst/>
              <a:gdLst>
                <a:gd name="connsiteX0" fmla="*/ 4764 w 69458"/>
                <a:gd name="connsiteY0" fmla="*/ 26758 h 129488"/>
                <a:gd name="connsiteX1" fmla="*/ 69459 w 69458"/>
                <a:gd name="connsiteY1" fmla="*/ 0 h 129488"/>
                <a:gd name="connsiteX2" fmla="*/ 0 w 69458"/>
                <a:gd name="connsiteY2" fmla="*/ 129489 h 129488"/>
              </a:gdLst>
              <a:ahLst/>
              <a:cxnLst>
                <a:cxn ang="0">
                  <a:pos x="connsiteX0" y="connsiteY0"/>
                </a:cxn>
                <a:cxn ang="0">
                  <a:pos x="connsiteX1" y="connsiteY1"/>
                </a:cxn>
                <a:cxn ang="0">
                  <a:pos x="connsiteX2" y="connsiteY2"/>
                </a:cxn>
              </a:cxnLst>
              <a:rect l="l" t="t" r="r" b="b"/>
              <a:pathLst>
                <a:path w="69458" h="129488">
                  <a:moveTo>
                    <a:pt x="4764" y="26758"/>
                  </a:moveTo>
                  <a:cubicBezTo>
                    <a:pt x="4764" y="26758"/>
                    <a:pt x="53324" y="15927"/>
                    <a:pt x="69459" y="0"/>
                  </a:cubicBezTo>
                  <a:cubicBezTo>
                    <a:pt x="69459" y="0"/>
                    <a:pt x="64849" y="114517"/>
                    <a:pt x="0" y="129489"/>
                  </a:cubicBezTo>
                  <a:close/>
                </a:path>
              </a:pathLst>
            </a:custGeom>
            <a:solidFill>
              <a:srgbClr val="CE8172">
                <a:alpha val="31000"/>
              </a:srgbClr>
            </a:solidFill>
            <a:ln w="15359"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D0ED2D88-51B8-4C4C-A958-09A0E000BA0A}"/>
                </a:ext>
              </a:extLst>
            </p:cNvPr>
            <p:cNvSpPr/>
            <p:nvPr/>
          </p:nvSpPr>
          <p:spPr>
            <a:xfrm>
              <a:off x="10597065" y="3368395"/>
              <a:ext cx="38808" cy="45415"/>
            </a:xfrm>
            <a:custGeom>
              <a:avLst/>
              <a:gdLst>
                <a:gd name="connsiteX0" fmla="*/ 0 w 38808"/>
                <a:gd name="connsiteY0" fmla="*/ 18620 h 45415"/>
                <a:gd name="connsiteX1" fmla="*/ 30734 w 38808"/>
                <a:gd name="connsiteY1" fmla="*/ 2693 h 45415"/>
                <a:gd name="connsiteX2" fmla="*/ 4456 w 38808"/>
                <a:gd name="connsiteY2" fmla="*/ 44263 h 45415"/>
              </a:gdLst>
              <a:ahLst/>
              <a:cxnLst>
                <a:cxn ang="0">
                  <a:pos x="connsiteX0" y="connsiteY0"/>
                </a:cxn>
                <a:cxn ang="0">
                  <a:pos x="connsiteX1" y="connsiteY1"/>
                </a:cxn>
                <a:cxn ang="0">
                  <a:pos x="connsiteX2" y="connsiteY2"/>
                </a:cxn>
              </a:cxnLst>
              <a:rect l="l" t="t" r="r" b="b"/>
              <a:pathLst>
                <a:path w="38808" h="45415">
                  <a:moveTo>
                    <a:pt x="0" y="18620"/>
                  </a:moveTo>
                  <a:cubicBezTo>
                    <a:pt x="0" y="18620"/>
                    <a:pt x="11679" y="-8456"/>
                    <a:pt x="30734" y="2693"/>
                  </a:cubicBezTo>
                  <a:cubicBezTo>
                    <a:pt x="49789" y="13842"/>
                    <a:pt x="32731" y="52545"/>
                    <a:pt x="4456" y="44263"/>
                  </a:cubicBezTo>
                  <a:close/>
                </a:path>
              </a:pathLst>
            </a:custGeom>
            <a:solidFill>
              <a:srgbClr val="F4A28C"/>
            </a:solidFill>
            <a:ln w="15359"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934E2BFF-CAB1-4B5B-8951-2DC2BEBF870A}"/>
                </a:ext>
              </a:extLst>
            </p:cNvPr>
            <p:cNvSpPr/>
            <p:nvPr/>
          </p:nvSpPr>
          <p:spPr>
            <a:xfrm>
              <a:off x="10522820" y="3141863"/>
              <a:ext cx="253278" cy="283028"/>
            </a:xfrm>
            <a:custGeom>
              <a:avLst/>
              <a:gdLst>
                <a:gd name="connsiteX0" fmla="*/ 167522 w 253278"/>
                <a:gd name="connsiteY0" fmla="*/ 240215 h 283028"/>
                <a:gd name="connsiteX1" fmla="*/ 156766 w 253278"/>
                <a:gd name="connsiteY1" fmla="*/ 240215 h 283028"/>
                <a:gd name="connsiteX2" fmla="*/ 129412 w 253278"/>
                <a:gd name="connsiteY2" fmla="*/ 258213 h 283028"/>
                <a:gd name="connsiteX3" fmla="*/ 121114 w 253278"/>
                <a:gd name="connsiteY3" fmla="*/ 257258 h 283028"/>
                <a:gd name="connsiteX4" fmla="*/ 105747 w 253278"/>
                <a:gd name="connsiteY4" fmla="*/ 266814 h 283028"/>
                <a:gd name="connsiteX5" fmla="*/ 93454 w 253278"/>
                <a:gd name="connsiteY5" fmla="*/ 280352 h 283028"/>
                <a:gd name="connsiteX6" fmla="*/ 77319 w 253278"/>
                <a:gd name="connsiteY6" fmla="*/ 281945 h 283028"/>
                <a:gd name="connsiteX7" fmla="*/ 72709 w 253278"/>
                <a:gd name="connsiteY7" fmla="*/ 278759 h 283028"/>
                <a:gd name="connsiteX8" fmla="*/ 74398 w 253278"/>
                <a:gd name="connsiteY8" fmla="*/ 266814 h 283028"/>
                <a:gd name="connsiteX9" fmla="*/ 81775 w 253278"/>
                <a:gd name="connsiteY9" fmla="*/ 248179 h 283028"/>
                <a:gd name="connsiteX10" fmla="*/ 86231 w 253278"/>
                <a:gd name="connsiteY10" fmla="*/ 232252 h 283028"/>
                <a:gd name="connsiteX11" fmla="*/ 90841 w 253278"/>
                <a:gd name="connsiteY11" fmla="*/ 208998 h 283028"/>
                <a:gd name="connsiteX12" fmla="*/ 77011 w 253278"/>
                <a:gd name="connsiteY12" fmla="*/ 200397 h 283028"/>
                <a:gd name="connsiteX13" fmla="*/ 64717 w 253278"/>
                <a:gd name="connsiteY13" fmla="*/ 188611 h 283028"/>
                <a:gd name="connsiteX14" fmla="*/ 23380 w 253278"/>
                <a:gd name="connsiteY14" fmla="*/ 173958 h 283028"/>
                <a:gd name="connsiteX15" fmla="*/ 11240 w 253278"/>
                <a:gd name="connsiteY15" fmla="*/ 162490 h 283028"/>
                <a:gd name="connsiteX16" fmla="*/ 12930 w 253278"/>
                <a:gd name="connsiteY16" fmla="*/ 146563 h 283028"/>
                <a:gd name="connsiteX17" fmla="*/ 26607 w 253278"/>
                <a:gd name="connsiteY17" fmla="*/ 132228 h 283028"/>
                <a:gd name="connsiteX18" fmla="*/ 21229 w 253278"/>
                <a:gd name="connsiteY18" fmla="*/ 125698 h 283028"/>
                <a:gd name="connsiteX19" fmla="*/ 22 w 253278"/>
                <a:gd name="connsiteY19" fmla="*/ 86676 h 283028"/>
                <a:gd name="connsiteX20" fmla="*/ 24917 w 253278"/>
                <a:gd name="connsiteY20" fmla="*/ 52751 h 283028"/>
                <a:gd name="connsiteX21" fmla="*/ 49658 w 253278"/>
                <a:gd name="connsiteY21" fmla="*/ 44628 h 283028"/>
                <a:gd name="connsiteX22" fmla="*/ 50580 w 253278"/>
                <a:gd name="connsiteY22" fmla="*/ 30612 h 283028"/>
                <a:gd name="connsiteX23" fmla="*/ 78817 w 253278"/>
                <a:gd name="connsiteY23" fmla="*/ 7 h 283028"/>
                <a:gd name="connsiteX24" fmla="*/ 99600 w 253278"/>
                <a:gd name="connsiteY24" fmla="*/ 8473 h 283028"/>
                <a:gd name="connsiteX25" fmla="*/ 111894 w 253278"/>
                <a:gd name="connsiteY25" fmla="*/ 18667 h 283028"/>
                <a:gd name="connsiteX26" fmla="*/ 130488 w 253278"/>
                <a:gd name="connsiteY26" fmla="*/ 8314 h 283028"/>
                <a:gd name="connsiteX27" fmla="*/ 161222 w 253278"/>
                <a:gd name="connsiteY27" fmla="*/ 6881 h 283028"/>
                <a:gd name="connsiteX28" fmla="*/ 181660 w 253278"/>
                <a:gd name="connsiteY28" fmla="*/ 32046 h 283028"/>
                <a:gd name="connsiteX29" fmla="*/ 187038 w 253278"/>
                <a:gd name="connsiteY29" fmla="*/ 43673 h 283028"/>
                <a:gd name="connsiteX30" fmla="*/ 196873 w 253278"/>
                <a:gd name="connsiteY30" fmla="*/ 48770 h 283028"/>
                <a:gd name="connsiteX31" fmla="*/ 242974 w 253278"/>
                <a:gd name="connsiteY31" fmla="*/ 59122 h 283028"/>
                <a:gd name="connsiteX32" fmla="*/ 246662 w 253278"/>
                <a:gd name="connsiteY32" fmla="*/ 94640 h 283028"/>
                <a:gd name="connsiteX33" fmla="*/ 236520 w 253278"/>
                <a:gd name="connsiteY33" fmla="*/ 110567 h 283028"/>
                <a:gd name="connsiteX34" fmla="*/ 240055 w 253278"/>
                <a:gd name="connsiteY34" fmla="*/ 120601 h 283028"/>
                <a:gd name="connsiteX35" fmla="*/ 251734 w 253278"/>
                <a:gd name="connsiteY35" fmla="*/ 163127 h 283028"/>
                <a:gd name="connsiteX36" fmla="*/ 218080 w 253278"/>
                <a:gd name="connsiteY36" fmla="*/ 199760 h 283028"/>
                <a:gd name="connsiteX37" fmla="*/ 179969 w 253278"/>
                <a:gd name="connsiteY37" fmla="*/ 219032 h 283028"/>
                <a:gd name="connsiteX38" fmla="*/ 172901 w 253278"/>
                <a:gd name="connsiteY38" fmla="*/ 237826 h 283028"/>
                <a:gd name="connsiteX39" fmla="*/ 167522 w 253278"/>
                <a:gd name="connsiteY39" fmla="*/ 240215 h 28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3278" h="283028">
                  <a:moveTo>
                    <a:pt x="167522" y="240215"/>
                  </a:moveTo>
                  <a:cubicBezTo>
                    <a:pt x="164142" y="240215"/>
                    <a:pt x="160300" y="240215"/>
                    <a:pt x="156766" y="240215"/>
                  </a:cubicBezTo>
                  <a:cubicBezTo>
                    <a:pt x="142935" y="241171"/>
                    <a:pt x="145701" y="258850"/>
                    <a:pt x="129412" y="258213"/>
                  </a:cubicBezTo>
                  <a:cubicBezTo>
                    <a:pt x="126665" y="257739"/>
                    <a:pt x="123895" y="257420"/>
                    <a:pt x="121114" y="257258"/>
                  </a:cubicBezTo>
                  <a:cubicBezTo>
                    <a:pt x="114901" y="257995"/>
                    <a:pt x="109299" y="261479"/>
                    <a:pt x="105747" y="266814"/>
                  </a:cubicBezTo>
                  <a:cubicBezTo>
                    <a:pt x="102431" y="272025"/>
                    <a:pt x="98272" y="276605"/>
                    <a:pt x="93454" y="280352"/>
                  </a:cubicBezTo>
                  <a:cubicBezTo>
                    <a:pt x="88540" y="283242"/>
                    <a:pt x="82670" y="283821"/>
                    <a:pt x="77319" y="281945"/>
                  </a:cubicBezTo>
                  <a:cubicBezTo>
                    <a:pt x="75507" y="281389"/>
                    <a:pt x="73900" y="280278"/>
                    <a:pt x="72709" y="278759"/>
                  </a:cubicBezTo>
                  <a:cubicBezTo>
                    <a:pt x="70557" y="275255"/>
                    <a:pt x="72708" y="270637"/>
                    <a:pt x="74398" y="266814"/>
                  </a:cubicBezTo>
                  <a:cubicBezTo>
                    <a:pt x="77327" y="260814"/>
                    <a:pt x="79794" y="254583"/>
                    <a:pt x="81775" y="248179"/>
                  </a:cubicBezTo>
                  <a:cubicBezTo>
                    <a:pt x="83465" y="242604"/>
                    <a:pt x="84848" y="237030"/>
                    <a:pt x="86231" y="232252"/>
                  </a:cubicBezTo>
                  <a:cubicBezTo>
                    <a:pt x="87614" y="227473"/>
                    <a:pt x="93454" y="213458"/>
                    <a:pt x="90841" y="208998"/>
                  </a:cubicBezTo>
                  <a:cubicBezTo>
                    <a:pt x="88228" y="204538"/>
                    <a:pt x="80545" y="203423"/>
                    <a:pt x="77011" y="200397"/>
                  </a:cubicBezTo>
                  <a:cubicBezTo>
                    <a:pt x="73476" y="197371"/>
                    <a:pt x="70403" y="191796"/>
                    <a:pt x="64717" y="188611"/>
                  </a:cubicBezTo>
                  <a:cubicBezTo>
                    <a:pt x="51963" y="181284"/>
                    <a:pt x="36442" y="180807"/>
                    <a:pt x="23380" y="173958"/>
                  </a:cubicBezTo>
                  <a:cubicBezTo>
                    <a:pt x="18237" y="171607"/>
                    <a:pt x="13975" y="167581"/>
                    <a:pt x="11240" y="162490"/>
                  </a:cubicBezTo>
                  <a:cubicBezTo>
                    <a:pt x="8621" y="157320"/>
                    <a:pt x="9289" y="151019"/>
                    <a:pt x="12930" y="146563"/>
                  </a:cubicBezTo>
                  <a:cubicBezTo>
                    <a:pt x="17848" y="141466"/>
                    <a:pt x="28297" y="139236"/>
                    <a:pt x="26607" y="132228"/>
                  </a:cubicBezTo>
                  <a:cubicBezTo>
                    <a:pt x="26607" y="129362"/>
                    <a:pt x="23534" y="127450"/>
                    <a:pt x="21229" y="125698"/>
                  </a:cubicBezTo>
                  <a:cubicBezTo>
                    <a:pt x="8764" y="116746"/>
                    <a:pt x="948" y="102364"/>
                    <a:pt x="22" y="86676"/>
                  </a:cubicBezTo>
                  <a:cubicBezTo>
                    <a:pt x="-545" y="70663"/>
                    <a:pt x="9876" y="56462"/>
                    <a:pt x="24917" y="52751"/>
                  </a:cubicBezTo>
                  <a:cubicBezTo>
                    <a:pt x="33830" y="51159"/>
                    <a:pt x="45508" y="52751"/>
                    <a:pt x="49658" y="44628"/>
                  </a:cubicBezTo>
                  <a:cubicBezTo>
                    <a:pt x="51051" y="40102"/>
                    <a:pt x="51367" y="35293"/>
                    <a:pt x="50580" y="30612"/>
                  </a:cubicBezTo>
                  <a:cubicBezTo>
                    <a:pt x="50223" y="14079"/>
                    <a:pt x="62865" y="377"/>
                    <a:pt x="78817" y="7"/>
                  </a:cubicBezTo>
                  <a:cubicBezTo>
                    <a:pt x="86559" y="-172"/>
                    <a:pt x="94047" y="2878"/>
                    <a:pt x="99600" y="8473"/>
                  </a:cubicBezTo>
                  <a:cubicBezTo>
                    <a:pt x="103442" y="12455"/>
                    <a:pt x="106669" y="17711"/>
                    <a:pt x="111894" y="18667"/>
                  </a:cubicBezTo>
                  <a:cubicBezTo>
                    <a:pt x="117119" y="19623"/>
                    <a:pt x="124495" y="12615"/>
                    <a:pt x="130488" y="8314"/>
                  </a:cubicBezTo>
                  <a:cubicBezTo>
                    <a:pt x="139748" y="2174"/>
                    <a:pt x="151467" y="1627"/>
                    <a:pt x="161222" y="6881"/>
                  </a:cubicBezTo>
                  <a:cubicBezTo>
                    <a:pt x="170830" y="12326"/>
                    <a:pt x="178122" y="21304"/>
                    <a:pt x="181660" y="32046"/>
                  </a:cubicBezTo>
                  <a:cubicBezTo>
                    <a:pt x="182669" y="36261"/>
                    <a:pt x="184499" y="40218"/>
                    <a:pt x="187038" y="43673"/>
                  </a:cubicBezTo>
                  <a:cubicBezTo>
                    <a:pt x="189810" y="46264"/>
                    <a:pt x="193210" y="48026"/>
                    <a:pt x="196873" y="48770"/>
                  </a:cubicBezTo>
                  <a:cubicBezTo>
                    <a:pt x="212240" y="52751"/>
                    <a:pt x="231296" y="48770"/>
                    <a:pt x="242974" y="59122"/>
                  </a:cubicBezTo>
                  <a:cubicBezTo>
                    <a:pt x="252832" y="68217"/>
                    <a:pt x="254428" y="83579"/>
                    <a:pt x="246662" y="94640"/>
                  </a:cubicBezTo>
                  <a:cubicBezTo>
                    <a:pt x="242667" y="99737"/>
                    <a:pt x="236674" y="104037"/>
                    <a:pt x="236520" y="110567"/>
                  </a:cubicBezTo>
                  <a:cubicBezTo>
                    <a:pt x="236692" y="114206"/>
                    <a:pt x="237924" y="117705"/>
                    <a:pt x="240055" y="120601"/>
                  </a:cubicBezTo>
                  <a:cubicBezTo>
                    <a:pt x="247892" y="133662"/>
                    <a:pt x="256958" y="148793"/>
                    <a:pt x="251734" y="163127"/>
                  </a:cubicBezTo>
                  <a:cubicBezTo>
                    <a:pt x="246509" y="177462"/>
                    <a:pt x="228376" y="189885"/>
                    <a:pt x="218080" y="199760"/>
                  </a:cubicBezTo>
                  <a:cubicBezTo>
                    <a:pt x="207784" y="209635"/>
                    <a:pt x="187346" y="205972"/>
                    <a:pt x="179969" y="219032"/>
                  </a:cubicBezTo>
                  <a:cubicBezTo>
                    <a:pt x="176743" y="224925"/>
                    <a:pt x="177665" y="233207"/>
                    <a:pt x="172901" y="237826"/>
                  </a:cubicBezTo>
                  <a:cubicBezTo>
                    <a:pt x="171317" y="239054"/>
                    <a:pt x="169473" y="239873"/>
                    <a:pt x="167522" y="240215"/>
                  </a:cubicBezTo>
                  <a:close/>
                </a:path>
              </a:pathLst>
            </a:custGeom>
            <a:solidFill>
              <a:srgbClr val="24285B"/>
            </a:solidFill>
            <a:ln w="15359"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F288E923-8761-4FB5-87EB-C3D0118EEF23}"/>
                </a:ext>
              </a:extLst>
            </p:cNvPr>
            <p:cNvSpPr/>
            <p:nvPr/>
          </p:nvSpPr>
          <p:spPr>
            <a:xfrm>
              <a:off x="10630872" y="3364720"/>
              <a:ext cx="60854" cy="55232"/>
            </a:xfrm>
            <a:custGeom>
              <a:avLst/>
              <a:gdLst>
                <a:gd name="connsiteX0" fmla="*/ 14138 w 60854"/>
                <a:gd name="connsiteY0" fmla="*/ 2705 h 55232"/>
                <a:gd name="connsiteX1" fmla="*/ 60239 w 60854"/>
                <a:gd name="connsiteY1" fmla="*/ 21499 h 55232"/>
                <a:gd name="connsiteX2" fmla="*/ 0 w 60854"/>
                <a:gd name="connsiteY2" fmla="*/ 43160 h 55232"/>
                <a:gd name="connsiteX3" fmla="*/ 14138 w 60854"/>
                <a:gd name="connsiteY3" fmla="*/ 2705 h 55232"/>
              </a:gdLst>
              <a:ahLst/>
              <a:cxnLst>
                <a:cxn ang="0">
                  <a:pos x="connsiteX0" y="connsiteY0"/>
                </a:cxn>
                <a:cxn ang="0">
                  <a:pos x="connsiteX1" y="connsiteY1"/>
                </a:cxn>
                <a:cxn ang="0">
                  <a:pos x="connsiteX2" y="connsiteY2"/>
                </a:cxn>
                <a:cxn ang="0">
                  <a:pos x="connsiteX3" y="connsiteY3"/>
                </a:cxn>
              </a:cxnLst>
              <a:rect l="l" t="t" r="r" b="b"/>
              <a:pathLst>
                <a:path w="60854" h="55232">
                  <a:moveTo>
                    <a:pt x="14138" y="2705"/>
                  </a:moveTo>
                  <a:cubicBezTo>
                    <a:pt x="14138" y="2705"/>
                    <a:pt x="53938" y="-10515"/>
                    <a:pt x="60239" y="21499"/>
                  </a:cubicBezTo>
                  <a:cubicBezTo>
                    <a:pt x="66539" y="53513"/>
                    <a:pt x="22897" y="66892"/>
                    <a:pt x="0" y="43160"/>
                  </a:cubicBezTo>
                  <a:cubicBezTo>
                    <a:pt x="9272" y="31887"/>
                    <a:pt x="14294" y="17517"/>
                    <a:pt x="14138" y="2705"/>
                  </a:cubicBezTo>
                  <a:close/>
                </a:path>
              </a:pathLst>
            </a:custGeom>
            <a:solidFill>
              <a:srgbClr val="F4A28C"/>
            </a:solidFill>
            <a:ln w="1535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AA9A274-CD32-4C6F-910F-0BF95DB942CE}"/>
                </a:ext>
              </a:extLst>
            </p:cNvPr>
            <p:cNvSpPr/>
            <p:nvPr/>
          </p:nvSpPr>
          <p:spPr>
            <a:xfrm>
              <a:off x="10327527" y="5007934"/>
              <a:ext cx="859015" cy="636294"/>
            </a:xfrm>
            <a:custGeom>
              <a:avLst/>
              <a:gdLst>
                <a:gd name="connsiteX0" fmla="*/ 0 w 859015"/>
                <a:gd name="connsiteY0" fmla="*/ 0 h 636294"/>
                <a:gd name="connsiteX1" fmla="*/ 859015 w 859015"/>
                <a:gd name="connsiteY1" fmla="*/ 0 h 636294"/>
                <a:gd name="connsiteX2" fmla="*/ 859015 w 859015"/>
                <a:gd name="connsiteY2" fmla="*/ 636295 h 636294"/>
                <a:gd name="connsiteX3" fmla="*/ 0 w 859015"/>
                <a:gd name="connsiteY3" fmla="*/ 636295 h 636294"/>
              </a:gdLst>
              <a:ahLst/>
              <a:cxnLst>
                <a:cxn ang="0">
                  <a:pos x="connsiteX0" y="connsiteY0"/>
                </a:cxn>
                <a:cxn ang="0">
                  <a:pos x="connsiteX1" y="connsiteY1"/>
                </a:cxn>
                <a:cxn ang="0">
                  <a:pos x="connsiteX2" y="connsiteY2"/>
                </a:cxn>
                <a:cxn ang="0">
                  <a:pos x="connsiteX3" y="connsiteY3"/>
                </a:cxn>
              </a:cxnLst>
              <a:rect l="l" t="t" r="r" b="b"/>
              <a:pathLst>
                <a:path w="859015" h="636294">
                  <a:moveTo>
                    <a:pt x="0" y="0"/>
                  </a:moveTo>
                  <a:lnTo>
                    <a:pt x="859015" y="0"/>
                  </a:lnTo>
                  <a:lnTo>
                    <a:pt x="859015" y="636295"/>
                  </a:lnTo>
                  <a:lnTo>
                    <a:pt x="0" y="636295"/>
                  </a:lnTo>
                  <a:close/>
                </a:path>
              </a:pathLst>
            </a:custGeom>
            <a:solidFill>
              <a:srgbClr val="E6E6E6"/>
            </a:solidFill>
            <a:ln w="1535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869AFCFD-48D0-418C-AB8D-2A9AFAE1595C}"/>
                </a:ext>
              </a:extLst>
            </p:cNvPr>
            <p:cNvSpPr/>
            <p:nvPr/>
          </p:nvSpPr>
          <p:spPr>
            <a:xfrm>
              <a:off x="10289417" y="5083907"/>
              <a:ext cx="264927" cy="560321"/>
            </a:xfrm>
            <a:custGeom>
              <a:avLst/>
              <a:gdLst>
                <a:gd name="connsiteX0" fmla="*/ 264927 w 264927"/>
                <a:gd name="connsiteY0" fmla="*/ 560321 h 560321"/>
                <a:gd name="connsiteX1" fmla="*/ 223590 w 264927"/>
                <a:gd name="connsiteY1" fmla="*/ 0 h 560321"/>
                <a:gd name="connsiteX2" fmla="*/ 51326 w 264927"/>
                <a:gd name="connsiteY2" fmla="*/ 27236 h 560321"/>
                <a:gd name="connsiteX3" fmla="*/ 0 w 264927"/>
                <a:gd name="connsiteY3" fmla="*/ 242095 h 560321"/>
                <a:gd name="connsiteX4" fmla="*/ 38110 w 264927"/>
                <a:gd name="connsiteY4" fmla="*/ 560321 h 560321"/>
                <a:gd name="connsiteX5" fmla="*/ 264927 w 264927"/>
                <a:gd name="connsiteY5" fmla="*/ 560321 h 56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927" h="560321">
                  <a:moveTo>
                    <a:pt x="264927" y="560321"/>
                  </a:moveTo>
                  <a:lnTo>
                    <a:pt x="223590" y="0"/>
                  </a:lnTo>
                  <a:lnTo>
                    <a:pt x="51326" y="27236"/>
                  </a:lnTo>
                  <a:lnTo>
                    <a:pt x="0" y="242095"/>
                  </a:lnTo>
                  <a:lnTo>
                    <a:pt x="38110" y="560321"/>
                  </a:lnTo>
                  <a:lnTo>
                    <a:pt x="264927" y="560321"/>
                  </a:lnTo>
                  <a:close/>
                </a:path>
              </a:pathLst>
            </a:custGeom>
            <a:solidFill>
              <a:srgbClr val="000000">
                <a:alpha val="8000"/>
              </a:srgbClr>
            </a:solidFill>
            <a:ln w="15359"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D48BDC4C-B669-41ED-9897-5AB38DFE5236}"/>
                </a:ext>
              </a:extLst>
            </p:cNvPr>
            <p:cNvSpPr/>
            <p:nvPr/>
          </p:nvSpPr>
          <p:spPr>
            <a:xfrm>
              <a:off x="10425919" y="5570645"/>
              <a:ext cx="174219" cy="122617"/>
            </a:xfrm>
            <a:custGeom>
              <a:avLst/>
              <a:gdLst>
                <a:gd name="connsiteX0" fmla="*/ 106758 w 174219"/>
                <a:gd name="connsiteY0" fmla="*/ 0 h 122617"/>
                <a:gd name="connsiteX1" fmla="*/ 42217 w 174219"/>
                <a:gd name="connsiteY1" fmla="*/ 57020 h 122617"/>
                <a:gd name="connsiteX2" fmla="*/ 25467 w 174219"/>
                <a:gd name="connsiteY2" fmla="*/ 120729 h 122617"/>
                <a:gd name="connsiteX3" fmla="*/ 174219 w 174219"/>
                <a:gd name="connsiteY3" fmla="*/ 77566 h 122617"/>
                <a:gd name="connsiteX4" fmla="*/ 171146 w 174219"/>
                <a:gd name="connsiteY4" fmla="*/ 8441 h 12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19" h="122617">
                  <a:moveTo>
                    <a:pt x="106758" y="0"/>
                  </a:moveTo>
                  <a:cubicBezTo>
                    <a:pt x="106758" y="0"/>
                    <a:pt x="88472" y="53038"/>
                    <a:pt x="42217" y="57020"/>
                  </a:cubicBezTo>
                  <a:cubicBezTo>
                    <a:pt x="-4038" y="61001"/>
                    <a:pt x="-16178" y="107987"/>
                    <a:pt x="25467" y="120729"/>
                  </a:cubicBezTo>
                  <a:cubicBezTo>
                    <a:pt x="67111" y="133471"/>
                    <a:pt x="174219" y="77566"/>
                    <a:pt x="174219" y="77566"/>
                  </a:cubicBezTo>
                  <a:lnTo>
                    <a:pt x="171146" y="8441"/>
                  </a:lnTo>
                  <a:close/>
                </a:path>
              </a:pathLst>
            </a:custGeom>
            <a:solidFill>
              <a:srgbClr val="68E1FD"/>
            </a:solidFill>
            <a:ln w="15359"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A806544F-1FCC-4B49-A27E-2F057E6346D6}"/>
                </a:ext>
              </a:extLst>
            </p:cNvPr>
            <p:cNvSpPr/>
            <p:nvPr/>
          </p:nvSpPr>
          <p:spPr>
            <a:xfrm>
              <a:off x="10231434" y="3632136"/>
              <a:ext cx="996434" cy="1387265"/>
            </a:xfrm>
            <a:custGeom>
              <a:avLst/>
              <a:gdLst>
                <a:gd name="connsiteX0" fmla="*/ 306621 w 996434"/>
                <a:gd name="connsiteY0" fmla="*/ 23572 h 1387265"/>
                <a:gd name="connsiteX1" fmla="*/ 438777 w 996434"/>
                <a:gd name="connsiteY1" fmla="*/ 0 h 1387265"/>
                <a:gd name="connsiteX2" fmla="*/ 955723 w 996434"/>
                <a:gd name="connsiteY2" fmla="*/ 156884 h 1387265"/>
                <a:gd name="connsiteX3" fmla="*/ 762099 w 996434"/>
                <a:gd name="connsiteY3" fmla="*/ 1371338 h 1387265"/>
                <a:gd name="connsiteX4" fmla="*/ 241158 w 996434"/>
                <a:gd name="connsiteY4" fmla="*/ 1387266 h 1387265"/>
                <a:gd name="connsiteX5" fmla="*/ 172928 w 996434"/>
                <a:gd name="connsiteY5" fmla="*/ 845738 h 1387265"/>
                <a:gd name="connsiteX6" fmla="*/ 306621 w 996434"/>
                <a:gd name="connsiteY6" fmla="*/ 23572 h 138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434" h="1387265">
                  <a:moveTo>
                    <a:pt x="306621" y="23572"/>
                  </a:moveTo>
                  <a:lnTo>
                    <a:pt x="438777" y="0"/>
                  </a:lnTo>
                  <a:cubicBezTo>
                    <a:pt x="438777" y="0"/>
                    <a:pt x="878735" y="0"/>
                    <a:pt x="955723" y="156884"/>
                  </a:cubicBezTo>
                  <a:cubicBezTo>
                    <a:pt x="1032712" y="313767"/>
                    <a:pt x="1017191" y="894317"/>
                    <a:pt x="762099" y="1371338"/>
                  </a:cubicBezTo>
                  <a:lnTo>
                    <a:pt x="241158" y="1387266"/>
                  </a:lnTo>
                  <a:cubicBezTo>
                    <a:pt x="241158" y="1387266"/>
                    <a:pt x="270048" y="1036866"/>
                    <a:pt x="172928" y="845738"/>
                  </a:cubicBezTo>
                  <a:cubicBezTo>
                    <a:pt x="75809" y="654611"/>
                    <a:pt x="-225231" y="249421"/>
                    <a:pt x="306621" y="23572"/>
                  </a:cubicBezTo>
                  <a:close/>
                </a:path>
              </a:pathLst>
            </a:custGeom>
            <a:solidFill>
              <a:srgbClr val="68E1FD"/>
            </a:solidFill>
            <a:ln w="15359"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D9EE5631-1003-4DA9-99F8-DEF72DC9EBAB}"/>
                </a:ext>
              </a:extLst>
            </p:cNvPr>
            <p:cNvSpPr/>
            <p:nvPr/>
          </p:nvSpPr>
          <p:spPr>
            <a:xfrm>
              <a:off x="10458396" y="4960778"/>
              <a:ext cx="535136" cy="614326"/>
            </a:xfrm>
            <a:custGeom>
              <a:avLst/>
              <a:gdLst>
                <a:gd name="connsiteX0" fmla="*/ 535137 w 535136"/>
                <a:gd name="connsiteY0" fmla="*/ 42697 h 614326"/>
                <a:gd name="connsiteX1" fmla="*/ 280352 w 535136"/>
                <a:gd name="connsiteY1" fmla="*/ 2878 h 614326"/>
                <a:gd name="connsiteX2" fmla="*/ 2744 w 535136"/>
                <a:gd name="connsiteY2" fmla="*/ 214993 h 614326"/>
                <a:gd name="connsiteX3" fmla="*/ 1287 w 535136"/>
                <a:gd name="connsiteY3" fmla="*/ 278739 h 614326"/>
                <a:gd name="connsiteX4" fmla="*/ 34634 w 535136"/>
                <a:gd name="connsiteY4" fmla="*/ 614326 h 614326"/>
                <a:gd name="connsiteX5" fmla="*/ 159567 w 535136"/>
                <a:gd name="connsiteY5" fmla="*/ 614326 h 614326"/>
                <a:gd name="connsiteX6" fmla="*/ 148810 w 535136"/>
                <a:gd name="connsiteY6" fmla="*/ 300241 h 614326"/>
                <a:gd name="connsiteX7" fmla="*/ 258988 w 535136"/>
                <a:gd name="connsiteY7" fmla="*/ 176974 h 614326"/>
                <a:gd name="connsiteX8" fmla="*/ 281581 w 535136"/>
                <a:gd name="connsiteY8" fmla="*/ 178397 h 614326"/>
                <a:gd name="connsiteX9" fmla="*/ 535137 w 535136"/>
                <a:gd name="connsiteY9" fmla="*/ 42697 h 6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36" h="614326">
                  <a:moveTo>
                    <a:pt x="535137" y="42697"/>
                  </a:moveTo>
                  <a:lnTo>
                    <a:pt x="280352" y="2878"/>
                  </a:lnTo>
                  <a:cubicBezTo>
                    <a:pt x="147179" y="-18002"/>
                    <a:pt x="22890" y="76965"/>
                    <a:pt x="2744" y="214993"/>
                  </a:cubicBezTo>
                  <a:cubicBezTo>
                    <a:pt x="-336" y="236093"/>
                    <a:pt x="-825" y="257512"/>
                    <a:pt x="1287" y="278739"/>
                  </a:cubicBezTo>
                  <a:lnTo>
                    <a:pt x="34634" y="614326"/>
                  </a:lnTo>
                  <a:lnTo>
                    <a:pt x="159567" y="614326"/>
                  </a:lnTo>
                  <a:lnTo>
                    <a:pt x="148810" y="300241"/>
                  </a:lnTo>
                  <a:cubicBezTo>
                    <a:pt x="146393" y="234667"/>
                    <a:pt x="195722" y="179479"/>
                    <a:pt x="258988" y="176974"/>
                  </a:cubicBezTo>
                  <a:cubicBezTo>
                    <a:pt x="266546" y="176675"/>
                    <a:pt x="274114" y="177151"/>
                    <a:pt x="281581" y="178397"/>
                  </a:cubicBezTo>
                  <a:cubicBezTo>
                    <a:pt x="390072" y="196395"/>
                    <a:pt x="524534" y="188590"/>
                    <a:pt x="535137" y="42697"/>
                  </a:cubicBezTo>
                  <a:close/>
                </a:path>
              </a:pathLst>
            </a:custGeom>
            <a:solidFill>
              <a:srgbClr val="24285B"/>
            </a:solidFill>
            <a:ln w="15359" cap="flat">
              <a:noFill/>
              <a:prstDash val="solid"/>
              <a:miter/>
            </a:ln>
          </p:spPr>
          <p:txBody>
            <a:bodyPr rtlCol="0" anchor="ctr"/>
            <a:lstStyle/>
            <a:p>
              <a:endParaRPr lang="zh-CN" altLang="en-US"/>
            </a:p>
          </p:txBody>
        </p:sp>
        <p:sp>
          <p:nvSpPr>
            <p:cNvPr id="1344" name="任意多边形: 形状 1343">
              <a:extLst>
                <a:ext uri="{FF2B5EF4-FFF2-40B4-BE49-F238E27FC236}">
                  <a16:creationId xmlns:a16="http://schemas.microsoft.com/office/drawing/2014/main" id="{491525DF-917A-4A5E-BF75-63A092375414}"/>
                </a:ext>
              </a:extLst>
            </p:cNvPr>
            <p:cNvSpPr/>
            <p:nvPr/>
          </p:nvSpPr>
          <p:spPr>
            <a:xfrm>
              <a:off x="10166541" y="5570645"/>
              <a:ext cx="174202" cy="122617"/>
            </a:xfrm>
            <a:custGeom>
              <a:avLst/>
              <a:gdLst>
                <a:gd name="connsiteX0" fmla="*/ 106742 w 174202"/>
                <a:gd name="connsiteY0" fmla="*/ 0 h 122617"/>
                <a:gd name="connsiteX1" fmla="*/ 42200 w 174202"/>
                <a:gd name="connsiteY1" fmla="*/ 57020 h 122617"/>
                <a:gd name="connsiteX2" fmla="*/ 25296 w 174202"/>
                <a:gd name="connsiteY2" fmla="*/ 120729 h 122617"/>
                <a:gd name="connsiteX3" fmla="*/ 174202 w 174202"/>
                <a:gd name="connsiteY3" fmla="*/ 77566 h 122617"/>
                <a:gd name="connsiteX4" fmla="*/ 171129 w 174202"/>
                <a:gd name="connsiteY4" fmla="*/ 8441 h 12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02" h="122617">
                  <a:moveTo>
                    <a:pt x="106742" y="0"/>
                  </a:moveTo>
                  <a:cubicBezTo>
                    <a:pt x="106742" y="0"/>
                    <a:pt x="88301" y="53038"/>
                    <a:pt x="42200" y="57020"/>
                  </a:cubicBezTo>
                  <a:cubicBezTo>
                    <a:pt x="-3901" y="61001"/>
                    <a:pt x="-16194" y="107987"/>
                    <a:pt x="25296" y="120729"/>
                  </a:cubicBezTo>
                  <a:cubicBezTo>
                    <a:pt x="66787" y="133471"/>
                    <a:pt x="174202" y="77566"/>
                    <a:pt x="174202" y="77566"/>
                  </a:cubicBezTo>
                  <a:lnTo>
                    <a:pt x="171129" y="8441"/>
                  </a:lnTo>
                  <a:close/>
                </a:path>
              </a:pathLst>
            </a:custGeom>
            <a:solidFill>
              <a:srgbClr val="68E1FD"/>
            </a:solidFill>
            <a:ln w="15359" cap="flat">
              <a:noFill/>
              <a:prstDash val="solid"/>
              <a:miter/>
            </a:ln>
          </p:spPr>
          <p:txBody>
            <a:bodyPr rtlCol="0" anchor="ctr"/>
            <a:lstStyle/>
            <a:p>
              <a:endParaRPr lang="zh-CN" altLang="en-US"/>
            </a:p>
          </p:txBody>
        </p:sp>
        <p:sp>
          <p:nvSpPr>
            <p:cNvPr id="1352" name="任意多边形: 形状 1351">
              <a:extLst>
                <a:ext uri="{FF2B5EF4-FFF2-40B4-BE49-F238E27FC236}">
                  <a16:creationId xmlns:a16="http://schemas.microsoft.com/office/drawing/2014/main" id="{A8F89A16-50DF-4FC1-926B-587B71B92FA9}"/>
                </a:ext>
              </a:extLst>
            </p:cNvPr>
            <p:cNvSpPr/>
            <p:nvPr/>
          </p:nvSpPr>
          <p:spPr>
            <a:xfrm>
              <a:off x="10569558" y="3844925"/>
              <a:ext cx="658168" cy="1158549"/>
            </a:xfrm>
            <a:custGeom>
              <a:avLst/>
              <a:gdLst>
                <a:gd name="connsiteX0" fmla="*/ 379411 w 658168"/>
                <a:gd name="connsiteY0" fmla="*/ 0 h 1158549"/>
                <a:gd name="connsiteX1" fmla="*/ 263851 w 658168"/>
                <a:gd name="connsiteY1" fmla="*/ 276179 h 1158549"/>
                <a:gd name="connsiteX2" fmla="*/ 278296 w 658168"/>
                <a:gd name="connsiteY2" fmla="*/ 359001 h 1158549"/>
                <a:gd name="connsiteX3" fmla="*/ 91126 w 658168"/>
                <a:gd name="connsiteY3" fmla="*/ 1035910 h 1158549"/>
                <a:gd name="connsiteX4" fmla="*/ 0 w 658168"/>
                <a:gd name="connsiteY4" fmla="*/ 1143897 h 1158549"/>
                <a:gd name="connsiteX5" fmla="*/ 423975 w 658168"/>
                <a:gd name="connsiteY5" fmla="*/ 1158550 h 1158549"/>
                <a:gd name="connsiteX6" fmla="*/ 460241 w 658168"/>
                <a:gd name="connsiteY6" fmla="*/ 1084966 h 1158549"/>
                <a:gd name="connsiteX7" fmla="*/ 658168 w 658168"/>
                <a:gd name="connsiteY7" fmla="*/ 744122 h 115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168" h="1158549">
                  <a:moveTo>
                    <a:pt x="379411" y="0"/>
                  </a:moveTo>
                  <a:cubicBezTo>
                    <a:pt x="379411" y="0"/>
                    <a:pt x="234962" y="131241"/>
                    <a:pt x="263851" y="276179"/>
                  </a:cubicBezTo>
                  <a:cubicBezTo>
                    <a:pt x="268615" y="299592"/>
                    <a:pt x="273532" y="327943"/>
                    <a:pt x="278296" y="359001"/>
                  </a:cubicBezTo>
                  <a:cubicBezTo>
                    <a:pt x="316341" y="602272"/>
                    <a:pt x="247717" y="850453"/>
                    <a:pt x="91126" y="1035910"/>
                  </a:cubicBezTo>
                  <a:lnTo>
                    <a:pt x="0" y="1143897"/>
                  </a:lnTo>
                  <a:lnTo>
                    <a:pt x="423975" y="1158550"/>
                  </a:lnTo>
                  <a:lnTo>
                    <a:pt x="460241" y="1084966"/>
                  </a:lnTo>
                  <a:lnTo>
                    <a:pt x="658168" y="744122"/>
                  </a:lnTo>
                  <a:close/>
                </a:path>
              </a:pathLst>
            </a:custGeom>
            <a:solidFill>
              <a:srgbClr val="000000">
                <a:alpha val="8000"/>
              </a:srgbClr>
            </a:solidFill>
            <a:ln w="15359" cap="flat">
              <a:noFill/>
              <a:prstDash val="solid"/>
              <a:miter/>
            </a:ln>
          </p:spPr>
          <p:txBody>
            <a:bodyPr rtlCol="0" anchor="ctr"/>
            <a:lstStyle/>
            <a:p>
              <a:endParaRPr lang="zh-CN" altLang="en-US"/>
            </a:p>
          </p:txBody>
        </p:sp>
        <p:sp>
          <p:nvSpPr>
            <p:cNvPr id="1357" name="任意多边形: 形状 1356">
              <a:extLst>
                <a:ext uri="{FF2B5EF4-FFF2-40B4-BE49-F238E27FC236}">
                  <a16:creationId xmlns:a16="http://schemas.microsoft.com/office/drawing/2014/main" id="{24F0C23A-633F-477B-8277-1D1FC24FE3FA}"/>
                </a:ext>
              </a:extLst>
            </p:cNvPr>
            <p:cNvSpPr/>
            <p:nvPr/>
          </p:nvSpPr>
          <p:spPr>
            <a:xfrm>
              <a:off x="10199001" y="4960778"/>
              <a:ext cx="535136" cy="614326"/>
            </a:xfrm>
            <a:custGeom>
              <a:avLst/>
              <a:gdLst>
                <a:gd name="connsiteX0" fmla="*/ 535137 w 535136"/>
                <a:gd name="connsiteY0" fmla="*/ 42697 h 614326"/>
                <a:gd name="connsiteX1" fmla="*/ 280352 w 535136"/>
                <a:gd name="connsiteY1" fmla="*/ 2878 h 614326"/>
                <a:gd name="connsiteX2" fmla="*/ 2744 w 535136"/>
                <a:gd name="connsiteY2" fmla="*/ 214993 h 614326"/>
                <a:gd name="connsiteX3" fmla="*/ 1287 w 535136"/>
                <a:gd name="connsiteY3" fmla="*/ 278739 h 614326"/>
                <a:gd name="connsiteX4" fmla="*/ 34480 w 535136"/>
                <a:gd name="connsiteY4" fmla="*/ 614326 h 614326"/>
                <a:gd name="connsiteX5" fmla="*/ 159567 w 535136"/>
                <a:gd name="connsiteY5" fmla="*/ 614326 h 614326"/>
                <a:gd name="connsiteX6" fmla="*/ 148811 w 535136"/>
                <a:gd name="connsiteY6" fmla="*/ 300241 h 614326"/>
                <a:gd name="connsiteX7" fmla="*/ 258989 w 535136"/>
                <a:gd name="connsiteY7" fmla="*/ 176974 h 614326"/>
                <a:gd name="connsiteX8" fmla="*/ 281581 w 535136"/>
                <a:gd name="connsiteY8" fmla="*/ 178397 h 614326"/>
                <a:gd name="connsiteX9" fmla="*/ 535137 w 535136"/>
                <a:gd name="connsiteY9" fmla="*/ 42697 h 6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36" h="614326">
                  <a:moveTo>
                    <a:pt x="535137" y="42697"/>
                  </a:moveTo>
                  <a:lnTo>
                    <a:pt x="280352" y="2878"/>
                  </a:lnTo>
                  <a:cubicBezTo>
                    <a:pt x="147179" y="-18002"/>
                    <a:pt x="22890" y="76965"/>
                    <a:pt x="2744" y="214993"/>
                  </a:cubicBezTo>
                  <a:cubicBezTo>
                    <a:pt x="-336" y="236093"/>
                    <a:pt x="-825" y="257512"/>
                    <a:pt x="1287" y="278739"/>
                  </a:cubicBezTo>
                  <a:lnTo>
                    <a:pt x="34480" y="614326"/>
                  </a:lnTo>
                  <a:lnTo>
                    <a:pt x="159567" y="614326"/>
                  </a:lnTo>
                  <a:lnTo>
                    <a:pt x="148811" y="300241"/>
                  </a:lnTo>
                  <a:cubicBezTo>
                    <a:pt x="146394" y="234667"/>
                    <a:pt x="195722" y="179479"/>
                    <a:pt x="258989" y="176974"/>
                  </a:cubicBezTo>
                  <a:cubicBezTo>
                    <a:pt x="266546" y="176675"/>
                    <a:pt x="274114" y="177151"/>
                    <a:pt x="281581" y="178397"/>
                  </a:cubicBezTo>
                  <a:cubicBezTo>
                    <a:pt x="390072" y="196395"/>
                    <a:pt x="524534" y="188590"/>
                    <a:pt x="535137" y="42697"/>
                  </a:cubicBezTo>
                  <a:close/>
                </a:path>
              </a:pathLst>
            </a:custGeom>
            <a:solidFill>
              <a:srgbClr val="24285B"/>
            </a:solidFill>
            <a:ln w="15359" cap="flat">
              <a:noFill/>
              <a:prstDash val="solid"/>
              <a:miter/>
            </a:ln>
          </p:spPr>
          <p:txBody>
            <a:bodyPr rtlCol="0" anchor="ctr"/>
            <a:lstStyle/>
            <a:p>
              <a:endParaRPr lang="zh-CN" altLang="en-US"/>
            </a:p>
          </p:txBody>
        </p:sp>
        <p:sp>
          <p:nvSpPr>
            <p:cNvPr id="1358" name="任意多边形: 形状 1357">
              <a:extLst>
                <a:ext uri="{FF2B5EF4-FFF2-40B4-BE49-F238E27FC236}">
                  <a16:creationId xmlns:a16="http://schemas.microsoft.com/office/drawing/2014/main" id="{D9B6A594-F2D0-4C2F-ABA0-0BA0A4097E75}"/>
                </a:ext>
              </a:extLst>
            </p:cNvPr>
            <p:cNvSpPr/>
            <p:nvPr/>
          </p:nvSpPr>
          <p:spPr>
            <a:xfrm>
              <a:off x="10642705" y="3738851"/>
              <a:ext cx="687823" cy="1221938"/>
            </a:xfrm>
            <a:custGeom>
              <a:avLst/>
              <a:gdLst>
                <a:gd name="connsiteX0" fmla="*/ 551829 w 687823"/>
                <a:gd name="connsiteY0" fmla="*/ 64504 h 1221938"/>
                <a:gd name="connsiteX1" fmla="*/ 659398 w 687823"/>
                <a:gd name="connsiteY1" fmla="*/ 954360 h 1221938"/>
                <a:gd name="connsiteX2" fmla="*/ 398159 w 687823"/>
                <a:gd name="connsiteY2" fmla="*/ 1195818 h 1221938"/>
                <a:gd name="connsiteX3" fmla="*/ 0 w 687823"/>
                <a:gd name="connsiteY3" fmla="*/ 1221939 h 1221938"/>
                <a:gd name="connsiteX4" fmla="*/ 0 w 687823"/>
                <a:gd name="connsiteY4" fmla="*/ 1087353 h 1221938"/>
                <a:gd name="connsiteX5" fmla="*/ 302576 w 687823"/>
                <a:gd name="connsiteY5" fmla="*/ 1041960 h 1221938"/>
                <a:gd name="connsiteX6" fmla="*/ 400828 w 687823"/>
                <a:gd name="connsiteY6" fmla="*/ 906042 h 1221938"/>
                <a:gd name="connsiteX7" fmla="*/ 396929 w 687823"/>
                <a:gd name="connsiteY7" fmla="*/ 887944 h 1221938"/>
                <a:gd name="connsiteX8" fmla="*/ 282445 w 687823"/>
                <a:gd name="connsiteY8" fmla="*/ 141751 h 1221938"/>
                <a:gd name="connsiteX9" fmla="*/ 551829 w 687823"/>
                <a:gd name="connsiteY9" fmla="*/ 64504 h 122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23" h="1221938">
                  <a:moveTo>
                    <a:pt x="551829" y="64504"/>
                  </a:moveTo>
                  <a:cubicBezTo>
                    <a:pt x="648333" y="205301"/>
                    <a:pt x="734235" y="516201"/>
                    <a:pt x="659398" y="954360"/>
                  </a:cubicBezTo>
                  <a:cubicBezTo>
                    <a:pt x="636419" y="1087632"/>
                    <a:pt x="528523" y="1187357"/>
                    <a:pt x="398159" y="1195818"/>
                  </a:cubicBezTo>
                  <a:lnTo>
                    <a:pt x="0" y="1221939"/>
                  </a:lnTo>
                  <a:lnTo>
                    <a:pt x="0" y="1087353"/>
                  </a:lnTo>
                  <a:lnTo>
                    <a:pt x="302576" y="1041960"/>
                  </a:lnTo>
                  <a:cubicBezTo>
                    <a:pt x="365920" y="1032549"/>
                    <a:pt x="409909" y="971696"/>
                    <a:pt x="400828" y="906042"/>
                  </a:cubicBezTo>
                  <a:cubicBezTo>
                    <a:pt x="399980" y="899914"/>
                    <a:pt x="398677" y="893864"/>
                    <a:pt x="396929" y="887944"/>
                  </a:cubicBezTo>
                  <a:cubicBezTo>
                    <a:pt x="343760" y="706054"/>
                    <a:pt x="261085" y="376519"/>
                    <a:pt x="282445" y="141751"/>
                  </a:cubicBezTo>
                  <a:cubicBezTo>
                    <a:pt x="295507" y="-958"/>
                    <a:pt x="471767" y="-52243"/>
                    <a:pt x="551829" y="64504"/>
                  </a:cubicBezTo>
                  <a:close/>
                </a:path>
              </a:pathLst>
            </a:custGeom>
            <a:solidFill>
              <a:srgbClr val="68E1FD"/>
            </a:solidFill>
            <a:ln w="15359" cap="flat">
              <a:noFill/>
              <a:prstDash val="solid"/>
              <a:miter/>
            </a:ln>
          </p:spPr>
          <p:txBody>
            <a:bodyPr rtlCol="0" anchor="ctr"/>
            <a:lstStyle/>
            <a:p>
              <a:endParaRPr lang="zh-CN" altLang="en-US"/>
            </a:p>
          </p:txBody>
        </p:sp>
        <p:sp>
          <p:nvSpPr>
            <p:cNvPr id="1359" name="任意多边形: 形状 1358">
              <a:extLst>
                <a:ext uri="{FF2B5EF4-FFF2-40B4-BE49-F238E27FC236}">
                  <a16:creationId xmlns:a16="http://schemas.microsoft.com/office/drawing/2014/main" id="{B57348AD-5EDE-4807-9EC3-483AFEC6ED86}"/>
                </a:ext>
              </a:extLst>
            </p:cNvPr>
            <p:cNvSpPr/>
            <p:nvPr/>
          </p:nvSpPr>
          <p:spPr>
            <a:xfrm>
              <a:off x="10642705" y="3738851"/>
              <a:ext cx="687823" cy="1221938"/>
            </a:xfrm>
            <a:custGeom>
              <a:avLst/>
              <a:gdLst>
                <a:gd name="connsiteX0" fmla="*/ 551829 w 687823"/>
                <a:gd name="connsiteY0" fmla="*/ 64504 h 1221938"/>
                <a:gd name="connsiteX1" fmla="*/ 659398 w 687823"/>
                <a:gd name="connsiteY1" fmla="*/ 954360 h 1221938"/>
                <a:gd name="connsiteX2" fmla="*/ 398159 w 687823"/>
                <a:gd name="connsiteY2" fmla="*/ 1195818 h 1221938"/>
                <a:gd name="connsiteX3" fmla="*/ 0 w 687823"/>
                <a:gd name="connsiteY3" fmla="*/ 1221939 h 1221938"/>
                <a:gd name="connsiteX4" fmla="*/ 0 w 687823"/>
                <a:gd name="connsiteY4" fmla="*/ 1087353 h 1221938"/>
                <a:gd name="connsiteX5" fmla="*/ 302576 w 687823"/>
                <a:gd name="connsiteY5" fmla="*/ 1041960 h 1221938"/>
                <a:gd name="connsiteX6" fmla="*/ 400828 w 687823"/>
                <a:gd name="connsiteY6" fmla="*/ 906042 h 1221938"/>
                <a:gd name="connsiteX7" fmla="*/ 396929 w 687823"/>
                <a:gd name="connsiteY7" fmla="*/ 887944 h 1221938"/>
                <a:gd name="connsiteX8" fmla="*/ 282445 w 687823"/>
                <a:gd name="connsiteY8" fmla="*/ 141751 h 1221938"/>
                <a:gd name="connsiteX9" fmla="*/ 551829 w 687823"/>
                <a:gd name="connsiteY9" fmla="*/ 64504 h 122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23" h="1221938">
                  <a:moveTo>
                    <a:pt x="551829" y="64504"/>
                  </a:moveTo>
                  <a:cubicBezTo>
                    <a:pt x="648333" y="205301"/>
                    <a:pt x="734235" y="516201"/>
                    <a:pt x="659398" y="954360"/>
                  </a:cubicBezTo>
                  <a:cubicBezTo>
                    <a:pt x="636419" y="1087632"/>
                    <a:pt x="528523" y="1187357"/>
                    <a:pt x="398159" y="1195818"/>
                  </a:cubicBezTo>
                  <a:lnTo>
                    <a:pt x="0" y="1221939"/>
                  </a:lnTo>
                  <a:lnTo>
                    <a:pt x="0" y="1087353"/>
                  </a:lnTo>
                  <a:lnTo>
                    <a:pt x="302576" y="1041960"/>
                  </a:lnTo>
                  <a:cubicBezTo>
                    <a:pt x="365920" y="1032549"/>
                    <a:pt x="409909" y="971696"/>
                    <a:pt x="400828" y="906042"/>
                  </a:cubicBezTo>
                  <a:cubicBezTo>
                    <a:pt x="399980" y="899914"/>
                    <a:pt x="398677" y="893864"/>
                    <a:pt x="396929" y="887944"/>
                  </a:cubicBezTo>
                  <a:cubicBezTo>
                    <a:pt x="343760" y="706054"/>
                    <a:pt x="261085" y="376519"/>
                    <a:pt x="282445" y="141751"/>
                  </a:cubicBezTo>
                  <a:cubicBezTo>
                    <a:pt x="295507" y="-958"/>
                    <a:pt x="471767" y="-52243"/>
                    <a:pt x="551829" y="64504"/>
                  </a:cubicBezTo>
                  <a:close/>
                </a:path>
              </a:pathLst>
            </a:custGeom>
            <a:solidFill>
              <a:srgbClr val="FFFFFF">
                <a:alpha val="46000"/>
              </a:srgbClr>
            </a:solidFill>
            <a:ln w="15359" cap="flat">
              <a:noFill/>
              <a:prstDash val="solid"/>
              <a:miter/>
            </a:ln>
          </p:spPr>
          <p:txBody>
            <a:bodyPr rtlCol="0" anchor="ctr"/>
            <a:lstStyle/>
            <a:p>
              <a:endParaRPr lang="zh-CN" altLang="en-US"/>
            </a:p>
          </p:txBody>
        </p:sp>
        <p:sp>
          <p:nvSpPr>
            <p:cNvPr id="1360" name="任意多边形: 形状 1359">
              <a:extLst>
                <a:ext uri="{FF2B5EF4-FFF2-40B4-BE49-F238E27FC236}">
                  <a16:creationId xmlns:a16="http://schemas.microsoft.com/office/drawing/2014/main" id="{EB44C261-94AC-44B9-83B6-57940F494023}"/>
                </a:ext>
              </a:extLst>
            </p:cNvPr>
            <p:cNvSpPr/>
            <p:nvPr/>
          </p:nvSpPr>
          <p:spPr>
            <a:xfrm>
              <a:off x="10502121" y="4858820"/>
              <a:ext cx="140583" cy="127414"/>
            </a:xfrm>
            <a:custGeom>
              <a:avLst/>
              <a:gdLst>
                <a:gd name="connsiteX0" fmla="*/ 140584 w 140583"/>
                <a:gd name="connsiteY0" fmla="*/ 35 h 127414"/>
                <a:gd name="connsiteX1" fmla="*/ 2281 w 140583"/>
                <a:gd name="connsiteY1" fmla="*/ 83016 h 127414"/>
                <a:gd name="connsiteX2" fmla="*/ 140584 w 140583"/>
                <a:gd name="connsiteY2" fmla="*/ 101969 h 127414"/>
              </a:gdLst>
              <a:ahLst/>
              <a:cxnLst>
                <a:cxn ang="0">
                  <a:pos x="connsiteX0" y="connsiteY0"/>
                </a:cxn>
                <a:cxn ang="0">
                  <a:pos x="connsiteX1" y="connsiteY1"/>
                </a:cxn>
                <a:cxn ang="0">
                  <a:pos x="connsiteX2" y="connsiteY2"/>
                </a:cxn>
              </a:cxnLst>
              <a:rect l="l" t="t" r="r" b="b"/>
              <a:pathLst>
                <a:path w="140583" h="127414">
                  <a:moveTo>
                    <a:pt x="140584" y="35"/>
                  </a:moveTo>
                  <a:cubicBezTo>
                    <a:pt x="140584" y="35"/>
                    <a:pt x="-20924" y="-4266"/>
                    <a:pt x="2281" y="83016"/>
                  </a:cubicBezTo>
                  <a:cubicBezTo>
                    <a:pt x="25485" y="170297"/>
                    <a:pt x="140584" y="101969"/>
                    <a:pt x="140584" y="101969"/>
                  </a:cubicBezTo>
                  <a:close/>
                </a:path>
              </a:pathLst>
            </a:custGeom>
            <a:solidFill>
              <a:srgbClr val="F4A28C"/>
            </a:solidFill>
            <a:ln w="15359" cap="flat">
              <a:noFill/>
              <a:prstDash val="solid"/>
              <a:miter/>
            </a:ln>
          </p:spPr>
          <p:txBody>
            <a:bodyPr rtlCol="0" anchor="ctr"/>
            <a:lstStyle/>
            <a:p>
              <a:endParaRPr lang="zh-CN" altLang="en-US"/>
            </a:p>
          </p:txBody>
        </p:sp>
        <p:sp>
          <p:nvSpPr>
            <p:cNvPr id="1361" name="任意多边形: 形状 1360">
              <a:extLst>
                <a:ext uri="{FF2B5EF4-FFF2-40B4-BE49-F238E27FC236}">
                  <a16:creationId xmlns:a16="http://schemas.microsoft.com/office/drawing/2014/main" id="{3C381E07-5FEF-4CB8-83FB-F7293A1820D3}"/>
                </a:ext>
              </a:extLst>
            </p:cNvPr>
            <p:cNvSpPr/>
            <p:nvPr/>
          </p:nvSpPr>
          <p:spPr>
            <a:xfrm>
              <a:off x="10040011" y="4610071"/>
              <a:ext cx="714718" cy="382095"/>
            </a:xfrm>
            <a:custGeom>
              <a:avLst/>
              <a:gdLst>
                <a:gd name="connsiteX0" fmla="*/ 65156 w 714718"/>
                <a:gd name="connsiteY0" fmla="*/ 382095 h 382095"/>
                <a:gd name="connsiteX1" fmla="*/ 0 w 714718"/>
                <a:gd name="connsiteY1" fmla="*/ 0 h 382095"/>
                <a:gd name="connsiteX2" fmla="*/ 462546 w 714718"/>
                <a:gd name="connsiteY2" fmla="*/ 0 h 382095"/>
                <a:gd name="connsiteX3" fmla="*/ 502654 w 714718"/>
                <a:gd name="connsiteY3" fmla="*/ 325713 h 382095"/>
                <a:gd name="connsiteX4" fmla="*/ 714719 w 714718"/>
                <a:gd name="connsiteY4" fmla="*/ 328898 h 382095"/>
                <a:gd name="connsiteX5" fmla="*/ 714719 w 714718"/>
                <a:gd name="connsiteY5" fmla="*/ 382095 h 382095"/>
                <a:gd name="connsiteX6" fmla="*/ 65156 w 714718"/>
                <a:gd name="connsiteY6" fmla="*/ 382095 h 38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18" h="382095">
                  <a:moveTo>
                    <a:pt x="65156" y="382095"/>
                  </a:moveTo>
                  <a:lnTo>
                    <a:pt x="0" y="0"/>
                  </a:lnTo>
                  <a:lnTo>
                    <a:pt x="462546" y="0"/>
                  </a:lnTo>
                  <a:lnTo>
                    <a:pt x="502654" y="325713"/>
                  </a:lnTo>
                  <a:lnTo>
                    <a:pt x="714719" y="328898"/>
                  </a:lnTo>
                  <a:lnTo>
                    <a:pt x="714719" y="382095"/>
                  </a:lnTo>
                  <a:lnTo>
                    <a:pt x="65156" y="382095"/>
                  </a:lnTo>
                  <a:close/>
                </a:path>
              </a:pathLst>
            </a:custGeom>
            <a:solidFill>
              <a:srgbClr val="FFC000"/>
            </a:solidFill>
            <a:ln w="15359" cap="flat">
              <a:noFill/>
              <a:prstDash val="solid"/>
              <a:miter/>
            </a:ln>
          </p:spPr>
          <p:txBody>
            <a:bodyPr rtlCol="0" anchor="ctr"/>
            <a:lstStyle/>
            <a:p>
              <a:endParaRPr lang="zh-CN" altLang="en-US"/>
            </a:p>
          </p:txBody>
        </p:sp>
        <p:sp>
          <p:nvSpPr>
            <p:cNvPr id="1365" name="任意多边形: 形状 1364">
              <a:extLst>
                <a:ext uri="{FF2B5EF4-FFF2-40B4-BE49-F238E27FC236}">
                  <a16:creationId xmlns:a16="http://schemas.microsoft.com/office/drawing/2014/main" id="{75AE8F1A-CEA1-469B-927C-EFDAB8DA4B65}"/>
                </a:ext>
              </a:extLst>
            </p:cNvPr>
            <p:cNvSpPr/>
            <p:nvPr/>
          </p:nvSpPr>
          <p:spPr>
            <a:xfrm>
              <a:off x="10243163" y="4745293"/>
              <a:ext cx="92509" cy="95882"/>
            </a:xfrm>
            <a:custGeom>
              <a:avLst/>
              <a:gdLst>
                <a:gd name="connsiteX0" fmla="*/ 92509 w 92509"/>
                <a:gd name="connsiteY0" fmla="*/ 47941 h 95882"/>
                <a:gd name="connsiteX1" fmla="*/ 46255 w 92509"/>
                <a:gd name="connsiteY1" fmla="*/ 95882 h 95882"/>
                <a:gd name="connsiteX2" fmla="*/ 0 w 92509"/>
                <a:gd name="connsiteY2" fmla="*/ 47941 h 95882"/>
                <a:gd name="connsiteX3" fmla="*/ 46255 w 92509"/>
                <a:gd name="connsiteY3" fmla="*/ 0 h 95882"/>
                <a:gd name="connsiteX4" fmla="*/ 92509 w 92509"/>
                <a:gd name="connsiteY4" fmla="*/ 47941 h 9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09" h="95882">
                  <a:moveTo>
                    <a:pt x="92509" y="47941"/>
                  </a:moveTo>
                  <a:cubicBezTo>
                    <a:pt x="92509" y="74418"/>
                    <a:pt x="71800" y="95882"/>
                    <a:pt x="46255" y="95882"/>
                  </a:cubicBezTo>
                  <a:cubicBezTo>
                    <a:pt x="20709" y="95882"/>
                    <a:pt x="0" y="74418"/>
                    <a:pt x="0" y="47941"/>
                  </a:cubicBezTo>
                  <a:cubicBezTo>
                    <a:pt x="0" y="21464"/>
                    <a:pt x="20709" y="0"/>
                    <a:pt x="46255" y="0"/>
                  </a:cubicBezTo>
                  <a:cubicBezTo>
                    <a:pt x="71800" y="0"/>
                    <a:pt x="92509" y="21464"/>
                    <a:pt x="92509" y="47941"/>
                  </a:cubicBezTo>
                  <a:close/>
                </a:path>
              </a:pathLst>
            </a:custGeom>
            <a:solidFill>
              <a:srgbClr val="FFFFFF"/>
            </a:solidFill>
            <a:ln w="15359" cap="flat">
              <a:noFill/>
              <a:prstDash val="solid"/>
              <a:miter/>
            </a:ln>
          </p:spPr>
          <p:txBody>
            <a:bodyPr rtlCol="0" anchor="ctr"/>
            <a:lstStyle/>
            <a:p>
              <a:endParaRPr lang="zh-CN" altLang="en-US"/>
            </a:p>
          </p:txBody>
        </p:sp>
        <p:sp>
          <p:nvSpPr>
            <p:cNvPr id="1366" name="任意多边形: 形状 1365">
              <a:extLst>
                <a:ext uri="{FF2B5EF4-FFF2-40B4-BE49-F238E27FC236}">
                  <a16:creationId xmlns:a16="http://schemas.microsoft.com/office/drawing/2014/main" id="{877AADBC-1F4C-4391-885C-C825F37EDCA5}"/>
                </a:ext>
              </a:extLst>
            </p:cNvPr>
            <p:cNvSpPr/>
            <p:nvPr/>
          </p:nvSpPr>
          <p:spPr>
            <a:xfrm>
              <a:off x="9524645" y="4263757"/>
              <a:ext cx="124429" cy="178600"/>
            </a:xfrm>
            <a:custGeom>
              <a:avLst/>
              <a:gdLst>
                <a:gd name="connsiteX0" fmla="*/ 124429 w 124429"/>
                <a:gd name="connsiteY0" fmla="*/ 84788 h 178600"/>
                <a:gd name="connsiteX1" fmla="*/ 84782 w 124429"/>
                <a:gd name="connsiteY1" fmla="*/ 24424 h 178600"/>
                <a:gd name="connsiteX2" fmla="*/ 79558 w 124429"/>
                <a:gd name="connsiteY2" fmla="*/ 49589 h 178600"/>
                <a:gd name="connsiteX3" fmla="*/ 37452 w 124429"/>
                <a:gd name="connsiteY3" fmla="*/ 55 h 178600"/>
                <a:gd name="connsiteX4" fmla="*/ 110 w 124429"/>
                <a:gd name="connsiteY4" fmla="*/ 70135 h 178600"/>
                <a:gd name="connsiteX5" fmla="*/ 84782 w 124429"/>
                <a:gd name="connsiteY5" fmla="*/ 178600 h 1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429" h="178600">
                  <a:moveTo>
                    <a:pt x="124429" y="84788"/>
                  </a:moveTo>
                  <a:cubicBezTo>
                    <a:pt x="124429" y="84788"/>
                    <a:pt x="96922" y="14230"/>
                    <a:pt x="84782" y="24424"/>
                  </a:cubicBezTo>
                  <a:cubicBezTo>
                    <a:pt x="77759" y="30628"/>
                    <a:pt x="75618" y="40940"/>
                    <a:pt x="79558" y="49589"/>
                  </a:cubicBezTo>
                  <a:cubicBezTo>
                    <a:pt x="79558" y="49589"/>
                    <a:pt x="51129" y="1807"/>
                    <a:pt x="37452" y="55"/>
                  </a:cubicBezTo>
                  <a:cubicBezTo>
                    <a:pt x="23775" y="-1697"/>
                    <a:pt x="-1888" y="38599"/>
                    <a:pt x="110" y="70135"/>
                  </a:cubicBezTo>
                  <a:cubicBezTo>
                    <a:pt x="2108" y="101671"/>
                    <a:pt x="84782" y="178600"/>
                    <a:pt x="84782" y="178600"/>
                  </a:cubicBezTo>
                  <a:close/>
                </a:path>
              </a:pathLst>
            </a:custGeom>
            <a:solidFill>
              <a:srgbClr val="F4A28C"/>
            </a:solidFill>
            <a:ln w="15359" cap="flat">
              <a:noFill/>
              <a:prstDash val="solid"/>
              <a:miter/>
            </a:ln>
          </p:spPr>
          <p:txBody>
            <a:bodyPr rtlCol="0" anchor="ctr"/>
            <a:lstStyle/>
            <a:p>
              <a:endParaRPr lang="zh-CN" altLang="en-US"/>
            </a:p>
          </p:txBody>
        </p:sp>
        <p:sp>
          <p:nvSpPr>
            <p:cNvPr id="1367" name="任意多边形: 形状 1366">
              <a:extLst>
                <a:ext uri="{FF2B5EF4-FFF2-40B4-BE49-F238E27FC236}">
                  <a16:creationId xmlns:a16="http://schemas.microsoft.com/office/drawing/2014/main" id="{A27551DF-8E06-46AE-B8CC-AC12F764D524}"/>
                </a:ext>
              </a:extLst>
            </p:cNvPr>
            <p:cNvSpPr/>
            <p:nvPr/>
          </p:nvSpPr>
          <p:spPr>
            <a:xfrm>
              <a:off x="8175994" y="5303795"/>
              <a:ext cx="201922" cy="172082"/>
            </a:xfrm>
            <a:custGeom>
              <a:avLst/>
              <a:gdLst>
                <a:gd name="connsiteX0" fmla="*/ 153670 w 201922"/>
                <a:gd name="connsiteY0" fmla="*/ 161411 h 172082"/>
                <a:gd name="connsiteX1" fmla="*/ 0 w 201922"/>
                <a:gd name="connsiteY1" fmla="*/ 3253 h 172082"/>
                <a:gd name="connsiteX2" fmla="*/ 201922 w 201922"/>
                <a:gd name="connsiteY2" fmla="*/ 172082 h 172082"/>
              </a:gdLst>
              <a:ahLst/>
              <a:cxnLst>
                <a:cxn ang="0">
                  <a:pos x="connsiteX0" y="connsiteY0"/>
                </a:cxn>
                <a:cxn ang="0">
                  <a:pos x="connsiteX1" y="connsiteY1"/>
                </a:cxn>
                <a:cxn ang="0">
                  <a:pos x="connsiteX2" y="connsiteY2"/>
                </a:cxn>
              </a:cxnLst>
              <a:rect l="l" t="t" r="r" b="b"/>
              <a:pathLst>
                <a:path w="201922" h="172082">
                  <a:moveTo>
                    <a:pt x="153670" y="161411"/>
                  </a:moveTo>
                  <a:cubicBezTo>
                    <a:pt x="153670" y="161411"/>
                    <a:pt x="26892" y="125415"/>
                    <a:pt x="0" y="3253"/>
                  </a:cubicBezTo>
                  <a:cubicBezTo>
                    <a:pt x="0" y="3253"/>
                    <a:pt x="196237" y="-37840"/>
                    <a:pt x="201922" y="172082"/>
                  </a:cubicBezTo>
                  <a:close/>
                </a:path>
              </a:pathLst>
            </a:custGeom>
            <a:solidFill>
              <a:srgbClr val="68E1FD">
                <a:alpha val="58000"/>
              </a:srgbClr>
            </a:solidFill>
            <a:ln w="15359" cap="flat">
              <a:noFill/>
              <a:prstDash val="solid"/>
              <a:miter/>
            </a:ln>
          </p:spPr>
          <p:txBody>
            <a:bodyPr rtlCol="0" anchor="ctr"/>
            <a:lstStyle/>
            <a:p>
              <a:endParaRPr lang="zh-CN" altLang="en-US"/>
            </a:p>
          </p:txBody>
        </p:sp>
        <p:sp>
          <p:nvSpPr>
            <p:cNvPr id="1368" name="任意多边形: 形状 1367">
              <a:extLst>
                <a:ext uri="{FF2B5EF4-FFF2-40B4-BE49-F238E27FC236}">
                  <a16:creationId xmlns:a16="http://schemas.microsoft.com/office/drawing/2014/main" id="{5FA7FAD6-62B2-4E84-A835-D410F536183A}"/>
                </a:ext>
              </a:extLst>
            </p:cNvPr>
            <p:cNvSpPr/>
            <p:nvPr/>
          </p:nvSpPr>
          <p:spPr>
            <a:xfrm>
              <a:off x="8302505" y="5171507"/>
              <a:ext cx="131926" cy="280957"/>
            </a:xfrm>
            <a:custGeom>
              <a:avLst/>
              <a:gdLst>
                <a:gd name="connsiteX0" fmla="*/ 42680 w 131926"/>
                <a:gd name="connsiteY0" fmla="*/ 280638 h 280957"/>
                <a:gd name="connsiteX1" fmla="*/ 32077 w 131926"/>
                <a:gd name="connsiteY1" fmla="*/ 0 h 280957"/>
                <a:gd name="connsiteX2" fmla="*/ 114905 w 131926"/>
                <a:gd name="connsiteY2" fmla="*/ 280957 h 280957"/>
              </a:gdLst>
              <a:ahLst/>
              <a:cxnLst>
                <a:cxn ang="0">
                  <a:pos x="connsiteX0" y="connsiteY0"/>
                </a:cxn>
                <a:cxn ang="0">
                  <a:pos x="connsiteX1" y="connsiteY1"/>
                </a:cxn>
                <a:cxn ang="0">
                  <a:pos x="connsiteX2" y="connsiteY2"/>
                </a:cxn>
              </a:cxnLst>
              <a:rect l="l" t="t" r="r" b="b"/>
              <a:pathLst>
                <a:path w="131926" h="280957">
                  <a:moveTo>
                    <a:pt x="42680" y="280638"/>
                  </a:moveTo>
                  <a:cubicBezTo>
                    <a:pt x="42680" y="280638"/>
                    <a:pt x="-45834" y="135541"/>
                    <a:pt x="32077" y="0"/>
                  </a:cubicBezTo>
                  <a:cubicBezTo>
                    <a:pt x="32077" y="0"/>
                    <a:pt x="181290" y="98271"/>
                    <a:pt x="114905" y="280957"/>
                  </a:cubicBezTo>
                  <a:close/>
                </a:path>
              </a:pathLst>
            </a:custGeom>
            <a:solidFill>
              <a:srgbClr val="68E1FD">
                <a:alpha val="73000"/>
              </a:srgbClr>
            </a:solidFill>
            <a:ln w="15359" cap="flat">
              <a:noFill/>
              <a:prstDash val="solid"/>
              <a:miter/>
            </a:ln>
          </p:spPr>
          <p:txBody>
            <a:bodyPr rtlCol="0" anchor="ctr"/>
            <a:lstStyle/>
            <a:p>
              <a:endParaRPr lang="zh-CN" altLang="en-US"/>
            </a:p>
          </p:txBody>
        </p:sp>
        <p:sp>
          <p:nvSpPr>
            <p:cNvPr id="1369" name="任意多边形: 形状 1368">
              <a:extLst>
                <a:ext uri="{FF2B5EF4-FFF2-40B4-BE49-F238E27FC236}">
                  <a16:creationId xmlns:a16="http://schemas.microsoft.com/office/drawing/2014/main" id="{79A50C65-37BB-4490-933A-7CA642F206E5}"/>
                </a:ext>
              </a:extLst>
            </p:cNvPr>
            <p:cNvSpPr/>
            <p:nvPr/>
          </p:nvSpPr>
          <p:spPr>
            <a:xfrm>
              <a:off x="8367928" y="5270097"/>
              <a:ext cx="190656" cy="182526"/>
            </a:xfrm>
            <a:custGeom>
              <a:avLst/>
              <a:gdLst>
                <a:gd name="connsiteX0" fmla="*/ 0 w 190656"/>
                <a:gd name="connsiteY0" fmla="*/ 182049 h 182526"/>
                <a:gd name="connsiteX1" fmla="*/ 188092 w 190656"/>
                <a:gd name="connsiteY1" fmla="*/ 0 h 182526"/>
                <a:gd name="connsiteX2" fmla="*/ 96658 w 190656"/>
                <a:gd name="connsiteY2" fmla="*/ 182527 h 182526"/>
              </a:gdLst>
              <a:ahLst/>
              <a:cxnLst>
                <a:cxn ang="0">
                  <a:pos x="connsiteX0" y="connsiteY0"/>
                </a:cxn>
                <a:cxn ang="0">
                  <a:pos x="connsiteX1" y="connsiteY1"/>
                </a:cxn>
                <a:cxn ang="0">
                  <a:pos x="connsiteX2" y="connsiteY2"/>
                </a:cxn>
              </a:cxnLst>
              <a:rect l="l" t="t" r="r" b="b"/>
              <a:pathLst>
                <a:path w="190656" h="182526">
                  <a:moveTo>
                    <a:pt x="0" y="182049"/>
                  </a:moveTo>
                  <a:cubicBezTo>
                    <a:pt x="0" y="182049"/>
                    <a:pt x="46101" y="28988"/>
                    <a:pt x="188092" y="0"/>
                  </a:cubicBezTo>
                  <a:cubicBezTo>
                    <a:pt x="188092" y="0"/>
                    <a:pt x="214677" y="99386"/>
                    <a:pt x="96658" y="182527"/>
                  </a:cubicBezTo>
                  <a:close/>
                </a:path>
              </a:pathLst>
            </a:custGeom>
            <a:solidFill>
              <a:srgbClr val="68E1FD"/>
            </a:solidFill>
            <a:ln w="15359" cap="flat">
              <a:noFill/>
              <a:prstDash val="solid"/>
              <a:miter/>
            </a:ln>
          </p:spPr>
          <p:txBody>
            <a:bodyPr rtlCol="0" anchor="ctr"/>
            <a:lstStyle/>
            <a:p>
              <a:endParaRPr lang="zh-CN" altLang="en-US"/>
            </a:p>
          </p:txBody>
        </p:sp>
        <p:sp>
          <p:nvSpPr>
            <p:cNvPr id="1370" name="任意多边形: 形状 1369">
              <a:extLst>
                <a:ext uri="{FF2B5EF4-FFF2-40B4-BE49-F238E27FC236}">
                  <a16:creationId xmlns:a16="http://schemas.microsoft.com/office/drawing/2014/main" id="{0D597418-EADE-45CD-BEEC-D8B10800F911}"/>
                </a:ext>
              </a:extLst>
            </p:cNvPr>
            <p:cNvSpPr/>
            <p:nvPr/>
          </p:nvSpPr>
          <p:spPr>
            <a:xfrm>
              <a:off x="8276033" y="5448801"/>
              <a:ext cx="211296" cy="182845"/>
            </a:xfrm>
            <a:custGeom>
              <a:avLst/>
              <a:gdLst>
                <a:gd name="connsiteX0" fmla="*/ 0 w 211296"/>
                <a:gd name="connsiteY0" fmla="*/ 0 h 182845"/>
                <a:gd name="connsiteX1" fmla="*/ 25663 w 211296"/>
                <a:gd name="connsiteY1" fmla="*/ 182049 h 182845"/>
                <a:gd name="connsiteX2" fmla="*/ 187477 w 211296"/>
                <a:gd name="connsiteY2" fmla="*/ 182845 h 182845"/>
                <a:gd name="connsiteX3" fmla="*/ 211296 w 211296"/>
                <a:gd name="connsiteY3" fmla="*/ 796 h 182845"/>
                <a:gd name="connsiteX4" fmla="*/ 0 w 211296"/>
                <a:gd name="connsiteY4" fmla="*/ 0 h 182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6" h="182845">
                  <a:moveTo>
                    <a:pt x="0" y="0"/>
                  </a:moveTo>
                  <a:lnTo>
                    <a:pt x="25663" y="182049"/>
                  </a:lnTo>
                  <a:lnTo>
                    <a:pt x="187477" y="182845"/>
                  </a:lnTo>
                  <a:lnTo>
                    <a:pt x="211296" y="796"/>
                  </a:lnTo>
                  <a:lnTo>
                    <a:pt x="0" y="0"/>
                  </a:lnTo>
                  <a:close/>
                </a:path>
              </a:pathLst>
            </a:custGeom>
            <a:solidFill>
              <a:srgbClr val="24285B"/>
            </a:solidFill>
            <a:ln w="15359" cap="flat">
              <a:noFill/>
              <a:prstDash val="solid"/>
              <a:miter/>
            </a:ln>
          </p:spPr>
          <p:txBody>
            <a:bodyPr rtlCol="0" anchor="ctr"/>
            <a:lstStyle/>
            <a:p>
              <a:endParaRPr lang="zh-CN" altLang="en-US"/>
            </a:p>
          </p:txBody>
        </p:sp>
        <p:sp>
          <p:nvSpPr>
            <p:cNvPr id="1371" name="任意多边形: 形状 1370">
              <a:extLst>
                <a:ext uri="{FF2B5EF4-FFF2-40B4-BE49-F238E27FC236}">
                  <a16:creationId xmlns:a16="http://schemas.microsoft.com/office/drawing/2014/main" id="{8AFCE1E5-5D0A-40E3-903B-B43FBABC9ACB}"/>
                </a:ext>
              </a:extLst>
            </p:cNvPr>
            <p:cNvSpPr/>
            <p:nvPr/>
          </p:nvSpPr>
          <p:spPr>
            <a:xfrm>
              <a:off x="10148348" y="2422938"/>
              <a:ext cx="671230" cy="730424"/>
            </a:xfrm>
            <a:custGeom>
              <a:avLst/>
              <a:gdLst>
                <a:gd name="connsiteX0" fmla="*/ 386173 w 671230"/>
                <a:gd name="connsiteY0" fmla="*/ 0 h 730424"/>
                <a:gd name="connsiteX1" fmla="*/ 285058 w 671230"/>
                <a:gd name="connsiteY1" fmla="*/ 0 h 730424"/>
                <a:gd name="connsiteX2" fmla="*/ 0 w 671230"/>
                <a:gd name="connsiteY2" fmla="*/ 295451 h 730424"/>
                <a:gd name="connsiteX3" fmla="*/ 0 w 671230"/>
                <a:gd name="connsiteY3" fmla="*/ 295610 h 730424"/>
                <a:gd name="connsiteX4" fmla="*/ 0 w 671230"/>
                <a:gd name="connsiteY4" fmla="*/ 295610 h 730424"/>
                <a:gd name="connsiteX5" fmla="*/ 177181 w 671230"/>
                <a:gd name="connsiteY5" fmla="*/ 569082 h 730424"/>
                <a:gd name="connsiteX6" fmla="*/ 234040 w 671230"/>
                <a:gd name="connsiteY6" fmla="*/ 730425 h 730424"/>
                <a:gd name="connsiteX7" fmla="*/ 256168 w 671230"/>
                <a:gd name="connsiteY7" fmla="*/ 589469 h 730424"/>
                <a:gd name="connsiteX8" fmla="*/ 285058 w 671230"/>
                <a:gd name="connsiteY8" fmla="*/ 591061 h 730424"/>
                <a:gd name="connsiteX9" fmla="*/ 386173 w 671230"/>
                <a:gd name="connsiteY9" fmla="*/ 591061 h 730424"/>
                <a:gd name="connsiteX10" fmla="*/ 671230 w 671230"/>
                <a:gd name="connsiteY10" fmla="*/ 295610 h 730424"/>
                <a:gd name="connsiteX11" fmla="*/ 671230 w 671230"/>
                <a:gd name="connsiteY11" fmla="*/ 295610 h 730424"/>
                <a:gd name="connsiteX12" fmla="*/ 386173 w 671230"/>
                <a:gd name="connsiteY12" fmla="*/ 0 h 73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230" h="730424">
                  <a:moveTo>
                    <a:pt x="386173" y="0"/>
                  </a:moveTo>
                  <a:lnTo>
                    <a:pt x="285058" y="0"/>
                  </a:lnTo>
                  <a:cubicBezTo>
                    <a:pt x="127625" y="0"/>
                    <a:pt x="0" y="132278"/>
                    <a:pt x="0" y="295451"/>
                  </a:cubicBezTo>
                  <a:cubicBezTo>
                    <a:pt x="0" y="295504"/>
                    <a:pt x="0" y="295557"/>
                    <a:pt x="0" y="295610"/>
                  </a:cubicBezTo>
                  <a:lnTo>
                    <a:pt x="0" y="295610"/>
                  </a:lnTo>
                  <a:cubicBezTo>
                    <a:pt x="44" y="415588"/>
                    <a:pt x="70050" y="523638"/>
                    <a:pt x="177181" y="569082"/>
                  </a:cubicBezTo>
                  <a:lnTo>
                    <a:pt x="234040" y="730425"/>
                  </a:lnTo>
                  <a:lnTo>
                    <a:pt x="256168" y="589469"/>
                  </a:lnTo>
                  <a:cubicBezTo>
                    <a:pt x="265762" y="590559"/>
                    <a:pt x="275407" y="591091"/>
                    <a:pt x="285058" y="591061"/>
                  </a:cubicBezTo>
                  <a:lnTo>
                    <a:pt x="386173" y="591061"/>
                  </a:lnTo>
                  <a:cubicBezTo>
                    <a:pt x="543571" y="590973"/>
                    <a:pt x="671146" y="458747"/>
                    <a:pt x="671230" y="295610"/>
                  </a:cubicBezTo>
                  <a:lnTo>
                    <a:pt x="671230" y="295610"/>
                  </a:lnTo>
                  <a:cubicBezTo>
                    <a:pt x="671230" y="132411"/>
                    <a:pt x="543631" y="88"/>
                    <a:pt x="386173" y="0"/>
                  </a:cubicBezTo>
                  <a:close/>
                </a:path>
              </a:pathLst>
            </a:custGeom>
            <a:solidFill>
              <a:schemeClr val="bg1">
                <a:alpha val="54000"/>
              </a:schemeClr>
            </a:solidFill>
            <a:ln w="15359" cap="flat">
              <a:noFill/>
              <a:prstDash val="solid"/>
              <a:miter/>
            </a:ln>
          </p:spPr>
          <p:txBody>
            <a:bodyPr rtlCol="0" anchor="ctr"/>
            <a:lstStyle/>
            <a:p>
              <a:endParaRPr lang="zh-CN" altLang="en-US"/>
            </a:p>
          </p:txBody>
        </p:sp>
        <p:sp>
          <p:nvSpPr>
            <p:cNvPr id="1372" name="任意多边形: 形状 1371">
              <a:extLst>
                <a:ext uri="{FF2B5EF4-FFF2-40B4-BE49-F238E27FC236}">
                  <a16:creationId xmlns:a16="http://schemas.microsoft.com/office/drawing/2014/main" id="{9812DBFC-9EE8-489B-BED4-A6B05F08C829}"/>
                </a:ext>
              </a:extLst>
            </p:cNvPr>
            <p:cNvSpPr/>
            <p:nvPr/>
          </p:nvSpPr>
          <p:spPr>
            <a:xfrm>
              <a:off x="8680622" y="2167932"/>
              <a:ext cx="671230" cy="476543"/>
            </a:xfrm>
            <a:custGeom>
              <a:avLst/>
              <a:gdLst>
                <a:gd name="connsiteX0" fmla="*/ 670923 w 671230"/>
                <a:gd name="connsiteY0" fmla="*/ 210559 h 476543"/>
                <a:gd name="connsiteX1" fmla="*/ 670923 w 671230"/>
                <a:gd name="connsiteY1" fmla="*/ 210559 h 476543"/>
                <a:gd name="connsiteX2" fmla="*/ 467311 w 671230"/>
                <a:gd name="connsiteY2" fmla="*/ 0 h 476543"/>
                <a:gd name="connsiteX3" fmla="*/ 203613 w 671230"/>
                <a:gd name="connsiteY3" fmla="*/ 0 h 476543"/>
                <a:gd name="connsiteX4" fmla="*/ 0 w 671230"/>
                <a:gd name="connsiteY4" fmla="*/ 211036 h 476543"/>
                <a:gd name="connsiteX5" fmla="*/ 0 w 671230"/>
                <a:gd name="connsiteY5" fmla="*/ 211196 h 476543"/>
                <a:gd name="connsiteX6" fmla="*/ 0 w 671230"/>
                <a:gd name="connsiteY6" fmla="*/ 211196 h 476543"/>
                <a:gd name="connsiteX7" fmla="*/ 203613 w 671230"/>
                <a:gd name="connsiteY7" fmla="*/ 421595 h 476543"/>
                <a:gd name="connsiteX8" fmla="*/ 467618 w 671230"/>
                <a:gd name="connsiteY8" fmla="*/ 421595 h 476543"/>
                <a:gd name="connsiteX9" fmla="*/ 529854 w 671230"/>
                <a:gd name="connsiteY9" fmla="*/ 411402 h 476543"/>
                <a:gd name="connsiteX10" fmla="*/ 671230 w 671230"/>
                <a:gd name="connsiteY10" fmla="*/ 476544 h 476543"/>
                <a:gd name="connsiteX11" fmla="*/ 610685 w 671230"/>
                <a:gd name="connsiteY11" fmla="*/ 360593 h 476543"/>
                <a:gd name="connsiteX12" fmla="*/ 670923 w 671230"/>
                <a:gd name="connsiteY12" fmla="*/ 210559 h 47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230" h="476543">
                  <a:moveTo>
                    <a:pt x="670923" y="210559"/>
                  </a:moveTo>
                  <a:lnTo>
                    <a:pt x="670923" y="210559"/>
                  </a:lnTo>
                  <a:cubicBezTo>
                    <a:pt x="670669" y="94193"/>
                    <a:pt x="579583" y="0"/>
                    <a:pt x="467311" y="0"/>
                  </a:cubicBezTo>
                  <a:lnTo>
                    <a:pt x="203613" y="0"/>
                  </a:lnTo>
                  <a:cubicBezTo>
                    <a:pt x="91160" y="0"/>
                    <a:pt x="0" y="94484"/>
                    <a:pt x="0" y="211036"/>
                  </a:cubicBezTo>
                  <a:cubicBezTo>
                    <a:pt x="0" y="211089"/>
                    <a:pt x="0" y="211143"/>
                    <a:pt x="0" y="211196"/>
                  </a:cubicBezTo>
                  <a:lnTo>
                    <a:pt x="0" y="211196"/>
                  </a:lnTo>
                  <a:cubicBezTo>
                    <a:pt x="339" y="327499"/>
                    <a:pt x="91400" y="421595"/>
                    <a:pt x="203613" y="421595"/>
                  </a:cubicBezTo>
                  <a:lnTo>
                    <a:pt x="467618" y="421595"/>
                  </a:lnTo>
                  <a:cubicBezTo>
                    <a:pt x="488748" y="421562"/>
                    <a:pt x="509744" y="418123"/>
                    <a:pt x="529854" y="411402"/>
                  </a:cubicBezTo>
                  <a:lnTo>
                    <a:pt x="671230" y="476544"/>
                  </a:lnTo>
                  <a:lnTo>
                    <a:pt x="610685" y="360593"/>
                  </a:lnTo>
                  <a:cubicBezTo>
                    <a:pt x="649355" y="320972"/>
                    <a:pt x="671058" y="266917"/>
                    <a:pt x="670923" y="210559"/>
                  </a:cubicBezTo>
                  <a:close/>
                </a:path>
              </a:pathLst>
            </a:custGeom>
            <a:solidFill>
              <a:schemeClr val="bg1"/>
            </a:solidFill>
            <a:ln w="15359" cap="flat">
              <a:noFill/>
              <a:prstDash val="solid"/>
              <a:miter/>
            </a:ln>
          </p:spPr>
          <p:txBody>
            <a:bodyPr rtlCol="0" anchor="ctr"/>
            <a:lstStyle/>
            <a:p>
              <a:endParaRPr lang="zh-CN" altLang="en-US"/>
            </a:p>
          </p:txBody>
        </p:sp>
        <p:sp>
          <p:nvSpPr>
            <p:cNvPr id="1373" name="任意多边形: 形状 1372">
              <a:extLst>
                <a:ext uri="{FF2B5EF4-FFF2-40B4-BE49-F238E27FC236}">
                  <a16:creationId xmlns:a16="http://schemas.microsoft.com/office/drawing/2014/main" id="{25D0D1F8-4AC2-488A-A62B-ECA63C982039}"/>
                </a:ext>
              </a:extLst>
            </p:cNvPr>
            <p:cNvSpPr/>
            <p:nvPr/>
          </p:nvSpPr>
          <p:spPr>
            <a:xfrm>
              <a:off x="7729890" y="2516399"/>
              <a:ext cx="472838" cy="351706"/>
            </a:xfrm>
            <a:custGeom>
              <a:avLst/>
              <a:gdLst>
                <a:gd name="connsiteX0" fmla="*/ 576723 w 827820"/>
                <a:gd name="connsiteY0" fmla="*/ 0 h 615748"/>
                <a:gd name="connsiteX1" fmla="*/ 251250 w 827820"/>
                <a:gd name="connsiteY1" fmla="*/ 0 h 615748"/>
                <a:gd name="connsiteX2" fmla="*/ 0 w 827820"/>
                <a:gd name="connsiteY2" fmla="*/ 260411 h 615748"/>
                <a:gd name="connsiteX3" fmla="*/ 0 w 827820"/>
                <a:gd name="connsiteY3" fmla="*/ 260411 h 615748"/>
                <a:gd name="connsiteX4" fmla="*/ 100654 w 827820"/>
                <a:gd name="connsiteY4" fmla="*/ 468580 h 615748"/>
                <a:gd name="connsiteX5" fmla="*/ 29044 w 827820"/>
                <a:gd name="connsiteY5" fmla="*/ 615748 h 615748"/>
                <a:gd name="connsiteX6" fmla="*/ 188860 w 827820"/>
                <a:gd name="connsiteY6" fmla="*/ 512540 h 615748"/>
                <a:gd name="connsiteX7" fmla="*/ 251250 w 827820"/>
                <a:gd name="connsiteY7" fmla="*/ 520981 h 615748"/>
                <a:gd name="connsiteX8" fmla="*/ 576723 w 827820"/>
                <a:gd name="connsiteY8" fmla="*/ 520981 h 615748"/>
                <a:gd name="connsiteX9" fmla="*/ 827820 w 827820"/>
                <a:gd name="connsiteY9" fmla="*/ 260570 h 615748"/>
                <a:gd name="connsiteX10" fmla="*/ 827820 w 827820"/>
                <a:gd name="connsiteY10" fmla="*/ 260570 h 615748"/>
                <a:gd name="connsiteX11" fmla="*/ 576724 w 827820"/>
                <a:gd name="connsiteY11" fmla="*/ 0 h 61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7820" h="615748">
                  <a:moveTo>
                    <a:pt x="576723" y="0"/>
                  </a:moveTo>
                  <a:lnTo>
                    <a:pt x="251250" y="0"/>
                  </a:lnTo>
                  <a:cubicBezTo>
                    <a:pt x="112489" y="0"/>
                    <a:pt x="0" y="116590"/>
                    <a:pt x="0" y="260411"/>
                  </a:cubicBezTo>
                  <a:lnTo>
                    <a:pt x="0" y="260411"/>
                  </a:lnTo>
                  <a:cubicBezTo>
                    <a:pt x="36" y="342361"/>
                    <a:pt x="37335" y="419501"/>
                    <a:pt x="100654" y="468580"/>
                  </a:cubicBezTo>
                  <a:lnTo>
                    <a:pt x="29044" y="615748"/>
                  </a:lnTo>
                  <a:lnTo>
                    <a:pt x="188860" y="512540"/>
                  </a:lnTo>
                  <a:cubicBezTo>
                    <a:pt x="209236" y="518039"/>
                    <a:pt x="230196" y="520875"/>
                    <a:pt x="251250" y="520981"/>
                  </a:cubicBezTo>
                  <a:lnTo>
                    <a:pt x="576723" y="520981"/>
                  </a:lnTo>
                  <a:cubicBezTo>
                    <a:pt x="715425" y="520893"/>
                    <a:pt x="827820" y="404329"/>
                    <a:pt x="827820" y="260570"/>
                  </a:cubicBezTo>
                  <a:lnTo>
                    <a:pt x="827820" y="260570"/>
                  </a:lnTo>
                  <a:cubicBezTo>
                    <a:pt x="827905" y="116749"/>
                    <a:pt x="715486" y="88"/>
                    <a:pt x="576724" y="0"/>
                  </a:cubicBezTo>
                  <a:close/>
                </a:path>
              </a:pathLst>
            </a:custGeom>
            <a:solidFill>
              <a:schemeClr val="bg1"/>
            </a:solidFill>
            <a:ln w="153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90" name="文本框 89">
            <a:extLst>
              <a:ext uri="{FF2B5EF4-FFF2-40B4-BE49-F238E27FC236}">
                <a16:creationId xmlns:a16="http://schemas.microsoft.com/office/drawing/2014/main" id="{DF8D252B-78CA-405D-ABCF-2C9E6FA675A4}"/>
              </a:ext>
            </a:extLst>
          </p:cNvPr>
          <p:cNvSpPr txBox="1"/>
          <p:nvPr/>
        </p:nvSpPr>
        <p:spPr>
          <a:xfrm>
            <a:off x="979749" y="1181930"/>
            <a:ext cx="9644802" cy="1446550"/>
          </a:xfrm>
          <a:prstGeom prst="rect">
            <a:avLst/>
          </a:prstGeom>
          <a:noFill/>
        </p:spPr>
        <p:txBody>
          <a:bodyPr wrap="square" rtlCol="0">
            <a:spAutoFit/>
          </a:bodyPr>
          <a:lstStyle/>
          <a:p>
            <a:r>
              <a:rPr lang="en-US" altLang="zh-CN" sz="6600" baseline="-25000" dirty="0" err="1">
                <a:solidFill>
                  <a:prstClr val="white"/>
                </a:solidFill>
                <a:ea typeface="思源黑体 CN Medium" panose="020B0600000000000000" pitchFamily="34" charset="-122"/>
              </a:rPr>
              <a:t>PaperIsAllYouNeed</a:t>
            </a:r>
            <a:r>
              <a:rPr lang="zh-CN" altLang="zh-CN" sz="6600" baseline="-25000" dirty="0">
                <a:solidFill>
                  <a:prstClr val="white"/>
                </a:solidFill>
                <a:ea typeface="思源黑体 CN Medium" panose="020B0600000000000000" pitchFamily="34" charset="-122"/>
              </a:rPr>
              <a:t>学术成果分享平台</a:t>
            </a:r>
          </a:p>
          <a:p>
            <a:r>
              <a:rPr lang="zh-CN" altLang="zh-CN" sz="6600" baseline="-25000" dirty="0">
                <a:solidFill>
                  <a:prstClr val="white"/>
                </a:solidFill>
                <a:ea typeface="思源黑体 CN Medium" panose="020B0600000000000000" pitchFamily="34" charset="-122"/>
              </a:rPr>
              <a:t>架构设计报告</a:t>
            </a:r>
          </a:p>
        </p:txBody>
      </p:sp>
      <p:sp>
        <p:nvSpPr>
          <p:cNvPr id="92" name="矩形: 圆角 91">
            <a:extLst>
              <a:ext uri="{FF2B5EF4-FFF2-40B4-BE49-F238E27FC236}">
                <a16:creationId xmlns:a16="http://schemas.microsoft.com/office/drawing/2014/main" id="{39607B90-92C1-4B91-9705-65A654593E71}"/>
              </a:ext>
            </a:extLst>
          </p:cNvPr>
          <p:cNvSpPr/>
          <p:nvPr/>
        </p:nvSpPr>
        <p:spPr>
          <a:xfrm>
            <a:off x="1094712" y="4071988"/>
            <a:ext cx="1675944" cy="400110"/>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11416094-F563-48B7-B08C-A2C48BAEBF1C}"/>
              </a:ext>
            </a:extLst>
          </p:cNvPr>
          <p:cNvSpPr txBox="1"/>
          <p:nvPr/>
        </p:nvSpPr>
        <p:spPr>
          <a:xfrm>
            <a:off x="979731" y="4064838"/>
            <a:ext cx="1784214" cy="400110"/>
          </a:xfrm>
          <a:prstGeom prst="rect">
            <a:avLst/>
          </a:prstGeom>
          <a:noFill/>
        </p:spPr>
        <p:txBody>
          <a:bodyPr wrap="square" rtlCol="0">
            <a:spAutoFit/>
          </a:bodyPr>
          <a:lstStyle/>
          <a:p>
            <a:pPr algn="ctr"/>
            <a:r>
              <a:rPr lang="zh-CN" altLang="en-US" sz="2000" dirty="0">
                <a:solidFill>
                  <a:schemeClr val="bg1">
                    <a:alpha val="88000"/>
                  </a:schemeClr>
                </a:solidFill>
              </a:rPr>
              <a:t>组号：</a:t>
            </a:r>
            <a:r>
              <a:rPr lang="en-US" altLang="zh-CN" sz="2000" dirty="0">
                <a:solidFill>
                  <a:schemeClr val="bg1">
                    <a:alpha val="88000"/>
                  </a:schemeClr>
                </a:solidFill>
              </a:rPr>
              <a:t>17</a:t>
            </a:r>
            <a:endParaRPr lang="zh-CN" altLang="en-US" sz="2000" dirty="0">
              <a:solidFill>
                <a:schemeClr val="bg1">
                  <a:alpha val="88000"/>
                </a:schemeClr>
              </a:solidFill>
            </a:endParaRPr>
          </a:p>
        </p:txBody>
      </p:sp>
      <p:sp>
        <p:nvSpPr>
          <p:cNvPr id="94" name="矩形: 圆角 93">
            <a:extLst>
              <a:ext uri="{FF2B5EF4-FFF2-40B4-BE49-F238E27FC236}">
                <a16:creationId xmlns:a16="http://schemas.microsoft.com/office/drawing/2014/main" id="{E206D92A-3312-41CC-BDB2-ABA226787A07}"/>
              </a:ext>
            </a:extLst>
          </p:cNvPr>
          <p:cNvSpPr/>
          <p:nvPr/>
        </p:nvSpPr>
        <p:spPr>
          <a:xfrm>
            <a:off x="3447563" y="4055205"/>
            <a:ext cx="1675944" cy="400110"/>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id="{C127B0A5-A023-472E-894A-2ADAF96E7F81}"/>
              </a:ext>
            </a:extLst>
          </p:cNvPr>
          <p:cNvSpPr txBox="1"/>
          <p:nvPr/>
        </p:nvSpPr>
        <p:spPr>
          <a:xfrm>
            <a:off x="3327168" y="4102766"/>
            <a:ext cx="2033550" cy="338554"/>
          </a:xfrm>
          <a:prstGeom prst="rect">
            <a:avLst/>
          </a:prstGeom>
          <a:noFill/>
        </p:spPr>
        <p:txBody>
          <a:bodyPr wrap="square" rtlCol="0">
            <a:spAutoFit/>
          </a:bodyPr>
          <a:lstStyle/>
          <a:p>
            <a:pPr algn="ctr"/>
            <a:r>
              <a:rPr lang="zh-CN" altLang="en-US" sz="1600" dirty="0">
                <a:solidFill>
                  <a:schemeClr val="bg1">
                    <a:alpha val="88000"/>
                  </a:schemeClr>
                </a:solidFill>
              </a:rPr>
              <a:t>答辩人：高野淇</a:t>
            </a:r>
          </a:p>
        </p:txBody>
      </p:sp>
    </p:spTree>
    <p:custDataLst>
      <p:tags r:id="rId1"/>
    </p:custDataLst>
    <p:extLst>
      <p:ext uri="{BB962C8B-B14F-4D97-AF65-F5344CB8AC3E}">
        <p14:creationId xmlns:p14="http://schemas.microsoft.com/office/powerpoint/2010/main" val="31389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 y="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前端技术选型</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3" name="组合 2">
            <a:extLst>
              <a:ext uri="{FF2B5EF4-FFF2-40B4-BE49-F238E27FC236}">
                <a16:creationId xmlns:a16="http://schemas.microsoft.com/office/drawing/2014/main" id="{99926F23-3E11-47C9-B3CE-57CD1113A627}"/>
              </a:ext>
            </a:extLst>
          </p:cNvPr>
          <p:cNvGrpSpPr/>
          <p:nvPr/>
        </p:nvGrpSpPr>
        <p:grpSpPr>
          <a:xfrm>
            <a:off x="1131368" y="1202560"/>
            <a:ext cx="2855672" cy="4872778"/>
            <a:chOff x="1131368" y="1851949"/>
            <a:chExt cx="2690209" cy="4256401"/>
          </a:xfrm>
          <a:effectLst>
            <a:outerShdw blurRad="254000" dist="76200" dir="5400000" algn="t" rotWithShape="0">
              <a:srgbClr val="0F30A9">
                <a:alpha val="9000"/>
              </a:srgbClr>
            </a:outerShdw>
          </a:effectLst>
        </p:grpSpPr>
        <p:sp>
          <p:nvSpPr>
            <p:cNvPr id="55" name="矩形: 圆角 54">
              <a:extLst>
                <a:ext uri="{FF2B5EF4-FFF2-40B4-BE49-F238E27FC236}">
                  <a16:creationId xmlns:a16="http://schemas.microsoft.com/office/drawing/2014/main" id="{CDD1C9EF-D247-40BB-882E-23972C2D4E2E}"/>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2" name="矩形: 圆角 1">
              <a:extLst>
                <a:ext uri="{FF2B5EF4-FFF2-40B4-BE49-F238E27FC236}">
                  <a16:creationId xmlns:a16="http://schemas.microsoft.com/office/drawing/2014/main" id="{3D9C1F1D-E72F-41D2-AB69-D619387B9530}"/>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E6A82260-61EA-4321-8456-5FE510275E39}"/>
              </a:ext>
            </a:extLst>
          </p:cNvPr>
          <p:cNvSpPr/>
          <p:nvPr/>
        </p:nvSpPr>
        <p:spPr>
          <a:xfrm>
            <a:off x="1995464" y="2341495"/>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56" name="文本框 55">
            <a:extLst>
              <a:ext uri="{FF2B5EF4-FFF2-40B4-BE49-F238E27FC236}">
                <a16:creationId xmlns:a16="http://schemas.microsoft.com/office/drawing/2014/main" id="{1739EAE8-5810-4F76-953A-7CCE396E0284}"/>
              </a:ext>
            </a:extLst>
          </p:cNvPr>
          <p:cNvSpPr txBox="1"/>
          <p:nvPr/>
        </p:nvSpPr>
        <p:spPr>
          <a:xfrm>
            <a:off x="1288981" y="1953116"/>
            <a:ext cx="2519873" cy="369332"/>
          </a:xfrm>
          <a:prstGeom prst="rect">
            <a:avLst/>
          </a:prstGeom>
          <a:noFill/>
        </p:spPr>
        <p:txBody>
          <a:bodyPr wrap="square">
            <a:spAutoFit/>
          </a:bodyPr>
          <a:lstStyle/>
          <a:p>
            <a:pPr algn="ctr">
              <a:defRPr/>
            </a:pPr>
            <a:r>
              <a:rPr lang="en-US" altLang="zh-CN" dirty="0"/>
              <a:t>Vue</a:t>
            </a:r>
            <a:endParaRPr lang="zh-CN" altLang="en-US" sz="2000" dirty="0">
              <a:solidFill>
                <a:schemeClr val="tx1">
                  <a:lumMod val="75000"/>
                  <a:lumOff val="25000"/>
                </a:schemeClr>
              </a:solidFill>
              <a:ea typeface="思源黑体 CN Medium" panose="020B0600000000000000" pitchFamily="34" charset="-122"/>
            </a:endParaRPr>
          </a:p>
        </p:txBody>
      </p:sp>
      <p:sp>
        <p:nvSpPr>
          <p:cNvPr id="58" name="文本框 57">
            <a:extLst>
              <a:ext uri="{FF2B5EF4-FFF2-40B4-BE49-F238E27FC236}">
                <a16:creationId xmlns:a16="http://schemas.microsoft.com/office/drawing/2014/main" id="{B7341B43-4383-4C07-B064-C17D82EEC069}"/>
              </a:ext>
            </a:extLst>
          </p:cNvPr>
          <p:cNvSpPr txBox="1"/>
          <p:nvPr/>
        </p:nvSpPr>
        <p:spPr>
          <a:xfrm>
            <a:off x="1320869" y="2992865"/>
            <a:ext cx="2519873" cy="662874"/>
          </a:xfrm>
          <a:prstGeom prst="rect">
            <a:avLst/>
          </a:prstGeom>
          <a:noFill/>
        </p:spPr>
        <p:txBody>
          <a:bodyPr wrap="square" rtlCol="0">
            <a:spAutoFit/>
          </a:bodyPr>
          <a:lstStyle/>
          <a:p>
            <a:pPr algn="ct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Vue</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是一套用于构建用户界面的渐进式框架。</a:t>
            </a:r>
          </a:p>
        </p:txBody>
      </p:sp>
      <p:grpSp>
        <p:nvGrpSpPr>
          <p:cNvPr id="159" name="组合 158">
            <a:extLst>
              <a:ext uri="{FF2B5EF4-FFF2-40B4-BE49-F238E27FC236}">
                <a16:creationId xmlns:a16="http://schemas.microsoft.com/office/drawing/2014/main" id="{6EC25B81-E066-49C9-892F-B462ABF21B46}"/>
              </a:ext>
            </a:extLst>
          </p:cNvPr>
          <p:cNvGrpSpPr/>
          <p:nvPr/>
        </p:nvGrpSpPr>
        <p:grpSpPr>
          <a:xfrm>
            <a:off x="4724810" y="1135570"/>
            <a:ext cx="2855672" cy="4872778"/>
            <a:chOff x="1131368" y="1851949"/>
            <a:chExt cx="2690209" cy="4256401"/>
          </a:xfrm>
          <a:effectLst>
            <a:outerShdw blurRad="254000" dist="76200" dir="5400000" algn="t" rotWithShape="0">
              <a:srgbClr val="0F30A9">
                <a:alpha val="9000"/>
              </a:srgbClr>
            </a:outerShdw>
          </a:effectLst>
        </p:grpSpPr>
        <p:sp>
          <p:nvSpPr>
            <p:cNvPr id="189" name="矩形: 圆角 188">
              <a:extLst>
                <a:ext uri="{FF2B5EF4-FFF2-40B4-BE49-F238E27FC236}">
                  <a16:creationId xmlns:a16="http://schemas.microsoft.com/office/drawing/2014/main" id="{8D3DCAFE-D1F6-4383-8AE8-E76902FA025F}"/>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90" name="矩形: 圆角 189">
              <a:extLst>
                <a:ext uri="{FF2B5EF4-FFF2-40B4-BE49-F238E27FC236}">
                  <a16:creationId xmlns:a16="http://schemas.microsoft.com/office/drawing/2014/main" id="{6846E5EB-21ED-4B26-B2E2-C6787C9936D3}"/>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0" name="矩形 159">
            <a:extLst>
              <a:ext uri="{FF2B5EF4-FFF2-40B4-BE49-F238E27FC236}">
                <a16:creationId xmlns:a16="http://schemas.microsoft.com/office/drawing/2014/main" id="{F6C53A22-C8C0-47CE-B3D5-911EFC9865AC}"/>
              </a:ext>
            </a:extLst>
          </p:cNvPr>
          <p:cNvSpPr/>
          <p:nvPr/>
        </p:nvSpPr>
        <p:spPr>
          <a:xfrm>
            <a:off x="5580940" y="2318635"/>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61" name="文本框 160">
            <a:extLst>
              <a:ext uri="{FF2B5EF4-FFF2-40B4-BE49-F238E27FC236}">
                <a16:creationId xmlns:a16="http://schemas.microsoft.com/office/drawing/2014/main" id="{D29187A8-2FA1-4746-A389-B03821FC0E9B}"/>
              </a:ext>
            </a:extLst>
          </p:cNvPr>
          <p:cNvSpPr txBox="1"/>
          <p:nvPr/>
        </p:nvSpPr>
        <p:spPr>
          <a:xfrm>
            <a:off x="5085963" y="1752678"/>
            <a:ext cx="2020072" cy="369332"/>
          </a:xfrm>
          <a:prstGeom prst="rect">
            <a:avLst/>
          </a:prstGeom>
          <a:noFill/>
        </p:spPr>
        <p:txBody>
          <a:bodyPr wrap="square">
            <a:spAutoFit/>
          </a:bodyPr>
          <a:lstStyle/>
          <a:p>
            <a:pPr algn="ctr">
              <a:defRPr/>
            </a:pPr>
            <a:r>
              <a:rPr lang="en-US" altLang="zh-CN" dirty="0"/>
              <a:t>Nginx</a:t>
            </a:r>
            <a:endParaRPr lang="zh-CN" altLang="en-US" sz="2000" dirty="0">
              <a:solidFill>
                <a:schemeClr val="tx1">
                  <a:lumMod val="75000"/>
                  <a:lumOff val="25000"/>
                </a:schemeClr>
              </a:solidFill>
              <a:ea typeface="思源黑体 CN Medium" panose="020B0600000000000000" pitchFamily="34" charset="-122"/>
            </a:endParaRPr>
          </a:p>
        </p:txBody>
      </p:sp>
      <p:sp>
        <p:nvSpPr>
          <p:cNvPr id="162" name="文本框 161">
            <a:extLst>
              <a:ext uri="{FF2B5EF4-FFF2-40B4-BE49-F238E27FC236}">
                <a16:creationId xmlns:a16="http://schemas.microsoft.com/office/drawing/2014/main" id="{6142B883-A83A-4F66-AF8F-1EEC4F323B0F}"/>
              </a:ext>
            </a:extLst>
          </p:cNvPr>
          <p:cNvSpPr txBox="1"/>
          <p:nvPr/>
        </p:nvSpPr>
        <p:spPr>
          <a:xfrm>
            <a:off x="4911488" y="2533021"/>
            <a:ext cx="2519873" cy="1567737"/>
          </a:xfrm>
          <a:prstGeom prst="rect">
            <a:avLst/>
          </a:prstGeom>
          <a:noFill/>
        </p:spPr>
        <p:txBody>
          <a:bodyPr wrap="square" rtlCol="0">
            <a:spAutoFit/>
          </a:bodyPr>
          <a:lstStyle/>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轻量级的</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Web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服务器</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反向代理服务器及电子邮件（</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IMAP/POP3</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）代理服务器</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en-US" sz="1400" dirty="0">
                <a:solidFill>
                  <a:srgbClr val="E7E6E6">
                    <a:lumMod val="50000"/>
                  </a:srgbClr>
                </a:solidFill>
                <a:latin typeface="微软雅黑" panose="020B0503020204020204" pitchFamily="34" charset="-122"/>
                <a:ea typeface="微软雅黑" panose="020B0503020204020204" pitchFamily="34" charset="-122"/>
              </a:rPr>
              <a:t>占</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内存少，并发能力强，成本低廉，节省带宽，稳定性好。</a:t>
            </a:r>
          </a:p>
        </p:txBody>
      </p:sp>
      <p:grpSp>
        <p:nvGrpSpPr>
          <p:cNvPr id="192" name="组合 191">
            <a:extLst>
              <a:ext uri="{FF2B5EF4-FFF2-40B4-BE49-F238E27FC236}">
                <a16:creationId xmlns:a16="http://schemas.microsoft.com/office/drawing/2014/main" id="{40C81E40-29E4-464C-8115-6786D5AB4640}"/>
              </a:ext>
            </a:extLst>
          </p:cNvPr>
          <p:cNvGrpSpPr/>
          <p:nvPr/>
        </p:nvGrpSpPr>
        <p:grpSpPr>
          <a:xfrm>
            <a:off x="8239130" y="1202560"/>
            <a:ext cx="2855672" cy="4872778"/>
            <a:chOff x="1131368" y="1851949"/>
            <a:chExt cx="2690209" cy="4256401"/>
          </a:xfrm>
          <a:effectLst>
            <a:outerShdw blurRad="254000" dist="76200" dir="5400000" algn="t" rotWithShape="0">
              <a:srgbClr val="0F30A9">
                <a:alpha val="9000"/>
              </a:srgbClr>
            </a:outerShdw>
          </a:effectLst>
        </p:grpSpPr>
        <p:sp>
          <p:nvSpPr>
            <p:cNvPr id="222" name="矩形: 圆角 221">
              <a:extLst>
                <a:ext uri="{FF2B5EF4-FFF2-40B4-BE49-F238E27FC236}">
                  <a16:creationId xmlns:a16="http://schemas.microsoft.com/office/drawing/2014/main" id="{1DD076A8-0391-4D70-BA7A-7E897CC40E7D}"/>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223" name="矩形: 圆角 222">
              <a:extLst>
                <a:ext uri="{FF2B5EF4-FFF2-40B4-BE49-F238E27FC236}">
                  <a16:creationId xmlns:a16="http://schemas.microsoft.com/office/drawing/2014/main" id="{FD7BC42A-CF3B-46EF-AC52-F6AC667FA012}"/>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3" name="矩形 192">
            <a:extLst>
              <a:ext uri="{FF2B5EF4-FFF2-40B4-BE49-F238E27FC236}">
                <a16:creationId xmlns:a16="http://schemas.microsoft.com/office/drawing/2014/main" id="{D99FDA9E-98E0-47ED-B9C9-1B3119C10CB1}"/>
              </a:ext>
            </a:extLst>
          </p:cNvPr>
          <p:cNvSpPr/>
          <p:nvPr/>
        </p:nvSpPr>
        <p:spPr>
          <a:xfrm>
            <a:off x="9191734" y="2243291"/>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Bahnschrift"/>
            </a:endParaRPr>
          </a:p>
        </p:txBody>
      </p:sp>
      <p:sp>
        <p:nvSpPr>
          <p:cNvPr id="194" name="文本框 193">
            <a:extLst>
              <a:ext uri="{FF2B5EF4-FFF2-40B4-BE49-F238E27FC236}">
                <a16:creationId xmlns:a16="http://schemas.microsoft.com/office/drawing/2014/main" id="{33CD2FF7-F402-4AFD-B179-EE4F7D885CFA}"/>
              </a:ext>
            </a:extLst>
          </p:cNvPr>
          <p:cNvSpPr txBox="1"/>
          <p:nvPr/>
        </p:nvSpPr>
        <p:spPr>
          <a:xfrm>
            <a:off x="8725369" y="1604786"/>
            <a:ext cx="1883194" cy="369332"/>
          </a:xfrm>
          <a:prstGeom prst="rect">
            <a:avLst/>
          </a:prstGeom>
          <a:noFill/>
        </p:spPr>
        <p:txBody>
          <a:bodyPr wrap="square">
            <a:spAutoFit/>
          </a:bodyPr>
          <a:lstStyle/>
          <a:p>
            <a:pPr algn="ctr">
              <a:defRPr/>
            </a:pPr>
            <a:r>
              <a:rPr lang="en-US" altLang="zh-CN" dirty="0" err="1"/>
              <a:t>Axios</a:t>
            </a:r>
            <a:endParaRPr lang="zh-CN" altLang="zh-CN" dirty="0"/>
          </a:p>
        </p:txBody>
      </p:sp>
      <p:sp>
        <p:nvSpPr>
          <p:cNvPr id="53" name="矩形 52">
            <a:extLst>
              <a:ext uri="{FF2B5EF4-FFF2-40B4-BE49-F238E27FC236}">
                <a16:creationId xmlns:a16="http://schemas.microsoft.com/office/drawing/2014/main" id="{43AD7EC1-445F-4F7F-AAF5-D3689F1B38E7}"/>
              </a:ext>
            </a:extLst>
          </p:cNvPr>
          <p:cNvSpPr/>
          <p:nvPr/>
        </p:nvSpPr>
        <p:spPr>
          <a:xfrm>
            <a:off x="915956" y="596288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a:extLst>
              <a:ext uri="{FF2B5EF4-FFF2-40B4-BE49-F238E27FC236}">
                <a16:creationId xmlns:a16="http://schemas.microsoft.com/office/drawing/2014/main" id="{CCE50D14-FD11-4FF0-93FA-1EFD45CE156F}"/>
              </a:ext>
            </a:extLst>
          </p:cNvPr>
          <p:cNvSpPr txBox="1"/>
          <p:nvPr/>
        </p:nvSpPr>
        <p:spPr>
          <a:xfrm>
            <a:off x="8540759" y="2390617"/>
            <a:ext cx="2519873" cy="361253"/>
          </a:xfrm>
          <a:prstGeom prst="rect">
            <a:avLst/>
          </a:prstGeom>
          <a:noFill/>
        </p:spPr>
        <p:txBody>
          <a:bodyPr wrap="square" rtlCol="0">
            <a:spAutoFit/>
          </a:bodyPr>
          <a:lstStyle/>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高性能异步</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ajax</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请求库</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50F4ED1D-F0D1-451E-B27F-29B910D7F2E7}"/>
              </a:ext>
            </a:extLst>
          </p:cNvPr>
          <p:cNvSpPr txBox="1"/>
          <p:nvPr/>
        </p:nvSpPr>
        <p:spPr>
          <a:xfrm>
            <a:off x="8711851" y="3073211"/>
            <a:ext cx="1883194" cy="430759"/>
          </a:xfrm>
          <a:prstGeom prst="rect">
            <a:avLst/>
          </a:prstGeom>
          <a:noFill/>
        </p:spPr>
        <p:txBody>
          <a:bodyPr wrap="square">
            <a:spAutoFit/>
          </a:bodyPr>
          <a:lstStyle/>
          <a:p>
            <a:pPr algn="ctr">
              <a:lnSpc>
                <a:spcPct val="140000"/>
              </a:lnSpc>
              <a:defRPr/>
            </a:pPr>
            <a:r>
              <a:rPr lang="en-US" altLang="zh-CN" dirty="0"/>
              <a:t>Jest</a:t>
            </a:r>
            <a:endParaRPr lang="zh-CN" altLang="zh-CN" dirty="0"/>
          </a:p>
        </p:txBody>
      </p:sp>
      <p:sp>
        <p:nvSpPr>
          <p:cNvPr id="60" name="矩形 59">
            <a:extLst>
              <a:ext uri="{FF2B5EF4-FFF2-40B4-BE49-F238E27FC236}">
                <a16:creationId xmlns:a16="http://schemas.microsoft.com/office/drawing/2014/main" id="{24DA7B7D-E434-4F97-A936-761C8AC52A96}"/>
              </a:ext>
            </a:extLst>
          </p:cNvPr>
          <p:cNvSpPr/>
          <p:nvPr/>
        </p:nvSpPr>
        <p:spPr>
          <a:xfrm>
            <a:off x="9191734" y="3472931"/>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Bahnschrift"/>
            </a:endParaRPr>
          </a:p>
        </p:txBody>
      </p:sp>
      <p:sp>
        <p:nvSpPr>
          <p:cNvPr id="61" name="文本框 60">
            <a:extLst>
              <a:ext uri="{FF2B5EF4-FFF2-40B4-BE49-F238E27FC236}">
                <a16:creationId xmlns:a16="http://schemas.microsoft.com/office/drawing/2014/main" id="{1D26F60D-084A-44BC-BB0B-BABBCF4BBDBC}"/>
              </a:ext>
            </a:extLst>
          </p:cNvPr>
          <p:cNvSpPr txBox="1"/>
          <p:nvPr/>
        </p:nvSpPr>
        <p:spPr>
          <a:xfrm>
            <a:off x="8781076" y="3620257"/>
            <a:ext cx="2519873" cy="361253"/>
          </a:xfrm>
          <a:prstGeom prst="rect">
            <a:avLst/>
          </a:prstGeom>
          <a:noFill/>
        </p:spPr>
        <p:txBody>
          <a:bodyPr wrap="square" rtlCol="0">
            <a:spAutoFit/>
          </a:bodyPr>
          <a:lstStyle/>
          <a:p>
            <a:pP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Js</a:t>
            </a:r>
            <a:r>
              <a:rPr lang="zh-CN" altLang="en-US" sz="1400">
                <a:solidFill>
                  <a:srgbClr val="E7E6E6">
                    <a:lumMod val="50000"/>
                  </a:srgbClr>
                </a:solidFill>
                <a:latin typeface="微软雅黑" panose="020B0503020204020204" pitchFamily="34" charset="-122"/>
                <a:ea typeface="微软雅黑" panose="020B0503020204020204" pitchFamily="34" charset="-122"/>
              </a:rPr>
              <a:t>测试架构</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269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 y="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后端技术选型</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3" name="组合 2">
            <a:extLst>
              <a:ext uri="{FF2B5EF4-FFF2-40B4-BE49-F238E27FC236}">
                <a16:creationId xmlns:a16="http://schemas.microsoft.com/office/drawing/2014/main" id="{99926F23-3E11-47C9-B3CE-57CD1113A627}"/>
              </a:ext>
            </a:extLst>
          </p:cNvPr>
          <p:cNvGrpSpPr/>
          <p:nvPr/>
        </p:nvGrpSpPr>
        <p:grpSpPr>
          <a:xfrm>
            <a:off x="1131368" y="1202560"/>
            <a:ext cx="2855672" cy="4872778"/>
            <a:chOff x="1131368" y="1851949"/>
            <a:chExt cx="2690209" cy="4256401"/>
          </a:xfrm>
          <a:effectLst>
            <a:outerShdw blurRad="254000" dist="76200" dir="5400000" algn="t" rotWithShape="0">
              <a:srgbClr val="0F30A9">
                <a:alpha val="9000"/>
              </a:srgbClr>
            </a:outerShdw>
          </a:effectLst>
        </p:grpSpPr>
        <p:sp>
          <p:nvSpPr>
            <p:cNvPr id="55" name="矩形: 圆角 54">
              <a:extLst>
                <a:ext uri="{FF2B5EF4-FFF2-40B4-BE49-F238E27FC236}">
                  <a16:creationId xmlns:a16="http://schemas.microsoft.com/office/drawing/2014/main" id="{CDD1C9EF-D247-40BB-882E-23972C2D4E2E}"/>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2" name="矩形: 圆角 1">
              <a:extLst>
                <a:ext uri="{FF2B5EF4-FFF2-40B4-BE49-F238E27FC236}">
                  <a16:creationId xmlns:a16="http://schemas.microsoft.com/office/drawing/2014/main" id="{3D9C1F1D-E72F-41D2-AB69-D619387B9530}"/>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E6A82260-61EA-4321-8456-5FE510275E39}"/>
              </a:ext>
            </a:extLst>
          </p:cNvPr>
          <p:cNvSpPr/>
          <p:nvPr/>
        </p:nvSpPr>
        <p:spPr>
          <a:xfrm>
            <a:off x="1995464" y="2341495"/>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56" name="文本框 55">
            <a:extLst>
              <a:ext uri="{FF2B5EF4-FFF2-40B4-BE49-F238E27FC236}">
                <a16:creationId xmlns:a16="http://schemas.microsoft.com/office/drawing/2014/main" id="{1739EAE8-5810-4F76-953A-7CCE396E0284}"/>
              </a:ext>
            </a:extLst>
          </p:cNvPr>
          <p:cNvSpPr txBox="1"/>
          <p:nvPr/>
        </p:nvSpPr>
        <p:spPr>
          <a:xfrm>
            <a:off x="1288981" y="1953116"/>
            <a:ext cx="2519873" cy="369332"/>
          </a:xfrm>
          <a:prstGeom prst="rect">
            <a:avLst/>
          </a:prstGeom>
          <a:noFill/>
        </p:spPr>
        <p:txBody>
          <a:bodyPr wrap="square">
            <a:spAutoFit/>
          </a:bodyPr>
          <a:lstStyle/>
          <a:p>
            <a:pPr algn="ctr">
              <a:defRPr/>
            </a:pPr>
            <a:r>
              <a:rPr lang="en-US" altLang="zh-CN" dirty="0" err="1"/>
              <a:t>sprintboot</a:t>
            </a:r>
            <a:endParaRPr lang="zh-CN" altLang="en-US" sz="2000" dirty="0">
              <a:solidFill>
                <a:schemeClr val="tx1">
                  <a:lumMod val="75000"/>
                  <a:lumOff val="25000"/>
                </a:schemeClr>
              </a:solidFill>
              <a:ea typeface="思源黑体 CN Medium" panose="020B0600000000000000" pitchFamily="34" charset="-122"/>
            </a:endParaRPr>
          </a:p>
        </p:txBody>
      </p:sp>
      <p:sp>
        <p:nvSpPr>
          <p:cNvPr id="58" name="文本框 57">
            <a:extLst>
              <a:ext uri="{FF2B5EF4-FFF2-40B4-BE49-F238E27FC236}">
                <a16:creationId xmlns:a16="http://schemas.microsoft.com/office/drawing/2014/main" id="{B7341B43-4383-4C07-B064-C17D82EEC069}"/>
              </a:ext>
            </a:extLst>
          </p:cNvPr>
          <p:cNvSpPr txBox="1"/>
          <p:nvPr/>
        </p:nvSpPr>
        <p:spPr>
          <a:xfrm>
            <a:off x="1320869" y="2992865"/>
            <a:ext cx="2519873" cy="1567737"/>
          </a:xfrm>
          <a:prstGeom prst="rect">
            <a:avLst/>
          </a:prstGeom>
          <a:noFill/>
        </p:spPr>
        <p:txBody>
          <a:bodyPr wrap="square" rtlCol="0">
            <a:spAutoFit/>
          </a:bodyPr>
          <a:lstStyle/>
          <a:p>
            <a:pPr algn="ct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基于</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Spring4.0</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设计，不仅继承了</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Spring</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框架原有的优秀特性，而且还通过简化配置来进一步简化了</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Spring</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应用的整个搭建和开发过程。</a:t>
            </a:r>
          </a:p>
        </p:txBody>
      </p:sp>
      <p:grpSp>
        <p:nvGrpSpPr>
          <p:cNvPr id="159" name="组合 158">
            <a:extLst>
              <a:ext uri="{FF2B5EF4-FFF2-40B4-BE49-F238E27FC236}">
                <a16:creationId xmlns:a16="http://schemas.microsoft.com/office/drawing/2014/main" id="{6EC25B81-E066-49C9-892F-B462ABF21B46}"/>
              </a:ext>
            </a:extLst>
          </p:cNvPr>
          <p:cNvGrpSpPr/>
          <p:nvPr/>
        </p:nvGrpSpPr>
        <p:grpSpPr>
          <a:xfrm>
            <a:off x="4674962" y="1115132"/>
            <a:ext cx="2855672" cy="4872778"/>
            <a:chOff x="1131368" y="1851949"/>
            <a:chExt cx="2690209" cy="4256401"/>
          </a:xfrm>
          <a:effectLst>
            <a:outerShdw blurRad="254000" dist="76200" dir="5400000" algn="t" rotWithShape="0">
              <a:srgbClr val="0F30A9">
                <a:alpha val="9000"/>
              </a:srgbClr>
            </a:outerShdw>
          </a:effectLst>
        </p:grpSpPr>
        <p:sp>
          <p:nvSpPr>
            <p:cNvPr id="189" name="矩形: 圆角 188">
              <a:extLst>
                <a:ext uri="{FF2B5EF4-FFF2-40B4-BE49-F238E27FC236}">
                  <a16:creationId xmlns:a16="http://schemas.microsoft.com/office/drawing/2014/main" id="{8D3DCAFE-D1F6-4383-8AE8-E76902FA025F}"/>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90" name="矩形: 圆角 189">
              <a:extLst>
                <a:ext uri="{FF2B5EF4-FFF2-40B4-BE49-F238E27FC236}">
                  <a16:creationId xmlns:a16="http://schemas.microsoft.com/office/drawing/2014/main" id="{6846E5EB-21ED-4B26-B2E2-C6787C9936D3}"/>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0" name="矩形 159">
            <a:extLst>
              <a:ext uri="{FF2B5EF4-FFF2-40B4-BE49-F238E27FC236}">
                <a16:creationId xmlns:a16="http://schemas.microsoft.com/office/drawing/2014/main" id="{F6C53A22-C8C0-47CE-B3D5-911EFC9865AC}"/>
              </a:ext>
            </a:extLst>
          </p:cNvPr>
          <p:cNvSpPr/>
          <p:nvPr/>
        </p:nvSpPr>
        <p:spPr>
          <a:xfrm>
            <a:off x="5583929" y="2158490"/>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61" name="文本框 160">
            <a:extLst>
              <a:ext uri="{FF2B5EF4-FFF2-40B4-BE49-F238E27FC236}">
                <a16:creationId xmlns:a16="http://schemas.microsoft.com/office/drawing/2014/main" id="{D29187A8-2FA1-4746-A389-B03821FC0E9B}"/>
              </a:ext>
            </a:extLst>
          </p:cNvPr>
          <p:cNvSpPr txBox="1"/>
          <p:nvPr/>
        </p:nvSpPr>
        <p:spPr>
          <a:xfrm>
            <a:off x="5049125" y="1706401"/>
            <a:ext cx="2020072" cy="369332"/>
          </a:xfrm>
          <a:prstGeom prst="rect">
            <a:avLst/>
          </a:prstGeom>
          <a:noFill/>
        </p:spPr>
        <p:txBody>
          <a:bodyPr wrap="square">
            <a:spAutoFit/>
          </a:bodyPr>
          <a:lstStyle/>
          <a:p>
            <a:pPr algn="ctr">
              <a:defRPr/>
            </a:pPr>
            <a:r>
              <a:rPr lang="en-US" altLang="zh-CN" dirty="0"/>
              <a:t>Spring Data JPA</a:t>
            </a:r>
            <a:endParaRPr lang="zh-CN" altLang="en-US" sz="2000" dirty="0">
              <a:solidFill>
                <a:schemeClr val="tx1">
                  <a:lumMod val="75000"/>
                  <a:lumOff val="25000"/>
                </a:schemeClr>
              </a:solidFill>
              <a:ea typeface="思源黑体 CN Medium" panose="020B0600000000000000" pitchFamily="34" charset="-122"/>
            </a:endParaRPr>
          </a:p>
        </p:txBody>
      </p:sp>
      <p:sp>
        <p:nvSpPr>
          <p:cNvPr id="162" name="文本框 161">
            <a:extLst>
              <a:ext uri="{FF2B5EF4-FFF2-40B4-BE49-F238E27FC236}">
                <a16:creationId xmlns:a16="http://schemas.microsoft.com/office/drawing/2014/main" id="{6142B883-A83A-4F66-AF8F-1EEC4F323B0F}"/>
              </a:ext>
            </a:extLst>
          </p:cNvPr>
          <p:cNvSpPr txBox="1"/>
          <p:nvPr/>
        </p:nvSpPr>
        <p:spPr>
          <a:xfrm>
            <a:off x="4911488" y="2354846"/>
            <a:ext cx="2519873" cy="964495"/>
          </a:xfrm>
          <a:prstGeom prst="rect">
            <a:avLst/>
          </a:prstGeom>
          <a:noFill/>
        </p:spPr>
        <p:txBody>
          <a:bodyPr wrap="square" rtlCol="0">
            <a:spAutoFit/>
          </a:bodyPr>
          <a:lstStyle/>
          <a:p>
            <a:pPr algn="ct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Spring Data JPA</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是</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Spring Data</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家族的一部分，可以轻松实现基于</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JPA</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的存储库。</a:t>
            </a:r>
          </a:p>
        </p:txBody>
      </p:sp>
      <p:grpSp>
        <p:nvGrpSpPr>
          <p:cNvPr id="192" name="组合 191">
            <a:extLst>
              <a:ext uri="{FF2B5EF4-FFF2-40B4-BE49-F238E27FC236}">
                <a16:creationId xmlns:a16="http://schemas.microsoft.com/office/drawing/2014/main" id="{40C81E40-29E4-464C-8115-6786D5AB4640}"/>
              </a:ext>
            </a:extLst>
          </p:cNvPr>
          <p:cNvGrpSpPr/>
          <p:nvPr/>
        </p:nvGrpSpPr>
        <p:grpSpPr>
          <a:xfrm>
            <a:off x="8239130" y="1202560"/>
            <a:ext cx="2855672" cy="4872778"/>
            <a:chOff x="1131368" y="1851949"/>
            <a:chExt cx="2690209" cy="4256401"/>
          </a:xfrm>
          <a:effectLst>
            <a:outerShdw blurRad="254000" dist="76200" dir="5400000" algn="t" rotWithShape="0">
              <a:srgbClr val="0F30A9">
                <a:alpha val="9000"/>
              </a:srgbClr>
            </a:outerShdw>
          </a:effectLst>
        </p:grpSpPr>
        <p:sp>
          <p:nvSpPr>
            <p:cNvPr id="222" name="矩形: 圆角 221">
              <a:extLst>
                <a:ext uri="{FF2B5EF4-FFF2-40B4-BE49-F238E27FC236}">
                  <a16:creationId xmlns:a16="http://schemas.microsoft.com/office/drawing/2014/main" id="{1DD076A8-0391-4D70-BA7A-7E897CC40E7D}"/>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223" name="矩形: 圆角 222">
              <a:extLst>
                <a:ext uri="{FF2B5EF4-FFF2-40B4-BE49-F238E27FC236}">
                  <a16:creationId xmlns:a16="http://schemas.microsoft.com/office/drawing/2014/main" id="{FD7BC42A-CF3B-46EF-AC52-F6AC667FA012}"/>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3" name="矩形 192">
            <a:extLst>
              <a:ext uri="{FF2B5EF4-FFF2-40B4-BE49-F238E27FC236}">
                <a16:creationId xmlns:a16="http://schemas.microsoft.com/office/drawing/2014/main" id="{D99FDA9E-98E0-47ED-B9C9-1B3119C10CB1}"/>
              </a:ext>
            </a:extLst>
          </p:cNvPr>
          <p:cNvSpPr/>
          <p:nvPr/>
        </p:nvSpPr>
        <p:spPr>
          <a:xfrm>
            <a:off x="9191734" y="2243291"/>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Bahnschrift"/>
            </a:endParaRPr>
          </a:p>
        </p:txBody>
      </p:sp>
      <p:sp>
        <p:nvSpPr>
          <p:cNvPr id="194" name="文本框 193">
            <a:extLst>
              <a:ext uri="{FF2B5EF4-FFF2-40B4-BE49-F238E27FC236}">
                <a16:creationId xmlns:a16="http://schemas.microsoft.com/office/drawing/2014/main" id="{33CD2FF7-F402-4AFD-B179-EE4F7D885CFA}"/>
              </a:ext>
            </a:extLst>
          </p:cNvPr>
          <p:cNvSpPr txBox="1"/>
          <p:nvPr/>
        </p:nvSpPr>
        <p:spPr>
          <a:xfrm>
            <a:off x="8725369" y="1604786"/>
            <a:ext cx="1883194" cy="646331"/>
          </a:xfrm>
          <a:prstGeom prst="rect">
            <a:avLst/>
          </a:prstGeom>
          <a:noFill/>
        </p:spPr>
        <p:txBody>
          <a:bodyPr wrap="square">
            <a:spAutoFit/>
          </a:bodyPr>
          <a:lstStyle/>
          <a:p>
            <a:pPr algn="ctr">
              <a:defRPr/>
            </a:pPr>
            <a:r>
              <a:rPr lang="en-US" altLang="zh-CN" dirty="0"/>
              <a:t>Elasticsearch</a:t>
            </a:r>
            <a:r>
              <a:rPr lang="zh-CN" altLang="zh-CN" dirty="0"/>
              <a:t>搜索引擎</a:t>
            </a:r>
          </a:p>
        </p:txBody>
      </p:sp>
      <p:sp>
        <p:nvSpPr>
          <p:cNvPr id="195" name="文本框 194">
            <a:extLst>
              <a:ext uri="{FF2B5EF4-FFF2-40B4-BE49-F238E27FC236}">
                <a16:creationId xmlns:a16="http://schemas.microsoft.com/office/drawing/2014/main" id="{CCE50D14-FD11-4FF0-93FA-1EFD45CE156F}"/>
              </a:ext>
            </a:extLst>
          </p:cNvPr>
          <p:cNvSpPr txBox="1"/>
          <p:nvPr/>
        </p:nvSpPr>
        <p:spPr>
          <a:xfrm>
            <a:off x="8478529" y="2741444"/>
            <a:ext cx="2519873" cy="964495"/>
          </a:xfrm>
          <a:prstGeom prst="rect">
            <a:avLst/>
          </a:prstGeom>
          <a:noFill/>
        </p:spPr>
        <p:txBody>
          <a:bodyPr wrap="square" rtlCol="0">
            <a:spAutoFit/>
          </a:bodyPr>
          <a:lstStyle/>
          <a:p>
            <a:pPr algn="ct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Elasticsearch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是一个分布式、高扩展、高实时的搜索与数据分析引擎。</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D5D9BE02-F5C6-4823-BED0-9CA1D6BFE4A0}"/>
              </a:ext>
            </a:extLst>
          </p:cNvPr>
          <p:cNvSpPr txBox="1"/>
          <p:nvPr/>
        </p:nvSpPr>
        <p:spPr>
          <a:xfrm>
            <a:off x="5049125" y="3408911"/>
            <a:ext cx="2020072" cy="369332"/>
          </a:xfrm>
          <a:prstGeom prst="rect">
            <a:avLst/>
          </a:prstGeom>
          <a:noFill/>
        </p:spPr>
        <p:txBody>
          <a:bodyPr wrap="square">
            <a:spAutoFit/>
          </a:bodyPr>
          <a:lstStyle/>
          <a:p>
            <a:pPr algn="ctr">
              <a:defRPr/>
            </a:pPr>
            <a:r>
              <a:rPr lang="zh-CN" altLang="zh-CN" dirty="0"/>
              <a:t>微服务</a:t>
            </a:r>
            <a:endParaRPr lang="zh-CN" altLang="en-US" sz="2000" dirty="0">
              <a:solidFill>
                <a:schemeClr val="tx1">
                  <a:lumMod val="75000"/>
                  <a:lumOff val="25000"/>
                </a:schemeClr>
              </a:solidFill>
              <a:ea typeface="思源黑体 CN Medium" panose="020B0600000000000000" pitchFamily="34" charset="-122"/>
            </a:endParaRPr>
          </a:p>
        </p:txBody>
      </p:sp>
      <p:sp>
        <p:nvSpPr>
          <p:cNvPr id="60" name="矩形 59">
            <a:extLst>
              <a:ext uri="{FF2B5EF4-FFF2-40B4-BE49-F238E27FC236}">
                <a16:creationId xmlns:a16="http://schemas.microsoft.com/office/drawing/2014/main" id="{D06E1A9E-24C1-4C53-8804-9C9AAE5BF483}"/>
              </a:ext>
            </a:extLst>
          </p:cNvPr>
          <p:cNvSpPr/>
          <p:nvPr/>
        </p:nvSpPr>
        <p:spPr>
          <a:xfrm>
            <a:off x="5583929" y="3795933"/>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61" name="文本框 60">
            <a:extLst>
              <a:ext uri="{FF2B5EF4-FFF2-40B4-BE49-F238E27FC236}">
                <a16:creationId xmlns:a16="http://schemas.microsoft.com/office/drawing/2014/main" id="{88E56D0E-207D-4B9E-86F5-F91875B7CA6C}"/>
              </a:ext>
            </a:extLst>
          </p:cNvPr>
          <p:cNvSpPr txBox="1"/>
          <p:nvPr/>
        </p:nvSpPr>
        <p:spPr>
          <a:xfrm>
            <a:off x="4921904" y="3912223"/>
            <a:ext cx="2382361" cy="1869358"/>
          </a:xfrm>
          <a:prstGeom prst="rect">
            <a:avLst/>
          </a:prstGeom>
          <a:noFill/>
        </p:spPr>
        <p:txBody>
          <a:bodyPr wrap="square" rtlCol="0">
            <a:spAutoFit/>
          </a:bodyPr>
          <a:lstStyle/>
          <a:p>
            <a:pPr algn="ctr">
              <a:lnSpc>
                <a:spcPct val="140000"/>
              </a:lnSpc>
              <a:defRPr/>
            </a:pPr>
            <a:r>
              <a:rPr lang="en-US" altLang="zh-CN" sz="1400" dirty="0" err="1">
                <a:solidFill>
                  <a:srgbClr val="E7E6E6">
                    <a:lumMod val="50000"/>
                  </a:srgbClr>
                </a:solidFill>
                <a:latin typeface="微软雅黑" panose="020B0503020204020204" pitchFamily="34" charset="-122"/>
                <a:ea typeface="微软雅黑" panose="020B0503020204020204" pitchFamily="34" charset="-122"/>
              </a:rPr>
              <a:t>Nacos</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：服务注册，服务发现，配置中心</a:t>
            </a:r>
          </a:p>
          <a:p>
            <a:pPr algn="ct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RabbitMQ: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消息队列，发布订阅，灵活的</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routing</a:t>
            </a:r>
            <a:endParaRPr lang="zh-CN" altLang="zh-CN" sz="1400" dirty="0">
              <a:solidFill>
                <a:srgbClr val="E7E6E6">
                  <a:lumMod val="50000"/>
                </a:srgbClr>
              </a:solidFill>
              <a:latin typeface="微软雅黑" panose="020B0503020204020204" pitchFamily="34" charset="-122"/>
              <a:ea typeface="微软雅黑" panose="020B0503020204020204" pitchFamily="34" charset="-122"/>
            </a:endParaRPr>
          </a:p>
          <a:p>
            <a:pPr algn="ctr">
              <a:lnSpc>
                <a:spcPct val="140000"/>
              </a:lnSpc>
              <a:defRPr/>
            </a:pPr>
            <a:r>
              <a:rPr lang="en-US" altLang="zh-CN" sz="1400" dirty="0" err="1">
                <a:solidFill>
                  <a:srgbClr val="E7E6E6">
                    <a:lumMod val="50000"/>
                  </a:srgbClr>
                </a:solidFill>
                <a:latin typeface="微软雅黑" panose="020B0503020204020204" pitchFamily="34" charset="-122"/>
                <a:ea typeface="微软雅黑" panose="020B0503020204020204" pitchFamily="34" charset="-122"/>
              </a:rPr>
              <a:t>OpenFeign</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：远程调用，</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fallback</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，负载均衡</a:t>
            </a:r>
          </a:p>
        </p:txBody>
      </p:sp>
    </p:spTree>
    <p:extLst>
      <p:ext uri="{BB962C8B-B14F-4D97-AF65-F5344CB8AC3E}">
        <p14:creationId xmlns:p14="http://schemas.microsoft.com/office/powerpoint/2010/main" val="130707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33166" y="-133166"/>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数据库技术选型</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3" name="组合 2">
            <a:extLst>
              <a:ext uri="{FF2B5EF4-FFF2-40B4-BE49-F238E27FC236}">
                <a16:creationId xmlns:a16="http://schemas.microsoft.com/office/drawing/2014/main" id="{99926F23-3E11-47C9-B3CE-57CD1113A627}"/>
              </a:ext>
            </a:extLst>
          </p:cNvPr>
          <p:cNvGrpSpPr/>
          <p:nvPr/>
        </p:nvGrpSpPr>
        <p:grpSpPr>
          <a:xfrm>
            <a:off x="1131368" y="1202560"/>
            <a:ext cx="2855672" cy="4872778"/>
            <a:chOff x="1131368" y="1851949"/>
            <a:chExt cx="2690209" cy="4256401"/>
          </a:xfrm>
          <a:effectLst>
            <a:outerShdw blurRad="254000" dist="76200" dir="5400000" algn="t" rotWithShape="0">
              <a:srgbClr val="0F30A9">
                <a:alpha val="9000"/>
              </a:srgbClr>
            </a:outerShdw>
          </a:effectLst>
        </p:grpSpPr>
        <p:sp>
          <p:nvSpPr>
            <p:cNvPr id="55" name="矩形: 圆角 54">
              <a:extLst>
                <a:ext uri="{FF2B5EF4-FFF2-40B4-BE49-F238E27FC236}">
                  <a16:creationId xmlns:a16="http://schemas.microsoft.com/office/drawing/2014/main" id="{CDD1C9EF-D247-40BB-882E-23972C2D4E2E}"/>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2" name="矩形: 圆角 1">
              <a:extLst>
                <a:ext uri="{FF2B5EF4-FFF2-40B4-BE49-F238E27FC236}">
                  <a16:creationId xmlns:a16="http://schemas.microsoft.com/office/drawing/2014/main" id="{3D9C1F1D-E72F-41D2-AB69-D619387B9530}"/>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E6A82260-61EA-4321-8456-5FE510275E39}"/>
              </a:ext>
            </a:extLst>
          </p:cNvPr>
          <p:cNvSpPr/>
          <p:nvPr/>
        </p:nvSpPr>
        <p:spPr>
          <a:xfrm>
            <a:off x="1995464" y="2341495"/>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56" name="文本框 55">
            <a:extLst>
              <a:ext uri="{FF2B5EF4-FFF2-40B4-BE49-F238E27FC236}">
                <a16:creationId xmlns:a16="http://schemas.microsoft.com/office/drawing/2014/main" id="{1739EAE8-5810-4F76-953A-7CCE396E0284}"/>
              </a:ext>
            </a:extLst>
          </p:cNvPr>
          <p:cNvSpPr txBox="1"/>
          <p:nvPr/>
        </p:nvSpPr>
        <p:spPr>
          <a:xfrm>
            <a:off x="1288981" y="1953116"/>
            <a:ext cx="2519873" cy="369332"/>
          </a:xfrm>
          <a:prstGeom prst="rect">
            <a:avLst/>
          </a:prstGeom>
          <a:noFill/>
        </p:spPr>
        <p:txBody>
          <a:bodyPr wrap="square">
            <a:spAutoFit/>
          </a:bodyPr>
          <a:lstStyle/>
          <a:p>
            <a:pPr algn="ctr">
              <a:defRPr/>
            </a:pPr>
            <a:r>
              <a:rPr lang="en-US" altLang="zh-CN" dirty="0"/>
              <a:t>MySQL</a:t>
            </a:r>
            <a:endParaRPr lang="zh-CN" altLang="en-US" sz="2000" dirty="0">
              <a:solidFill>
                <a:schemeClr val="tx1">
                  <a:lumMod val="75000"/>
                  <a:lumOff val="25000"/>
                </a:schemeClr>
              </a:solidFill>
              <a:ea typeface="思源黑体 CN Medium" panose="020B0600000000000000" pitchFamily="34" charset="-122"/>
            </a:endParaRPr>
          </a:p>
        </p:txBody>
      </p:sp>
      <p:sp>
        <p:nvSpPr>
          <p:cNvPr id="58" name="文本框 57">
            <a:extLst>
              <a:ext uri="{FF2B5EF4-FFF2-40B4-BE49-F238E27FC236}">
                <a16:creationId xmlns:a16="http://schemas.microsoft.com/office/drawing/2014/main" id="{B7341B43-4383-4C07-B064-C17D82EEC069}"/>
              </a:ext>
            </a:extLst>
          </p:cNvPr>
          <p:cNvSpPr txBox="1"/>
          <p:nvPr/>
        </p:nvSpPr>
        <p:spPr>
          <a:xfrm>
            <a:off x="1320869" y="2992865"/>
            <a:ext cx="2519873" cy="964495"/>
          </a:xfrm>
          <a:prstGeom prst="rect">
            <a:avLst/>
          </a:prstGeom>
          <a:noFill/>
        </p:spPr>
        <p:txBody>
          <a:bodyPr wrap="square" rtlCol="0">
            <a:spAutoFit/>
          </a:bodyPr>
          <a:lstStyle/>
          <a:p>
            <a:pPr algn="ct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MySQL</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是一种关系型数据库管理系统，关系数据库将数据保存在不同的表中</a:t>
            </a:r>
          </a:p>
        </p:txBody>
      </p:sp>
      <p:grpSp>
        <p:nvGrpSpPr>
          <p:cNvPr id="159" name="组合 158">
            <a:extLst>
              <a:ext uri="{FF2B5EF4-FFF2-40B4-BE49-F238E27FC236}">
                <a16:creationId xmlns:a16="http://schemas.microsoft.com/office/drawing/2014/main" id="{6EC25B81-E066-49C9-892F-B462ABF21B46}"/>
              </a:ext>
            </a:extLst>
          </p:cNvPr>
          <p:cNvGrpSpPr/>
          <p:nvPr/>
        </p:nvGrpSpPr>
        <p:grpSpPr>
          <a:xfrm>
            <a:off x="7238250" y="1202560"/>
            <a:ext cx="2855672" cy="4872778"/>
            <a:chOff x="1131368" y="1851949"/>
            <a:chExt cx="2690209" cy="4256401"/>
          </a:xfrm>
          <a:effectLst>
            <a:outerShdw blurRad="254000" dist="76200" dir="5400000" algn="t" rotWithShape="0">
              <a:srgbClr val="0F30A9">
                <a:alpha val="9000"/>
              </a:srgbClr>
            </a:outerShdw>
          </a:effectLst>
        </p:grpSpPr>
        <p:sp>
          <p:nvSpPr>
            <p:cNvPr id="189" name="矩形: 圆角 188">
              <a:extLst>
                <a:ext uri="{FF2B5EF4-FFF2-40B4-BE49-F238E27FC236}">
                  <a16:creationId xmlns:a16="http://schemas.microsoft.com/office/drawing/2014/main" id="{8D3DCAFE-D1F6-4383-8AE8-E76902FA025F}"/>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90" name="矩形: 圆角 189">
              <a:extLst>
                <a:ext uri="{FF2B5EF4-FFF2-40B4-BE49-F238E27FC236}">
                  <a16:creationId xmlns:a16="http://schemas.microsoft.com/office/drawing/2014/main" id="{6846E5EB-21ED-4B26-B2E2-C6787C9936D3}"/>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0" name="矩形 159">
            <a:extLst>
              <a:ext uri="{FF2B5EF4-FFF2-40B4-BE49-F238E27FC236}">
                <a16:creationId xmlns:a16="http://schemas.microsoft.com/office/drawing/2014/main" id="{F6C53A22-C8C0-47CE-B3D5-911EFC9865AC}"/>
              </a:ext>
            </a:extLst>
          </p:cNvPr>
          <p:cNvSpPr/>
          <p:nvPr/>
        </p:nvSpPr>
        <p:spPr>
          <a:xfrm>
            <a:off x="8190853" y="2294186"/>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61" name="文本框 160">
            <a:extLst>
              <a:ext uri="{FF2B5EF4-FFF2-40B4-BE49-F238E27FC236}">
                <a16:creationId xmlns:a16="http://schemas.microsoft.com/office/drawing/2014/main" id="{D29187A8-2FA1-4746-A389-B03821FC0E9B}"/>
              </a:ext>
            </a:extLst>
          </p:cNvPr>
          <p:cNvSpPr txBox="1"/>
          <p:nvPr/>
        </p:nvSpPr>
        <p:spPr>
          <a:xfrm>
            <a:off x="7588139" y="1857864"/>
            <a:ext cx="2020072" cy="369332"/>
          </a:xfrm>
          <a:prstGeom prst="rect">
            <a:avLst/>
          </a:prstGeom>
          <a:noFill/>
        </p:spPr>
        <p:txBody>
          <a:bodyPr wrap="square">
            <a:spAutoFit/>
          </a:bodyPr>
          <a:lstStyle/>
          <a:p>
            <a:pPr algn="ctr">
              <a:defRPr/>
            </a:pPr>
            <a:r>
              <a:rPr lang="en-US" altLang="zh-CN" dirty="0"/>
              <a:t> Redis</a:t>
            </a:r>
            <a:endParaRPr lang="zh-CN" altLang="en-US" sz="2000" dirty="0">
              <a:solidFill>
                <a:schemeClr val="tx1">
                  <a:lumMod val="75000"/>
                  <a:lumOff val="25000"/>
                </a:schemeClr>
              </a:solidFill>
              <a:ea typeface="思源黑体 CN Medium" panose="020B0600000000000000" pitchFamily="34" charset="-122"/>
            </a:endParaRPr>
          </a:p>
        </p:txBody>
      </p:sp>
      <p:sp>
        <p:nvSpPr>
          <p:cNvPr id="162" name="文本框 161">
            <a:extLst>
              <a:ext uri="{FF2B5EF4-FFF2-40B4-BE49-F238E27FC236}">
                <a16:creationId xmlns:a16="http://schemas.microsoft.com/office/drawing/2014/main" id="{6142B883-A83A-4F66-AF8F-1EEC4F323B0F}"/>
              </a:ext>
            </a:extLst>
          </p:cNvPr>
          <p:cNvSpPr txBox="1"/>
          <p:nvPr/>
        </p:nvSpPr>
        <p:spPr>
          <a:xfrm>
            <a:off x="7406149" y="2451026"/>
            <a:ext cx="2519873" cy="1266116"/>
          </a:xfrm>
          <a:prstGeom prst="rect">
            <a:avLst/>
          </a:prstGeom>
          <a:noFill/>
        </p:spPr>
        <p:txBody>
          <a:bodyPr wrap="square" rtlCol="0">
            <a:spAutoFit/>
          </a:bodyPr>
          <a:lstStyle/>
          <a:p>
            <a:pPr algn="ct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Redis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是一个高性能的</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key-value</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数据库。可以作为关系型数据库</a:t>
            </a:r>
            <a:r>
              <a:rPr lang="en-US" altLang="zh-CN" sz="1400" dirty="0" err="1">
                <a:solidFill>
                  <a:srgbClr val="E7E6E6">
                    <a:lumMod val="50000"/>
                  </a:srgbClr>
                </a:solidFill>
                <a:latin typeface="微软雅黑" panose="020B0503020204020204" pitchFamily="34" charset="-122"/>
                <a:ea typeface="微软雅黑" panose="020B0503020204020204" pitchFamily="34" charset="-122"/>
              </a:rPr>
              <a:t>mysql</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的补充，作为</a:t>
            </a:r>
            <a:r>
              <a:rPr lang="en-US" altLang="zh-CN" sz="1400" dirty="0" err="1">
                <a:solidFill>
                  <a:srgbClr val="E7E6E6">
                    <a:lumMod val="50000"/>
                  </a:srgbClr>
                </a:solidFill>
                <a:latin typeface="微软雅黑" panose="020B0503020204020204" pitchFamily="34" charset="-122"/>
                <a:ea typeface="微软雅黑" panose="020B0503020204020204" pitchFamily="34" charset="-122"/>
              </a:rPr>
              <a:t>mysql</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的缓冲。</a:t>
            </a:r>
          </a:p>
        </p:txBody>
      </p:sp>
    </p:spTree>
    <p:extLst>
      <p:ext uri="{BB962C8B-B14F-4D97-AF65-F5344CB8AC3E}">
        <p14:creationId xmlns:p14="http://schemas.microsoft.com/office/powerpoint/2010/main" val="117369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 y="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9DC789A7-681E-49D0-8ADE-66F1333D65AB}"/>
              </a:ext>
            </a:extLst>
          </p:cNvPr>
          <p:cNvSpPr/>
          <p:nvPr/>
        </p:nvSpPr>
        <p:spPr>
          <a:xfrm>
            <a:off x="-879797" y="3515010"/>
            <a:ext cx="15440749" cy="763435"/>
          </a:xfrm>
          <a:custGeom>
            <a:avLst/>
            <a:gdLst>
              <a:gd name="connsiteX0" fmla="*/ 69569 w 15440749"/>
              <a:gd name="connsiteY0" fmla="*/ 1126139 h 1302159"/>
              <a:gd name="connsiteX1" fmla="*/ 139017 w 15440749"/>
              <a:gd name="connsiteY1" fmla="*/ 1091415 h 1302159"/>
              <a:gd name="connsiteX2" fmla="*/ 2766470 w 15440749"/>
              <a:gd name="connsiteY2" fmla="*/ 234889 h 1302159"/>
              <a:gd name="connsiteX3" fmla="*/ 5069832 w 15440749"/>
              <a:gd name="connsiteY3" fmla="*/ 396934 h 1302159"/>
              <a:gd name="connsiteX4" fmla="*/ 7766734 w 15440749"/>
              <a:gd name="connsiteY4" fmla="*/ 1265035 h 1302159"/>
              <a:gd name="connsiteX5" fmla="*/ 10625681 w 15440749"/>
              <a:gd name="connsiteY5" fmla="*/ 1033542 h 1302159"/>
              <a:gd name="connsiteX6" fmla="*/ 13044789 w 15440749"/>
              <a:gd name="connsiteY6" fmla="*/ 49694 h 1302159"/>
              <a:gd name="connsiteX7" fmla="*/ 15440749 w 15440749"/>
              <a:gd name="connsiteY7" fmla="*/ 234889 h 13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0749" h="1302159">
                <a:moveTo>
                  <a:pt x="69569" y="1126139"/>
                </a:moveTo>
                <a:cubicBezTo>
                  <a:pt x="-120449" y="1183048"/>
                  <a:pt x="139017" y="1091415"/>
                  <a:pt x="139017" y="1091415"/>
                </a:cubicBezTo>
                <a:cubicBezTo>
                  <a:pt x="588501" y="942873"/>
                  <a:pt x="1944668" y="350636"/>
                  <a:pt x="2766470" y="234889"/>
                </a:cubicBezTo>
                <a:cubicBezTo>
                  <a:pt x="3588272" y="119142"/>
                  <a:pt x="4236455" y="225243"/>
                  <a:pt x="5069832" y="396934"/>
                </a:cubicBezTo>
                <a:cubicBezTo>
                  <a:pt x="5903209" y="568625"/>
                  <a:pt x="6840759" y="1158934"/>
                  <a:pt x="7766734" y="1265035"/>
                </a:cubicBezTo>
                <a:cubicBezTo>
                  <a:pt x="8692709" y="1371136"/>
                  <a:pt x="9746005" y="1236099"/>
                  <a:pt x="10625681" y="1033542"/>
                </a:cubicBezTo>
                <a:cubicBezTo>
                  <a:pt x="11505357" y="830985"/>
                  <a:pt x="12242278" y="182803"/>
                  <a:pt x="13044789" y="49694"/>
                </a:cubicBezTo>
                <a:cubicBezTo>
                  <a:pt x="13847300" y="-83415"/>
                  <a:pt x="14644024" y="75737"/>
                  <a:pt x="15440749" y="234889"/>
                </a:cubicBez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形状 1">
            <a:extLst>
              <a:ext uri="{FF2B5EF4-FFF2-40B4-BE49-F238E27FC236}">
                <a16:creationId xmlns:a16="http://schemas.microsoft.com/office/drawing/2014/main" id="{C9407AC0-74AC-490B-885F-F797B34BCDAF}"/>
              </a:ext>
            </a:extLst>
          </p:cNvPr>
          <p:cNvSpPr/>
          <p:nvPr/>
        </p:nvSpPr>
        <p:spPr>
          <a:xfrm>
            <a:off x="-879797" y="3429000"/>
            <a:ext cx="15440749" cy="763435"/>
          </a:xfrm>
          <a:custGeom>
            <a:avLst/>
            <a:gdLst>
              <a:gd name="connsiteX0" fmla="*/ 69569 w 15440749"/>
              <a:gd name="connsiteY0" fmla="*/ 1126139 h 1302159"/>
              <a:gd name="connsiteX1" fmla="*/ 139017 w 15440749"/>
              <a:gd name="connsiteY1" fmla="*/ 1091415 h 1302159"/>
              <a:gd name="connsiteX2" fmla="*/ 2766470 w 15440749"/>
              <a:gd name="connsiteY2" fmla="*/ 234889 h 1302159"/>
              <a:gd name="connsiteX3" fmla="*/ 5069832 w 15440749"/>
              <a:gd name="connsiteY3" fmla="*/ 396934 h 1302159"/>
              <a:gd name="connsiteX4" fmla="*/ 7766734 w 15440749"/>
              <a:gd name="connsiteY4" fmla="*/ 1265035 h 1302159"/>
              <a:gd name="connsiteX5" fmla="*/ 10625681 w 15440749"/>
              <a:gd name="connsiteY5" fmla="*/ 1033542 h 1302159"/>
              <a:gd name="connsiteX6" fmla="*/ 13044789 w 15440749"/>
              <a:gd name="connsiteY6" fmla="*/ 49694 h 1302159"/>
              <a:gd name="connsiteX7" fmla="*/ 15440749 w 15440749"/>
              <a:gd name="connsiteY7" fmla="*/ 234889 h 13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0749" h="1302159">
                <a:moveTo>
                  <a:pt x="69569" y="1126139"/>
                </a:moveTo>
                <a:cubicBezTo>
                  <a:pt x="-120449" y="1183048"/>
                  <a:pt x="139017" y="1091415"/>
                  <a:pt x="139017" y="1091415"/>
                </a:cubicBezTo>
                <a:cubicBezTo>
                  <a:pt x="588501" y="942873"/>
                  <a:pt x="1944668" y="350636"/>
                  <a:pt x="2766470" y="234889"/>
                </a:cubicBezTo>
                <a:cubicBezTo>
                  <a:pt x="3588272" y="119142"/>
                  <a:pt x="4236455" y="225243"/>
                  <a:pt x="5069832" y="396934"/>
                </a:cubicBezTo>
                <a:cubicBezTo>
                  <a:pt x="5903209" y="568625"/>
                  <a:pt x="6840759" y="1158934"/>
                  <a:pt x="7766734" y="1265035"/>
                </a:cubicBezTo>
                <a:cubicBezTo>
                  <a:pt x="8692709" y="1371136"/>
                  <a:pt x="9746005" y="1236099"/>
                  <a:pt x="10625681" y="1033542"/>
                </a:cubicBezTo>
                <a:cubicBezTo>
                  <a:pt x="11505357" y="830985"/>
                  <a:pt x="12242278" y="182803"/>
                  <a:pt x="13044789" y="49694"/>
                </a:cubicBezTo>
                <a:cubicBezTo>
                  <a:pt x="13847300" y="-83415"/>
                  <a:pt x="14644024" y="75737"/>
                  <a:pt x="15440749" y="234889"/>
                </a:cubicBezTo>
              </a:path>
            </a:pathLst>
          </a:cu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A2AF5152-8EF6-44DD-B444-7411C981C937}"/>
              </a:ext>
            </a:extLst>
          </p:cNvPr>
          <p:cNvSpPr/>
          <p:nvPr/>
        </p:nvSpPr>
        <p:spPr>
          <a:xfrm>
            <a:off x="1113876" y="3956651"/>
            <a:ext cx="2205710" cy="1255114"/>
          </a:xfrm>
          <a:custGeom>
            <a:avLst/>
            <a:gdLst>
              <a:gd name="connsiteX0" fmla="*/ 1148376 w 2296753"/>
              <a:gd name="connsiteY0" fmla="*/ 0 h 1188790"/>
              <a:gd name="connsiteX1" fmla="*/ 1284379 w 2296753"/>
              <a:gd name="connsiteY1" fmla="*/ 123920 h 1188790"/>
              <a:gd name="connsiteX2" fmla="*/ 2119271 w 2296753"/>
              <a:gd name="connsiteY2" fmla="*/ 123920 h 1188790"/>
              <a:gd name="connsiteX3" fmla="*/ 2296753 w 2296753"/>
              <a:gd name="connsiteY3" fmla="*/ 301402 h 1188790"/>
              <a:gd name="connsiteX4" fmla="*/ 2296753 w 2296753"/>
              <a:gd name="connsiteY4" fmla="*/ 1011308 h 1188790"/>
              <a:gd name="connsiteX5" fmla="*/ 2119271 w 2296753"/>
              <a:gd name="connsiteY5" fmla="*/ 1188790 h 1188790"/>
              <a:gd name="connsiteX6" fmla="*/ 177482 w 2296753"/>
              <a:gd name="connsiteY6" fmla="*/ 1188790 h 1188790"/>
              <a:gd name="connsiteX7" fmla="*/ 0 w 2296753"/>
              <a:gd name="connsiteY7" fmla="*/ 1011308 h 1188790"/>
              <a:gd name="connsiteX8" fmla="*/ 0 w 2296753"/>
              <a:gd name="connsiteY8" fmla="*/ 301402 h 1188790"/>
              <a:gd name="connsiteX9" fmla="*/ 177482 w 2296753"/>
              <a:gd name="connsiteY9" fmla="*/ 123920 h 1188790"/>
              <a:gd name="connsiteX10" fmla="*/ 1012374 w 2296753"/>
              <a:gd name="connsiteY10" fmla="*/ 123920 h 118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6753" h="1188790">
                <a:moveTo>
                  <a:pt x="1148376" y="0"/>
                </a:moveTo>
                <a:lnTo>
                  <a:pt x="1284379" y="123920"/>
                </a:lnTo>
                <a:lnTo>
                  <a:pt x="2119271" y="123920"/>
                </a:lnTo>
                <a:cubicBezTo>
                  <a:pt x="2217292" y="123920"/>
                  <a:pt x="2296753" y="203381"/>
                  <a:pt x="2296753" y="301402"/>
                </a:cubicBezTo>
                <a:lnTo>
                  <a:pt x="2296753" y="1011308"/>
                </a:lnTo>
                <a:cubicBezTo>
                  <a:pt x="2296753" y="1109329"/>
                  <a:pt x="2217292" y="1188790"/>
                  <a:pt x="2119271" y="1188790"/>
                </a:cubicBezTo>
                <a:lnTo>
                  <a:pt x="177482" y="1188790"/>
                </a:lnTo>
                <a:cubicBezTo>
                  <a:pt x="79461" y="1188790"/>
                  <a:pt x="0" y="1109329"/>
                  <a:pt x="0" y="1011308"/>
                </a:cubicBezTo>
                <a:lnTo>
                  <a:pt x="0" y="301402"/>
                </a:lnTo>
                <a:cubicBezTo>
                  <a:pt x="0" y="203381"/>
                  <a:pt x="79461" y="123920"/>
                  <a:pt x="177482" y="123920"/>
                </a:cubicBezTo>
                <a:lnTo>
                  <a:pt x="1012374" y="123920"/>
                </a:lnTo>
                <a:close/>
              </a:path>
            </a:pathLst>
          </a:custGeom>
          <a:gradFill flip="none" rotWithShape="1">
            <a:gsLst>
              <a:gs pos="0">
                <a:schemeClr val="bg1">
                  <a:alpha val="64000"/>
                </a:schemeClr>
              </a:gs>
              <a:gs pos="77000">
                <a:schemeClr val="bg1"/>
              </a:gs>
            </a:gsLst>
            <a:lin ang="16200000" scaled="1"/>
            <a:tileRect/>
          </a:gradFill>
          <a:ln>
            <a:noFill/>
          </a:ln>
          <a:effectLst>
            <a:outerShdw blurRad="241300" sx="98000" sy="98000" algn="ctr"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6" name="任意多边形: 形状 35">
            <a:extLst>
              <a:ext uri="{FF2B5EF4-FFF2-40B4-BE49-F238E27FC236}">
                <a16:creationId xmlns:a16="http://schemas.microsoft.com/office/drawing/2014/main" id="{AF9727DD-39DB-43AC-B8FA-FFBA5F12761E}"/>
              </a:ext>
            </a:extLst>
          </p:cNvPr>
          <p:cNvSpPr/>
          <p:nvPr/>
        </p:nvSpPr>
        <p:spPr>
          <a:xfrm flipH="1" flipV="1">
            <a:off x="3624780" y="2280941"/>
            <a:ext cx="2205710" cy="1255114"/>
          </a:xfrm>
          <a:custGeom>
            <a:avLst/>
            <a:gdLst>
              <a:gd name="connsiteX0" fmla="*/ 1148376 w 2296753"/>
              <a:gd name="connsiteY0" fmla="*/ 0 h 1188790"/>
              <a:gd name="connsiteX1" fmla="*/ 1284379 w 2296753"/>
              <a:gd name="connsiteY1" fmla="*/ 123920 h 1188790"/>
              <a:gd name="connsiteX2" fmla="*/ 2119271 w 2296753"/>
              <a:gd name="connsiteY2" fmla="*/ 123920 h 1188790"/>
              <a:gd name="connsiteX3" fmla="*/ 2296753 w 2296753"/>
              <a:gd name="connsiteY3" fmla="*/ 301402 h 1188790"/>
              <a:gd name="connsiteX4" fmla="*/ 2296753 w 2296753"/>
              <a:gd name="connsiteY4" fmla="*/ 1011308 h 1188790"/>
              <a:gd name="connsiteX5" fmla="*/ 2119271 w 2296753"/>
              <a:gd name="connsiteY5" fmla="*/ 1188790 h 1188790"/>
              <a:gd name="connsiteX6" fmla="*/ 177482 w 2296753"/>
              <a:gd name="connsiteY6" fmla="*/ 1188790 h 1188790"/>
              <a:gd name="connsiteX7" fmla="*/ 0 w 2296753"/>
              <a:gd name="connsiteY7" fmla="*/ 1011308 h 1188790"/>
              <a:gd name="connsiteX8" fmla="*/ 0 w 2296753"/>
              <a:gd name="connsiteY8" fmla="*/ 301402 h 1188790"/>
              <a:gd name="connsiteX9" fmla="*/ 177482 w 2296753"/>
              <a:gd name="connsiteY9" fmla="*/ 123920 h 1188790"/>
              <a:gd name="connsiteX10" fmla="*/ 1012374 w 2296753"/>
              <a:gd name="connsiteY10" fmla="*/ 123920 h 118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6753" h="1188790">
                <a:moveTo>
                  <a:pt x="1148376" y="0"/>
                </a:moveTo>
                <a:lnTo>
                  <a:pt x="1284379" y="123920"/>
                </a:lnTo>
                <a:lnTo>
                  <a:pt x="2119271" y="123920"/>
                </a:lnTo>
                <a:cubicBezTo>
                  <a:pt x="2217292" y="123920"/>
                  <a:pt x="2296753" y="203381"/>
                  <a:pt x="2296753" y="301402"/>
                </a:cubicBezTo>
                <a:lnTo>
                  <a:pt x="2296753" y="1011308"/>
                </a:lnTo>
                <a:cubicBezTo>
                  <a:pt x="2296753" y="1109329"/>
                  <a:pt x="2217292" y="1188790"/>
                  <a:pt x="2119271" y="1188790"/>
                </a:cubicBezTo>
                <a:lnTo>
                  <a:pt x="177482" y="1188790"/>
                </a:lnTo>
                <a:cubicBezTo>
                  <a:pt x="79461" y="1188790"/>
                  <a:pt x="0" y="1109329"/>
                  <a:pt x="0" y="1011308"/>
                </a:cubicBezTo>
                <a:lnTo>
                  <a:pt x="0" y="301402"/>
                </a:lnTo>
                <a:cubicBezTo>
                  <a:pt x="0" y="203381"/>
                  <a:pt x="79461" y="123920"/>
                  <a:pt x="177482" y="123920"/>
                </a:cubicBezTo>
                <a:lnTo>
                  <a:pt x="1012374" y="123920"/>
                </a:lnTo>
                <a:close/>
              </a:path>
            </a:pathLst>
          </a:custGeom>
          <a:gradFill>
            <a:gsLst>
              <a:gs pos="0">
                <a:srgbClr val="075FC5"/>
              </a:gs>
              <a:gs pos="100000">
                <a:srgbClr val="0F30A9"/>
              </a:gs>
            </a:gsLst>
            <a:lin ang="2700000" scaled="1"/>
          </a:gradFill>
          <a:ln w="12700" cap="flat" cmpd="sng" algn="ctr">
            <a:noFill/>
            <a:prstDash val="solid"/>
            <a:miter lim="800000"/>
          </a:ln>
          <a:effectLst>
            <a:outerShdw blurRad="190500" dist="38100" dir="5400000" algn="t"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53" name="任意多边形: 形状 52">
            <a:extLst>
              <a:ext uri="{FF2B5EF4-FFF2-40B4-BE49-F238E27FC236}">
                <a16:creationId xmlns:a16="http://schemas.microsoft.com/office/drawing/2014/main" id="{A01FCBCF-2152-421A-AC2B-7F9BD263208A}"/>
              </a:ext>
            </a:extLst>
          </p:cNvPr>
          <p:cNvSpPr/>
          <p:nvPr/>
        </p:nvSpPr>
        <p:spPr>
          <a:xfrm>
            <a:off x="7285704" y="4302291"/>
            <a:ext cx="2205710" cy="1255114"/>
          </a:xfrm>
          <a:custGeom>
            <a:avLst/>
            <a:gdLst>
              <a:gd name="connsiteX0" fmla="*/ 1148376 w 2296753"/>
              <a:gd name="connsiteY0" fmla="*/ 0 h 1188790"/>
              <a:gd name="connsiteX1" fmla="*/ 1284379 w 2296753"/>
              <a:gd name="connsiteY1" fmla="*/ 123920 h 1188790"/>
              <a:gd name="connsiteX2" fmla="*/ 2119271 w 2296753"/>
              <a:gd name="connsiteY2" fmla="*/ 123920 h 1188790"/>
              <a:gd name="connsiteX3" fmla="*/ 2296753 w 2296753"/>
              <a:gd name="connsiteY3" fmla="*/ 301402 h 1188790"/>
              <a:gd name="connsiteX4" fmla="*/ 2296753 w 2296753"/>
              <a:gd name="connsiteY4" fmla="*/ 1011308 h 1188790"/>
              <a:gd name="connsiteX5" fmla="*/ 2119271 w 2296753"/>
              <a:gd name="connsiteY5" fmla="*/ 1188790 h 1188790"/>
              <a:gd name="connsiteX6" fmla="*/ 177482 w 2296753"/>
              <a:gd name="connsiteY6" fmla="*/ 1188790 h 1188790"/>
              <a:gd name="connsiteX7" fmla="*/ 0 w 2296753"/>
              <a:gd name="connsiteY7" fmla="*/ 1011308 h 1188790"/>
              <a:gd name="connsiteX8" fmla="*/ 0 w 2296753"/>
              <a:gd name="connsiteY8" fmla="*/ 301402 h 1188790"/>
              <a:gd name="connsiteX9" fmla="*/ 177482 w 2296753"/>
              <a:gd name="connsiteY9" fmla="*/ 123920 h 1188790"/>
              <a:gd name="connsiteX10" fmla="*/ 1012374 w 2296753"/>
              <a:gd name="connsiteY10" fmla="*/ 123920 h 118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6753" h="1188790">
                <a:moveTo>
                  <a:pt x="1148376" y="0"/>
                </a:moveTo>
                <a:lnTo>
                  <a:pt x="1284379" y="123920"/>
                </a:lnTo>
                <a:lnTo>
                  <a:pt x="2119271" y="123920"/>
                </a:lnTo>
                <a:cubicBezTo>
                  <a:pt x="2217292" y="123920"/>
                  <a:pt x="2296753" y="203381"/>
                  <a:pt x="2296753" y="301402"/>
                </a:cubicBezTo>
                <a:lnTo>
                  <a:pt x="2296753" y="1011308"/>
                </a:lnTo>
                <a:cubicBezTo>
                  <a:pt x="2296753" y="1109329"/>
                  <a:pt x="2217292" y="1188790"/>
                  <a:pt x="2119271" y="1188790"/>
                </a:cubicBezTo>
                <a:lnTo>
                  <a:pt x="177482" y="1188790"/>
                </a:lnTo>
                <a:cubicBezTo>
                  <a:pt x="79461" y="1188790"/>
                  <a:pt x="0" y="1109329"/>
                  <a:pt x="0" y="1011308"/>
                </a:cubicBezTo>
                <a:lnTo>
                  <a:pt x="0" y="301402"/>
                </a:lnTo>
                <a:cubicBezTo>
                  <a:pt x="0" y="203381"/>
                  <a:pt x="79461" y="123920"/>
                  <a:pt x="177482" y="123920"/>
                </a:cubicBezTo>
                <a:lnTo>
                  <a:pt x="1012374" y="123920"/>
                </a:lnTo>
                <a:close/>
              </a:path>
            </a:pathLst>
          </a:custGeom>
          <a:gradFill flip="none" rotWithShape="1">
            <a:gsLst>
              <a:gs pos="0">
                <a:schemeClr val="bg1">
                  <a:alpha val="64000"/>
                </a:schemeClr>
              </a:gs>
              <a:gs pos="77000">
                <a:schemeClr val="bg1"/>
              </a:gs>
            </a:gsLst>
            <a:lin ang="16200000" scaled="1"/>
            <a:tileRect/>
          </a:gradFill>
          <a:ln>
            <a:noFill/>
          </a:ln>
          <a:effectLst>
            <a:outerShdw blurRad="241300" sx="98000" sy="98000" algn="ctr"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58" name="文本框 57">
            <a:extLst>
              <a:ext uri="{FF2B5EF4-FFF2-40B4-BE49-F238E27FC236}">
                <a16:creationId xmlns:a16="http://schemas.microsoft.com/office/drawing/2014/main" id="{BDD4DB17-0C73-455A-81C0-D70C896FFA4E}"/>
              </a:ext>
            </a:extLst>
          </p:cNvPr>
          <p:cNvSpPr txBox="1">
            <a:spLocks/>
          </p:cNvSpPr>
          <p:nvPr/>
        </p:nvSpPr>
        <p:spPr>
          <a:xfrm>
            <a:off x="787588" y="4283788"/>
            <a:ext cx="2858286" cy="457498"/>
          </a:xfrm>
          <a:prstGeom prst="rect">
            <a:avLst/>
          </a:prstGeom>
          <a:noFill/>
        </p:spPr>
        <p:txBody>
          <a:bodyPr wrap="square" rtlCol="0">
            <a:spAutoFit/>
          </a:bodyPr>
          <a:lstStyle/>
          <a:p>
            <a:pPr lvl="0" algn="ctr">
              <a:lnSpc>
                <a:spcPct val="150000"/>
              </a:lnSpc>
              <a:defRPr/>
            </a:pPr>
            <a:r>
              <a:rPr lang="en-US" altLang="zh-CN" dirty="0"/>
              <a:t>Python</a:t>
            </a:r>
            <a:r>
              <a:rPr lang="zh-CN" altLang="zh-CN" dirty="0"/>
              <a:t>爬虫技术</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panose="020B0400000000000000" pitchFamily="34" charset="-122"/>
              <a:ea typeface="思源黑体" panose="020B0400000000000000" pitchFamily="34" charset="-122"/>
              <a:cs typeface="+mn-cs"/>
              <a:sym typeface="思源黑体" panose="020B0400000000000000" pitchFamily="34" charset="-122"/>
            </a:endParaRPr>
          </a:p>
        </p:txBody>
      </p:sp>
      <p:sp>
        <p:nvSpPr>
          <p:cNvPr id="60" name="文本框 59">
            <a:extLst>
              <a:ext uri="{FF2B5EF4-FFF2-40B4-BE49-F238E27FC236}">
                <a16:creationId xmlns:a16="http://schemas.microsoft.com/office/drawing/2014/main" id="{EF522DB2-FC19-42A1-AD7B-F6BB498AFCCE}"/>
              </a:ext>
            </a:extLst>
          </p:cNvPr>
          <p:cNvSpPr txBox="1">
            <a:spLocks/>
          </p:cNvSpPr>
          <p:nvPr/>
        </p:nvSpPr>
        <p:spPr>
          <a:xfrm>
            <a:off x="6934327" y="4710534"/>
            <a:ext cx="2858286" cy="457498"/>
          </a:xfrm>
          <a:prstGeom prst="rect">
            <a:avLst/>
          </a:prstGeom>
          <a:noFill/>
        </p:spPr>
        <p:txBody>
          <a:bodyPr wrap="square" rtlCol="0">
            <a:spAutoFit/>
          </a:bodyPr>
          <a:lstStyle/>
          <a:p>
            <a:pPr algn="ctr">
              <a:lnSpc>
                <a:spcPct val="150000"/>
              </a:lnSpc>
              <a:defRPr/>
            </a:pPr>
            <a:r>
              <a:rPr lang="zh-CN" altLang="en-US" dirty="0">
                <a:sym typeface="思源黑体" panose="020B0400000000000000" pitchFamily="34" charset="-122"/>
              </a:rPr>
              <a:t>调试相关：</a:t>
            </a:r>
            <a:r>
              <a:rPr lang="en-US" altLang="zh-CN" dirty="0"/>
              <a:t>Postman</a:t>
            </a:r>
            <a:endParaRPr lang="zh-CN" altLang="en-US" dirty="0">
              <a:sym typeface="思源黑体" panose="020B0400000000000000" pitchFamily="34" charset="-122"/>
            </a:endParaRPr>
          </a:p>
        </p:txBody>
      </p:sp>
      <p:sp>
        <p:nvSpPr>
          <p:cNvPr id="62" name="文本框 61">
            <a:extLst>
              <a:ext uri="{FF2B5EF4-FFF2-40B4-BE49-F238E27FC236}">
                <a16:creationId xmlns:a16="http://schemas.microsoft.com/office/drawing/2014/main" id="{5820C0A3-9F75-49D2-822F-B6BEE896201A}"/>
              </a:ext>
            </a:extLst>
          </p:cNvPr>
          <p:cNvSpPr txBox="1">
            <a:spLocks/>
          </p:cNvSpPr>
          <p:nvPr/>
        </p:nvSpPr>
        <p:spPr>
          <a:xfrm>
            <a:off x="3309426" y="2490863"/>
            <a:ext cx="2858286" cy="37741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dirty="0">
                <a:solidFill>
                  <a:schemeClr val="bg1"/>
                </a:solidFill>
                <a:latin typeface="思源黑体" panose="020B0400000000000000" pitchFamily="34" charset="-122"/>
                <a:ea typeface="思源黑体" panose="020B0400000000000000" pitchFamily="34" charset="-122"/>
                <a:sym typeface="思源黑体" panose="020B0400000000000000" pitchFamily="34" charset="-122"/>
              </a:rPr>
              <a:t>接口相关：</a:t>
            </a:r>
            <a:r>
              <a:rPr lang="en-US" altLang="zh-CN" sz="1400" dirty="0" err="1">
                <a:solidFill>
                  <a:schemeClr val="bg1"/>
                </a:solidFill>
                <a:latin typeface="思源黑体" panose="020B0400000000000000" pitchFamily="34" charset="-122"/>
                <a:ea typeface="思源黑体" panose="020B0400000000000000" pitchFamily="34" charset="-122"/>
                <a:sym typeface="思源黑体" panose="020B0400000000000000" pitchFamily="34" charset="-122"/>
              </a:rPr>
              <a:t>yapi,swagger</a:t>
            </a:r>
            <a:endParaRPr kumimoji="0" lang="zh-CN" altLang="en-US" sz="1400" b="0" i="0" u="none" strike="noStrike" kern="1200" cap="none" spc="0" normalizeH="0" baseline="0" noProof="0" dirty="0">
              <a:ln>
                <a:noFill/>
              </a:ln>
              <a:solidFill>
                <a:schemeClr val="bg1"/>
              </a:solidFill>
              <a:effectLst/>
              <a:uLnTx/>
              <a:uFillTx/>
              <a:latin typeface="思源黑体" panose="020B0400000000000000" pitchFamily="34" charset="-122"/>
              <a:ea typeface="思源黑体" panose="020B0400000000000000" pitchFamily="34" charset="-122"/>
              <a:cs typeface="+mn-cs"/>
              <a:sym typeface="思源黑体" panose="020B0400000000000000" pitchFamily="34" charset="-122"/>
            </a:endParaRPr>
          </a:p>
        </p:txBody>
      </p:sp>
      <p:sp>
        <p:nvSpPr>
          <p:cNvPr id="63" name="文本框 62">
            <a:extLst>
              <a:ext uri="{FF2B5EF4-FFF2-40B4-BE49-F238E27FC236}">
                <a16:creationId xmlns:a16="http://schemas.microsoft.com/office/drawing/2014/main" id="{D15A40A4-C960-4C8A-B6B9-9D3F816021A4}"/>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其他技术选型</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65" name="组合 64">
            <a:extLst>
              <a:ext uri="{FF2B5EF4-FFF2-40B4-BE49-F238E27FC236}">
                <a16:creationId xmlns:a16="http://schemas.microsoft.com/office/drawing/2014/main" id="{DA0C3A7A-03E1-46E7-A0C6-D36C724332D9}"/>
              </a:ext>
            </a:extLst>
          </p:cNvPr>
          <p:cNvGrpSpPr/>
          <p:nvPr/>
        </p:nvGrpSpPr>
        <p:grpSpPr>
          <a:xfrm>
            <a:off x="518428" y="353061"/>
            <a:ext cx="624958" cy="675640"/>
            <a:chOff x="489585" y="300546"/>
            <a:chExt cx="834910" cy="902620"/>
          </a:xfrm>
        </p:grpSpPr>
        <p:sp>
          <p:nvSpPr>
            <p:cNvPr id="66" name="任意多边形: 形状 65">
              <a:extLst>
                <a:ext uri="{FF2B5EF4-FFF2-40B4-BE49-F238E27FC236}">
                  <a16:creationId xmlns:a16="http://schemas.microsoft.com/office/drawing/2014/main" id="{7A8795E0-BBC3-430E-A83C-590B8E5A3BF6}"/>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AD60D8A2-CC79-42FE-884C-5F283B0AE571}"/>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26C01091-42F1-41C8-91A0-209788B402E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F858BEAB-C651-4230-916B-4E51939296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97C0EB26-1BCA-4FC9-8AD7-D2065E405C2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08597CE0-B895-453E-997F-E5DBE661C502}"/>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4FC67553-B794-4A3C-9556-3ECD7C719355}"/>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0955CC72-86B1-4BF2-A581-3346BEDEEE82}"/>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D34F4560-3A91-403B-BD32-4365507404FF}"/>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57F342AF-BAA9-4ED8-877B-0405631F7121}"/>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6FF230B-06B7-43A7-BD9A-2775AB118CEF}"/>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980CB23A-134C-4FE7-9D3C-AD3572C862F4}"/>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AFE08084-41D6-421C-A486-25416F78A476}"/>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EC2F9C26-27B3-44AE-92D0-3B359FA59805}"/>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F0960D1F-75B2-4D50-93CA-13447A47646D}"/>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815B406F-864F-4E86-A3AD-9604A5F38F2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443C2DBC-2529-45F1-B0A9-478842EEA31B}"/>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9B6E5E99-3A00-491A-A835-21A770532582}"/>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CBAA1F1D-D13A-4EA2-90C3-93CBD808779C}"/>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C23EB86A-F501-47AE-9FFF-69431257E1A1}"/>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A9EBE808-C3B3-4441-92C5-DEAF26991856}"/>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E3739C17-F5DA-42EF-98A4-2DAB661C91A5}"/>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67CFFAE4-A7A9-43CF-A93E-C2EF83A044B9}"/>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C55D3DF2-6D94-42E8-B5AB-64AD39EB2FB1}"/>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BFBA13CA-51E0-4C11-AE08-DA4E4B8B21FD}"/>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2688EECA-6B28-4EF0-B16E-F7E0C651E03A}"/>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94" name="组合 93">
            <a:extLst>
              <a:ext uri="{FF2B5EF4-FFF2-40B4-BE49-F238E27FC236}">
                <a16:creationId xmlns:a16="http://schemas.microsoft.com/office/drawing/2014/main" id="{4C228263-B246-4E2B-9B84-DAAF4BD79780}"/>
              </a:ext>
            </a:extLst>
          </p:cNvPr>
          <p:cNvGrpSpPr/>
          <p:nvPr/>
        </p:nvGrpSpPr>
        <p:grpSpPr>
          <a:xfrm rot="562014">
            <a:off x="9631747" y="4165552"/>
            <a:ext cx="1309672" cy="1915293"/>
            <a:chOff x="8532455" y="2512568"/>
            <a:chExt cx="2396261" cy="3523553"/>
          </a:xfrm>
        </p:grpSpPr>
        <p:sp>
          <p:nvSpPr>
            <p:cNvPr id="95" name="任意多边形: 形状 94">
              <a:extLst>
                <a:ext uri="{FF2B5EF4-FFF2-40B4-BE49-F238E27FC236}">
                  <a16:creationId xmlns:a16="http://schemas.microsoft.com/office/drawing/2014/main" id="{327F45C6-F726-4256-BD04-F5A04EB5F4ED}"/>
                </a:ext>
              </a:extLst>
            </p:cNvPr>
            <p:cNvSpPr/>
            <p:nvPr/>
          </p:nvSpPr>
          <p:spPr>
            <a:xfrm>
              <a:off x="8743953" y="3225519"/>
              <a:ext cx="1198726" cy="1106567"/>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23B71679-3545-4BE9-8E06-A7EBA82DD314}"/>
                </a:ext>
              </a:extLst>
            </p:cNvPr>
            <p:cNvSpPr/>
            <p:nvPr/>
          </p:nvSpPr>
          <p:spPr>
            <a:xfrm>
              <a:off x="8743953" y="3225519"/>
              <a:ext cx="1198726" cy="1106567"/>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AC2B9918-0139-47FC-93A6-4775A2D7A18A}"/>
                </a:ext>
              </a:extLst>
            </p:cNvPr>
            <p:cNvSpPr/>
            <p:nvPr/>
          </p:nvSpPr>
          <p:spPr>
            <a:xfrm>
              <a:off x="9822234" y="2595064"/>
              <a:ext cx="241193" cy="361060"/>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E232A8CD-4DDC-44B2-82DB-3123D72F27D8}"/>
                </a:ext>
              </a:extLst>
            </p:cNvPr>
            <p:cNvSpPr/>
            <p:nvPr/>
          </p:nvSpPr>
          <p:spPr>
            <a:xfrm>
              <a:off x="10107576" y="5812453"/>
              <a:ext cx="171153" cy="22366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1C829C9D-EB85-4191-B966-19B86CCBDD11}"/>
                </a:ext>
              </a:extLst>
            </p:cNvPr>
            <p:cNvSpPr/>
            <p:nvPr/>
          </p:nvSpPr>
          <p:spPr>
            <a:xfrm>
              <a:off x="9960557" y="2766180"/>
              <a:ext cx="225181" cy="459338"/>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AF84942E-A2EF-4CF2-836C-79B032F081E8}"/>
                </a:ext>
              </a:extLst>
            </p:cNvPr>
            <p:cNvSpPr/>
            <p:nvPr/>
          </p:nvSpPr>
          <p:spPr>
            <a:xfrm>
              <a:off x="9588078" y="2995911"/>
              <a:ext cx="1278399" cy="1671078"/>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EB69A2A5-4E33-4FF1-9D1E-0FAF609DD5B4}"/>
                </a:ext>
              </a:extLst>
            </p:cNvPr>
            <p:cNvSpPr/>
            <p:nvPr/>
          </p:nvSpPr>
          <p:spPr>
            <a:xfrm>
              <a:off x="9684533" y="3451810"/>
              <a:ext cx="1069816" cy="1214685"/>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852ADA61-4CFF-4288-BAC9-6ECD3200F022}"/>
                </a:ext>
              </a:extLst>
            </p:cNvPr>
            <p:cNvSpPr/>
            <p:nvPr/>
          </p:nvSpPr>
          <p:spPr>
            <a:xfrm>
              <a:off x="9271727" y="3590749"/>
              <a:ext cx="602233" cy="770345"/>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A7A10DC2-4C98-494A-9D47-F5CBA0695D97}"/>
                </a:ext>
              </a:extLst>
            </p:cNvPr>
            <p:cNvSpPr/>
            <p:nvPr/>
          </p:nvSpPr>
          <p:spPr>
            <a:xfrm>
              <a:off x="9950716" y="3147176"/>
              <a:ext cx="978000" cy="106862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0B6F4D12-86E7-4B08-8CDF-1802583DB8B6}"/>
                </a:ext>
              </a:extLst>
            </p:cNvPr>
            <p:cNvSpPr/>
            <p:nvPr/>
          </p:nvSpPr>
          <p:spPr>
            <a:xfrm>
              <a:off x="9950716" y="3147176"/>
              <a:ext cx="978000" cy="106862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0AED5135-C2E9-45ED-B93A-5CF318DC6196}"/>
                </a:ext>
              </a:extLst>
            </p:cNvPr>
            <p:cNvSpPr/>
            <p:nvPr/>
          </p:nvSpPr>
          <p:spPr>
            <a:xfrm>
              <a:off x="9475527" y="4601064"/>
              <a:ext cx="1065121" cy="1087777"/>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FF6090A4-D3D9-40DA-99A7-61C7E0F3DE55}"/>
                </a:ext>
              </a:extLst>
            </p:cNvPr>
            <p:cNvSpPr/>
            <p:nvPr/>
          </p:nvSpPr>
          <p:spPr>
            <a:xfrm>
              <a:off x="9911952" y="4667649"/>
              <a:ext cx="629189" cy="120067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0A933286-65B9-4BC6-9624-136DD8455F9F}"/>
                </a:ext>
              </a:extLst>
            </p:cNvPr>
            <p:cNvSpPr/>
            <p:nvPr/>
          </p:nvSpPr>
          <p:spPr>
            <a:xfrm>
              <a:off x="9746987" y="2512568"/>
              <a:ext cx="329849" cy="336614"/>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09CFD084-BC2B-41B1-98D5-0354E28FA035}"/>
                </a:ext>
              </a:extLst>
            </p:cNvPr>
            <p:cNvSpPr/>
            <p:nvPr/>
          </p:nvSpPr>
          <p:spPr>
            <a:xfrm>
              <a:off x="9959408" y="2760478"/>
              <a:ext cx="63160" cy="81352"/>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93B8BBBB-56CD-4203-B28E-A349D8506D19}"/>
                </a:ext>
              </a:extLst>
            </p:cNvPr>
            <p:cNvSpPr/>
            <p:nvPr/>
          </p:nvSpPr>
          <p:spPr>
            <a:xfrm>
              <a:off x="9271071" y="4018210"/>
              <a:ext cx="602233" cy="342883"/>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8F37E281-39C9-4ECD-81B5-46468E5FD664}"/>
                </a:ext>
              </a:extLst>
            </p:cNvPr>
            <p:cNvSpPr/>
            <p:nvPr/>
          </p:nvSpPr>
          <p:spPr>
            <a:xfrm>
              <a:off x="9737507" y="3975928"/>
              <a:ext cx="213209" cy="168599"/>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07035344-263C-4C45-ACE4-EADA2594D437}"/>
                </a:ext>
              </a:extLst>
            </p:cNvPr>
            <p:cNvSpPr/>
            <p:nvPr/>
          </p:nvSpPr>
          <p:spPr>
            <a:xfrm>
              <a:off x="9713959" y="5633958"/>
              <a:ext cx="171153" cy="22366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2E119DDB-087F-4B78-9E71-29CC0DB8E927}"/>
                </a:ext>
              </a:extLst>
            </p:cNvPr>
            <p:cNvSpPr/>
            <p:nvPr/>
          </p:nvSpPr>
          <p:spPr>
            <a:xfrm>
              <a:off x="9783083" y="2777223"/>
              <a:ext cx="64964" cy="90483"/>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37ACB55A-19A2-453E-8448-DB3AF841AA4A}"/>
                </a:ext>
              </a:extLst>
            </p:cNvPr>
            <p:cNvSpPr/>
            <p:nvPr/>
          </p:nvSpPr>
          <p:spPr>
            <a:xfrm>
              <a:off x="9961704" y="2873969"/>
              <a:ext cx="68559" cy="145696"/>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58A12DB5-D295-4E09-A369-8261BA1DD3B2}"/>
                </a:ext>
              </a:extLst>
            </p:cNvPr>
            <p:cNvSpPr/>
            <p:nvPr/>
          </p:nvSpPr>
          <p:spPr>
            <a:xfrm>
              <a:off x="9342742" y="3681562"/>
              <a:ext cx="245354" cy="231400"/>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BF31C3EF-168C-4EB1-A2FD-588BEB2E5D1C}"/>
                </a:ext>
              </a:extLst>
            </p:cNvPr>
            <p:cNvSpPr/>
            <p:nvPr/>
          </p:nvSpPr>
          <p:spPr>
            <a:xfrm>
              <a:off x="9158235" y="4026354"/>
              <a:ext cx="113492" cy="196788"/>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40C28E3B-A84D-4764-A3EF-389672F16355}"/>
                </a:ext>
              </a:extLst>
            </p:cNvPr>
            <p:cNvSpPr/>
            <p:nvPr/>
          </p:nvSpPr>
          <p:spPr>
            <a:xfrm>
              <a:off x="8532455" y="3876157"/>
              <a:ext cx="240363" cy="227166"/>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EB2F6F64-D65D-4EA6-816D-B9D4E9BF0510}"/>
                </a:ext>
              </a:extLst>
            </p:cNvPr>
            <p:cNvSpPr/>
            <p:nvPr/>
          </p:nvSpPr>
          <p:spPr>
            <a:xfrm>
              <a:off x="9730618" y="3045212"/>
              <a:ext cx="436914" cy="188680"/>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grpSp>
        <p:nvGrpSpPr>
          <p:cNvPr id="119" name="组合 118">
            <a:extLst>
              <a:ext uri="{FF2B5EF4-FFF2-40B4-BE49-F238E27FC236}">
                <a16:creationId xmlns:a16="http://schemas.microsoft.com/office/drawing/2014/main" id="{F84F1287-CBB1-4E14-8E7E-1462D0D81AB6}"/>
              </a:ext>
            </a:extLst>
          </p:cNvPr>
          <p:cNvGrpSpPr/>
          <p:nvPr/>
        </p:nvGrpSpPr>
        <p:grpSpPr>
          <a:xfrm>
            <a:off x="1445343" y="1656051"/>
            <a:ext cx="1159693" cy="1918197"/>
            <a:chOff x="1109137" y="2530854"/>
            <a:chExt cx="2011206" cy="3326648"/>
          </a:xfrm>
        </p:grpSpPr>
        <p:sp>
          <p:nvSpPr>
            <p:cNvPr id="121" name="任意多边形: 形状 120">
              <a:extLst>
                <a:ext uri="{FF2B5EF4-FFF2-40B4-BE49-F238E27FC236}">
                  <a16:creationId xmlns:a16="http://schemas.microsoft.com/office/drawing/2014/main" id="{9D7197F2-A6E2-401B-AAC3-9553F5E0728E}"/>
                </a:ext>
              </a:extLst>
            </p:cNvPr>
            <p:cNvSpPr/>
            <p:nvPr/>
          </p:nvSpPr>
          <p:spPr>
            <a:xfrm>
              <a:off x="1506336" y="2530854"/>
              <a:ext cx="356300" cy="310305"/>
            </a:xfrm>
            <a:custGeom>
              <a:avLst/>
              <a:gdLst>
                <a:gd name="connsiteX0" fmla="*/ 356301 w 356300"/>
                <a:gd name="connsiteY0" fmla="*/ 40328 h 310305"/>
                <a:gd name="connsiteX1" fmla="*/ 181085 w 356300"/>
                <a:gd name="connsiteY1" fmla="*/ 23154 h 310305"/>
                <a:gd name="connsiteX2" fmla="*/ 0 w 356300"/>
                <a:gd name="connsiteY2" fmla="*/ 270012 h 310305"/>
                <a:gd name="connsiteX3" fmla="*/ 303995 w 356300"/>
                <a:gd name="connsiteY3" fmla="*/ 160374 h 310305"/>
              </a:gdLst>
              <a:ahLst/>
              <a:cxnLst>
                <a:cxn ang="0">
                  <a:pos x="connsiteX0" y="connsiteY0"/>
                </a:cxn>
                <a:cxn ang="0">
                  <a:pos x="connsiteX1" y="connsiteY1"/>
                </a:cxn>
                <a:cxn ang="0">
                  <a:pos x="connsiteX2" y="connsiteY2"/>
                </a:cxn>
                <a:cxn ang="0">
                  <a:pos x="connsiteX3" y="connsiteY3"/>
                </a:cxn>
              </a:cxnLst>
              <a:rect l="l" t="t" r="r" b="b"/>
              <a:pathLst>
                <a:path w="356300" h="310305">
                  <a:moveTo>
                    <a:pt x="356301" y="40328"/>
                  </a:moveTo>
                  <a:cubicBezTo>
                    <a:pt x="356301" y="40328"/>
                    <a:pt x="254451" y="-37563"/>
                    <a:pt x="181085" y="23154"/>
                  </a:cubicBezTo>
                  <a:cubicBezTo>
                    <a:pt x="107719" y="83871"/>
                    <a:pt x="169519" y="316330"/>
                    <a:pt x="0" y="270012"/>
                  </a:cubicBezTo>
                  <a:cubicBezTo>
                    <a:pt x="0" y="270012"/>
                    <a:pt x="188163" y="412957"/>
                    <a:pt x="303995" y="160374"/>
                  </a:cubicBezTo>
                  <a:close/>
                </a:path>
              </a:pathLst>
            </a:custGeom>
            <a:solidFill>
              <a:srgbClr val="24285B"/>
            </a:solidFill>
            <a:ln w="17240"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1078CFC7-3AF5-4904-B1F7-4A31F962835E}"/>
                </a:ext>
              </a:extLst>
            </p:cNvPr>
            <p:cNvSpPr/>
            <p:nvPr/>
          </p:nvSpPr>
          <p:spPr>
            <a:xfrm>
              <a:off x="1743758" y="2555653"/>
              <a:ext cx="125783" cy="180506"/>
            </a:xfrm>
            <a:custGeom>
              <a:avLst/>
              <a:gdLst>
                <a:gd name="connsiteX0" fmla="*/ 48274 w 125783"/>
                <a:gd name="connsiteY0" fmla="*/ 180506 h 180506"/>
                <a:gd name="connsiteX1" fmla="*/ 4945 w 125783"/>
                <a:gd name="connsiteY1" fmla="*/ 81971 h 180506"/>
                <a:gd name="connsiteX2" fmla="*/ 125783 w 125783"/>
                <a:gd name="connsiteY2" fmla="*/ 12581 h 180506"/>
              </a:gdLst>
              <a:ahLst/>
              <a:cxnLst>
                <a:cxn ang="0">
                  <a:pos x="connsiteX0" y="connsiteY0"/>
                </a:cxn>
                <a:cxn ang="0">
                  <a:pos x="connsiteX1" y="connsiteY1"/>
                </a:cxn>
                <a:cxn ang="0">
                  <a:pos x="connsiteX2" y="connsiteY2"/>
                </a:cxn>
              </a:cxnLst>
              <a:rect l="l" t="t" r="r" b="b"/>
              <a:pathLst>
                <a:path w="125783" h="180506">
                  <a:moveTo>
                    <a:pt x="48274" y="180506"/>
                  </a:moveTo>
                  <a:cubicBezTo>
                    <a:pt x="48274" y="180506"/>
                    <a:pt x="-18360" y="174087"/>
                    <a:pt x="4945" y="81971"/>
                  </a:cubicBezTo>
                  <a:cubicBezTo>
                    <a:pt x="28249" y="-10145"/>
                    <a:pt x="103342" y="-10145"/>
                    <a:pt x="125783" y="12581"/>
                  </a:cubicBezTo>
                  <a:close/>
                </a:path>
              </a:pathLst>
            </a:custGeom>
            <a:solidFill>
              <a:srgbClr val="68E1FD"/>
            </a:solidFill>
            <a:ln w="17240"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FD199BBA-0FCE-45C0-9ECB-E19FC5548C8D}"/>
                </a:ext>
              </a:extLst>
            </p:cNvPr>
            <p:cNvSpPr/>
            <p:nvPr/>
          </p:nvSpPr>
          <p:spPr>
            <a:xfrm>
              <a:off x="1838752" y="2602028"/>
              <a:ext cx="149353" cy="229101"/>
            </a:xfrm>
            <a:custGeom>
              <a:avLst/>
              <a:gdLst>
                <a:gd name="connsiteX0" fmla="*/ 149039 w 149353"/>
                <a:gd name="connsiteY0" fmla="*/ 74975 h 229101"/>
                <a:gd name="connsiteX1" fmla="*/ 123835 w 149353"/>
                <a:gd name="connsiteY1" fmla="*/ 204562 h 229101"/>
                <a:gd name="connsiteX2" fmla="*/ 72047 w 149353"/>
                <a:gd name="connsiteY2" fmla="*/ 226073 h 229101"/>
                <a:gd name="connsiteX3" fmla="*/ 13700 w 149353"/>
                <a:gd name="connsiteY3" fmla="*/ 150438 h 229101"/>
                <a:gd name="connsiteX4" fmla="*/ 235 w 149353"/>
                <a:gd name="connsiteY4" fmla="*/ 78271 h 229101"/>
                <a:gd name="connsiteX5" fmla="*/ 42183 w 149353"/>
                <a:gd name="connsiteY5" fmla="*/ 7319 h 229101"/>
                <a:gd name="connsiteX6" fmla="*/ 149039 w 149353"/>
                <a:gd name="connsiteY6" fmla="*/ 74975 h 22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353" h="229101">
                  <a:moveTo>
                    <a:pt x="149039" y="74975"/>
                  </a:moveTo>
                  <a:cubicBezTo>
                    <a:pt x="146485" y="119115"/>
                    <a:pt x="138007" y="162705"/>
                    <a:pt x="123835" y="204562"/>
                  </a:cubicBezTo>
                  <a:cubicBezTo>
                    <a:pt x="115412" y="224840"/>
                    <a:pt x="92259" y="234457"/>
                    <a:pt x="72047" y="226073"/>
                  </a:cubicBezTo>
                  <a:cubicBezTo>
                    <a:pt x="39483" y="214595"/>
                    <a:pt x="16645" y="184990"/>
                    <a:pt x="13700" y="150438"/>
                  </a:cubicBezTo>
                  <a:lnTo>
                    <a:pt x="235" y="78271"/>
                  </a:lnTo>
                  <a:cubicBezTo>
                    <a:pt x="-2209" y="48065"/>
                    <a:pt x="14616" y="19607"/>
                    <a:pt x="42183" y="7319"/>
                  </a:cubicBezTo>
                  <a:cubicBezTo>
                    <a:pt x="90518" y="-18008"/>
                    <a:pt x="154390" y="26749"/>
                    <a:pt x="149039" y="74975"/>
                  </a:cubicBezTo>
                  <a:close/>
                </a:path>
              </a:pathLst>
            </a:custGeom>
            <a:solidFill>
              <a:srgbClr val="F4A28C"/>
            </a:solidFill>
            <a:ln w="17240"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B8290BDF-A41B-48FD-9272-B62118117A68}"/>
                </a:ext>
              </a:extLst>
            </p:cNvPr>
            <p:cNvSpPr/>
            <p:nvPr/>
          </p:nvSpPr>
          <p:spPr>
            <a:xfrm>
              <a:off x="1784264" y="2721414"/>
              <a:ext cx="142761" cy="269409"/>
            </a:xfrm>
            <a:custGeom>
              <a:avLst/>
              <a:gdLst>
                <a:gd name="connsiteX0" fmla="*/ 39877 w 142761"/>
                <a:gd name="connsiteY0" fmla="*/ 0 h 269409"/>
                <a:gd name="connsiteX1" fmla="*/ 0 w 142761"/>
                <a:gd name="connsiteY1" fmla="*/ 257439 h 269409"/>
                <a:gd name="connsiteX2" fmla="*/ 142762 w 142761"/>
                <a:gd name="connsiteY2" fmla="*/ 269409 h 269409"/>
                <a:gd name="connsiteX3" fmla="*/ 115142 w 142761"/>
                <a:gd name="connsiteY3" fmla="*/ 82228 h 269409"/>
                <a:gd name="connsiteX4" fmla="*/ 39877 w 142761"/>
                <a:gd name="connsiteY4" fmla="*/ 0 h 26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1" h="269409">
                  <a:moveTo>
                    <a:pt x="39877" y="0"/>
                  </a:moveTo>
                  <a:lnTo>
                    <a:pt x="0" y="257439"/>
                  </a:lnTo>
                  <a:lnTo>
                    <a:pt x="142762" y="269409"/>
                  </a:lnTo>
                  <a:lnTo>
                    <a:pt x="115142" y="82228"/>
                  </a:lnTo>
                  <a:lnTo>
                    <a:pt x="39877" y="0"/>
                  </a:lnTo>
                  <a:close/>
                </a:path>
              </a:pathLst>
            </a:custGeom>
            <a:solidFill>
              <a:srgbClr val="F4A28C"/>
            </a:solidFill>
            <a:ln w="17240"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0719D81E-9B31-49E3-B7D9-E54013EB1F4F}"/>
                </a:ext>
              </a:extLst>
            </p:cNvPr>
            <p:cNvSpPr/>
            <p:nvPr/>
          </p:nvSpPr>
          <p:spPr>
            <a:xfrm>
              <a:off x="1958099" y="2726965"/>
              <a:ext cx="43059" cy="53257"/>
            </a:xfrm>
            <a:custGeom>
              <a:avLst/>
              <a:gdLst>
                <a:gd name="connsiteX0" fmla="*/ 24340 w 43059"/>
                <a:gd name="connsiteY0" fmla="*/ 0 h 53257"/>
                <a:gd name="connsiteX1" fmla="*/ 41603 w 43059"/>
                <a:gd name="connsiteY1" fmla="*/ 33481 h 53257"/>
                <a:gd name="connsiteX2" fmla="*/ 36333 w 43059"/>
                <a:gd name="connsiteY2" fmla="*/ 50589 h 53257"/>
                <a:gd name="connsiteX3" fmla="*/ 30900 w 43059"/>
                <a:gd name="connsiteY3" fmla="*/ 52043 h 53257"/>
                <a:gd name="connsiteX4" fmla="*/ 0 w 43059"/>
                <a:gd name="connsiteY4" fmla="*/ 53257 h 5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9" h="53257">
                  <a:moveTo>
                    <a:pt x="24340" y="0"/>
                  </a:moveTo>
                  <a:lnTo>
                    <a:pt x="41603" y="33481"/>
                  </a:lnTo>
                  <a:cubicBezTo>
                    <a:pt x="44849" y="39668"/>
                    <a:pt x="42489" y="47327"/>
                    <a:pt x="36333" y="50589"/>
                  </a:cubicBezTo>
                  <a:cubicBezTo>
                    <a:pt x="34654" y="51479"/>
                    <a:pt x="32797" y="51976"/>
                    <a:pt x="30900" y="52043"/>
                  </a:cubicBezTo>
                  <a:lnTo>
                    <a:pt x="0" y="53257"/>
                  </a:lnTo>
                  <a:close/>
                </a:path>
              </a:pathLst>
            </a:custGeom>
            <a:solidFill>
              <a:srgbClr val="F4A28C"/>
            </a:solidFill>
            <a:ln w="17240"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42527E5F-9331-42C6-9227-FF6059F6AAF3}"/>
                </a:ext>
              </a:extLst>
            </p:cNvPr>
            <p:cNvSpPr/>
            <p:nvPr/>
          </p:nvSpPr>
          <p:spPr>
            <a:xfrm>
              <a:off x="1854368" y="2782651"/>
              <a:ext cx="53841" cy="79972"/>
            </a:xfrm>
            <a:custGeom>
              <a:avLst/>
              <a:gdLst>
                <a:gd name="connsiteX0" fmla="*/ 45901 w 53841"/>
                <a:gd name="connsiteY0" fmla="*/ 26195 h 79972"/>
                <a:gd name="connsiteX1" fmla="*/ 1190 w 53841"/>
                <a:gd name="connsiteY1" fmla="*/ 0 h 79972"/>
                <a:gd name="connsiteX2" fmla="*/ 53841 w 53841"/>
                <a:gd name="connsiteY2" fmla="*/ 79973 h 79972"/>
              </a:gdLst>
              <a:ahLst/>
              <a:cxnLst>
                <a:cxn ang="0">
                  <a:pos x="connsiteX0" y="connsiteY0"/>
                </a:cxn>
                <a:cxn ang="0">
                  <a:pos x="connsiteX1" y="connsiteY1"/>
                </a:cxn>
                <a:cxn ang="0">
                  <a:pos x="connsiteX2" y="connsiteY2"/>
                </a:cxn>
              </a:cxnLst>
              <a:rect l="l" t="t" r="r" b="b"/>
              <a:pathLst>
                <a:path w="53841" h="79972">
                  <a:moveTo>
                    <a:pt x="45901" y="26195"/>
                  </a:moveTo>
                  <a:cubicBezTo>
                    <a:pt x="28915" y="21685"/>
                    <a:pt x="13464" y="12632"/>
                    <a:pt x="1190" y="0"/>
                  </a:cubicBezTo>
                  <a:cubicBezTo>
                    <a:pt x="1190" y="0"/>
                    <a:pt x="-12620" y="55339"/>
                    <a:pt x="53841" y="79973"/>
                  </a:cubicBezTo>
                  <a:close/>
                </a:path>
              </a:pathLst>
            </a:custGeom>
            <a:solidFill>
              <a:srgbClr val="CE8172">
                <a:alpha val="31000"/>
              </a:srgbClr>
            </a:solidFill>
            <a:ln w="17240"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7B800F55-DC3D-4922-95F4-B0182E854771}"/>
                </a:ext>
              </a:extLst>
            </p:cNvPr>
            <p:cNvSpPr/>
            <p:nvPr/>
          </p:nvSpPr>
          <p:spPr>
            <a:xfrm>
              <a:off x="1791249" y="2691216"/>
              <a:ext cx="38820" cy="52055"/>
            </a:xfrm>
            <a:custGeom>
              <a:avLst/>
              <a:gdLst>
                <a:gd name="connsiteX0" fmla="*/ 38588 w 38820"/>
                <a:gd name="connsiteY0" fmla="*/ 31239 h 52055"/>
                <a:gd name="connsiteX1" fmla="*/ 19254 w 38820"/>
                <a:gd name="connsiteY1" fmla="*/ 13 h 52055"/>
                <a:gd name="connsiteX2" fmla="*/ 20808 w 38820"/>
                <a:gd name="connsiteY2" fmla="*/ 52056 h 52055"/>
              </a:gdLst>
              <a:ahLst/>
              <a:cxnLst>
                <a:cxn ang="0">
                  <a:pos x="connsiteX0" y="connsiteY0"/>
                </a:cxn>
                <a:cxn ang="0">
                  <a:pos x="connsiteX1" y="connsiteY1"/>
                </a:cxn>
                <a:cxn ang="0">
                  <a:pos x="connsiteX2" y="connsiteY2"/>
                </a:cxn>
              </a:cxnLst>
              <a:rect l="l" t="t" r="r" b="b"/>
              <a:pathLst>
                <a:path w="38820" h="52055">
                  <a:moveTo>
                    <a:pt x="38588" y="31239"/>
                  </a:moveTo>
                  <a:cubicBezTo>
                    <a:pt x="38588" y="31239"/>
                    <a:pt x="42386" y="880"/>
                    <a:pt x="19254" y="13"/>
                  </a:cubicBezTo>
                  <a:cubicBezTo>
                    <a:pt x="-3878" y="-855"/>
                    <a:pt x="-9402" y="42861"/>
                    <a:pt x="20808" y="52056"/>
                  </a:cubicBezTo>
                  <a:close/>
                </a:path>
              </a:pathLst>
            </a:custGeom>
            <a:solidFill>
              <a:srgbClr val="F4A28C"/>
            </a:solidFill>
            <a:ln w="17240"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F6B3D79F-3B4E-4809-9500-445C6189CEEE}"/>
                </a:ext>
              </a:extLst>
            </p:cNvPr>
            <p:cNvSpPr/>
            <p:nvPr/>
          </p:nvSpPr>
          <p:spPr>
            <a:xfrm>
              <a:off x="1784284" y="2542065"/>
              <a:ext cx="238459" cy="227575"/>
            </a:xfrm>
            <a:custGeom>
              <a:avLst/>
              <a:gdLst>
                <a:gd name="connsiteX0" fmla="*/ 187625 w 238459"/>
                <a:gd name="connsiteY0" fmla="*/ 128867 h 227575"/>
                <a:gd name="connsiteX1" fmla="*/ 112015 w 238459"/>
                <a:gd name="connsiteY1" fmla="*/ 123489 h 227575"/>
                <a:gd name="connsiteX2" fmla="*/ 18796 w 238459"/>
                <a:gd name="connsiteY2" fmla="*/ 227575 h 227575"/>
                <a:gd name="connsiteX3" fmla="*/ 46244 w 238459"/>
                <a:gd name="connsiteY3" fmla="*/ 46119 h 227575"/>
                <a:gd name="connsiteX4" fmla="*/ 221977 w 238459"/>
                <a:gd name="connsiteY4" fmla="*/ 28771 h 227575"/>
                <a:gd name="connsiteX5" fmla="*/ 220239 w 238459"/>
                <a:gd name="connsiteY5" fmla="*/ 112902 h 227575"/>
                <a:gd name="connsiteX6" fmla="*/ 187625 w 238459"/>
                <a:gd name="connsiteY6" fmla="*/ 128867 h 22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459" h="227575">
                  <a:moveTo>
                    <a:pt x="187625" y="128867"/>
                  </a:moveTo>
                  <a:cubicBezTo>
                    <a:pt x="162300" y="131366"/>
                    <a:pt x="136737" y="129547"/>
                    <a:pt x="112015" y="123489"/>
                  </a:cubicBezTo>
                  <a:cubicBezTo>
                    <a:pt x="112014" y="123489"/>
                    <a:pt x="89918" y="210228"/>
                    <a:pt x="18796" y="227575"/>
                  </a:cubicBezTo>
                  <a:cubicBezTo>
                    <a:pt x="18796" y="227575"/>
                    <a:pt x="-38171" y="91570"/>
                    <a:pt x="46244" y="46119"/>
                  </a:cubicBezTo>
                  <a:cubicBezTo>
                    <a:pt x="116848" y="8127"/>
                    <a:pt x="169672" y="-26395"/>
                    <a:pt x="221977" y="28771"/>
                  </a:cubicBezTo>
                  <a:cubicBezTo>
                    <a:pt x="244616" y="52486"/>
                    <a:pt x="243837" y="90153"/>
                    <a:pt x="220239" y="112902"/>
                  </a:cubicBezTo>
                  <a:cubicBezTo>
                    <a:pt x="211297" y="121522"/>
                    <a:pt x="199891" y="127106"/>
                    <a:pt x="187625" y="128867"/>
                  </a:cubicBezTo>
                  <a:close/>
                </a:path>
              </a:pathLst>
            </a:custGeom>
            <a:solidFill>
              <a:srgbClr val="24285B"/>
            </a:solidFill>
            <a:ln w="17240"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374578DB-B0E0-47A8-BF11-FBA397B7A296}"/>
                </a:ext>
              </a:extLst>
            </p:cNvPr>
            <p:cNvSpPr/>
            <p:nvPr/>
          </p:nvSpPr>
          <p:spPr>
            <a:xfrm>
              <a:off x="1973608" y="3092436"/>
              <a:ext cx="1146735" cy="1225350"/>
            </a:xfrm>
            <a:custGeom>
              <a:avLst/>
              <a:gdLst>
                <a:gd name="connsiteX0" fmla="*/ 166957 w 1146735"/>
                <a:gd name="connsiteY0" fmla="*/ 656827 h 1225350"/>
                <a:gd name="connsiteX1" fmla="*/ 567277 w 1146735"/>
                <a:gd name="connsiteY1" fmla="*/ 1224964 h 1225350"/>
                <a:gd name="connsiteX2" fmla="*/ 1121753 w 1146735"/>
                <a:gd name="connsiteY2" fmla="*/ 500525 h 1225350"/>
                <a:gd name="connsiteX3" fmla="*/ 1116229 w 1146735"/>
                <a:gd name="connsiteY3" fmla="*/ 376662 h 1225350"/>
                <a:gd name="connsiteX4" fmla="*/ 1116229 w 1146735"/>
                <a:gd name="connsiteY4" fmla="*/ 255229 h 1225350"/>
                <a:gd name="connsiteX5" fmla="*/ 1037511 w 1146735"/>
                <a:gd name="connsiteY5" fmla="*/ 457329 h 1225350"/>
                <a:gd name="connsiteX6" fmla="*/ 662567 w 1146735"/>
                <a:gd name="connsiteY6" fmla="*/ 883214 h 1225350"/>
                <a:gd name="connsiteX7" fmla="*/ 190952 w 1146735"/>
                <a:gd name="connsiteY7" fmla="*/ 51914 h 1225350"/>
                <a:gd name="connsiteX8" fmla="*/ 166957 w 1146735"/>
                <a:gd name="connsiteY8" fmla="*/ 656827 h 12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735" h="1225350">
                  <a:moveTo>
                    <a:pt x="166957" y="656827"/>
                  </a:moveTo>
                  <a:cubicBezTo>
                    <a:pt x="166957" y="656827"/>
                    <a:pt x="196131" y="1205187"/>
                    <a:pt x="567277" y="1224964"/>
                  </a:cubicBezTo>
                  <a:cubicBezTo>
                    <a:pt x="938424" y="1244740"/>
                    <a:pt x="1121753" y="500525"/>
                    <a:pt x="1121753" y="500525"/>
                  </a:cubicBezTo>
                  <a:cubicBezTo>
                    <a:pt x="1121753" y="500525"/>
                    <a:pt x="1181482" y="423328"/>
                    <a:pt x="1116229" y="376662"/>
                  </a:cubicBezTo>
                  <a:cubicBezTo>
                    <a:pt x="1116229" y="376662"/>
                    <a:pt x="1154897" y="259219"/>
                    <a:pt x="1116229" y="255229"/>
                  </a:cubicBezTo>
                  <a:cubicBezTo>
                    <a:pt x="1077561" y="251239"/>
                    <a:pt x="1037511" y="457329"/>
                    <a:pt x="1037511" y="457329"/>
                  </a:cubicBezTo>
                  <a:cubicBezTo>
                    <a:pt x="1037511" y="457329"/>
                    <a:pt x="840027" y="845743"/>
                    <a:pt x="662567" y="883214"/>
                  </a:cubicBezTo>
                  <a:cubicBezTo>
                    <a:pt x="485107" y="920686"/>
                    <a:pt x="606118" y="322538"/>
                    <a:pt x="190952" y="51914"/>
                  </a:cubicBezTo>
                  <a:cubicBezTo>
                    <a:pt x="-224215" y="-218710"/>
                    <a:pt x="166957" y="656827"/>
                    <a:pt x="166957" y="656827"/>
                  </a:cubicBezTo>
                  <a:close/>
                </a:path>
              </a:pathLst>
            </a:custGeom>
            <a:solidFill>
              <a:srgbClr val="F4A28C"/>
            </a:solidFill>
            <a:ln w="17240"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4469566C-E17A-4982-89A1-E40D0312DC4D}"/>
                </a:ext>
              </a:extLst>
            </p:cNvPr>
            <p:cNvSpPr/>
            <p:nvPr/>
          </p:nvSpPr>
          <p:spPr>
            <a:xfrm>
              <a:off x="1843106" y="2679968"/>
              <a:ext cx="51293" cy="63650"/>
            </a:xfrm>
            <a:custGeom>
              <a:avLst/>
              <a:gdLst>
                <a:gd name="connsiteX0" fmla="*/ 51294 w 51293"/>
                <a:gd name="connsiteY0" fmla="*/ 32078 h 63650"/>
                <a:gd name="connsiteX1" fmla="*/ 21775 w 51293"/>
                <a:gd name="connsiteY1" fmla="*/ 158 h 63650"/>
                <a:gd name="connsiteX2" fmla="*/ 25227 w 51293"/>
                <a:gd name="connsiteY2" fmla="*/ 63651 h 63650"/>
              </a:gdLst>
              <a:ahLst/>
              <a:cxnLst>
                <a:cxn ang="0">
                  <a:pos x="connsiteX0" y="connsiteY0"/>
                </a:cxn>
                <a:cxn ang="0">
                  <a:pos x="connsiteX1" y="connsiteY1"/>
                </a:cxn>
                <a:cxn ang="0">
                  <a:pos x="connsiteX2" y="connsiteY2"/>
                </a:cxn>
              </a:cxnLst>
              <a:rect l="l" t="t" r="r" b="b"/>
              <a:pathLst>
                <a:path w="51293" h="63650">
                  <a:moveTo>
                    <a:pt x="51294" y="32078"/>
                  </a:moveTo>
                  <a:cubicBezTo>
                    <a:pt x="51294" y="32078"/>
                    <a:pt x="50258" y="-2618"/>
                    <a:pt x="21775" y="158"/>
                  </a:cubicBezTo>
                  <a:cubicBezTo>
                    <a:pt x="-6709" y="2934"/>
                    <a:pt x="-8953" y="45089"/>
                    <a:pt x="25227" y="63651"/>
                  </a:cubicBezTo>
                  <a:close/>
                </a:path>
              </a:pathLst>
            </a:custGeom>
            <a:solidFill>
              <a:srgbClr val="F4A28C"/>
            </a:solidFill>
            <a:ln w="17240"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EDF39C6F-4E25-45BE-9841-63C9B279BA16}"/>
                </a:ext>
              </a:extLst>
            </p:cNvPr>
            <p:cNvSpPr/>
            <p:nvPr/>
          </p:nvSpPr>
          <p:spPr>
            <a:xfrm>
              <a:off x="1279375" y="2979027"/>
              <a:ext cx="1137953" cy="1393365"/>
            </a:xfrm>
            <a:custGeom>
              <a:avLst/>
              <a:gdLst>
                <a:gd name="connsiteX0" fmla="*/ 504889 w 1137953"/>
                <a:gd name="connsiteY0" fmla="*/ 0 h 1393365"/>
                <a:gd name="connsiteX1" fmla="*/ 647651 w 1137953"/>
                <a:gd name="connsiteY1" fmla="*/ 11970 h 1393365"/>
                <a:gd name="connsiteX2" fmla="*/ 1016553 w 1137953"/>
                <a:gd name="connsiteY2" fmla="*/ 888895 h 1393365"/>
                <a:gd name="connsiteX3" fmla="*/ 955098 w 1137953"/>
                <a:gd name="connsiteY3" fmla="*/ 1045024 h 1393365"/>
                <a:gd name="connsiteX4" fmla="*/ 929550 w 1137953"/>
                <a:gd name="connsiteY4" fmla="*/ 1367170 h 1393365"/>
                <a:gd name="connsiteX5" fmla="*/ 352805 w 1137953"/>
                <a:gd name="connsiteY5" fmla="*/ 1393366 h 1393365"/>
                <a:gd name="connsiteX6" fmla="*/ 504889 w 1137953"/>
                <a:gd name="connsiteY6" fmla="*/ 0 h 139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7953" h="1393365">
                  <a:moveTo>
                    <a:pt x="504889" y="0"/>
                  </a:moveTo>
                  <a:lnTo>
                    <a:pt x="647651" y="11970"/>
                  </a:lnTo>
                  <a:cubicBezTo>
                    <a:pt x="647651" y="11970"/>
                    <a:pt x="1432065" y="346954"/>
                    <a:pt x="1016553" y="888895"/>
                  </a:cubicBezTo>
                  <a:cubicBezTo>
                    <a:pt x="981395" y="933825"/>
                    <a:pt x="960038" y="988083"/>
                    <a:pt x="955098" y="1045024"/>
                  </a:cubicBezTo>
                  <a:lnTo>
                    <a:pt x="929550" y="1367170"/>
                  </a:lnTo>
                  <a:lnTo>
                    <a:pt x="352805" y="1393366"/>
                  </a:lnTo>
                  <a:cubicBezTo>
                    <a:pt x="352805" y="1393366"/>
                    <a:pt x="-534322" y="234367"/>
                    <a:pt x="504889" y="0"/>
                  </a:cubicBezTo>
                  <a:close/>
                </a:path>
              </a:pathLst>
            </a:custGeom>
            <a:solidFill>
              <a:srgbClr val="68E1FD"/>
            </a:solidFill>
            <a:ln w="17240"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0E9DEA15-79F4-4104-939A-635DFDBB09CD}"/>
                </a:ext>
              </a:extLst>
            </p:cNvPr>
            <p:cNvSpPr/>
            <p:nvPr/>
          </p:nvSpPr>
          <p:spPr>
            <a:xfrm>
              <a:off x="2037852" y="4791338"/>
              <a:ext cx="295363" cy="969214"/>
            </a:xfrm>
            <a:custGeom>
              <a:avLst/>
              <a:gdLst>
                <a:gd name="connsiteX0" fmla="*/ 235290 w 295363"/>
                <a:gd name="connsiteY0" fmla="*/ 0 h 969214"/>
                <a:gd name="connsiteX1" fmla="*/ 295364 w 295363"/>
                <a:gd name="connsiteY1" fmla="*/ 948397 h 969214"/>
                <a:gd name="connsiteX2" fmla="*/ 235117 w 295363"/>
                <a:gd name="connsiteY2" fmla="*/ 969215 h 969214"/>
                <a:gd name="connsiteX3" fmla="*/ 0 w 295363"/>
                <a:gd name="connsiteY3" fmla="*/ 80840 h 969214"/>
                <a:gd name="connsiteX4" fmla="*/ 235290 w 295363"/>
                <a:gd name="connsiteY4" fmla="*/ 0 h 969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63" h="969214">
                  <a:moveTo>
                    <a:pt x="235290" y="0"/>
                  </a:moveTo>
                  <a:lnTo>
                    <a:pt x="295364" y="948397"/>
                  </a:lnTo>
                  <a:lnTo>
                    <a:pt x="235117" y="969215"/>
                  </a:lnTo>
                  <a:lnTo>
                    <a:pt x="0" y="80840"/>
                  </a:lnTo>
                  <a:lnTo>
                    <a:pt x="235290" y="0"/>
                  </a:lnTo>
                  <a:close/>
                </a:path>
              </a:pathLst>
            </a:custGeom>
            <a:solidFill>
              <a:srgbClr val="F4A28C"/>
            </a:solidFill>
            <a:ln w="17240"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75026645-7B48-4B8A-9B8F-53BBEF5373DD}"/>
                </a:ext>
              </a:extLst>
            </p:cNvPr>
            <p:cNvSpPr/>
            <p:nvPr/>
          </p:nvSpPr>
          <p:spPr>
            <a:xfrm>
              <a:off x="1224437" y="3275151"/>
              <a:ext cx="1005376" cy="950479"/>
            </a:xfrm>
            <a:custGeom>
              <a:avLst/>
              <a:gdLst>
                <a:gd name="connsiteX0" fmla="*/ 577263 w 1005376"/>
                <a:gd name="connsiteY0" fmla="*/ 0 h 950479"/>
                <a:gd name="connsiteX1" fmla="*/ 539112 w 1005376"/>
                <a:gd name="connsiteY1" fmla="*/ 481051 h 950479"/>
                <a:gd name="connsiteX2" fmla="*/ 710530 w 1005376"/>
                <a:gd name="connsiteY2" fmla="*/ 749940 h 950479"/>
                <a:gd name="connsiteX3" fmla="*/ 1005376 w 1005376"/>
                <a:gd name="connsiteY3" fmla="*/ 784636 h 950479"/>
                <a:gd name="connsiteX4" fmla="*/ 996227 w 1005376"/>
                <a:gd name="connsiteY4" fmla="*/ 915611 h 950479"/>
                <a:gd name="connsiteX5" fmla="*/ 603847 w 1005376"/>
                <a:gd name="connsiteY5" fmla="*/ 929142 h 950479"/>
                <a:gd name="connsiteX6" fmla="*/ 169346 w 1005376"/>
                <a:gd name="connsiteY6" fmla="*/ 950479 h 950479"/>
                <a:gd name="connsiteX7" fmla="*/ 0 w 1005376"/>
                <a:gd name="connsiteY7" fmla="*/ 593117 h 95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5376" h="950479">
                  <a:moveTo>
                    <a:pt x="577263" y="0"/>
                  </a:moveTo>
                  <a:cubicBezTo>
                    <a:pt x="577263" y="0"/>
                    <a:pt x="749889" y="238357"/>
                    <a:pt x="539112" y="481051"/>
                  </a:cubicBezTo>
                  <a:cubicBezTo>
                    <a:pt x="328335" y="723745"/>
                    <a:pt x="465746" y="920641"/>
                    <a:pt x="710530" y="749940"/>
                  </a:cubicBezTo>
                  <a:cubicBezTo>
                    <a:pt x="955314" y="579239"/>
                    <a:pt x="1005376" y="784636"/>
                    <a:pt x="1005376" y="784636"/>
                  </a:cubicBezTo>
                  <a:lnTo>
                    <a:pt x="996227" y="915611"/>
                  </a:lnTo>
                  <a:lnTo>
                    <a:pt x="603847" y="929142"/>
                  </a:lnTo>
                  <a:lnTo>
                    <a:pt x="169346" y="950479"/>
                  </a:lnTo>
                  <a:lnTo>
                    <a:pt x="0" y="593117"/>
                  </a:lnTo>
                  <a:close/>
                </a:path>
              </a:pathLst>
            </a:custGeom>
            <a:solidFill>
              <a:srgbClr val="000000">
                <a:alpha val="8000"/>
              </a:srgbClr>
            </a:solidFill>
            <a:ln w="17240"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4BD4CED-40B4-455C-B128-786437123B01}"/>
                </a:ext>
              </a:extLst>
            </p:cNvPr>
            <p:cNvSpPr/>
            <p:nvPr/>
          </p:nvSpPr>
          <p:spPr>
            <a:xfrm>
              <a:off x="2241195" y="5725858"/>
              <a:ext cx="209789" cy="95582"/>
            </a:xfrm>
            <a:custGeom>
              <a:avLst/>
              <a:gdLst>
                <a:gd name="connsiteX0" fmla="*/ 89259 w 209789"/>
                <a:gd name="connsiteY0" fmla="*/ 0 h 95582"/>
                <a:gd name="connsiteX1" fmla="*/ 173501 w 209789"/>
                <a:gd name="connsiteY1" fmla="*/ 36257 h 95582"/>
                <a:gd name="connsiteX2" fmla="*/ 157101 w 209789"/>
                <a:gd name="connsiteY2" fmla="*/ 93504 h 95582"/>
                <a:gd name="connsiteX3" fmla="*/ 89087 w 209789"/>
                <a:gd name="connsiteY3" fmla="*/ 87432 h 95582"/>
                <a:gd name="connsiteX4" fmla="*/ 27804 w 209789"/>
                <a:gd name="connsiteY4" fmla="*/ 94718 h 95582"/>
                <a:gd name="connsiteX5" fmla="*/ 6226 w 209789"/>
                <a:gd name="connsiteY5" fmla="*/ 88126 h 95582"/>
                <a:gd name="connsiteX6" fmla="*/ 29876 w 209789"/>
                <a:gd name="connsiteY6" fmla="*/ 4857 h 9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89" h="95582">
                  <a:moveTo>
                    <a:pt x="89259" y="0"/>
                  </a:moveTo>
                  <a:cubicBezTo>
                    <a:pt x="89259" y="0"/>
                    <a:pt x="128446" y="42328"/>
                    <a:pt x="173501" y="36257"/>
                  </a:cubicBezTo>
                  <a:cubicBezTo>
                    <a:pt x="218557" y="30185"/>
                    <a:pt x="230640" y="94198"/>
                    <a:pt x="157101" y="93504"/>
                  </a:cubicBezTo>
                  <a:cubicBezTo>
                    <a:pt x="134298" y="93447"/>
                    <a:pt x="111543" y="91415"/>
                    <a:pt x="89087" y="87432"/>
                  </a:cubicBezTo>
                  <a:cubicBezTo>
                    <a:pt x="68378" y="84367"/>
                    <a:pt x="47230" y="86882"/>
                    <a:pt x="27804" y="94718"/>
                  </a:cubicBezTo>
                  <a:cubicBezTo>
                    <a:pt x="19947" y="97088"/>
                    <a:pt x="11442" y="94489"/>
                    <a:pt x="6226" y="88126"/>
                  </a:cubicBezTo>
                  <a:cubicBezTo>
                    <a:pt x="-16388" y="65401"/>
                    <a:pt x="29876" y="4857"/>
                    <a:pt x="29876" y="4857"/>
                  </a:cubicBezTo>
                  <a:close/>
                </a:path>
              </a:pathLst>
            </a:custGeom>
            <a:solidFill>
              <a:srgbClr val="68E1FD"/>
            </a:solidFill>
            <a:ln w="17240"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54ED63FF-B33D-4808-BFD0-AB459E86A44E}"/>
                </a:ext>
              </a:extLst>
            </p:cNvPr>
            <p:cNvSpPr/>
            <p:nvPr/>
          </p:nvSpPr>
          <p:spPr>
            <a:xfrm>
              <a:off x="1463351" y="4824993"/>
              <a:ext cx="260493" cy="968347"/>
            </a:xfrm>
            <a:custGeom>
              <a:avLst/>
              <a:gdLst>
                <a:gd name="connsiteX0" fmla="*/ 22096 w 260493"/>
                <a:gd name="connsiteY0" fmla="*/ 0 h 968347"/>
                <a:gd name="connsiteX1" fmla="*/ 0 w 260493"/>
                <a:gd name="connsiteY1" fmla="*/ 950132 h 968347"/>
                <a:gd name="connsiteX2" fmla="*/ 60937 w 260493"/>
                <a:gd name="connsiteY2" fmla="*/ 968347 h 968347"/>
                <a:gd name="connsiteX3" fmla="*/ 260493 w 260493"/>
                <a:gd name="connsiteY3" fmla="*/ 71299 h 968347"/>
                <a:gd name="connsiteX4" fmla="*/ 22096 w 260493"/>
                <a:gd name="connsiteY4" fmla="*/ 0 h 96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93" h="968347">
                  <a:moveTo>
                    <a:pt x="22096" y="0"/>
                  </a:moveTo>
                  <a:lnTo>
                    <a:pt x="0" y="950132"/>
                  </a:lnTo>
                  <a:lnTo>
                    <a:pt x="60937" y="968347"/>
                  </a:lnTo>
                  <a:lnTo>
                    <a:pt x="260493" y="71299"/>
                  </a:lnTo>
                  <a:lnTo>
                    <a:pt x="22096" y="0"/>
                  </a:lnTo>
                  <a:close/>
                </a:path>
              </a:pathLst>
            </a:custGeom>
            <a:solidFill>
              <a:srgbClr val="F4A28C"/>
            </a:solidFill>
            <a:ln w="17240"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405717B8-9CBD-4F24-87CA-C6F9F4F775E0}"/>
                </a:ext>
              </a:extLst>
            </p:cNvPr>
            <p:cNvSpPr/>
            <p:nvPr/>
          </p:nvSpPr>
          <p:spPr>
            <a:xfrm>
              <a:off x="1347000" y="5761247"/>
              <a:ext cx="209986" cy="96255"/>
            </a:xfrm>
            <a:custGeom>
              <a:avLst/>
              <a:gdLst>
                <a:gd name="connsiteX0" fmla="*/ 117906 w 209986"/>
                <a:gd name="connsiteY0" fmla="*/ 0 h 96255"/>
                <a:gd name="connsiteX1" fmla="*/ 35218 w 209986"/>
                <a:gd name="connsiteY1" fmla="*/ 39553 h 96255"/>
                <a:gd name="connsiteX2" fmla="*/ 53861 w 209986"/>
                <a:gd name="connsiteY2" fmla="*/ 96106 h 96255"/>
                <a:gd name="connsiteX3" fmla="*/ 121703 w 209986"/>
                <a:gd name="connsiteY3" fmla="*/ 87259 h 96255"/>
                <a:gd name="connsiteX4" fmla="*/ 183158 w 209986"/>
                <a:gd name="connsiteY4" fmla="*/ 91943 h 96255"/>
                <a:gd name="connsiteX5" fmla="*/ 204392 w 209986"/>
                <a:gd name="connsiteY5" fmla="*/ 84483 h 96255"/>
                <a:gd name="connsiteX6" fmla="*/ 177462 w 209986"/>
                <a:gd name="connsiteY6" fmla="*/ 2429 h 9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986" h="96255">
                  <a:moveTo>
                    <a:pt x="117906" y="0"/>
                  </a:moveTo>
                  <a:cubicBezTo>
                    <a:pt x="117906" y="0"/>
                    <a:pt x="80446" y="43716"/>
                    <a:pt x="35218" y="39553"/>
                  </a:cubicBezTo>
                  <a:cubicBezTo>
                    <a:pt x="-10011" y="35389"/>
                    <a:pt x="-19505" y="99749"/>
                    <a:pt x="53861" y="96106"/>
                  </a:cubicBezTo>
                  <a:cubicBezTo>
                    <a:pt x="76682" y="95067"/>
                    <a:pt x="99375" y="92108"/>
                    <a:pt x="121703" y="87259"/>
                  </a:cubicBezTo>
                  <a:cubicBezTo>
                    <a:pt x="142247" y="83456"/>
                    <a:pt x="163421" y="85070"/>
                    <a:pt x="183158" y="91943"/>
                  </a:cubicBezTo>
                  <a:cubicBezTo>
                    <a:pt x="191094" y="94220"/>
                    <a:pt x="199596" y="91233"/>
                    <a:pt x="204392" y="84483"/>
                  </a:cubicBezTo>
                  <a:cubicBezTo>
                    <a:pt x="226142" y="60890"/>
                    <a:pt x="177462" y="2429"/>
                    <a:pt x="177462" y="2429"/>
                  </a:cubicBezTo>
                  <a:close/>
                </a:path>
              </a:pathLst>
            </a:custGeom>
            <a:solidFill>
              <a:srgbClr val="68E1FD"/>
            </a:solidFill>
            <a:ln w="17240"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396B278E-9312-43F7-BEDF-152C7429DCFE}"/>
                </a:ext>
              </a:extLst>
            </p:cNvPr>
            <p:cNvSpPr/>
            <p:nvPr/>
          </p:nvSpPr>
          <p:spPr>
            <a:xfrm>
              <a:off x="1319726" y="4191109"/>
              <a:ext cx="1105672" cy="1029584"/>
            </a:xfrm>
            <a:custGeom>
              <a:avLst/>
              <a:gdLst>
                <a:gd name="connsiteX0" fmla="*/ 900937 w 1105672"/>
                <a:gd name="connsiteY0" fmla="*/ 0 h 1029584"/>
                <a:gd name="connsiteX1" fmla="*/ 1105672 w 1105672"/>
                <a:gd name="connsiteY1" fmla="*/ 968347 h 1029584"/>
                <a:gd name="connsiteX2" fmla="*/ 685500 w 1105672"/>
                <a:gd name="connsiteY2" fmla="*/ 987430 h 1029584"/>
                <a:gd name="connsiteX3" fmla="*/ 508040 w 1105672"/>
                <a:gd name="connsiteY3" fmla="*/ 995410 h 1029584"/>
                <a:gd name="connsiteX4" fmla="*/ 0 w 1105672"/>
                <a:gd name="connsiteY4" fmla="*/ 1029585 h 1029584"/>
                <a:gd name="connsiteX5" fmla="*/ 177460 w 1105672"/>
                <a:gd name="connsiteY5" fmla="*/ 32787 h 1029584"/>
                <a:gd name="connsiteX6" fmla="*/ 900937 w 1105672"/>
                <a:gd name="connsiteY6" fmla="*/ 0 h 10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5672" h="1029584">
                  <a:moveTo>
                    <a:pt x="900937" y="0"/>
                  </a:moveTo>
                  <a:lnTo>
                    <a:pt x="1105672" y="968347"/>
                  </a:lnTo>
                  <a:lnTo>
                    <a:pt x="685500" y="987430"/>
                  </a:lnTo>
                  <a:lnTo>
                    <a:pt x="508040" y="995410"/>
                  </a:lnTo>
                  <a:lnTo>
                    <a:pt x="0" y="1029585"/>
                  </a:lnTo>
                  <a:lnTo>
                    <a:pt x="177460" y="32787"/>
                  </a:lnTo>
                  <a:lnTo>
                    <a:pt x="900937" y="0"/>
                  </a:lnTo>
                  <a:close/>
                </a:path>
              </a:pathLst>
            </a:custGeom>
            <a:solidFill>
              <a:srgbClr val="24285B"/>
            </a:solidFill>
            <a:ln w="17240"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5367CD45-720E-4CF5-8DE9-6DA2C987130F}"/>
                </a:ext>
              </a:extLst>
            </p:cNvPr>
            <p:cNvSpPr/>
            <p:nvPr/>
          </p:nvSpPr>
          <p:spPr>
            <a:xfrm>
              <a:off x="1109137" y="3072368"/>
              <a:ext cx="1102284" cy="1329019"/>
            </a:xfrm>
            <a:custGeom>
              <a:avLst/>
              <a:gdLst>
                <a:gd name="connsiteX0" fmla="*/ 358185 w 1102284"/>
                <a:gd name="connsiteY0" fmla="*/ 45440 h 1329019"/>
                <a:gd name="connsiteX1" fmla="*/ 692735 w 1102284"/>
                <a:gd name="connsiteY1" fmla="*/ 202957 h 1329019"/>
                <a:gd name="connsiteX2" fmla="*/ 394609 w 1102284"/>
                <a:gd name="connsiteY2" fmla="*/ 781329 h 1329019"/>
                <a:gd name="connsiteX3" fmla="*/ 347137 w 1102284"/>
                <a:gd name="connsiteY3" fmla="*/ 1008410 h 1329019"/>
                <a:gd name="connsiteX4" fmla="*/ 974461 w 1102284"/>
                <a:gd name="connsiteY4" fmla="*/ 862863 h 1329019"/>
                <a:gd name="connsiteX5" fmla="*/ 1070787 w 1102284"/>
                <a:gd name="connsiteY5" fmla="*/ 782023 h 1329019"/>
                <a:gd name="connsiteX6" fmla="*/ 1025213 w 1102284"/>
                <a:gd name="connsiteY6" fmla="*/ 941968 h 1329019"/>
                <a:gd name="connsiteX7" fmla="*/ 1025213 w 1102284"/>
                <a:gd name="connsiteY7" fmla="*/ 941968 h 1329019"/>
                <a:gd name="connsiteX8" fmla="*/ 22254 w 1102284"/>
                <a:gd name="connsiteY8" fmla="*/ 1028707 h 1329019"/>
                <a:gd name="connsiteX9" fmla="*/ 358185 w 1102284"/>
                <a:gd name="connsiteY9" fmla="*/ 45440 h 13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284" h="1329019">
                  <a:moveTo>
                    <a:pt x="358185" y="45440"/>
                  </a:moveTo>
                  <a:cubicBezTo>
                    <a:pt x="491625" y="-61248"/>
                    <a:pt x="693943" y="31562"/>
                    <a:pt x="692735" y="202957"/>
                  </a:cubicBezTo>
                  <a:cubicBezTo>
                    <a:pt x="691181" y="412517"/>
                    <a:pt x="465559" y="646711"/>
                    <a:pt x="394609" y="781329"/>
                  </a:cubicBezTo>
                  <a:cubicBezTo>
                    <a:pt x="355423" y="855750"/>
                    <a:pt x="303117" y="949775"/>
                    <a:pt x="347137" y="1008410"/>
                  </a:cubicBezTo>
                  <a:cubicBezTo>
                    <a:pt x="489726" y="1199234"/>
                    <a:pt x="974461" y="862863"/>
                    <a:pt x="974461" y="862863"/>
                  </a:cubicBezTo>
                  <a:cubicBezTo>
                    <a:pt x="974461" y="862863"/>
                    <a:pt x="1007260" y="763114"/>
                    <a:pt x="1070787" y="782023"/>
                  </a:cubicBezTo>
                  <a:cubicBezTo>
                    <a:pt x="1131551" y="800238"/>
                    <a:pt x="1097889" y="922192"/>
                    <a:pt x="1025213" y="941968"/>
                  </a:cubicBezTo>
                  <a:lnTo>
                    <a:pt x="1025213" y="941968"/>
                  </a:lnTo>
                  <a:cubicBezTo>
                    <a:pt x="1025213" y="941968"/>
                    <a:pt x="142575" y="1751758"/>
                    <a:pt x="22254" y="1028707"/>
                  </a:cubicBezTo>
                  <a:cubicBezTo>
                    <a:pt x="-77006" y="432294"/>
                    <a:pt x="177445" y="189253"/>
                    <a:pt x="358185" y="45440"/>
                  </a:cubicBezTo>
                  <a:close/>
                </a:path>
              </a:pathLst>
            </a:custGeom>
            <a:solidFill>
              <a:srgbClr val="F4A28C"/>
            </a:solidFill>
            <a:ln w="17240"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8E14D1C8-D8A7-4FC5-8ABB-5963FA1CD2DC}"/>
                </a:ext>
              </a:extLst>
            </p:cNvPr>
            <p:cNvSpPr/>
            <p:nvPr/>
          </p:nvSpPr>
          <p:spPr>
            <a:xfrm>
              <a:off x="1727372" y="2909976"/>
              <a:ext cx="271185" cy="137194"/>
            </a:xfrm>
            <a:custGeom>
              <a:avLst/>
              <a:gdLst>
                <a:gd name="connsiteX0" fmla="*/ 1824 w 271185"/>
                <a:gd name="connsiteY0" fmla="*/ 82582 h 137194"/>
                <a:gd name="connsiteX1" fmla="*/ 91935 w 271185"/>
                <a:gd name="connsiteY1" fmla="*/ 3997 h 137194"/>
                <a:gd name="connsiteX2" fmla="*/ 264561 w 271185"/>
                <a:gd name="connsiteY2" fmla="*/ 112420 h 137194"/>
                <a:gd name="connsiteX3" fmla="*/ 1824 w 271185"/>
                <a:gd name="connsiteY3" fmla="*/ 82582 h 137194"/>
              </a:gdLst>
              <a:ahLst/>
              <a:cxnLst>
                <a:cxn ang="0">
                  <a:pos x="connsiteX0" y="connsiteY0"/>
                </a:cxn>
                <a:cxn ang="0">
                  <a:pos x="connsiteX1" y="connsiteY1"/>
                </a:cxn>
                <a:cxn ang="0">
                  <a:pos x="connsiteX2" y="connsiteY2"/>
                </a:cxn>
                <a:cxn ang="0">
                  <a:pos x="connsiteX3" y="connsiteY3"/>
                </a:cxn>
              </a:cxnLst>
              <a:rect l="l" t="t" r="r" b="b"/>
              <a:pathLst>
                <a:path w="271185" h="137194">
                  <a:moveTo>
                    <a:pt x="1824" y="82582"/>
                  </a:moveTo>
                  <a:cubicBezTo>
                    <a:pt x="1824" y="82582"/>
                    <a:pt x="-20617" y="22039"/>
                    <a:pt x="91935" y="3997"/>
                  </a:cubicBezTo>
                  <a:cubicBezTo>
                    <a:pt x="204487" y="-14045"/>
                    <a:pt x="297188" y="30192"/>
                    <a:pt x="264561" y="112420"/>
                  </a:cubicBezTo>
                  <a:cubicBezTo>
                    <a:pt x="263698" y="112420"/>
                    <a:pt x="181355" y="184586"/>
                    <a:pt x="1824" y="82582"/>
                  </a:cubicBezTo>
                  <a:close/>
                </a:path>
              </a:pathLst>
            </a:custGeom>
            <a:solidFill>
              <a:srgbClr val="68E1FD"/>
            </a:solidFill>
            <a:ln w="17240"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20EF2B5B-4F34-4037-AF9F-27E0FE83F119}"/>
                </a:ext>
              </a:extLst>
            </p:cNvPr>
            <p:cNvSpPr/>
            <p:nvPr/>
          </p:nvSpPr>
          <p:spPr>
            <a:xfrm>
              <a:off x="1727372" y="2909976"/>
              <a:ext cx="271185" cy="137194"/>
            </a:xfrm>
            <a:custGeom>
              <a:avLst/>
              <a:gdLst>
                <a:gd name="connsiteX0" fmla="*/ 1824 w 271185"/>
                <a:gd name="connsiteY0" fmla="*/ 82582 h 137194"/>
                <a:gd name="connsiteX1" fmla="*/ 91935 w 271185"/>
                <a:gd name="connsiteY1" fmla="*/ 3997 h 137194"/>
                <a:gd name="connsiteX2" fmla="*/ 264561 w 271185"/>
                <a:gd name="connsiteY2" fmla="*/ 112420 h 137194"/>
                <a:gd name="connsiteX3" fmla="*/ 1824 w 271185"/>
                <a:gd name="connsiteY3" fmla="*/ 82582 h 137194"/>
              </a:gdLst>
              <a:ahLst/>
              <a:cxnLst>
                <a:cxn ang="0">
                  <a:pos x="connsiteX0" y="connsiteY0"/>
                </a:cxn>
                <a:cxn ang="0">
                  <a:pos x="connsiteX1" y="connsiteY1"/>
                </a:cxn>
                <a:cxn ang="0">
                  <a:pos x="connsiteX2" y="connsiteY2"/>
                </a:cxn>
                <a:cxn ang="0">
                  <a:pos x="connsiteX3" y="connsiteY3"/>
                </a:cxn>
              </a:cxnLst>
              <a:rect l="l" t="t" r="r" b="b"/>
              <a:pathLst>
                <a:path w="271185" h="137194">
                  <a:moveTo>
                    <a:pt x="1824" y="82582"/>
                  </a:moveTo>
                  <a:cubicBezTo>
                    <a:pt x="1824" y="82582"/>
                    <a:pt x="-20617" y="22039"/>
                    <a:pt x="91935" y="3997"/>
                  </a:cubicBezTo>
                  <a:cubicBezTo>
                    <a:pt x="204487" y="-14045"/>
                    <a:pt x="297188" y="30192"/>
                    <a:pt x="264561" y="112420"/>
                  </a:cubicBezTo>
                  <a:cubicBezTo>
                    <a:pt x="263698" y="112420"/>
                    <a:pt x="181355" y="184586"/>
                    <a:pt x="1824" y="82582"/>
                  </a:cubicBezTo>
                  <a:close/>
                </a:path>
              </a:pathLst>
            </a:custGeom>
            <a:solidFill>
              <a:srgbClr val="FFFFFF">
                <a:alpha val="46000"/>
              </a:srgbClr>
            </a:solidFill>
            <a:ln w="17240"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0918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FC5"/>
              </a:solidFill>
              <a:effectLst/>
              <a:uLnTx/>
              <a:uFillTx/>
              <a:latin typeface="Bahnschrift"/>
              <a:cs typeface="+mn-cs"/>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7377462" y="3821352"/>
            <a:ext cx="3194138" cy="923330"/>
          </a:xfrm>
          <a:prstGeom prst="rect">
            <a:avLst/>
          </a:prstGeom>
          <a:noFill/>
        </p:spPr>
        <p:txBody>
          <a:bodyPr wrap="square">
            <a:spAutoFit/>
          </a:bodyPr>
          <a:lstStyle/>
          <a:p>
            <a:pPr algn="dist">
              <a:defRPr/>
            </a:pPr>
            <a:r>
              <a:rPr lang="zh-CN" altLang="zh-CN" sz="5400" dirty="0">
                <a:solidFill>
                  <a:schemeClr val="bg1"/>
                </a:solidFill>
                <a:ea typeface="思源黑体 CN Medium" panose="020B0600000000000000" pitchFamily="34" charset="-122"/>
              </a:rPr>
              <a:t>质量属性</a:t>
            </a:r>
            <a:endParaRPr lang="zh-CN" altLang="en-US" sz="5400" dirty="0">
              <a:solidFill>
                <a:schemeClr val="bg1"/>
              </a:solidFill>
              <a:ea typeface="思源黑体 CN Medium" panose="020B0600000000000000" pitchFamily="34" charset="-122"/>
            </a:endParaRPr>
          </a:p>
        </p:txBody>
      </p:sp>
      <p:sp>
        <p:nvSpPr>
          <p:cNvPr id="90" name="文本框 89">
            <a:extLst>
              <a:ext uri="{FF2B5EF4-FFF2-40B4-BE49-F238E27FC236}">
                <a16:creationId xmlns:a16="http://schemas.microsoft.com/office/drawing/2014/main" id="{F8340706-A871-4CEA-A8B0-6E58A71B3124}"/>
              </a:ext>
            </a:extLst>
          </p:cNvPr>
          <p:cNvSpPr txBox="1"/>
          <p:nvPr/>
        </p:nvSpPr>
        <p:spPr>
          <a:xfrm>
            <a:off x="2201631" y="1932529"/>
            <a:ext cx="9590996"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dirty="0">
                <a:ln>
                  <a:noFill/>
                </a:ln>
                <a:gradFill flip="none" rotWithShape="1">
                  <a:gsLst>
                    <a:gs pos="0">
                      <a:prstClr val="white">
                        <a:alpha val="0"/>
                      </a:prstClr>
                    </a:gs>
                    <a:gs pos="100000">
                      <a:prstClr val="white"/>
                    </a:gs>
                  </a:gsLst>
                  <a:lin ang="0" scaled="1"/>
                  <a:tileRect/>
                </a:gradFill>
                <a:effectLst/>
                <a:uLnTx/>
                <a:uFillTx/>
                <a:latin typeface="Bahnschrift SemiBold"/>
                <a:ea typeface="+mn-ea"/>
                <a:cs typeface="+mn-cs"/>
              </a:rPr>
              <a:t>PART FOUR</a:t>
            </a:r>
            <a:endParaRPr kumimoji="0" lang="zh-CN" altLang="en-US" sz="11500" b="0" i="0" u="none" strike="noStrike" kern="1200" cap="none" spc="0" normalizeH="0" baseline="0" noProof="0" dirty="0">
              <a:ln>
                <a:noFill/>
              </a:ln>
              <a:gradFill flip="none" rotWithShape="1">
                <a:gsLst>
                  <a:gs pos="0">
                    <a:prstClr val="white">
                      <a:alpha val="0"/>
                    </a:prstClr>
                  </a:gs>
                  <a:gs pos="100000">
                    <a:prstClr val="white"/>
                  </a:gs>
                </a:gsLst>
                <a:lin ang="0" scaled="1"/>
                <a:tileRect/>
              </a:gradFill>
              <a:effectLst/>
              <a:uLnTx/>
              <a:uFillTx/>
              <a:latin typeface="Bahnschrift SemiBold"/>
              <a:ea typeface="+mn-ea"/>
              <a:cs typeface="+mn-cs"/>
            </a:endParaRPr>
          </a:p>
        </p:txBody>
      </p:sp>
      <p:sp>
        <p:nvSpPr>
          <p:cNvPr id="30" name="矩形: 圆角 29">
            <a:extLst>
              <a:ext uri="{FF2B5EF4-FFF2-40B4-BE49-F238E27FC236}">
                <a16:creationId xmlns:a16="http://schemas.microsoft.com/office/drawing/2014/main" id="{24D6BE06-E9F1-4257-B82C-BA0FA0D988B7}"/>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矩形: 圆角 30">
            <a:extLst>
              <a:ext uri="{FF2B5EF4-FFF2-40B4-BE49-F238E27FC236}">
                <a16:creationId xmlns:a16="http://schemas.microsoft.com/office/drawing/2014/main" id="{CAF3C72E-691D-4622-BC11-73A5D41C755A}"/>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矩形: 圆角 32">
            <a:extLst>
              <a:ext uri="{FF2B5EF4-FFF2-40B4-BE49-F238E27FC236}">
                <a16:creationId xmlns:a16="http://schemas.microsoft.com/office/drawing/2014/main" id="{9C535DB1-A4CF-4C78-93AC-6C2F11492C97}"/>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grpSp>
    </p:spTree>
    <p:extLst>
      <p:ext uri="{BB962C8B-B14F-4D97-AF65-F5344CB8AC3E}">
        <p14:creationId xmlns:p14="http://schemas.microsoft.com/office/powerpoint/2010/main" val="2881541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518429" y="-254279"/>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en-US" sz="2400" dirty="0">
                <a:gradFill>
                  <a:gsLst>
                    <a:gs pos="0">
                      <a:srgbClr val="075FC5"/>
                    </a:gs>
                    <a:gs pos="100000">
                      <a:srgbClr val="0F30A9"/>
                    </a:gs>
                  </a:gsLst>
                  <a:lin ang="2700000" scaled="1"/>
                </a:gradFill>
                <a:latin typeface="思源黑体 CN Medium" panose="020B0600000000000000" pitchFamily="34" charset="-122"/>
                <a:ea typeface="思源黑体 CN Medium" panose="020B0600000000000000" pitchFamily="34" charset="-122"/>
              </a:rPr>
              <a:t>设计属性</a:t>
            </a: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116" name="矩形 115">
            <a:extLst>
              <a:ext uri="{FF2B5EF4-FFF2-40B4-BE49-F238E27FC236}">
                <a16:creationId xmlns:a16="http://schemas.microsoft.com/office/drawing/2014/main" id="{2A90B7AA-282C-426D-BE44-79C9ADFB37CE}"/>
              </a:ext>
            </a:extLst>
          </p:cNvPr>
          <p:cNvSpPr/>
          <p:nvPr/>
        </p:nvSpPr>
        <p:spPr>
          <a:xfrm>
            <a:off x="935811" y="1691640"/>
            <a:ext cx="2872601" cy="4265727"/>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4" name="矩形 3">
            <a:extLst>
              <a:ext uri="{FF2B5EF4-FFF2-40B4-BE49-F238E27FC236}">
                <a16:creationId xmlns:a16="http://schemas.microsoft.com/office/drawing/2014/main" id="{7F54995F-2458-4DF4-AC83-C04FD714DA94}"/>
              </a:ext>
            </a:extLst>
          </p:cNvPr>
          <p:cNvSpPr/>
          <p:nvPr/>
        </p:nvSpPr>
        <p:spPr>
          <a:xfrm>
            <a:off x="844971" y="1605346"/>
            <a:ext cx="2872601" cy="4265727"/>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17" name="文本框 116">
            <a:extLst>
              <a:ext uri="{FF2B5EF4-FFF2-40B4-BE49-F238E27FC236}">
                <a16:creationId xmlns:a16="http://schemas.microsoft.com/office/drawing/2014/main" id="{B5CDD931-9360-4D3E-8E5B-0E3B5467FA26}"/>
              </a:ext>
            </a:extLst>
          </p:cNvPr>
          <p:cNvSpPr txBox="1"/>
          <p:nvPr/>
        </p:nvSpPr>
        <p:spPr>
          <a:xfrm>
            <a:off x="4157828" y="3825655"/>
            <a:ext cx="744546" cy="523220"/>
          </a:xfrm>
          <a:prstGeom prst="rect">
            <a:avLst/>
          </a:prstGeom>
          <a:noFill/>
        </p:spPr>
        <p:txBody>
          <a:bodyPr wrap="square" rtlCol="0">
            <a:spAutoFit/>
          </a:bodyPr>
          <a:lstStyle/>
          <a:p>
            <a:r>
              <a:rPr lang="en-US" altLang="zh-CN" sz="2800" dirty="0">
                <a:solidFill>
                  <a:schemeClr val="accent2">
                    <a:alpha val="88000"/>
                  </a:schemeClr>
                </a:solidFill>
              </a:rPr>
              <a:t>01</a:t>
            </a:r>
            <a:endParaRPr lang="zh-CN" altLang="en-US" sz="23900" b="1" dirty="0">
              <a:solidFill>
                <a:schemeClr val="bg1">
                  <a:alpha val="50000"/>
                </a:schemeClr>
              </a:solidFill>
              <a:ea typeface="+mj-ea"/>
            </a:endParaRPr>
          </a:p>
        </p:txBody>
      </p:sp>
      <p:sp>
        <p:nvSpPr>
          <p:cNvPr id="118" name="文本框 117">
            <a:extLst>
              <a:ext uri="{FF2B5EF4-FFF2-40B4-BE49-F238E27FC236}">
                <a16:creationId xmlns:a16="http://schemas.microsoft.com/office/drawing/2014/main" id="{FE87ABAB-4E5C-4916-9395-A00FDE5E925E}"/>
              </a:ext>
            </a:extLst>
          </p:cNvPr>
          <p:cNvSpPr txBox="1"/>
          <p:nvPr/>
        </p:nvSpPr>
        <p:spPr>
          <a:xfrm>
            <a:off x="4633169" y="3885755"/>
            <a:ext cx="1432183" cy="369332"/>
          </a:xfrm>
          <a:prstGeom prst="rect">
            <a:avLst/>
          </a:prstGeom>
          <a:noFill/>
        </p:spPr>
        <p:txBody>
          <a:bodyPr wrap="square">
            <a:spAutoFit/>
          </a:bodyPr>
          <a:lstStyle/>
          <a:p>
            <a:pPr lvl="0">
              <a:defRPr/>
            </a:pPr>
            <a:r>
              <a:rPr lang="zh-CN" altLang="zh-CN" dirty="0"/>
              <a:t>前后端分离</a:t>
            </a:r>
            <a:endParaRPr lang="zh-CN" altLang="en-US" sz="20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119" name="文本框 118">
            <a:extLst>
              <a:ext uri="{FF2B5EF4-FFF2-40B4-BE49-F238E27FC236}">
                <a16:creationId xmlns:a16="http://schemas.microsoft.com/office/drawing/2014/main" id="{958F87EB-6116-4925-B53B-4220017B2189}"/>
              </a:ext>
            </a:extLst>
          </p:cNvPr>
          <p:cNvSpPr txBox="1"/>
          <p:nvPr/>
        </p:nvSpPr>
        <p:spPr>
          <a:xfrm>
            <a:off x="4215114" y="4267175"/>
            <a:ext cx="3404333" cy="662874"/>
          </a:xfrm>
          <a:prstGeom prst="rect">
            <a:avLst/>
          </a:prstGeom>
          <a:noFill/>
        </p:spPr>
        <p:txBody>
          <a:bodyPr wrap="square" rtlCol="0">
            <a:spAutoFit/>
          </a:bodyPr>
          <a:lstStyle/>
          <a:p>
            <a:pPr>
              <a:lnSpc>
                <a:spcPct val="140000"/>
              </a:lnSpc>
              <a:defRPr/>
            </a:pPr>
            <a:r>
              <a:rPr lang="en-US" altLang="zh-CN" sz="1400" dirty="0" err="1">
                <a:solidFill>
                  <a:srgbClr val="E7E6E6">
                    <a:lumMod val="50000"/>
                  </a:srgbClr>
                </a:solidFill>
                <a:latin typeface="微软雅黑" panose="020B0503020204020204" pitchFamily="34" charset="-122"/>
                <a:ea typeface="微软雅黑" panose="020B0503020204020204" pitchFamily="34" charset="-122"/>
              </a:rPr>
              <a:t>springboot+vue</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框架进行开发</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en-US" altLang="zh-CN" sz="1400" dirty="0" err="1">
                <a:solidFill>
                  <a:srgbClr val="E7E6E6">
                    <a:lumMod val="50000"/>
                  </a:srgbClr>
                </a:solidFill>
                <a:latin typeface="微软雅黑" panose="020B0503020204020204" pitchFamily="34" charset="-122"/>
                <a:ea typeface="微软雅黑" panose="020B0503020204020204" pitchFamily="34" charset="-122"/>
              </a:rPr>
              <a:t>Yapi</a:t>
            </a:r>
            <a:r>
              <a:rPr lang="zh-CN" altLang="en-US" sz="1400" dirty="0">
                <a:solidFill>
                  <a:srgbClr val="E7E6E6">
                    <a:lumMod val="50000"/>
                  </a:srgbClr>
                </a:solidFill>
                <a:latin typeface="微软雅黑" panose="020B0503020204020204" pitchFamily="34" charset="-122"/>
                <a:ea typeface="微软雅黑" panose="020B0503020204020204" pitchFamily="34" charset="-122"/>
              </a:rPr>
              <a:t>对齐接口</a:t>
            </a:r>
          </a:p>
        </p:txBody>
      </p:sp>
      <p:sp>
        <p:nvSpPr>
          <p:cNvPr id="120" name="文本框 119">
            <a:extLst>
              <a:ext uri="{FF2B5EF4-FFF2-40B4-BE49-F238E27FC236}">
                <a16:creationId xmlns:a16="http://schemas.microsoft.com/office/drawing/2014/main" id="{0C15E785-BFB3-4D12-838F-825F91FB37A2}"/>
              </a:ext>
            </a:extLst>
          </p:cNvPr>
          <p:cNvSpPr txBox="1"/>
          <p:nvPr/>
        </p:nvSpPr>
        <p:spPr>
          <a:xfrm>
            <a:off x="7982003" y="3721261"/>
            <a:ext cx="744546" cy="523220"/>
          </a:xfrm>
          <a:prstGeom prst="rect">
            <a:avLst/>
          </a:prstGeom>
          <a:noFill/>
        </p:spPr>
        <p:txBody>
          <a:bodyPr wrap="square" rtlCol="0">
            <a:spAutoFit/>
          </a:bodyPr>
          <a:lstStyle/>
          <a:p>
            <a:r>
              <a:rPr lang="en-US" altLang="zh-CN" sz="2800" dirty="0">
                <a:solidFill>
                  <a:schemeClr val="accent2">
                    <a:alpha val="88000"/>
                  </a:schemeClr>
                </a:solidFill>
              </a:rPr>
              <a:t>02</a:t>
            </a:r>
            <a:endParaRPr lang="zh-CN" altLang="en-US" sz="23900" b="1" dirty="0">
              <a:solidFill>
                <a:schemeClr val="bg1">
                  <a:alpha val="50000"/>
                </a:schemeClr>
              </a:solidFill>
              <a:ea typeface="+mj-ea"/>
            </a:endParaRPr>
          </a:p>
        </p:txBody>
      </p:sp>
      <p:sp>
        <p:nvSpPr>
          <p:cNvPr id="125" name="文本框 124">
            <a:extLst>
              <a:ext uri="{FF2B5EF4-FFF2-40B4-BE49-F238E27FC236}">
                <a16:creationId xmlns:a16="http://schemas.microsoft.com/office/drawing/2014/main" id="{63786C93-9E5D-482C-ACE8-18FB55854E68}"/>
              </a:ext>
            </a:extLst>
          </p:cNvPr>
          <p:cNvSpPr txBox="1"/>
          <p:nvPr/>
        </p:nvSpPr>
        <p:spPr>
          <a:xfrm>
            <a:off x="8390212" y="3834974"/>
            <a:ext cx="1432183" cy="369332"/>
          </a:xfrm>
          <a:prstGeom prst="rect">
            <a:avLst/>
          </a:prstGeom>
          <a:noFill/>
        </p:spPr>
        <p:txBody>
          <a:bodyPr wrap="square">
            <a:spAutoFit/>
          </a:bodyPr>
          <a:lstStyle/>
          <a:p>
            <a:pPr lvl="0">
              <a:defRPr/>
            </a:pPr>
            <a:r>
              <a:rPr lang="zh-CN" altLang="zh-CN" dirty="0"/>
              <a:t>可复用性</a:t>
            </a:r>
            <a:endParaRPr lang="zh-CN" altLang="en-US" sz="20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126" name="文本框 125">
            <a:extLst>
              <a:ext uri="{FF2B5EF4-FFF2-40B4-BE49-F238E27FC236}">
                <a16:creationId xmlns:a16="http://schemas.microsoft.com/office/drawing/2014/main" id="{25FAB5C0-FA53-46F2-AFD7-1C0C7500947A}"/>
              </a:ext>
            </a:extLst>
          </p:cNvPr>
          <p:cNvSpPr txBox="1"/>
          <p:nvPr/>
        </p:nvSpPr>
        <p:spPr>
          <a:xfrm>
            <a:off x="7982003" y="4305512"/>
            <a:ext cx="3404333" cy="1266116"/>
          </a:xfrm>
          <a:prstGeom prst="rect">
            <a:avLst/>
          </a:prstGeom>
          <a:noFill/>
        </p:spPr>
        <p:txBody>
          <a:bodyPr wrap="square" rtlCol="0">
            <a:spAutoFit/>
          </a:bodyPr>
          <a:lstStyle/>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可重用性定义了组件和子系统适合在其他应用程序和其他场景中使用的能力。</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en-US" sz="1400" dirty="0">
                <a:solidFill>
                  <a:srgbClr val="E7E6E6">
                    <a:lumMod val="50000"/>
                  </a:srgbClr>
                </a:solidFill>
                <a:latin typeface="微软雅黑" panose="020B0503020204020204" pitchFamily="34" charset="-122"/>
                <a:ea typeface="微软雅黑" panose="020B0503020204020204" pitchFamily="34" charset="-122"/>
              </a:rPr>
              <a:t>前端：</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编写为独立的组件</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en-US" sz="1400" dirty="0">
                <a:solidFill>
                  <a:srgbClr val="E7E6E6">
                    <a:lumMod val="50000"/>
                  </a:srgbClr>
                </a:solidFill>
                <a:latin typeface="微软雅黑" panose="020B0503020204020204" pitchFamily="34" charset="-122"/>
                <a:ea typeface="微软雅黑" panose="020B0503020204020204" pitchFamily="34" charset="-122"/>
              </a:rPr>
              <a:t>后端：重复适用的子功能设计成全局功能</a:t>
            </a:r>
          </a:p>
        </p:txBody>
      </p:sp>
      <p:sp>
        <p:nvSpPr>
          <p:cNvPr id="5" name="矩形 4">
            <a:extLst>
              <a:ext uri="{FF2B5EF4-FFF2-40B4-BE49-F238E27FC236}">
                <a16:creationId xmlns:a16="http://schemas.microsoft.com/office/drawing/2014/main" id="{153D04A3-86BD-4CA3-9C69-6ED0B7C15633}"/>
              </a:ext>
            </a:extLst>
          </p:cNvPr>
          <p:cNvSpPr/>
          <p:nvPr/>
        </p:nvSpPr>
        <p:spPr>
          <a:xfrm>
            <a:off x="4255283" y="3546687"/>
            <a:ext cx="3334830" cy="53444"/>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27" name="矩形 126">
            <a:extLst>
              <a:ext uri="{FF2B5EF4-FFF2-40B4-BE49-F238E27FC236}">
                <a16:creationId xmlns:a16="http://schemas.microsoft.com/office/drawing/2014/main" id="{D632CAF9-1B0D-45A1-8552-732E808EDED6}"/>
              </a:ext>
            </a:extLst>
          </p:cNvPr>
          <p:cNvSpPr/>
          <p:nvPr/>
        </p:nvSpPr>
        <p:spPr>
          <a:xfrm>
            <a:off x="7982003" y="3546687"/>
            <a:ext cx="3334830" cy="53444"/>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grpSp>
        <p:nvGrpSpPr>
          <p:cNvPr id="128" name="组合 127">
            <a:extLst>
              <a:ext uri="{FF2B5EF4-FFF2-40B4-BE49-F238E27FC236}">
                <a16:creationId xmlns:a16="http://schemas.microsoft.com/office/drawing/2014/main" id="{C492FEA7-48FF-4B0F-AD2E-D6433A3159E1}"/>
              </a:ext>
            </a:extLst>
          </p:cNvPr>
          <p:cNvGrpSpPr/>
          <p:nvPr/>
        </p:nvGrpSpPr>
        <p:grpSpPr>
          <a:xfrm>
            <a:off x="1097744" y="1272130"/>
            <a:ext cx="2997197" cy="4518617"/>
            <a:chOff x="1409135" y="1549079"/>
            <a:chExt cx="2867821" cy="4430863"/>
          </a:xfrm>
        </p:grpSpPr>
        <p:sp>
          <p:nvSpPr>
            <p:cNvPr id="129" name="任意多边形: 形状 128">
              <a:extLst>
                <a:ext uri="{FF2B5EF4-FFF2-40B4-BE49-F238E27FC236}">
                  <a16:creationId xmlns:a16="http://schemas.microsoft.com/office/drawing/2014/main" id="{6D02B79F-BC29-48F4-9317-197E59D78393}"/>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2DBEC9A6-ABCD-4527-9CF6-85D4E955E71F}"/>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1F7765B6-5479-45D2-840E-1B415FF050B9}"/>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39876681-D653-48AC-9E0B-60B51B80633C}"/>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25CD3E4B-FA5B-4EC6-BAE5-C8D57DF1E766}"/>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CDF07306-2E6F-489D-82C1-D24AB5B8C8A9}"/>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4087DF8E-E557-457E-97A0-32FF7C06EA17}"/>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CDDD1B42-425E-405F-8710-7D370FED35D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E305B8A1-A035-48FC-B125-98C07F26555E}"/>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012913CA-3DF2-4F27-8170-9C5E1FEEF6C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AD7F52E4-36DD-4859-8254-B9C62991E8A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E5F1C216-100E-4E91-9796-EDFD10A915A1}"/>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chemeClr val="accent2">
                <a:lumMod val="50000"/>
              </a:schemeClr>
            </a:solidFill>
            <a:ln w="19217"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1087E788-E3C7-4A6D-AFB0-74FE8999B354}"/>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chemeClr val="accent2">
                <a:lumMod val="50000"/>
              </a:schemeClr>
            </a:solidFill>
            <a:ln w="19217"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6DD1D0BA-A5BC-492F-A5B0-D8E2B94EEAB5}"/>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EC2BFDF5-F09B-4D38-BE38-9FFC1084E322}"/>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9F7AC910-01E7-4C96-8A1E-3D4BD8919192}"/>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9651AA18-5B25-4D7B-A26C-225E606C5504}"/>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C7DC6489-173E-452D-A239-E0C6249FC26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20F2E54B-75B3-41F4-AB3C-3969138E5E87}"/>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10C0A6A3-B439-45DB-A8AA-56E7FAAAA0AE}"/>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158E68E2-4A85-4942-A967-2F33117B8A8E}"/>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68E98E66-9D1D-44FF-B6EC-C8BDE3747FD3}"/>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6F83DF7A-0D0D-4418-B52E-74D06412146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56377190-6DAA-4DBA-B40D-9BC7AD70105F}"/>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pic>
        <p:nvPicPr>
          <p:cNvPr id="73" name="图片 72">
            <a:extLst>
              <a:ext uri="{FF2B5EF4-FFF2-40B4-BE49-F238E27FC236}">
                <a16:creationId xmlns:a16="http://schemas.microsoft.com/office/drawing/2014/main" id="{5D964AB6-96EA-49E1-82CB-F5E5D33A097C}"/>
              </a:ext>
            </a:extLst>
          </p:cNvPr>
          <p:cNvPicPr/>
          <p:nvPr/>
        </p:nvPicPr>
        <p:blipFill>
          <a:blip r:embed="rId4"/>
          <a:stretch>
            <a:fillRect/>
          </a:stretch>
        </p:blipFill>
        <p:spPr>
          <a:xfrm>
            <a:off x="4249866" y="1446092"/>
            <a:ext cx="3334831" cy="2092402"/>
          </a:xfrm>
          <a:prstGeom prst="rect">
            <a:avLst/>
          </a:prstGeom>
        </p:spPr>
      </p:pic>
      <p:pic>
        <p:nvPicPr>
          <p:cNvPr id="74" name="图片 73">
            <a:extLst>
              <a:ext uri="{FF2B5EF4-FFF2-40B4-BE49-F238E27FC236}">
                <a16:creationId xmlns:a16="http://schemas.microsoft.com/office/drawing/2014/main" id="{EEE606EB-3436-46FA-A43E-4296C7553C6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a:xfrm>
            <a:off x="7970834" y="1568637"/>
            <a:ext cx="3346000" cy="2010796"/>
          </a:xfrm>
          <a:prstGeom prst="rect">
            <a:avLst/>
          </a:prstGeom>
          <a:noFill/>
        </p:spPr>
      </p:pic>
    </p:spTree>
    <p:extLst>
      <p:ext uri="{BB962C8B-B14F-4D97-AF65-F5344CB8AC3E}">
        <p14:creationId xmlns:p14="http://schemas.microsoft.com/office/powerpoint/2010/main" val="215767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547513" y="-40581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4" y="518817"/>
            <a:ext cx="7045257"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运行时属性</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117" name="文本框 116">
            <a:extLst>
              <a:ext uri="{FF2B5EF4-FFF2-40B4-BE49-F238E27FC236}">
                <a16:creationId xmlns:a16="http://schemas.microsoft.com/office/drawing/2014/main" id="{B5CDD931-9360-4D3E-8E5B-0E3B5467FA26}"/>
              </a:ext>
            </a:extLst>
          </p:cNvPr>
          <p:cNvSpPr txBox="1"/>
          <p:nvPr/>
        </p:nvSpPr>
        <p:spPr>
          <a:xfrm>
            <a:off x="4014928" y="1808103"/>
            <a:ext cx="744546" cy="523220"/>
          </a:xfrm>
          <a:prstGeom prst="rect">
            <a:avLst/>
          </a:prstGeom>
          <a:noFill/>
        </p:spPr>
        <p:txBody>
          <a:bodyPr wrap="square" rtlCol="0">
            <a:spAutoFit/>
          </a:bodyPr>
          <a:lstStyle/>
          <a:p>
            <a:r>
              <a:rPr lang="en-US" altLang="zh-CN" sz="2800" dirty="0">
                <a:solidFill>
                  <a:schemeClr val="accent2">
                    <a:alpha val="88000"/>
                  </a:schemeClr>
                </a:solidFill>
              </a:rPr>
              <a:t>02</a:t>
            </a:r>
            <a:endParaRPr lang="zh-CN" altLang="en-US" sz="23900" b="1" dirty="0">
              <a:solidFill>
                <a:schemeClr val="bg1">
                  <a:alpha val="50000"/>
                </a:schemeClr>
              </a:solidFill>
              <a:ea typeface="+mj-ea"/>
            </a:endParaRPr>
          </a:p>
        </p:txBody>
      </p:sp>
      <p:sp>
        <p:nvSpPr>
          <p:cNvPr id="118" name="文本框 117">
            <a:extLst>
              <a:ext uri="{FF2B5EF4-FFF2-40B4-BE49-F238E27FC236}">
                <a16:creationId xmlns:a16="http://schemas.microsoft.com/office/drawing/2014/main" id="{FE87ABAB-4E5C-4916-9395-A00FDE5E925E}"/>
              </a:ext>
            </a:extLst>
          </p:cNvPr>
          <p:cNvSpPr txBox="1"/>
          <p:nvPr/>
        </p:nvSpPr>
        <p:spPr>
          <a:xfrm>
            <a:off x="4490269" y="1868203"/>
            <a:ext cx="1432183" cy="400110"/>
          </a:xfrm>
          <a:prstGeom prst="rect">
            <a:avLst/>
          </a:prstGeom>
          <a:noFill/>
        </p:spPr>
        <p:txBody>
          <a:bodyPr wrap="square">
            <a:spAutoFit/>
          </a:bodyPr>
          <a:lstStyle/>
          <a:p>
            <a:pPr>
              <a:defRPr/>
            </a:pPr>
            <a:r>
              <a:rPr lang="zh-CN" altLang="zh-CN" sz="2000" dirty="0">
                <a:solidFill>
                  <a:schemeClr val="tx1">
                    <a:lumMod val="75000"/>
                    <a:lumOff val="25000"/>
                  </a:schemeClr>
                </a:solidFill>
                <a:ea typeface="思源黑体 CN Medium" panose="020B0600000000000000" pitchFamily="34" charset="-122"/>
              </a:rPr>
              <a:t>可靠性</a:t>
            </a:r>
            <a:endParaRPr lang="zh-CN" altLang="en-US" sz="2000" dirty="0">
              <a:solidFill>
                <a:schemeClr val="tx1">
                  <a:lumMod val="75000"/>
                  <a:lumOff val="25000"/>
                </a:schemeClr>
              </a:solidFill>
              <a:ea typeface="思源黑体 CN Medium" panose="020B0600000000000000" pitchFamily="34" charset="-122"/>
            </a:endParaRPr>
          </a:p>
        </p:txBody>
      </p:sp>
      <p:sp>
        <p:nvSpPr>
          <p:cNvPr id="119" name="文本框 118">
            <a:extLst>
              <a:ext uri="{FF2B5EF4-FFF2-40B4-BE49-F238E27FC236}">
                <a16:creationId xmlns:a16="http://schemas.microsoft.com/office/drawing/2014/main" id="{958F87EB-6116-4925-B53B-4220017B2189}"/>
              </a:ext>
            </a:extLst>
          </p:cNvPr>
          <p:cNvSpPr txBox="1"/>
          <p:nvPr/>
        </p:nvSpPr>
        <p:spPr>
          <a:xfrm>
            <a:off x="4034197" y="2390421"/>
            <a:ext cx="3404333" cy="1213730"/>
          </a:xfrm>
          <a:prstGeom prst="rect">
            <a:avLst/>
          </a:prstGeom>
          <a:noFill/>
        </p:spPr>
        <p:txBody>
          <a:bodyPr wrap="square" rtlCol="0">
            <a:spAutoFit/>
          </a:bodyPr>
          <a:lstStyle/>
          <a:p>
            <a:pPr>
              <a:lnSpc>
                <a:spcPct val="140000"/>
              </a:lnSpc>
              <a:defRPr/>
            </a:pPr>
            <a:r>
              <a:rPr lang="zh-CN" altLang="zh-CN" dirty="0">
                <a:solidFill>
                  <a:srgbClr val="E7E6E6">
                    <a:lumMod val="50000"/>
                  </a:srgbClr>
                </a:solidFill>
                <a:latin typeface="微软雅黑" panose="020B0503020204020204" pitchFamily="34" charset="-122"/>
                <a:ea typeface="微软雅黑" panose="020B0503020204020204" pitchFamily="34" charset="-122"/>
              </a:rPr>
              <a:t>避错和容错</a:t>
            </a:r>
            <a:endParaRPr lang="en-US" altLang="zh-CN"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en-US" altLang="zh-CN" dirty="0">
                <a:solidFill>
                  <a:srgbClr val="E7E6E6">
                    <a:lumMod val="50000"/>
                  </a:srgbClr>
                </a:solidFill>
                <a:latin typeface="微软雅黑" panose="020B0503020204020204" pitchFamily="34" charset="-122"/>
                <a:ea typeface="微软雅黑" panose="020B0503020204020204" pitchFamily="34" charset="-122"/>
              </a:rPr>
              <a:t>1.</a:t>
            </a:r>
            <a:r>
              <a:rPr lang="zh-CN" altLang="zh-CN" dirty="0">
                <a:solidFill>
                  <a:srgbClr val="E7E6E6">
                    <a:lumMod val="50000"/>
                  </a:srgbClr>
                </a:solidFill>
                <a:latin typeface="微软雅黑" panose="020B0503020204020204" pitchFamily="34" charset="-122"/>
                <a:ea typeface="微软雅黑" panose="020B0503020204020204" pitchFamily="34" charset="-122"/>
              </a:rPr>
              <a:t>测试是最常用的一种避错技术</a:t>
            </a:r>
            <a:endParaRPr lang="en-US" altLang="zh-CN"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en-US" altLang="zh-CN" dirty="0">
                <a:solidFill>
                  <a:srgbClr val="E7E6E6">
                    <a:lumMod val="50000"/>
                  </a:srgbClr>
                </a:solidFill>
                <a:latin typeface="微软雅黑" panose="020B0503020204020204" pitchFamily="34" charset="-122"/>
                <a:ea typeface="微软雅黑" panose="020B0503020204020204" pitchFamily="34" charset="-122"/>
              </a:rPr>
              <a:t>2.</a:t>
            </a:r>
            <a:r>
              <a:rPr lang="zh-CN" altLang="zh-CN" dirty="0">
                <a:solidFill>
                  <a:srgbClr val="E7E6E6">
                    <a:lumMod val="50000"/>
                  </a:srgbClr>
                </a:solidFill>
                <a:latin typeface="微软雅黑" panose="020B0503020204020204" pitchFamily="34" charset="-122"/>
                <a:ea typeface="微软雅黑" panose="020B0503020204020204" pitchFamily="34" charset="-122"/>
              </a:rPr>
              <a:t>容错则一般使用冗余来实现。</a:t>
            </a:r>
            <a:endParaRPr lang="en-US" altLang="zh-CN"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0C15E785-BFB3-4D12-838F-825F91FB37A2}"/>
              </a:ext>
            </a:extLst>
          </p:cNvPr>
          <p:cNvSpPr txBox="1"/>
          <p:nvPr/>
        </p:nvSpPr>
        <p:spPr>
          <a:xfrm>
            <a:off x="7855364" y="1867201"/>
            <a:ext cx="744546" cy="523220"/>
          </a:xfrm>
          <a:prstGeom prst="rect">
            <a:avLst/>
          </a:prstGeom>
          <a:noFill/>
        </p:spPr>
        <p:txBody>
          <a:bodyPr wrap="square" rtlCol="0">
            <a:spAutoFit/>
          </a:bodyPr>
          <a:lstStyle/>
          <a:p>
            <a:r>
              <a:rPr lang="en-US" altLang="zh-CN" sz="2800" dirty="0">
                <a:solidFill>
                  <a:schemeClr val="accent2">
                    <a:alpha val="88000"/>
                  </a:schemeClr>
                </a:solidFill>
              </a:rPr>
              <a:t>03</a:t>
            </a:r>
            <a:endParaRPr lang="zh-CN" altLang="en-US" sz="23900" b="1" dirty="0">
              <a:solidFill>
                <a:schemeClr val="bg1">
                  <a:alpha val="50000"/>
                </a:schemeClr>
              </a:solidFill>
              <a:ea typeface="+mj-ea"/>
            </a:endParaRPr>
          </a:p>
        </p:txBody>
      </p:sp>
      <p:sp>
        <p:nvSpPr>
          <p:cNvPr id="125" name="文本框 124">
            <a:extLst>
              <a:ext uri="{FF2B5EF4-FFF2-40B4-BE49-F238E27FC236}">
                <a16:creationId xmlns:a16="http://schemas.microsoft.com/office/drawing/2014/main" id="{63786C93-9E5D-482C-ACE8-18FB55854E68}"/>
              </a:ext>
            </a:extLst>
          </p:cNvPr>
          <p:cNvSpPr txBox="1"/>
          <p:nvPr/>
        </p:nvSpPr>
        <p:spPr>
          <a:xfrm>
            <a:off x="8300652" y="1940174"/>
            <a:ext cx="1432183" cy="400110"/>
          </a:xfrm>
          <a:prstGeom prst="rect">
            <a:avLst/>
          </a:prstGeom>
          <a:noFill/>
        </p:spPr>
        <p:txBody>
          <a:bodyPr wrap="square">
            <a:spAutoFit/>
          </a:bodyPr>
          <a:lstStyle/>
          <a:p>
            <a:pPr>
              <a:defRPr/>
            </a:pPr>
            <a:r>
              <a:rPr lang="zh-CN" altLang="zh-CN" sz="2000" dirty="0">
                <a:solidFill>
                  <a:schemeClr val="tx1">
                    <a:lumMod val="75000"/>
                    <a:lumOff val="25000"/>
                  </a:schemeClr>
                </a:solidFill>
                <a:ea typeface="思源黑体 CN Medium" panose="020B0600000000000000" pitchFamily="34" charset="-122"/>
              </a:rPr>
              <a:t>可用性</a:t>
            </a:r>
            <a:endParaRPr lang="en-US" altLang="zh-CN" sz="2000" dirty="0">
              <a:solidFill>
                <a:schemeClr val="tx1">
                  <a:lumMod val="75000"/>
                  <a:lumOff val="25000"/>
                </a:schemeClr>
              </a:solidFill>
              <a:ea typeface="思源黑体 CN Medium" panose="020B0600000000000000" pitchFamily="34" charset="-122"/>
            </a:endParaRPr>
          </a:p>
        </p:txBody>
      </p:sp>
      <p:sp>
        <p:nvSpPr>
          <p:cNvPr id="126" name="文本框 125">
            <a:extLst>
              <a:ext uri="{FF2B5EF4-FFF2-40B4-BE49-F238E27FC236}">
                <a16:creationId xmlns:a16="http://schemas.microsoft.com/office/drawing/2014/main" id="{25FAB5C0-FA53-46F2-AFD7-1C0C7500947A}"/>
              </a:ext>
            </a:extLst>
          </p:cNvPr>
          <p:cNvSpPr txBox="1"/>
          <p:nvPr/>
        </p:nvSpPr>
        <p:spPr>
          <a:xfrm>
            <a:off x="7853884" y="2336458"/>
            <a:ext cx="3404333" cy="1778564"/>
          </a:xfrm>
          <a:prstGeom prst="rect">
            <a:avLst/>
          </a:prstGeom>
          <a:noFill/>
        </p:spPr>
        <p:txBody>
          <a:bodyPr wrap="square" rtlCol="0">
            <a:spAutoFit/>
          </a:bodyPr>
          <a:lstStyle/>
          <a:p>
            <a:pPr>
              <a:lnSpc>
                <a:spcPct val="140000"/>
              </a:lnSpc>
              <a:defRPr/>
            </a:pPr>
            <a:r>
              <a:rPr lang="en-US" altLang="zh-CN" sz="1600" dirty="0">
                <a:solidFill>
                  <a:srgbClr val="E7E6E6">
                    <a:lumMod val="50000"/>
                  </a:srgbClr>
                </a:solidFill>
                <a:latin typeface="微软雅黑" panose="020B0503020204020204" pitchFamily="34" charset="-122"/>
                <a:ea typeface="微软雅黑" panose="020B0503020204020204" pitchFamily="34" charset="-122"/>
              </a:rPr>
              <a:t>1.</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通过使用</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Nginx</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实现反向代理、负载均衡，以此来降低延迟，提升吞吐量</a:t>
            </a:r>
            <a:endParaRPr lang="en-US" altLang="zh-CN" sz="16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en-US" altLang="zh-CN" sz="1600" dirty="0">
                <a:solidFill>
                  <a:srgbClr val="E7E6E6">
                    <a:lumMod val="50000"/>
                  </a:srgbClr>
                </a:solidFill>
                <a:latin typeface="微软雅黑" panose="020B0503020204020204" pitchFamily="34" charset="-122"/>
                <a:ea typeface="微软雅黑" panose="020B0503020204020204" pitchFamily="34" charset="-122"/>
              </a:rPr>
              <a:t>2.</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平台通过使用</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MySQL</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主从复制的方式增加系统的可用性。</a:t>
            </a:r>
          </a:p>
        </p:txBody>
      </p:sp>
      <p:sp>
        <p:nvSpPr>
          <p:cNvPr id="5" name="矩形 4">
            <a:extLst>
              <a:ext uri="{FF2B5EF4-FFF2-40B4-BE49-F238E27FC236}">
                <a16:creationId xmlns:a16="http://schemas.microsoft.com/office/drawing/2014/main" id="{153D04A3-86BD-4CA3-9C69-6ED0B7C15633}"/>
              </a:ext>
            </a:extLst>
          </p:cNvPr>
          <p:cNvSpPr/>
          <p:nvPr/>
        </p:nvSpPr>
        <p:spPr>
          <a:xfrm>
            <a:off x="4037156" y="1629516"/>
            <a:ext cx="3334830" cy="53444"/>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27" name="矩形 126">
            <a:extLst>
              <a:ext uri="{FF2B5EF4-FFF2-40B4-BE49-F238E27FC236}">
                <a16:creationId xmlns:a16="http://schemas.microsoft.com/office/drawing/2014/main" id="{D632CAF9-1B0D-45A1-8552-732E808EDED6}"/>
              </a:ext>
            </a:extLst>
          </p:cNvPr>
          <p:cNvSpPr/>
          <p:nvPr/>
        </p:nvSpPr>
        <p:spPr>
          <a:xfrm>
            <a:off x="7855364" y="1638196"/>
            <a:ext cx="3334830" cy="53444"/>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69" name="文本框 68">
            <a:extLst>
              <a:ext uri="{FF2B5EF4-FFF2-40B4-BE49-F238E27FC236}">
                <a16:creationId xmlns:a16="http://schemas.microsoft.com/office/drawing/2014/main" id="{3BCCBAC5-4F2C-4F82-831E-E3EAB8977808}"/>
              </a:ext>
            </a:extLst>
          </p:cNvPr>
          <p:cNvSpPr txBox="1"/>
          <p:nvPr/>
        </p:nvSpPr>
        <p:spPr>
          <a:xfrm>
            <a:off x="392543" y="1800026"/>
            <a:ext cx="744546" cy="523220"/>
          </a:xfrm>
          <a:prstGeom prst="rect">
            <a:avLst/>
          </a:prstGeom>
          <a:noFill/>
        </p:spPr>
        <p:txBody>
          <a:bodyPr wrap="square" rtlCol="0">
            <a:spAutoFit/>
          </a:bodyPr>
          <a:lstStyle/>
          <a:p>
            <a:r>
              <a:rPr lang="en-US" altLang="zh-CN" sz="2800" dirty="0">
                <a:solidFill>
                  <a:schemeClr val="accent2">
                    <a:alpha val="88000"/>
                  </a:schemeClr>
                </a:solidFill>
              </a:rPr>
              <a:t>01</a:t>
            </a:r>
            <a:endParaRPr lang="zh-CN" altLang="en-US" sz="23900" b="1" dirty="0">
              <a:solidFill>
                <a:schemeClr val="bg1">
                  <a:alpha val="50000"/>
                </a:schemeClr>
              </a:solidFill>
              <a:ea typeface="+mj-ea"/>
            </a:endParaRPr>
          </a:p>
        </p:txBody>
      </p:sp>
      <p:sp>
        <p:nvSpPr>
          <p:cNvPr id="70" name="文本框 69">
            <a:extLst>
              <a:ext uri="{FF2B5EF4-FFF2-40B4-BE49-F238E27FC236}">
                <a16:creationId xmlns:a16="http://schemas.microsoft.com/office/drawing/2014/main" id="{22658693-1E72-4839-8925-C89B422D7174}"/>
              </a:ext>
            </a:extLst>
          </p:cNvPr>
          <p:cNvSpPr txBox="1"/>
          <p:nvPr/>
        </p:nvSpPr>
        <p:spPr>
          <a:xfrm>
            <a:off x="867884" y="1860126"/>
            <a:ext cx="1432183" cy="400110"/>
          </a:xfrm>
          <a:prstGeom prst="rect">
            <a:avLst/>
          </a:prstGeom>
          <a:noFill/>
        </p:spPr>
        <p:txBody>
          <a:bodyPr wrap="square">
            <a:spAutoFit/>
          </a:bodyPr>
          <a:lstStyle/>
          <a:p>
            <a:pPr>
              <a:defRPr/>
            </a:pPr>
            <a:r>
              <a:rPr lang="zh-CN" altLang="zh-CN" sz="2000" dirty="0">
                <a:solidFill>
                  <a:schemeClr val="tx1">
                    <a:lumMod val="75000"/>
                    <a:lumOff val="25000"/>
                  </a:schemeClr>
                </a:solidFill>
                <a:ea typeface="思源黑体 CN Medium" panose="020B0600000000000000" pitchFamily="34" charset="-122"/>
              </a:rPr>
              <a:t> 安全性</a:t>
            </a:r>
            <a:endParaRPr lang="zh-CN" altLang="en-US" sz="2000" dirty="0">
              <a:solidFill>
                <a:schemeClr val="tx1">
                  <a:lumMod val="75000"/>
                  <a:lumOff val="25000"/>
                </a:schemeClr>
              </a:solidFill>
              <a:ea typeface="思源黑体 CN Medium" panose="020B0600000000000000" pitchFamily="34" charset="-122"/>
            </a:endParaRPr>
          </a:p>
        </p:txBody>
      </p:sp>
      <p:sp>
        <p:nvSpPr>
          <p:cNvPr id="71" name="文本框 70">
            <a:extLst>
              <a:ext uri="{FF2B5EF4-FFF2-40B4-BE49-F238E27FC236}">
                <a16:creationId xmlns:a16="http://schemas.microsoft.com/office/drawing/2014/main" id="{2B1D1D74-637C-435E-B3B6-0186B7501581}"/>
              </a:ext>
            </a:extLst>
          </p:cNvPr>
          <p:cNvSpPr txBox="1"/>
          <p:nvPr/>
        </p:nvSpPr>
        <p:spPr>
          <a:xfrm>
            <a:off x="411812" y="2382344"/>
            <a:ext cx="3404333" cy="2467983"/>
          </a:xfrm>
          <a:prstGeom prst="rect">
            <a:avLst/>
          </a:prstGeom>
          <a:noFill/>
        </p:spPr>
        <p:txBody>
          <a:bodyPr wrap="square" rtlCol="0">
            <a:spAutoFit/>
          </a:bodyPr>
          <a:lstStyle/>
          <a:p>
            <a:pPr>
              <a:lnSpc>
                <a:spcPct val="140000"/>
              </a:lnSpc>
              <a:defRPr/>
            </a:pPr>
            <a:r>
              <a:rPr lang="en-US" altLang="zh-CN" sz="1600" dirty="0">
                <a:solidFill>
                  <a:srgbClr val="E7E6E6">
                    <a:lumMod val="50000"/>
                  </a:srgbClr>
                </a:solidFill>
                <a:latin typeface="微软雅黑" panose="020B0503020204020204" pitchFamily="34" charset="-122"/>
                <a:ea typeface="微软雅黑" panose="020B0503020204020204" pitchFamily="34" charset="-122"/>
              </a:rPr>
              <a:t>1.</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对请求和响应都进行加解密操作</a:t>
            </a:r>
            <a:endParaRPr lang="en-US" altLang="zh-CN" sz="16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en-US" altLang="zh-CN" sz="1600" dirty="0">
                <a:solidFill>
                  <a:srgbClr val="E7E6E6">
                    <a:lumMod val="50000"/>
                  </a:srgbClr>
                </a:solidFill>
                <a:latin typeface="微软雅黑" panose="020B0503020204020204" pitchFamily="34" charset="-122"/>
                <a:ea typeface="微软雅黑" panose="020B0503020204020204" pitchFamily="34" charset="-122"/>
              </a:rPr>
              <a:t>2.</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接口安全</a:t>
            </a:r>
          </a:p>
          <a:p>
            <a:pPr>
              <a:lnSpc>
                <a:spcPct val="140000"/>
              </a:lnSpc>
              <a:defRPr/>
            </a:pPr>
            <a:r>
              <a:rPr lang="en-US" altLang="zh-CN" sz="1600" dirty="0">
                <a:solidFill>
                  <a:srgbClr val="E7E6E6">
                    <a:lumMod val="50000"/>
                  </a:srgbClr>
                </a:solidFill>
                <a:latin typeface="微软雅黑" panose="020B0503020204020204" pitchFamily="34" charset="-122"/>
                <a:ea typeface="微软雅黑" panose="020B0503020204020204" pitchFamily="34" charset="-122"/>
              </a:rPr>
              <a:t>3.</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账户安全与</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Dos</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攻击防范</a:t>
            </a:r>
            <a:endParaRPr lang="en-US" altLang="zh-CN" sz="16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en-US" altLang="zh-CN" sz="1600" dirty="0">
                <a:solidFill>
                  <a:srgbClr val="E7E6E6">
                    <a:lumMod val="50000"/>
                  </a:srgbClr>
                </a:solidFill>
                <a:latin typeface="微软雅黑" panose="020B0503020204020204" pitchFamily="34" charset="-122"/>
                <a:ea typeface="微软雅黑" panose="020B0503020204020204" pitchFamily="34" charset="-122"/>
              </a:rPr>
              <a:t>4.</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防范</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XSS</a:t>
            </a:r>
            <a:r>
              <a:rPr lang="zh-CN" altLang="zh-CN" sz="1600" dirty="0">
                <a:solidFill>
                  <a:srgbClr val="E7E6E6">
                    <a:lumMod val="50000"/>
                  </a:srgbClr>
                </a:solidFill>
                <a:latin typeface="微软雅黑" panose="020B0503020204020204" pitchFamily="34" charset="-122"/>
                <a:ea typeface="微软雅黑" panose="020B0503020204020204" pitchFamily="34" charset="-122"/>
              </a:rPr>
              <a:t>攻击</a:t>
            </a:r>
          </a:p>
          <a:p>
            <a:pPr>
              <a:lnSpc>
                <a:spcPct val="140000"/>
              </a:lnSpc>
              <a:defRPr/>
            </a:pPr>
            <a:endParaRPr lang="en-US" altLang="zh-CN" sz="16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endParaRPr lang="en-US" altLang="zh-CN" sz="16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endParaRPr lang="zh-CN" altLang="en-US" sz="1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72" name="矩形 71">
            <a:extLst>
              <a:ext uri="{FF2B5EF4-FFF2-40B4-BE49-F238E27FC236}">
                <a16:creationId xmlns:a16="http://schemas.microsoft.com/office/drawing/2014/main" id="{522AAD48-A857-4C1B-AA3B-F44D2716A617}"/>
              </a:ext>
            </a:extLst>
          </p:cNvPr>
          <p:cNvSpPr/>
          <p:nvPr/>
        </p:nvSpPr>
        <p:spPr>
          <a:xfrm>
            <a:off x="414771" y="1621439"/>
            <a:ext cx="3334830" cy="53444"/>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Tree>
    <p:extLst>
      <p:ext uri="{BB962C8B-B14F-4D97-AF65-F5344CB8AC3E}">
        <p14:creationId xmlns:p14="http://schemas.microsoft.com/office/powerpoint/2010/main" val="309375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518429" y="-444313"/>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4" y="518817"/>
            <a:ext cx="7045257" cy="830997"/>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系统质量 </a:t>
            </a:r>
            <a:r>
              <a:rPr lang="en-US" altLang="zh-CN" sz="2400" dirty="0">
                <a:gradFill>
                  <a:gsLst>
                    <a:gs pos="0">
                      <a:srgbClr val="075FC5"/>
                    </a:gs>
                    <a:gs pos="100000">
                      <a:srgbClr val="0F30A9"/>
                    </a:gs>
                  </a:gsLst>
                  <a:lin ang="2700000" scaled="1"/>
                </a:gradFill>
                <a:ea typeface="思源黑体 CN Medium" panose="020B0600000000000000" pitchFamily="34" charset="-122"/>
              </a:rPr>
              <a:t>– </a:t>
            </a:r>
            <a:r>
              <a:rPr lang="zh-CN" altLang="zh-CN" sz="2400" dirty="0">
                <a:gradFill>
                  <a:gsLst>
                    <a:gs pos="0">
                      <a:srgbClr val="075FC5"/>
                    </a:gs>
                    <a:gs pos="100000">
                      <a:srgbClr val="0F30A9"/>
                    </a:gs>
                  </a:gsLst>
                  <a:lin ang="2700000" scaled="1"/>
                </a:gradFill>
                <a:ea typeface="思源黑体 CN Medium" panose="020B0600000000000000" pitchFamily="34" charset="-122"/>
              </a:rPr>
              <a:t>保障性</a:t>
            </a:r>
            <a:r>
              <a:rPr lang="en-US" altLang="zh-CN" sz="2400" dirty="0">
                <a:gradFill>
                  <a:gsLst>
                    <a:gs pos="0">
                      <a:srgbClr val="075FC5"/>
                    </a:gs>
                    <a:gs pos="100000">
                      <a:srgbClr val="0F30A9"/>
                    </a:gs>
                  </a:gsLst>
                  <a:lin ang="2700000" scaled="1"/>
                </a:gradFill>
                <a:ea typeface="思源黑体 CN Medium" panose="020B0600000000000000" pitchFamily="34" charset="-122"/>
              </a:rPr>
              <a:t>      </a:t>
            </a:r>
            <a:r>
              <a:rPr lang="zh-CN" altLang="zh-CN" sz="2400" dirty="0">
                <a:gradFill>
                  <a:gsLst>
                    <a:gs pos="0">
                      <a:srgbClr val="075FC5"/>
                    </a:gs>
                    <a:gs pos="100000">
                      <a:srgbClr val="0F30A9"/>
                    </a:gs>
                  </a:gsLst>
                  <a:lin ang="2700000" scaled="1"/>
                </a:gradFill>
                <a:ea typeface="思源黑体 CN Medium" panose="020B0600000000000000" pitchFamily="34" charset="-122"/>
              </a:rPr>
              <a:t>用户质量 </a:t>
            </a:r>
            <a:r>
              <a:rPr lang="en-US" altLang="zh-CN" sz="2400" dirty="0">
                <a:gradFill>
                  <a:gsLst>
                    <a:gs pos="0">
                      <a:srgbClr val="075FC5"/>
                    </a:gs>
                    <a:gs pos="100000">
                      <a:srgbClr val="0F30A9"/>
                    </a:gs>
                  </a:gsLst>
                  <a:lin ang="2700000" scaled="1"/>
                </a:gradFill>
                <a:ea typeface="思源黑体 CN Medium" panose="020B0600000000000000" pitchFamily="34" charset="-122"/>
              </a:rPr>
              <a:t>– </a:t>
            </a:r>
            <a:r>
              <a:rPr lang="zh-CN" altLang="zh-CN" sz="2400" dirty="0">
                <a:gradFill>
                  <a:gsLst>
                    <a:gs pos="0">
                      <a:srgbClr val="075FC5"/>
                    </a:gs>
                    <a:gs pos="100000">
                      <a:srgbClr val="0F30A9"/>
                    </a:gs>
                  </a:gsLst>
                  <a:lin ang="2700000" scaled="1"/>
                </a:gradFill>
                <a:ea typeface="思源黑体 CN Medium" panose="020B0600000000000000" pitchFamily="34" charset="-122"/>
              </a:rPr>
              <a:t>易用性</a:t>
            </a:r>
            <a:endParaRPr lang="en-US" altLang="zh-CN" sz="2400" dirty="0">
              <a:gradFill>
                <a:gsLst>
                  <a:gs pos="0">
                    <a:srgbClr val="075FC5"/>
                  </a:gs>
                  <a:gs pos="100000">
                    <a:srgbClr val="0F30A9"/>
                  </a:gs>
                </a:gsLst>
                <a:lin ang="2700000" scaled="1"/>
              </a:gradFill>
              <a:ea typeface="思源黑体 CN Medium" panose="020B0600000000000000" pitchFamily="34" charset="-122"/>
            </a:endParaRPr>
          </a:p>
          <a:p>
            <a:pPr>
              <a:defRPr/>
            </a:pP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116" name="矩形 115">
            <a:extLst>
              <a:ext uri="{FF2B5EF4-FFF2-40B4-BE49-F238E27FC236}">
                <a16:creationId xmlns:a16="http://schemas.microsoft.com/office/drawing/2014/main" id="{2A90B7AA-282C-426D-BE44-79C9ADFB37CE}"/>
              </a:ext>
            </a:extLst>
          </p:cNvPr>
          <p:cNvSpPr/>
          <p:nvPr/>
        </p:nvSpPr>
        <p:spPr>
          <a:xfrm>
            <a:off x="935811" y="1691640"/>
            <a:ext cx="2872601" cy="4265727"/>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4" name="矩形 3">
            <a:extLst>
              <a:ext uri="{FF2B5EF4-FFF2-40B4-BE49-F238E27FC236}">
                <a16:creationId xmlns:a16="http://schemas.microsoft.com/office/drawing/2014/main" id="{7F54995F-2458-4DF4-AC83-C04FD714DA94}"/>
              </a:ext>
            </a:extLst>
          </p:cNvPr>
          <p:cNvSpPr/>
          <p:nvPr/>
        </p:nvSpPr>
        <p:spPr>
          <a:xfrm>
            <a:off x="844971" y="1605346"/>
            <a:ext cx="2872601" cy="4265727"/>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17" name="文本框 116">
            <a:extLst>
              <a:ext uri="{FF2B5EF4-FFF2-40B4-BE49-F238E27FC236}">
                <a16:creationId xmlns:a16="http://schemas.microsoft.com/office/drawing/2014/main" id="{B5CDD931-9360-4D3E-8E5B-0E3B5467FA26}"/>
              </a:ext>
            </a:extLst>
          </p:cNvPr>
          <p:cNvSpPr txBox="1"/>
          <p:nvPr/>
        </p:nvSpPr>
        <p:spPr>
          <a:xfrm>
            <a:off x="4014928" y="1808103"/>
            <a:ext cx="744546" cy="523220"/>
          </a:xfrm>
          <a:prstGeom prst="rect">
            <a:avLst/>
          </a:prstGeom>
          <a:noFill/>
        </p:spPr>
        <p:txBody>
          <a:bodyPr wrap="square" rtlCol="0">
            <a:spAutoFit/>
          </a:bodyPr>
          <a:lstStyle/>
          <a:p>
            <a:r>
              <a:rPr lang="en-US" altLang="zh-CN" sz="2800" dirty="0">
                <a:solidFill>
                  <a:schemeClr val="accent2">
                    <a:alpha val="88000"/>
                  </a:schemeClr>
                </a:solidFill>
              </a:rPr>
              <a:t>01</a:t>
            </a:r>
            <a:endParaRPr lang="zh-CN" altLang="en-US" sz="23900" b="1" dirty="0">
              <a:solidFill>
                <a:schemeClr val="bg1">
                  <a:alpha val="50000"/>
                </a:schemeClr>
              </a:solidFill>
              <a:ea typeface="+mj-ea"/>
            </a:endParaRPr>
          </a:p>
        </p:txBody>
      </p:sp>
      <p:sp>
        <p:nvSpPr>
          <p:cNvPr id="118" name="文本框 117">
            <a:extLst>
              <a:ext uri="{FF2B5EF4-FFF2-40B4-BE49-F238E27FC236}">
                <a16:creationId xmlns:a16="http://schemas.microsoft.com/office/drawing/2014/main" id="{FE87ABAB-4E5C-4916-9395-A00FDE5E925E}"/>
              </a:ext>
            </a:extLst>
          </p:cNvPr>
          <p:cNvSpPr txBox="1"/>
          <p:nvPr/>
        </p:nvSpPr>
        <p:spPr>
          <a:xfrm>
            <a:off x="4490269" y="1868203"/>
            <a:ext cx="1432183" cy="400110"/>
          </a:xfrm>
          <a:prstGeom prst="rect">
            <a:avLst/>
          </a:prstGeom>
          <a:noFill/>
        </p:spPr>
        <p:txBody>
          <a:bodyPr wrap="square">
            <a:spAutoFit/>
          </a:bodyPr>
          <a:lstStyle/>
          <a:p>
            <a:pPr lvl="0">
              <a:defRPr/>
            </a:pPr>
            <a:r>
              <a:rPr lang="zh-CN" altLang="en-US" sz="2000" dirty="0">
                <a:solidFill>
                  <a:schemeClr val="tx1">
                    <a:lumMod val="75000"/>
                    <a:lumOff val="25000"/>
                  </a:schemeClr>
                </a:solidFill>
                <a:latin typeface="思源黑体 CN Medium" panose="020B0600000000000000" pitchFamily="34" charset="-122"/>
                <a:ea typeface="思源黑体 CN Medium" panose="020B0600000000000000" pitchFamily="34" charset="-122"/>
              </a:rPr>
              <a:t>保障性</a:t>
            </a:r>
          </a:p>
        </p:txBody>
      </p:sp>
      <p:sp>
        <p:nvSpPr>
          <p:cNvPr id="119" name="文本框 118">
            <a:extLst>
              <a:ext uri="{FF2B5EF4-FFF2-40B4-BE49-F238E27FC236}">
                <a16:creationId xmlns:a16="http://schemas.microsoft.com/office/drawing/2014/main" id="{958F87EB-6116-4925-B53B-4220017B2189}"/>
              </a:ext>
            </a:extLst>
          </p:cNvPr>
          <p:cNvSpPr txBox="1"/>
          <p:nvPr/>
        </p:nvSpPr>
        <p:spPr>
          <a:xfrm>
            <a:off x="4034197" y="2390421"/>
            <a:ext cx="3404333" cy="2170979"/>
          </a:xfrm>
          <a:prstGeom prst="rect">
            <a:avLst/>
          </a:prstGeom>
          <a:noFill/>
        </p:spPr>
        <p:txBody>
          <a:bodyPr wrap="square" rtlCol="0">
            <a:spAutoFit/>
          </a:bodyPr>
          <a:lstStyle/>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对大多数可能的异常通过</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try-catch</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模块进行相应</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通过日志，各模块功能运行状态检测线程等手段</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建立责任分配制度</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0C15E785-BFB3-4D12-838F-825F91FB37A2}"/>
              </a:ext>
            </a:extLst>
          </p:cNvPr>
          <p:cNvSpPr txBox="1"/>
          <p:nvPr/>
        </p:nvSpPr>
        <p:spPr>
          <a:xfrm>
            <a:off x="7855364" y="1867201"/>
            <a:ext cx="744546" cy="523220"/>
          </a:xfrm>
          <a:prstGeom prst="rect">
            <a:avLst/>
          </a:prstGeom>
          <a:noFill/>
        </p:spPr>
        <p:txBody>
          <a:bodyPr wrap="square" rtlCol="0">
            <a:spAutoFit/>
          </a:bodyPr>
          <a:lstStyle/>
          <a:p>
            <a:r>
              <a:rPr lang="en-US" altLang="zh-CN" sz="2800" dirty="0">
                <a:solidFill>
                  <a:schemeClr val="accent2">
                    <a:alpha val="88000"/>
                  </a:schemeClr>
                </a:solidFill>
              </a:rPr>
              <a:t>02</a:t>
            </a:r>
            <a:endParaRPr lang="zh-CN" altLang="en-US" sz="23900" b="1" dirty="0">
              <a:solidFill>
                <a:schemeClr val="bg1">
                  <a:alpha val="50000"/>
                </a:schemeClr>
              </a:solidFill>
              <a:ea typeface="+mj-ea"/>
            </a:endParaRPr>
          </a:p>
        </p:txBody>
      </p:sp>
      <p:sp>
        <p:nvSpPr>
          <p:cNvPr id="125" name="文本框 124">
            <a:extLst>
              <a:ext uri="{FF2B5EF4-FFF2-40B4-BE49-F238E27FC236}">
                <a16:creationId xmlns:a16="http://schemas.microsoft.com/office/drawing/2014/main" id="{63786C93-9E5D-482C-ACE8-18FB55854E68}"/>
              </a:ext>
            </a:extLst>
          </p:cNvPr>
          <p:cNvSpPr txBox="1"/>
          <p:nvPr/>
        </p:nvSpPr>
        <p:spPr>
          <a:xfrm>
            <a:off x="8300652" y="1940174"/>
            <a:ext cx="1432183" cy="369332"/>
          </a:xfrm>
          <a:prstGeom prst="rect">
            <a:avLst/>
          </a:prstGeom>
          <a:noFill/>
        </p:spPr>
        <p:txBody>
          <a:bodyPr wrap="square">
            <a:spAutoFit/>
          </a:bodyPr>
          <a:lstStyle/>
          <a:p>
            <a:pPr>
              <a:defRPr/>
            </a:pPr>
            <a:r>
              <a:rPr lang="zh-CN" altLang="zh-CN" dirty="0"/>
              <a:t>易用性</a:t>
            </a:r>
            <a:endParaRPr lang="en-US" altLang="zh-CN" dirty="0"/>
          </a:p>
        </p:txBody>
      </p:sp>
      <p:sp>
        <p:nvSpPr>
          <p:cNvPr id="126" name="文本框 125">
            <a:extLst>
              <a:ext uri="{FF2B5EF4-FFF2-40B4-BE49-F238E27FC236}">
                <a16:creationId xmlns:a16="http://schemas.microsoft.com/office/drawing/2014/main" id="{25FAB5C0-FA53-46F2-AFD7-1C0C7500947A}"/>
              </a:ext>
            </a:extLst>
          </p:cNvPr>
          <p:cNvSpPr txBox="1"/>
          <p:nvPr/>
        </p:nvSpPr>
        <p:spPr>
          <a:xfrm>
            <a:off x="7851856" y="2441327"/>
            <a:ext cx="3404333" cy="2170979"/>
          </a:xfrm>
          <a:prstGeom prst="rect">
            <a:avLst/>
          </a:prstGeom>
          <a:noFill/>
        </p:spPr>
        <p:txBody>
          <a:bodyPr wrap="square" rtlCol="0">
            <a:spAutoFit/>
          </a:bodyPr>
          <a:lstStyle/>
          <a:p>
            <a:pPr>
              <a:lnSpc>
                <a:spcPct val="140000"/>
              </a:lnSpc>
              <a:defRPr/>
            </a:pPr>
            <a:r>
              <a:rPr lang="zh-CN" altLang="en-US" sz="1400" dirty="0">
                <a:solidFill>
                  <a:srgbClr val="E7E6E6">
                    <a:lumMod val="50000"/>
                  </a:srgbClr>
                </a:solidFill>
                <a:latin typeface="微软雅黑" panose="020B0503020204020204" pitchFamily="34" charset="-122"/>
                <a:ea typeface="微软雅黑" panose="020B0503020204020204" pitchFamily="34" charset="-122"/>
              </a:rPr>
              <a:t>前端：</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首先要在尽量简洁清爽的前提下保证主要核心功能</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通过“新手指引”快速引导其掌握本站相关功能</a:t>
            </a:r>
            <a:r>
              <a:rPr lang="zh-CN" altLang="en-US" sz="1400" dirty="0">
                <a:solidFill>
                  <a:srgbClr val="E7E6E6">
                    <a:lumMod val="50000"/>
                  </a:srgbClr>
                </a:solidFill>
                <a:latin typeface="微软雅黑" panose="020B0503020204020204" pitchFamily="34" charset="-122"/>
                <a:ea typeface="微软雅黑" panose="020B0503020204020204" pitchFamily="34" charset="-122"/>
              </a:rPr>
              <a:t>， </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“设置”</a:t>
            </a:r>
            <a:r>
              <a:rPr lang="zh-CN" altLang="en-US" sz="1400" dirty="0">
                <a:solidFill>
                  <a:srgbClr val="E7E6E6">
                    <a:lumMod val="50000"/>
                  </a:srgbClr>
                </a:solidFill>
                <a:latin typeface="微软雅黑" panose="020B0503020204020204" pitchFamily="34" charset="-122"/>
                <a:ea typeface="微软雅黑" panose="020B0503020204020204" pitchFamily="34" charset="-122"/>
              </a:rPr>
              <a:t>：</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进行个性化设置</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“常见问题模块”</a:t>
            </a:r>
            <a:r>
              <a:rPr lang="zh-CN" altLang="en-US" sz="1400" dirty="0">
                <a:solidFill>
                  <a:srgbClr val="E7E6E6">
                    <a:lumMod val="50000"/>
                  </a:srgbClr>
                </a:solidFill>
                <a:latin typeface="微软雅黑" panose="020B0503020204020204" pitchFamily="34" charset="-122"/>
                <a:ea typeface="微软雅黑" panose="020B0503020204020204" pitchFamily="34" charset="-122"/>
              </a:rPr>
              <a:t>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提供非人工的解答。</a:t>
            </a:r>
            <a:endParaRPr lang="en-US" altLang="zh-CN" sz="1400" dirty="0">
              <a:solidFill>
                <a:srgbClr val="E7E6E6">
                  <a:lumMod val="50000"/>
                </a:srgbClr>
              </a:solidFill>
              <a:latin typeface="微软雅黑" panose="020B0503020204020204" pitchFamily="34" charset="-122"/>
              <a:ea typeface="微软雅黑" panose="020B0503020204020204" pitchFamily="34" charset="-122"/>
            </a:endParaRPr>
          </a:p>
          <a:p>
            <a:pP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做到智能推送其感兴趣的学术内容</a:t>
            </a:r>
          </a:p>
        </p:txBody>
      </p:sp>
      <p:sp>
        <p:nvSpPr>
          <p:cNvPr id="5" name="矩形 4">
            <a:extLst>
              <a:ext uri="{FF2B5EF4-FFF2-40B4-BE49-F238E27FC236}">
                <a16:creationId xmlns:a16="http://schemas.microsoft.com/office/drawing/2014/main" id="{153D04A3-86BD-4CA3-9C69-6ED0B7C15633}"/>
              </a:ext>
            </a:extLst>
          </p:cNvPr>
          <p:cNvSpPr/>
          <p:nvPr/>
        </p:nvSpPr>
        <p:spPr>
          <a:xfrm>
            <a:off x="4037156" y="1629516"/>
            <a:ext cx="3334830" cy="53444"/>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27" name="矩形 126">
            <a:extLst>
              <a:ext uri="{FF2B5EF4-FFF2-40B4-BE49-F238E27FC236}">
                <a16:creationId xmlns:a16="http://schemas.microsoft.com/office/drawing/2014/main" id="{D632CAF9-1B0D-45A1-8552-732E808EDED6}"/>
              </a:ext>
            </a:extLst>
          </p:cNvPr>
          <p:cNvSpPr/>
          <p:nvPr/>
        </p:nvSpPr>
        <p:spPr>
          <a:xfrm>
            <a:off x="7855364" y="1638196"/>
            <a:ext cx="3334830" cy="53444"/>
          </a:xfrm>
          <a:prstGeom prst="rect">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grpSp>
        <p:nvGrpSpPr>
          <p:cNvPr id="128" name="组合 127">
            <a:extLst>
              <a:ext uri="{FF2B5EF4-FFF2-40B4-BE49-F238E27FC236}">
                <a16:creationId xmlns:a16="http://schemas.microsoft.com/office/drawing/2014/main" id="{C492FEA7-48FF-4B0F-AD2E-D6433A3159E1}"/>
              </a:ext>
            </a:extLst>
          </p:cNvPr>
          <p:cNvGrpSpPr/>
          <p:nvPr/>
        </p:nvGrpSpPr>
        <p:grpSpPr>
          <a:xfrm>
            <a:off x="1097744" y="1272130"/>
            <a:ext cx="2997197" cy="4518617"/>
            <a:chOff x="1409135" y="1549079"/>
            <a:chExt cx="2867821" cy="4430863"/>
          </a:xfrm>
        </p:grpSpPr>
        <p:sp>
          <p:nvSpPr>
            <p:cNvPr id="129" name="任意多边形: 形状 128">
              <a:extLst>
                <a:ext uri="{FF2B5EF4-FFF2-40B4-BE49-F238E27FC236}">
                  <a16:creationId xmlns:a16="http://schemas.microsoft.com/office/drawing/2014/main" id="{6D02B79F-BC29-48F4-9317-197E59D78393}"/>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2DBEC9A6-ABCD-4527-9CF6-85D4E955E71F}"/>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1F7765B6-5479-45D2-840E-1B415FF050B9}"/>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39876681-D653-48AC-9E0B-60B51B80633C}"/>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25CD3E4B-FA5B-4EC6-BAE5-C8D57DF1E766}"/>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CDF07306-2E6F-489D-82C1-D24AB5B8C8A9}"/>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4087DF8E-E557-457E-97A0-32FF7C06EA17}"/>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CDDD1B42-425E-405F-8710-7D370FED35D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E305B8A1-A035-48FC-B125-98C07F26555E}"/>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012913CA-3DF2-4F27-8170-9C5E1FEEF6C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AD7F52E4-36DD-4859-8254-B9C62991E8A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E5F1C216-100E-4E91-9796-EDFD10A915A1}"/>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chemeClr val="accent2">
                <a:lumMod val="50000"/>
              </a:schemeClr>
            </a:solidFill>
            <a:ln w="19217"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1087E788-E3C7-4A6D-AFB0-74FE8999B354}"/>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chemeClr val="accent2">
                <a:lumMod val="50000"/>
              </a:schemeClr>
            </a:solidFill>
            <a:ln w="19217"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6DD1D0BA-A5BC-492F-A5B0-D8E2B94EEAB5}"/>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EC2BFDF5-F09B-4D38-BE38-9FFC1084E322}"/>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9F7AC910-01E7-4C96-8A1E-3D4BD8919192}"/>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9651AA18-5B25-4D7B-A26C-225E606C5504}"/>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C7DC6489-173E-452D-A239-E0C6249FC26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20F2E54B-75B3-41F4-AB3C-3969138E5E87}"/>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10C0A6A3-B439-45DB-A8AA-56E7FAAAA0AE}"/>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158E68E2-4A85-4942-A967-2F33117B8A8E}"/>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68E98E66-9D1D-44FF-B6EC-C8BDE3747FD3}"/>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6F83DF7A-0D0D-4418-B52E-74D06412146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56377190-6DAA-4DBA-B40D-9BC7AD70105F}"/>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417830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FC5"/>
              </a:solidFill>
              <a:effectLst/>
              <a:uLnTx/>
              <a:uFillTx/>
              <a:latin typeface="Bahnschrift"/>
              <a:cs typeface="+mn-cs"/>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7377462" y="3821352"/>
            <a:ext cx="3622770" cy="923330"/>
          </a:xfrm>
          <a:prstGeom prst="rect">
            <a:avLst/>
          </a:prstGeom>
          <a:noFill/>
        </p:spPr>
        <p:txBody>
          <a:bodyPr wrap="square">
            <a:spAutoFit/>
          </a:bodyPr>
          <a:lstStyle/>
          <a:p>
            <a:pPr algn="dist">
              <a:defRPr/>
            </a:pPr>
            <a:r>
              <a:rPr lang="zh-CN" altLang="zh-CN" sz="5400" dirty="0">
                <a:solidFill>
                  <a:schemeClr val="bg1"/>
                </a:solidFill>
                <a:ea typeface="思源黑体 CN Medium" panose="020B0600000000000000" pitchFamily="34" charset="-122"/>
              </a:rPr>
              <a:t>横切关注点</a:t>
            </a:r>
            <a:endParaRPr lang="zh-CN" altLang="en-US" sz="5400" dirty="0">
              <a:solidFill>
                <a:schemeClr val="bg1"/>
              </a:solidFill>
              <a:ea typeface="思源黑体 CN Medium" panose="020B0600000000000000" pitchFamily="34" charset="-122"/>
            </a:endParaRPr>
          </a:p>
        </p:txBody>
      </p:sp>
      <p:sp>
        <p:nvSpPr>
          <p:cNvPr id="90" name="文本框 89">
            <a:extLst>
              <a:ext uri="{FF2B5EF4-FFF2-40B4-BE49-F238E27FC236}">
                <a16:creationId xmlns:a16="http://schemas.microsoft.com/office/drawing/2014/main" id="{F8340706-A871-4CEA-A8B0-6E58A71B3124}"/>
              </a:ext>
            </a:extLst>
          </p:cNvPr>
          <p:cNvSpPr txBox="1"/>
          <p:nvPr/>
        </p:nvSpPr>
        <p:spPr>
          <a:xfrm>
            <a:off x="2201631" y="1932529"/>
            <a:ext cx="9590996"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dirty="0">
                <a:ln>
                  <a:noFill/>
                </a:ln>
                <a:gradFill flip="none" rotWithShape="1">
                  <a:gsLst>
                    <a:gs pos="0">
                      <a:prstClr val="white">
                        <a:alpha val="0"/>
                      </a:prstClr>
                    </a:gs>
                    <a:gs pos="100000">
                      <a:prstClr val="white"/>
                    </a:gs>
                  </a:gsLst>
                  <a:lin ang="0" scaled="1"/>
                  <a:tileRect/>
                </a:gradFill>
                <a:effectLst/>
                <a:uLnTx/>
                <a:uFillTx/>
                <a:latin typeface="Bahnschrift SemiBold"/>
                <a:ea typeface="+mn-ea"/>
                <a:cs typeface="+mn-cs"/>
              </a:rPr>
              <a:t>PART FIVE</a:t>
            </a:r>
            <a:endParaRPr kumimoji="0" lang="zh-CN" altLang="en-US" sz="11500" b="0" i="0" u="none" strike="noStrike" kern="1200" cap="none" spc="0" normalizeH="0" baseline="0" noProof="0" dirty="0">
              <a:ln>
                <a:noFill/>
              </a:ln>
              <a:gradFill flip="none" rotWithShape="1">
                <a:gsLst>
                  <a:gs pos="0">
                    <a:prstClr val="white">
                      <a:alpha val="0"/>
                    </a:prstClr>
                  </a:gs>
                  <a:gs pos="100000">
                    <a:prstClr val="white"/>
                  </a:gs>
                </a:gsLst>
                <a:lin ang="0" scaled="1"/>
                <a:tileRect/>
              </a:gradFill>
              <a:effectLst/>
              <a:uLnTx/>
              <a:uFillTx/>
              <a:latin typeface="Bahnschrift SemiBold"/>
              <a:ea typeface="+mn-ea"/>
              <a:cs typeface="+mn-cs"/>
            </a:endParaRPr>
          </a:p>
        </p:txBody>
      </p:sp>
      <p:sp>
        <p:nvSpPr>
          <p:cNvPr id="30" name="矩形: 圆角 29">
            <a:extLst>
              <a:ext uri="{FF2B5EF4-FFF2-40B4-BE49-F238E27FC236}">
                <a16:creationId xmlns:a16="http://schemas.microsoft.com/office/drawing/2014/main" id="{24D6BE06-E9F1-4257-B82C-BA0FA0D988B7}"/>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矩形: 圆角 30">
            <a:extLst>
              <a:ext uri="{FF2B5EF4-FFF2-40B4-BE49-F238E27FC236}">
                <a16:creationId xmlns:a16="http://schemas.microsoft.com/office/drawing/2014/main" id="{CAF3C72E-691D-4622-BC11-73A5D41C755A}"/>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矩形: 圆角 32">
            <a:extLst>
              <a:ext uri="{FF2B5EF4-FFF2-40B4-BE49-F238E27FC236}">
                <a16:creationId xmlns:a16="http://schemas.microsoft.com/office/drawing/2014/main" id="{9C535DB1-A4CF-4C78-93AC-6C2F11492C97}"/>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grpSp>
    </p:spTree>
    <p:extLst>
      <p:ext uri="{BB962C8B-B14F-4D97-AF65-F5344CB8AC3E}">
        <p14:creationId xmlns:p14="http://schemas.microsoft.com/office/powerpoint/2010/main" val="366094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265511" y="-170931"/>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9DC789A7-681E-49D0-8ADE-66F1333D65AB}"/>
              </a:ext>
            </a:extLst>
          </p:cNvPr>
          <p:cNvSpPr/>
          <p:nvPr/>
        </p:nvSpPr>
        <p:spPr>
          <a:xfrm>
            <a:off x="-879797" y="3515010"/>
            <a:ext cx="15440749" cy="763435"/>
          </a:xfrm>
          <a:custGeom>
            <a:avLst/>
            <a:gdLst>
              <a:gd name="connsiteX0" fmla="*/ 69569 w 15440749"/>
              <a:gd name="connsiteY0" fmla="*/ 1126139 h 1302159"/>
              <a:gd name="connsiteX1" fmla="*/ 139017 w 15440749"/>
              <a:gd name="connsiteY1" fmla="*/ 1091415 h 1302159"/>
              <a:gd name="connsiteX2" fmla="*/ 2766470 w 15440749"/>
              <a:gd name="connsiteY2" fmla="*/ 234889 h 1302159"/>
              <a:gd name="connsiteX3" fmla="*/ 5069832 w 15440749"/>
              <a:gd name="connsiteY3" fmla="*/ 396934 h 1302159"/>
              <a:gd name="connsiteX4" fmla="*/ 7766734 w 15440749"/>
              <a:gd name="connsiteY4" fmla="*/ 1265035 h 1302159"/>
              <a:gd name="connsiteX5" fmla="*/ 10625681 w 15440749"/>
              <a:gd name="connsiteY5" fmla="*/ 1033542 h 1302159"/>
              <a:gd name="connsiteX6" fmla="*/ 13044789 w 15440749"/>
              <a:gd name="connsiteY6" fmla="*/ 49694 h 1302159"/>
              <a:gd name="connsiteX7" fmla="*/ 15440749 w 15440749"/>
              <a:gd name="connsiteY7" fmla="*/ 234889 h 13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0749" h="1302159">
                <a:moveTo>
                  <a:pt x="69569" y="1126139"/>
                </a:moveTo>
                <a:cubicBezTo>
                  <a:pt x="-120449" y="1183048"/>
                  <a:pt x="139017" y="1091415"/>
                  <a:pt x="139017" y="1091415"/>
                </a:cubicBezTo>
                <a:cubicBezTo>
                  <a:pt x="588501" y="942873"/>
                  <a:pt x="1944668" y="350636"/>
                  <a:pt x="2766470" y="234889"/>
                </a:cubicBezTo>
                <a:cubicBezTo>
                  <a:pt x="3588272" y="119142"/>
                  <a:pt x="4236455" y="225243"/>
                  <a:pt x="5069832" y="396934"/>
                </a:cubicBezTo>
                <a:cubicBezTo>
                  <a:pt x="5903209" y="568625"/>
                  <a:pt x="6840759" y="1158934"/>
                  <a:pt x="7766734" y="1265035"/>
                </a:cubicBezTo>
                <a:cubicBezTo>
                  <a:pt x="8692709" y="1371136"/>
                  <a:pt x="9746005" y="1236099"/>
                  <a:pt x="10625681" y="1033542"/>
                </a:cubicBezTo>
                <a:cubicBezTo>
                  <a:pt x="11505357" y="830985"/>
                  <a:pt x="12242278" y="182803"/>
                  <a:pt x="13044789" y="49694"/>
                </a:cubicBezTo>
                <a:cubicBezTo>
                  <a:pt x="13847300" y="-83415"/>
                  <a:pt x="14644024" y="75737"/>
                  <a:pt x="15440749" y="234889"/>
                </a:cubicBez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形状 1">
            <a:extLst>
              <a:ext uri="{FF2B5EF4-FFF2-40B4-BE49-F238E27FC236}">
                <a16:creationId xmlns:a16="http://schemas.microsoft.com/office/drawing/2014/main" id="{C9407AC0-74AC-490B-885F-F797B34BCDAF}"/>
              </a:ext>
            </a:extLst>
          </p:cNvPr>
          <p:cNvSpPr/>
          <p:nvPr/>
        </p:nvSpPr>
        <p:spPr>
          <a:xfrm>
            <a:off x="-879797" y="3429000"/>
            <a:ext cx="15440749" cy="763435"/>
          </a:xfrm>
          <a:custGeom>
            <a:avLst/>
            <a:gdLst>
              <a:gd name="connsiteX0" fmla="*/ 69569 w 15440749"/>
              <a:gd name="connsiteY0" fmla="*/ 1126139 h 1302159"/>
              <a:gd name="connsiteX1" fmla="*/ 139017 w 15440749"/>
              <a:gd name="connsiteY1" fmla="*/ 1091415 h 1302159"/>
              <a:gd name="connsiteX2" fmla="*/ 2766470 w 15440749"/>
              <a:gd name="connsiteY2" fmla="*/ 234889 h 1302159"/>
              <a:gd name="connsiteX3" fmla="*/ 5069832 w 15440749"/>
              <a:gd name="connsiteY3" fmla="*/ 396934 h 1302159"/>
              <a:gd name="connsiteX4" fmla="*/ 7766734 w 15440749"/>
              <a:gd name="connsiteY4" fmla="*/ 1265035 h 1302159"/>
              <a:gd name="connsiteX5" fmla="*/ 10625681 w 15440749"/>
              <a:gd name="connsiteY5" fmla="*/ 1033542 h 1302159"/>
              <a:gd name="connsiteX6" fmla="*/ 13044789 w 15440749"/>
              <a:gd name="connsiteY6" fmla="*/ 49694 h 1302159"/>
              <a:gd name="connsiteX7" fmla="*/ 15440749 w 15440749"/>
              <a:gd name="connsiteY7" fmla="*/ 234889 h 13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0749" h="1302159">
                <a:moveTo>
                  <a:pt x="69569" y="1126139"/>
                </a:moveTo>
                <a:cubicBezTo>
                  <a:pt x="-120449" y="1183048"/>
                  <a:pt x="139017" y="1091415"/>
                  <a:pt x="139017" y="1091415"/>
                </a:cubicBezTo>
                <a:cubicBezTo>
                  <a:pt x="588501" y="942873"/>
                  <a:pt x="1944668" y="350636"/>
                  <a:pt x="2766470" y="234889"/>
                </a:cubicBezTo>
                <a:cubicBezTo>
                  <a:pt x="3588272" y="119142"/>
                  <a:pt x="4236455" y="225243"/>
                  <a:pt x="5069832" y="396934"/>
                </a:cubicBezTo>
                <a:cubicBezTo>
                  <a:pt x="5903209" y="568625"/>
                  <a:pt x="6840759" y="1158934"/>
                  <a:pt x="7766734" y="1265035"/>
                </a:cubicBezTo>
                <a:cubicBezTo>
                  <a:pt x="8692709" y="1371136"/>
                  <a:pt x="9746005" y="1236099"/>
                  <a:pt x="10625681" y="1033542"/>
                </a:cubicBezTo>
                <a:cubicBezTo>
                  <a:pt x="11505357" y="830985"/>
                  <a:pt x="12242278" y="182803"/>
                  <a:pt x="13044789" y="49694"/>
                </a:cubicBezTo>
                <a:cubicBezTo>
                  <a:pt x="13847300" y="-83415"/>
                  <a:pt x="14644024" y="75737"/>
                  <a:pt x="15440749" y="234889"/>
                </a:cubicBezTo>
              </a:path>
            </a:pathLst>
          </a:cu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A2AF5152-8EF6-44DD-B444-7411C981C937}"/>
              </a:ext>
            </a:extLst>
          </p:cNvPr>
          <p:cNvSpPr/>
          <p:nvPr/>
        </p:nvSpPr>
        <p:spPr>
          <a:xfrm>
            <a:off x="844971" y="3946835"/>
            <a:ext cx="2875647" cy="1574372"/>
          </a:xfrm>
          <a:custGeom>
            <a:avLst/>
            <a:gdLst>
              <a:gd name="connsiteX0" fmla="*/ 1148376 w 2296753"/>
              <a:gd name="connsiteY0" fmla="*/ 0 h 1188790"/>
              <a:gd name="connsiteX1" fmla="*/ 1284379 w 2296753"/>
              <a:gd name="connsiteY1" fmla="*/ 123920 h 1188790"/>
              <a:gd name="connsiteX2" fmla="*/ 2119271 w 2296753"/>
              <a:gd name="connsiteY2" fmla="*/ 123920 h 1188790"/>
              <a:gd name="connsiteX3" fmla="*/ 2296753 w 2296753"/>
              <a:gd name="connsiteY3" fmla="*/ 301402 h 1188790"/>
              <a:gd name="connsiteX4" fmla="*/ 2296753 w 2296753"/>
              <a:gd name="connsiteY4" fmla="*/ 1011308 h 1188790"/>
              <a:gd name="connsiteX5" fmla="*/ 2119271 w 2296753"/>
              <a:gd name="connsiteY5" fmla="*/ 1188790 h 1188790"/>
              <a:gd name="connsiteX6" fmla="*/ 177482 w 2296753"/>
              <a:gd name="connsiteY6" fmla="*/ 1188790 h 1188790"/>
              <a:gd name="connsiteX7" fmla="*/ 0 w 2296753"/>
              <a:gd name="connsiteY7" fmla="*/ 1011308 h 1188790"/>
              <a:gd name="connsiteX8" fmla="*/ 0 w 2296753"/>
              <a:gd name="connsiteY8" fmla="*/ 301402 h 1188790"/>
              <a:gd name="connsiteX9" fmla="*/ 177482 w 2296753"/>
              <a:gd name="connsiteY9" fmla="*/ 123920 h 1188790"/>
              <a:gd name="connsiteX10" fmla="*/ 1012374 w 2296753"/>
              <a:gd name="connsiteY10" fmla="*/ 123920 h 118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6753" h="1188790">
                <a:moveTo>
                  <a:pt x="1148376" y="0"/>
                </a:moveTo>
                <a:lnTo>
                  <a:pt x="1284379" y="123920"/>
                </a:lnTo>
                <a:lnTo>
                  <a:pt x="2119271" y="123920"/>
                </a:lnTo>
                <a:cubicBezTo>
                  <a:pt x="2217292" y="123920"/>
                  <a:pt x="2296753" y="203381"/>
                  <a:pt x="2296753" y="301402"/>
                </a:cubicBezTo>
                <a:lnTo>
                  <a:pt x="2296753" y="1011308"/>
                </a:lnTo>
                <a:cubicBezTo>
                  <a:pt x="2296753" y="1109329"/>
                  <a:pt x="2217292" y="1188790"/>
                  <a:pt x="2119271" y="1188790"/>
                </a:cubicBezTo>
                <a:lnTo>
                  <a:pt x="177482" y="1188790"/>
                </a:lnTo>
                <a:cubicBezTo>
                  <a:pt x="79461" y="1188790"/>
                  <a:pt x="0" y="1109329"/>
                  <a:pt x="0" y="1011308"/>
                </a:cubicBezTo>
                <a:lnTo>
                  <a:pt x="0" y="301402"/>
                </a:lnTo>
                <a:cubicBezTo>
                  <a:pt x="0" y="203381"/>
                  <a:pt x="79461" y="123920"/>
                  <a:pt x="177482" y="123920"/>
                </a:cubicBezTo>
                <a:lnTo>
                  <a:pt x="1012374" y="123920"/>
                </a:lnTo>
                <a:close/>
              </a:path>
            </a:pathLst>
          </a:custGeom>
          <a:gradFill flip="none" rotWithShape="1">
            <a:gsLst>
              <a:gs pos="0">
                <a:schemeClr val="bg1">
                  <a:alpha val="64000"/>
                </a:schemeClr>
              </a:gs>
              <a:gs pos="77000">
                <a:schemeClr val="bg1"/>
              </a:gs>
            </a:gsLst>
            <a:lin ang="16200000" scaled="1"/>
            <a:tileRect/>
          </a:gradFill>
          <a:ln>
            <a:noFill/>
          </a:ln>
          <a:effectLst>
            <a:outerShdw blurRad="241300" sx="98000" sy="98000" algn="ctr"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6" name="任意多边形: 形状 35">
            <a:extLst>
              <a:ext uri="{FF2B5EF4-FFF2-40B4-BE49-F238E27FC236}">
                <a16:creationId xmlns:a16="http://schemas.microsoft.com/office/drawing/2014/main" id="{AF9727DD-39DB-43AC-B8FA-FFBA5F12761E}"/>
              </a:ext>
            </a:extLst>
          </p:cNvPr>
          <p:cNvSpPr/>
          <p:nvPr/>
        </p:nvSpPr>
        <p:spPr>
          <a:xfrm flipH="1" flipV="1">
            <a:off x="3624780" y="2280941"/>
            <a:ext cx="2205710" cy="1255114"/>
          </a:xfrm>
          <a:custGeom>
            <a:avLst/>
            <a:gdLst>
              <a:gd name="connsiteX0" fmla="*/ 1148376 w 2296753"/>
              <a:gd name="connsiteY0" fmla="*/ 0 h 1188790"/>
              <a:gd name="connsiteX1" fmla="*/ 1284379 w 2296753"/>
              <a:gd name="connsiteY1" fmla="*/ 123920 h 1188790"/>
              <a:gd name="connsiteX2" fmla="*/ 2119271 w 2296753"/>
              <a:gd name="connsiteY2" fmla="*/ 123920 h 1188790"/>
              <a:gd name="connsiteX3" fmla="*/ 2296753 w 2296753"/>
              <a:gd name="connsiteY3" fmla="*/ 301402 h 1188790"/>
              <a:gd name="connsiteX4" fmla="*/ 2296753 w 2296753"/>
              <a:gd name="connsiteY4" fmla="*/ 1011308 h 1188790"/>
              <a:gd name="connsiteX5" fmla="*/ 2119271 w 2296753"/>
              <a:gd name="connsiteY5" fmla="*/ 1188790 h 1188790"/>
              <a:gd name="connsiteX6" fmla="*/ 177482 w 2296753"/>
              <a:gd name="connsiteY6" fmla="*/ 1188790 h 1188790"/>
              <a:gd name="connsiteX7" fmla="*/ 0 w 2296753"/>
              <a:gd name="connsiteY7" fmla="*/ 1011308 h 1188790"/>
              <a:gd name="connsiteX8" fmla="*/ 0 w 2296753"/>
              <a:gd name="connsiteY8" fmla="*/ 301402 h 1188790"/>
              <a:gd name="connsiteX9" fmla="*/ 177482 w 2296753"/>
              <a:gd name="connsiteY9" fmla="*/ 123920 h 1188790"/>
              <a:gd name="connsiteX10" fmla="*/ 1012374 w 2296753"/>
              <a:gd name="connsiteY10" fmla="*/ 123920 h 118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6753" h="1188790">
                <a:moveTo>
                  <a:pt x="1148376" y="0"/>
                </a:moveTo>
                <a:lnTo>
                  <a:pt x="1284379" y="123920"/>
                </a:lnTo>
                <a:lnTo>
                  <a:pt x="2119271" y="123920"/>
                </a:lnTo>
                <a:cubicBezTo>
                  <a:pt x="2217292" y="123920"/>
                  <a:pt x="2296753" y="203381"/>
                  <a:pt x="2296753" y="301402"/>
                </a:cubicBezTo>
                <a:lnTo>
                  <a:pt x="2296753" y="1011308"/>
                </a:lnTo>
                <a:cubicBezTo>
                  <a:pt x="2296753" y="1109329"/>
                  <a:pt x="2217292" y="1188790"/>
                  <a:pt x="2119271" y="1188790"/>
                </a:cubicBezTo>
                <a:lnTo>
                  <a:pt x="177482" y="1188790"/>
                </a:lnTo>
                <a:cubicBezTo>
                  <a:pt x="79461" y="1188790"/>
                  <a:pt x="0" y="1109329"/>
                  <a:pt x="0" y="1011308"/>
                </a:cubicBezTo>
                <a:lnTo>
                  <a:pt x="0" y="301402"/>
                </a:lnTo>
                <a:cubicBezTo>
                  <a:pt x="0" y="203381"/>
                  <a:pt x="79461" y="123920"/>
                  <a:pt x="177482" y="123920"/>
                </a:cubicBezTo>
                <a:lnTo>
                  <a:pt x="1012374" y="123920"/>
                </a:lnTo>
                <a:close/>
              </a:path>
            </a:pathLst>
          </a:custGeom>
          <a:gradFill>
            <a:gsLst>
              <a:gs pos="0">
                <a:srgbClr val="075FC5"/>
              </a:gs>
              <a:gs pos="100000">
                <a:srgbClr val="0F30A9"/>
              </a:gs>
            </a:gsLst>
            <a:lin ang="2700000" scaled="1"/>
          </a:gradFill>
          <a:ln w="12700" cap="flat" cmpd="sng" algn="ctr">
            <a:noFill/>
            <a:prstDash val="solid"/>
            <a:miter lim="800000"/>
          </a:ln>
          <a:effectLst>
            <a:outerShdw blurRad="190500" dist="38100" dir="5400000" algn="t"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53" name="任意多边形: 形状 52">
            <a:extLst>
              <a:ext uri="{FF2B5EF4-FFF2-40B4-BE49-F238E27FC236}">
                <a16:creationId xmlns:a16="http://schemas.microsoft.com/office/drawing/2014/main" id="{A01FCBCF-2152-421A-AC2B-7F9BD263208A}"/>
              </a:ext>
            </a:extLst>
          </p:cNvPr>
          <p:cNvSpPr/>
          <p:nvPr/>
        </p:nvSpPr>
        <p:spPr>
          <a:xfrm>
            <a:off x="6142518" y="4584208"/>
            <a:ext cx="2205710" cy="1255114"/>
          </a:xfrm>
          <a:custGeom>
            <a:avLst/>
            <a:gdLst>
              <a:gd name="connsiteX0" fmla="*/ 1148376 w 2296753"/>
              <a:gd name="connsiteY0" fmla="*/ 0 h 1188790"/>
              <a:gd name="connsiteX1" fmla="*/ 1284379 w 2296753"/>
              <a:gd name="connsiteY1" fmla="*/ 123920 h 1188790"/>
              <a:gd name="connsiteX2" fmla="*/ 2119271 w 2296753"/>
              <a:gd name="connsiteY2" fmla="*/ 123920 h 1188790"/>
              <a:gd name="connsiteX3" fmla="*/ 2296753 w 2296753"/>
              <a:gd name="connsiteY3" fmla="*/ 301402 h 1188790"/>
              <a:gd name="connsiteX4" fmla="*/ 2296753 w 2296753"/>
              <a:gd name="connsiteY4" fmla="*/ 1011308 h 1188790"/>
              <a:gd name="connsiteX5" fmla="*/ 2119271 w 2296753"/>
              <a:gd name="connsiteY5" fmla="*/ 1188790 h 1188790"/>
              <a:gd name="connsiteX6" fmla="*/ 177482 w 2296753"/>
              <a:gd name="connsiteY6" fmla="*/ 1188790 h 1188790"/>
              <a:gd name="connsiteX7" fmla="*/ 0 w 2296753"/>
              <a:gd name="connsiteY7" fmla="*/ 1011308 h 1188790"/>
              <a:gd name="connsiteX8" fmla="*/ 0 w 2296753"/>
              <a:gd name="connsiteY8" fmla="*/ 301402 h 1188790"/>
              <a:gd name="connsiteX9" fmla="*/ 177482 w 2296753"/>
              <a:gd name="connsiteY9" fmla="*/ 123920 h 1188790"/>
              <a:gd name="connsiteX10" fmla="*/ 1012374 w 2296753"/>
              <a:gd name="connsiteY10" fmla="*/ 123920 h 118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6753" h="1188790">
                <a:moveTo>
                  <a:pt x="1148376" y="0"/>
                </a:moveTo>
                <a:lnTo>
                  <a:pt x="1284379" y="123920"/>
                </a:lnTo>
                <a:lnTo>
                  <a:pt x="2119271" y="123920"/>
                </a:lnTo>
                <a:cubicBezTo>
                  <a:pt x="2217292" y="123920"/>
                  <a:pt x="2296753" y="203381"/>
                  <a:pt x="2296753" y="301402"/>
                </a:cubicBezTo>
                <a:lnTo>
                  <a:pt x="2296753" y="1011308"/>
                </a:lnTo>
                <a:cubicBezTo>
                  <a:pt x="2296753" y="1109329"/>
                  <a:pt x="2217292" y="1188790"/>
                  <a:pt x="2119271" y="1188790"/>
                </a:cubicBezTo>
                <a:lnTo>
                  <a:pt x="177482" y="1188790"/>
                </a:lnTo>
                <a:cubicBezTo>
                  <a:pt x="79461" y="1188790"/>
                  <a:pt x="0" y="1109329"/>
                  <a:pt x="0" y="1011308"/>
                </a:cubicBezTo>
                <a:lnTo>
                  <a:pt x="0" y="301402"/>
                </a:lnTo>
                <a:cubicBezTo>
                  <a:pt x="0" y="203381"/>
                  <a:pt x="79461" y="123920"/>
                  <a:pt x="177482" y="123920"/>
                </a:cubicBezTo>
                <a:lnTo>
                  <a:pt x="1012374" y="123920"/>
                </a:lnTo>
                <a:close/>
              </a:path>
            </a:pathLst>
          </a:custGeom>
          <a:gradFill flip="none" rotWithShape="1">
            <a:gsLst>
              <a:gs pos="0">
                <a:schemeClr val="bg1">
                  <a:alpha val="64000"/>
                </a:schemeClr>
              </a:gs>
              <a:gs pos="77000">
                <a:schemeClr val="bg1"/>
              </a:gs>
            </a:gsLst>
            <a:lin ang="16200000" scaled="1"/>
            <a:tileRect/>
          </a:gradFill>
          <a:ln>
            <a:noFill/>
          </a:ln>
          <a:effectLst>
            <a:outerShdw blurRad="241300" sx="98000" sy="98000" algn="ctr"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55" name="任意多边形: 形状 54">
            <a:extLst>
              <a:ext uri="{FF2B5EF4-FFF2-40B4-BE49-F238E27FC236}">
                <a16:creationId xmlns:a16="http://schemas.microsoft.com/office/drawing/2014/main" id="{2CFEDEF0-0A37-4E72-A609-9240B60D7FC1}"/>
              </a:ext>
            </a:extLst>
          </p:cNvPr>
          <p:cNvSpPr/>
          <p:nvPr/>
        </p:nvSpPr>
        <p:spPr>
          <a:xfrm flipH="1" flipV="1">
            <a:off x="8660256" y="2594682"/>
            <a:ext cx="2205710" cy="1255114"/>
          </a:xfrm>
          <a:custGeom>
            <a:avLst/>
            <a:gdLst>
              <a:gd name="connsiteX0" fmla="*/ 1148376 w 2296753"/>
              <a:gd name="connsiteY0" fmla="*/ 0 h 1188790"/>
              <a:gd name="connsiteX1" fmla="*/ 1284379 w 2296753"/>
              <a:gd name="connsiteY1" fmla="*/ 123920 h 1188790"/>
              <a:gd name="connsiteX2" fmla="*/ 2119271 w 2296753"/>
              <a:gd name="connsiteY2" fmla="*/ 123920 h 1188790"/>
              <a:gd name="connsiteX3" fmla="*/ 2296753 w 2296753"/>
              <a:gd name="connsiteY3" fmla="*/ 301402 h 1188790"/>
              <a:gd name="connsiteX4" fmla="*/ 2296753 w 2296753"/>
              <a:gd name="connsiteY4" fmla="*/ 1011308 h 1188790"/>
              <a:gd name="connsiteX5" fmla="*/ 2119271 w 2296753"/>
              <a:gd name="connsiteY5" fmla="*/ 1188790 h 1188790"/>
              <a:gd name="connsiteX6" fmla="*/ 177482 w 2296753"/>
              <a:gd name="connsiteY6" fmla="*/ 1188790 h 1188790"/>
              <a:gd name="connsiteX7" fmla="*/ 0 w 2296753"/>
              <a:gd name="connsiteY7" fmla="*/ 1011308 h 1188790"/>
              <a:gd name="connsiteX8" fmla="*/ 0 w 2296753"/>
              <a:gd name="connsiteY8" fmla="*/ 301402 h 1188790"/>
              <a:gd name="connsiteX9" fmla="*/ 177482 w 2296753"/>
              <a:gd name="connsiteY9" fmla="*/ 123920 h 1188790"/>
              <a:gd name="connsiteX10" fmla="*/ 1012374 w 2296753"/>
              <a:gd name="connsiteY10" fmla="*/ 123920 h 118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6753" h="1188790">
                <a:moveTo>
                  <a:pt x="1148376" y="0"/>
                </a:moveTo>
                <a:lnTo>
                  <a:pt x="1284379" y="123920"/>
                </a:lnTo>
                <a:lnTo>
                  <a:pt x="2119271" y="123920"/>
                </a:lnTo>
                <a:cubicBezTo>
                  <a:pt x="2217292" y="123920"/>
                  <a:pt x="2296753" y="203381"/>
                  <a:pt x="2296753" y="301402"/>
                </a:cubicBezTo>
                <a:lnTo>
                  <a:pt x="2296753" y="1011308"/>
                </a:lnTo>
                <a:cubicBezTo>
                  <a:pt x="2296753" y="1109329"/>
                  <a:pt x="2217292" y="1188790"/>
                  <a:pt x="2119271" y="1188790"/>
                </a:cubicBezTo>
                <a:lnTo>
                  <a:pt x="177482" y="1188790"/>
                </a:lnTo>
                <a:cubicBezTo>
                  <a:pt x="79461" y="1188790"/>
                  <a:pt x="0" y="1109329"/>
                  <a:pt x="0" y="1011308"/>
                </a:cubicBezTo>
                <a:lnTo>
                  <a:pt x="0" y="301402"/>
                </a:lnTo>
                <a:cubicBezTo>
                  <a:pt x="0" y="203381"/>
                  <a:pt x="79461" y="123920"/>
                  <a:pt x="177482" y="123920"/>
                </a:cubicBezTo>
                <a:lnTo>
                  <a:pt x="1012374" y="123920"/>
                </a:lnTo>
                <a:close/>
              </a:path>
            </a:pathLst>
          </a:custGeom>
          <a:gradFill flip="none" rotWithShape="1">
            <a:gsLst>
              <a:gs pos="0">
                <a:schemeClr val="bg1">
                  <a:alpha val="64000"/>
                </a:schemeClr>
              </a:gs>
              <a:gs pos="77000">
                <a:schemeClr val="bg1"/>
              </a:gs>
            </a:gsLst>
            <a:lin ang="16200000" scaled="1"/>
            <a:tileRect/>
          </a:gradFill>
          <a:ln>
            <a:noFill/>
          </a:ln>
          <a:effectLst>
            <a:outerShdw blurRad="241300" sx="98000" sy="98000" algn="ctr"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58" name="文本框 57">
            <a:extLst>
              <a:ext uri="{FF2B5EF4-FFF2-40B4-BE49-F238E27FC236}">
                <a16:creationId xmlns:a16="http://schemas.microsoft.com/office/drawing/2014/main" id="{BDD4DB17-0C73-455A-81C0-D70C896FFA4E}"/>
              </a:ext>
            </a:extLst>
          </p:cNvPr>
          <p:cNvSpPr txBox="1">
            <a:spLocks/>
          </p:cNvSpPr>
          <p:nvPr/>
        </p:nvSpPr>
        <p:spPr>
          <a:xfrm>
            <a:off x="787588" y="4283788"/>
            <a:ext cx="2998028" cy="786241"/>
          </a:xfrm>
          <a:prstGeom prst="rect">
            <a:avLst/>
          </a:prstGeom>
          <a:noFill/>
        </p:spPr>
        <p:txBody>
          <a:bodyPr wrap="square" rtlCol="0">
            <a:spAutoFit/>
          </a:bodyPr>
          <a:lstStyle/>
          <a:p>
            <a:pPr algn="ctr">
              <a:lnSpc>
                <a:spcPct val="150000"/>
              </a:lnSpc>
              <a:defRPr/>
            </a:pPr>
            <a:r>
              <a:rPr lang="zh-CN" altLang="zh-CN" sz="1600" dirty="0">
                <a:solidFill>
                  <a:prstClr val="black">
                    <a:lumMod val="65000"/>
                    <a:lumOff val="35000"/>
                  </a:prstClr>
                </a:solidFill>
                <a:ea typeface="思源黑体" panose="020B0400000000000000" pitchFamily="34" charset="-122"/>
              </a:rPr>
              <a:t>使用</a:t>
            </a:r>
            <a:r>
              <a:rPr lang="en-US" altLang="zh-CN" sz="1600" dirty="0">
                <a:solidFill>
                  <a:prstClr val="black">
                    <a:lumMod val="65000"/>
                    <a:lumOff val="35000"/>
                  </a:prstClr>
                </a:solidFill>
                <a:ea typeface="思源黑体" panose="020B0400000000000000" pitchFamily="34" charset="-122"/>
              </a:rPr>
              <a:t>Spring Security + OAuth2</a:t>
            </a:r>
            <a:r>
              <a:rPr lang="zh-CN" altLang="zh-CN" sz="1600" dirty="0">
                <a:solidFill>
                  <a:prstClr val="black">
                    <a:lumMod val="65000"/>
                    <a:lumOff val="35000"/>
                  </a:prstClr>
                </a:solidFill>
                <a:ea typeface="思源黑体" panose="020B0400000000000000" pitchFamily="34" charset="-122"/>
              </a:rPr>
              <a:t>提供安全的认证和访问控制</a:t>
            </a:r>
            <a:endParaRPr lang="zh-CN" altLang="en-US" sz="1600" dirty="0">
              <a:solidFill>
                <a:prstClr val="black">
                  <a:lumMod val="65000"/>
                  <a:lumOff val="35000"/>
                </a:prstClr>
              </a:solidFill>
              <a:ea typeface="思源黑体" panose="020B0400000000000000" pitchFamily="34" charset="-122"/>
              <a:sym typeface="思源黑体" panose="020B0400000000000000" pitchFamily="34" charset="-122"/>
            </a:endParaRPr>
          </a:p>
        </p:txBody>
      </p:sp>
      <p:sp>
        <p:nvSpPr>
          <p:cNvPr id="60" name="文本框 59">
            <a:extLst>
              <a:ext uri="{FF2B5EF4-FFF2-40B4-BE49-F238E27FC236}">
                <a16:creationId xmlns:a16="http://schemas.microsoft.com/office/drawing/2014/main" id="{EF522DB2-FC19-42A1-AD7B-F6BB498AFCCE}"/>
              </a:ext>
            </a:extLst>
          </p:cNvPr>
          <p:cNvSpPr txBox="1">
            <a:spLocks/>
          </p:cNvSpPr>
          <p:nvPr/>
        </p:nvSpPr>
        <p:spPr>
          <a:xfrm>
            <a:off x="5804217" y="5046987"/>
            <a:ext cx="2782654" cy="457498"/>
          </a:xfrm>
          <a:prstGeom prst="rect">
            <a:avLst/>
          </a:prstGeom>
          <a:noFill/>
        </p:spPr>
        <p:txBody>
          <a:bodyPr wrap="square" rtlCol="0">
            <a:spAutoFit/>
          </a:bodyPr>
          <a:lstStyle/>
          <a:p>
            <a:pPr algn="ctr">
              <a:lnSpc>
                <a:spcPct val="150000"/>
              </a:lnSpc>
              <a:defRPr/>
            </a:pPr>
            <a:r>
              <a:rPr lang="en-US" altLang="zh-CN" dirty="0">
                <a:solidFill>
                  <a:prstClr val="black">
                    <a:lumMod val="65000"/>
                    <a:lumOff val="35000"/>
                  </a:prstClr>
                </a:solidFill>
                <a:ea typeface="思源黑体" panose="020B0400000000000000" pitchFamily="34" charset="-122"/>
              </a:rPr>
              <a:t>Redis</a:t>
            </a:r>
            <a:r>
              <a:rPr lang="zh-CN" altLang="zh-CN" dirty="0">
                <a:solidFill>
                  <a:prstClr val="black">
                    <a:lumMod val="65000"/>
                    <a:lumOff val="35000"/>
                  </a:prstClr>
                </a:solidFill>
                <a:ea typeface="思源黑体" panose="020B0400000000000000" pitchFamily="34" charset="-122"/>
              </a:rPr>
              <a:t>数据库缓存</a:t>
            </a:r>
            <a:endParaRPr lang="zh-CN" altLang="en-US" dirty="0">
              <a:solidFill>
                <a:prstClr val="black">
                  <a:lumMod val="65000"/>
                  <a:lumOff val="35000"/>
                </a:prstClr>
              </a:solidFill>
              <a:ea typeface="思源黑体" panose="020B0400000000000000" pitchFamily="34" charset="-122"/>
              <a:sym typeface="思源黑体" panose="020B0400000000000000" pitchFamily="34" charset="-122"/>
            </a:endParaRPr>
          </a:p>
        </p:txBody>
      </p:sp>
      <p:sp>
        <p:nvSpPr>
          <p:cNvPr id="61" name="文本框 60">
            <a:extLst>
              <a:ext uri="{FF2B5EF4-FFF2-40B4-BE49-F238E27FC236}">
                <a16:creationId xmlns:a16="http://schemas.microsoft.com/office/drawing/2014/main" id="{4F99A97E-44D2-4742-BC3A-BF8411031F67}"/>
              </a:ext>
            </a:extLst>
          </p:cNvPr>
          <p:cNvSpPr txBox="1">
            <a:spLocks/>
          </p:cNvSpPr>
          <p:nvPr/>
        </p:nvSpPr>
        <p:spPr>
          <a:xfrm>
            <a:off x="8333968" y="2867380"/>
            <a:ext cx="2858286" cy="498021"/>
          </a:xfrm>
          <a:prstGeom prst="rect">
            <a:avLst/>
          </a:prstGeom>
          <a:noFill/>
        </p:spPr>
        <p:txBody>
          <a:bodyPr wrap="square" rtlCol="0">
            <a:spAutoFit/>
          </a:bodyPr>
          <a:lstStyle/>
          <a:p>
            <a:pPr algn="ctr">
              <a:lnSpc>
                <a:spcPct val="150000"/>
              </a:lnSpc>
              <a:defRPr/>
            </a:pPr>
            <a:r>
              <a:rPr lang="zh-CN" altLang="zh-CN" sz="2000" dirty="0">
                <a:solidFill>
                  <a:prstClr val="black">
                    <a:lumMod val="65000"/>
                    <a:lumOff val="35000"/>
                  </a:prstClr>
                </a:solidFill>
                <a:ea typeface="思源黑体" panose="020B0400000000000000" pitchFamily="34" charset="-122"/>
              </a:rPr>
              <a:t>前端</a:t>
            </a:r>
            <a:r>
              <a:rPr lang="zh-CN" altLang="zh-CN" dirty="0">
                <a:solidFill>
                  <a:prstClr val="black">
                    <a:lumMod val="65000"/>
                    <a:lumOff val="35000"/>
                  </a:prstClr>
                </a:solidFill>
                <a:ea typeface="思源黑体" panose="020B0400000000000000" pitchFamily="34" charset="-122"/>
              </a:rPr>
              <a:t>数据</a:t>
            </a:r>
            <a:r>
              <a:rPr lang="zh-CN" altLang="zh-CN" sz="2000" dirty="0">
                <a:solidFill>
                  <a:prstClr val="black">
                    <a:lumMod val="65000"/>
                    <a:lumOff val="35000"/>
                  </a:prstClr>
                </a:solidFill>
                <a:ea typeface="思源黑体" panose="020B0400000000000000" pitchFamily="34" charset="-122"/>
              </a:rPr>
              <a:t>缓存</a:t>
            </a:r>
            <a:endParaRPr lang="zh-CN" altLang="en-US" sz="2000" dirty="0">
              <a:solidFill>
                <a:prstClr val="black">
                  <a:lumMod val="65000"/>
                  <a:lumOff val="35000"/>
                </a:prstClr>
              </a:solidFill>
              <a:ea typeface="思源黑体" panose="020B0400000000000000" pitchFamily="34" charset="-122"/>
              <a:sym typeface="思源黑体" panose="020B0400000000000000" pitchFamily="34" charset="-122"/>
            </a:endParaRPr>
          </a:p>
        </p:txBody>
      </p:sp>
      <p:sp>
        <p:nvSpPr>
          <p:cNvPr id="62" name="文本框 61">
            <a:extLst>
              <a:ext uri="{FF2B5EF4-FFF2-40B4-BE49-F238E27FC236}">
                <a16:creationId xmlns:a16="http://schemas.microsoft.com/office/drawing/2014/main" id="{5820C0A3-9F75-49D2-822F-B6BEE896201A}"/>
              </a:ext>
            </a:extLst>
          </p:cNvPr>
          <p:cNvSpPr txBox="1">
            <a:spLocks/>
          </p:cNvSpPr>
          <p:nvPr/>
        </p:nvSpPr>
        <p:spPr>
          <a:xfrm>
            <a:off x="3219322" y="2491542"/>
            <a:ext cx="2858286" cy="498021"/>
          </a:xfrm>
          <a:prstGeom prst="rect">
            <a:avLst/>
          </a:prstGeom>
          <a:noFill/>
        </p:spPr>
        <p:txBody>
          <a:bodyPr wrap="square" rtlCol="0">
            <a:spAutoFit/>
          </a:bodyPr>
          <a:lstStyle/>
          <a:p>
            <a:pPr algn="ctr">
              <a:lnSpc>
                <a:spcPct val="150000"/>
              </a:lnSpc>
              <a:defRPr/>
            </a:pPr>
            <a:r>
              <a:rPr lang="zh-CN" altLang="zh-CN" sz="2000" dirty="0">
                <a:solidFill>
                  <a:schemeClr val="bg1"/>
                </a:solidFill>
                <a:ea typeface="思源黑体" panose="020B0400000000000000" pitchFamily="34" charset="-122"/>
              </a:rPr>
              <a:t> </a:t>
            </a:r>
            <a:r>
              <a:rPr lang="zh-CN" altLang="zh-CN" dirty="0">
                <a:solidFill>
                  <a:schemeClr val="bg1"/>
                </a:solidFill>
                <a:ea typeface="思源黑体" panose="020B0400000000000000" pitchFamily="34" charset="-122"/>
              </a:rPr>
              <a:t>数据加密</a:t>
            </a:r>
            <a:endParaRPr lang="zh-CN" altLang="zh-CN" sz="2000" dirty="0">
              <a:solidFill>
                <a:schemeClr val="bg1"/>
              </a:solidFill>
              <a:ea typeface="思源黑体" panose="020B0400000000000000" pitchFamily="34" charset="-122"/>
            </a:endParaRPr>
          </a:p>
        </p:txBody>
      </p:sp>
      <p:sp>
        <p:nvSpPr>
          <p:cNvPr id="63" name="文本框 62">
            <a:extLst>
              <a:ext uri="{FF2B5EF4-FFF2-40B4-BE49-F238E27FC236}">
                <a16:creationId xmlns:a16="http://schemas.microsoft.com/office/drawing/2014/main" id="{D15A40A4-C960-4C8A-B6B9-9D3F816021A4}"/>
              </a:ext>
            </a:extLst>
          </p:cNvPr>
          <p:cNvSpPr txBox="1"/>
          <p:nvPr/>
        </p:nvSpPr>
        <p:spPr>
          <a:xfrm>
            <a:off x="1224570" y="528448"/>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安全</a:t>
            </a:r>
            <a:r>
              <a:rPr lang="zh-CN" altLang="en-US" sz="2400" dirty="0">
                <a:gradFill>
                  <a:gsLst>
                    <a:gs pos="0">
                      <a:srgbClr val="075FC5"/>
                    </a:gs>
                    <a:gs pos="100000">
                      <a:srgbClr val="0F30A9"/>
                    </a:gs>
                  </a:gsLst>
                  <a:lin ang="2700000" scaled="1"/>
                </a:gradFill>
                <a:ea typeface="思源黑体 CN Medium" panose="020B0600000000000000" pitchFamily="34" charset="-122"/>
              </a:rPr>
              <a:t>与缓存</a:t>
            </a:r>
          </a:p>
        </p:txBody>
      </p:sp>
      <p:grpSp>
        <p:nvGrpSpPr>
          <p:cNvPr id="65" name="组合 64">
            <a:extLst>
              <a:ext uri="{FF2B5EF4-FFF2-40B4-BE49-F238E27FC236}">
                <a16:creationId xmlns:a16="http://schemas.microsoft.com/office/drawing/2014/main" id="{DA0C3A7A-03E1-46E7-A0C6-D36C724332D9}"/>
              </a:ext>
            </a:extLst>
          </p:cNvPr>
          <p:cNvGrpSpPr/>
          <p:nvPr/>
        </p:nvGrpSpPr>
        <p:grpSpPr>
          <a:xfrm>
            <a:off x="518428" y="353061"/>
            <a:ext cx="624958" cy="675640"/>
            <a:chOff x="489585" y="300546"/>
            <a:chExt cx="834910" cy="902620"/>
          </a:xfrm>
        </p:grpSpPr>
        <p:sp>
          <p:nvSpPr>
            <p:cNvPr id="66" name="任意多边形: 形状 65">
              <a:extLst>
                <a:ext uri="{FF2B5EF4-FFF2-40B4-BE49-F238E27FC236}">
                  <a16:creationId xmlns:a16="http://schemas.microsoft.com/office/drawing/2014/main" id="{7A8795E0-BBC3-430E-A83C-590B8E5A3BF6}"/>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AD60D8A2-CC79-42FE-884C-5F283B0AE571}"/>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26C01091-42F1-41C8-91A0-209788B402E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F858BEAB-C651-4230-916B-4E51939296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97C0EB26-1BCA-4FC9-8AD7-D2065E405C2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08597CE0-B895-453E-997F-E5DBE661C502}"/>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4FC67553-B794-4A3C-9556-3ECD7C719355}"/>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0955CC72-86B1-4BF2-A581-3346BEDEEE82}"/>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D34F4560-3A91-403B-BD32-4365507404FF}"/>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57F342AF-BAA9-4ED8-877B-0405631F7121}"/>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6FF230B-06B7-43A7-BD9A-2775AB118CEF}"/>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980CB23A-134C-4FE7-9D3C-AD3572C862F4}"/>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AFE08084-41D6-421C-A486-25416F78A476}"/>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EC2F9C26-27B3-44AE-92D0-3B359FA59805}"/>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F0960D1F-75B2-4D50-93CA-13447A47646D}"/>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815B406F-864F-4E86-A3AD-9604A5F38F2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443C2DBC-2529-45F1-B0A9-478842EEA31B}"/>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9B6E5E99-3A00-491A-A835-21A770532582}"/>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CBAA1F1D-D13A-4EA2-90C3-93CBD808779C}"/>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C23EB86A-F501-47AE-9FFF-69431257E1A1}"/>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A9EBE808-C3B3-4441-92C5-DEAF26991856}"/>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E3739C17-F5DA-42EF-98A4-2DAB661C91A5}"/>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67CFFAE4-A7A9-43CF-A93E-C2EF83A044B9}"/>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C55D3DF2-6D94-42E8-B5AB-64AD39EB2FB1}"/>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BFBA13CA-51E0-4C11-AE08-DA4E4B8B21FD}"/>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2688EECA-6B28-4EF0-B16E-F7E0C651E03A}"/>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94" name="组合 93">
            <a:extLst>
              <a:ext uri="{FF2B5EF4-FFF2-40B4-BE49-F238E27FC236}">
                <a16:creationId xmlns:a16="http://schemas.microsoft.com/office/drawing/2014/main" id="{4C228263-B246-4E2B-9B84-DAAF4BD79780}"/>
              </a:ext>
            </a:extLst>
          </p:cNvPr>
          <p:cNvGrpSpPr/>
          <p:nvPr/>
        </p:nvGrpSpPr>
        <p:grpSpPr>
          <a:xfrm rot="562014">
            <a:off x="9631747" y="4165552"/>
            <a:ext cx="1309672" cy="1915293"/>
            <a:chOff x="8532455" y="2512568"/>
            <a:chExt cx="2396261" cy="3523553"/>
          </a:xfrm>
        </p:grpSpPr>
        <p:sp>
          <p:nvSpPr>
            <p:cNvPr id="95" name="任意多边形: 形状 94">
              <a:extLst>
                <a:ext uri="{FF2B5EF4-FFF2-40B4-BE49-F238E27FC236}">
                  <a16:creationId xmlns:a16="http://schemas.microsoft.com/office/drawing/2014/main" id="{327F45C6-F726-4256-BD04-F5A04EB5F4ED}"/>
                </a:ext>
              </a:extLst>
            </p:cNvPr>
            <p:cNvSpPr/>
            <p:nvPr/>
          </p:nvSpPr>
          <p:spPr>
            <a:xfrm>
              <a:off x="8743953" y="3225519"/>
              <a:ext cx="1198726" cy="1106567"/>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23B71679-3545-4BE9-8E06-A7EBA82DD314}"/>
                </a:ext>
              </a:extLst>
            </p:cNvPr>
            <p:cNvSpPr/>
            <p:nvPr/>
          </p:nvSpPr>
          <p:spPr>
            <a:xfrm>
              <a:off x="8743953" y="3225519"/>
              <a:ext cx="1198726" cy="1106567"/>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AC2B9918-0139-47FC-93A6-4775A2D7A18A}"/>
                </a:ext>
              </a:extLst>
            </p:cNvPr>
            <p:cNvSpPr/>
            <p:nvPr/>
          </p:nvSpPr>
          <p:spPr>
            <a:xfrm>
              <a:off x="9822234" y="2595064"/>
              <a:ext cx="241193" cy="361060"/>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E232A8CD-4DDC-44B2-82DB-3123D72F27D8}"/>
                </a:ext>
              </a:extLst>
            </p:cNvPr>
            <p:cNvSpPr/>
            <p:nvPr/>
          </p:nvSpPr>
          <p:spPr>
            <a:xfrm>
              <a:off x="10107576" y="5812453"/>
              <a:ext cx="171153" cy="22366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1C829C9D-EB85-4191-B966-19B86CCBDD11}"/>
                </a:ext>
              </a:extLst>
            </p:cNvPr>
            <p:cNvSpPr/>
            <p:nvPr/>
          </p:nvSpPr>
          <p:spPr>
            <a:xfrm>
              <a:off x="9960557" y="2766180"/>
              <a:ext cx="225181" cy="459338"/>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AF84942E-A2EF-4CF2-836C-79B032F081E8}"/>
                </a:ext>
              </a:extLst>
            </p:cNvPr>
            <p:cNvSpPr/>
            <p:nvPr/>
          </p:nvSpPr>
          <p:spPr>
            <a:xfrm>
              <a:off x="9588078" y="2995911"/>
              <a:ext cx="1278399" cy="1671078"/>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EB69A2A5-4E33-4FF1-9D1E-0FAF609DD5B4}"/>
                </a:ext>
              </a:extLst>
            </p:cNvPr>
            <p:cNvSpPr/>
            <p:nvPr/>
          </p:nvSpPr>
          <p:spPr>
            <a:xfrm>
              <a:off x="9684533" y="3451810"/>
              <a:ext cx="1069816" cy="1214685"/>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852ADA61-4CFF-4288-BAC9-6ECD3200F022}"/>
                </a:ext>
              </a:extLst>
            </p:cNvPr>
            <p:cNvSpPr/>
            <p:nvPr/>
          </p:nvSpPr>
          <p:spPr>
            <a:xfrm>
              <a:off x="9271727" y="3590749"/>
              <a:ext cx="602233" cy="770345"/>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A7A10DC2-4C98-494A-9D47-F5CBA0695D97}"/>
                </a:ext>
              </a:extLst>
            </p:cNvPr>
            <p:cNvSpPr/>
            <p:nvPr/>
          </p:nvSpPr>
          <p:spPr>
            <a:xfrm>
              <a:off x="9950716" y="3147176"/>
              <a:ext cx="978000" cy="106862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0B6F4D12-86E7-4B08-8CDF-1802583DB8B6}"/>
                </a:ext>
              </a:extLst>
            </p:cNvPr>
            <p:cNvSpPr/>
            <p:nvPr/>
          </p:nvSpPr>
          <p:spPr>
            <a:xfrm>
              <a:off x="9950716" y="3147176"/>
              <a:ext cx="978000" cy="106862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0AED5135-C2E9-45ED-B93A-5CF318DC6196}"/>
                </a:ext>
              </a:extLst>
            </p:cNvPr>
            <p:cNvSpPr/>
            <p:nvPr/>
          </p:nvSpPr>
          <p:spPr>
            <a:xfrm>
              <a:off x="9475527" y="4601064"/>
              <a:ext cx="1065121" cy="1087777"/>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FF6090A4-D3D9-40DA-99A7-61C7E0F3DE55}"/>
                </a:ext>
              </a:extLst>
            </p:cNvPr>
            <p:cNvSpPr/>
            <p:nvPr/>
          </p:nvSpPr>
          <p:spPr>
            <a:xfrm>
              <a:off x="9911952" y="4667649"/>
              <a:ext cx="629189" cy="120067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0A933286-65B9-4BC6-9624-136DD8455F9F}"/>
                </a:ext>
              </a:extLst>
            </p:cNvPr>
            <p:cNvSpPr/>
            <p:nvPr/>
          </p:nvSpPr>
          <p:spPr>
            <a:xfrm>
              <a:off x="9746987" y="2512568"/>
              <a:ext cx="329849" cy="336614"/>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09CFD084-BC2B-41B1-98D5-0354E28FA035}"/>
                </a:ext>
              </a:extLst>
            </p:cNvPr>
            <p:cNvSpPr/>
            <p:nvPr/>
          </p:nvSpPr>
          <p:spPr>
            <a:xfrm>
              <a:off x="9959408" y="2760478"/>
              <a:ext cx="63160" cy="81352"/>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93B8BBBB-56CD-4203-B28E-A349D8506D19}"/>
                </a:ext>
              </a:extLst>
            </p:cNvPr>
            <p:cNvSpPr/>
            <p:nvPr/>
          </p:nvSpPr>
          <p:spPr>
            <a:xfrm>
              <a:off x="9271071" y="4018210"/>
              <a:ext cx="602233" cy="342883"/>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8F37E281-39C9-4ECD-81B5-46468E5FD664}"/>
                </a:ext>
              </a:extLst>
            </p:cNvPr>
            <p:cNvSpPr/>
            <p:nvPr/>
          </p:nvSpPr>
          <p:spPr>
            <a:xfrm>
              <a:off x="9737507" y="3975928"/>
              <a:ext cx="213209" cy="168599"/>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07035344-263C-4C45-ACE4-EADA2594D437}"/>
                </a:ext>
              </a:extLst>
            </p:cNvPr>
            <p:cNvSpPr/>
            <p:nvPr/>
          </p:nvSpPr>
          <p:spPr>
            <a:xfrm>
              <a:off x="9713959" y="5633958"/>
              <a:ext cx="171153" cy="22366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2E119DDB-087F-4B78-9E71-29CC0DB8E927}"/>
                </a:ext>
              </a:extLst>
            </p:cNvPr>
            <p:cNvSpPr/>
            <p:nvPr/>
          </p:nvSpPr>
          <p:spPr>
            <a:xfrm>
              <a:off x="9783083" y="2777223"/>
              <a:ext cx="64964" cy="90483"/>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37ACB55A-19A2-453E-8448-DB3AF841AA4A}"/>
                </a:ext>
              </a:extLst>
            </p:cNvPr>
            <p:cNvSpPr/>
            <p:nvPr/>
          </p:nvSpPr>
          <p:spPr>
            <a:xfrm>
              <a:off x="9961704" y="2873969"/>
              <a:ext cx="68559" cy="145696"/>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58A12DB5-D295-4E09-A369-8261BA1DD3B2}"/>
                </a:ext>
              </a:extLst>
            </p:cNvPr>
            <p:cNvSpPr/>
            <p:nvPr/>
          </p:nvSpPr>
          <p:spPr>
            <a:xfrm>
              <a:off x="9342742" y="3681562"/>
              <a:ext cx="245354" cy="231400"/>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BF31C3EF-168C-4EB1-A2FD-588BEB2E5D1C}"/>
                </a:ext>
              </a:extLst>
            </p:cNvPr>
            <p:cNvSpPr/>
            <p:nvPr/>
          </p:nvSpPr>
          <p:spPr>
            <a:xfrm>
              <a:off x="9158235" y="4026354"/>
              <a:ext cx="113492" cy="196788"/>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40C28E3B-A84D-4764-A3EF-389672F16355}"/>
                </a:ext>
              </a:extLst>
            </p:cNvPr>
            <p:cNvSpPr/>
            <p:nvPr/>
          </p:nvSpPr>
          <p:spPr>
            <a:xfrm>
              <a:off x="8532455" y="3876157"/>
              <a:ext cx="240363" cy="227166"/>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EB2F6F64-D65D-4EA6-816D-B9D4E9BF0510}"/>
                </a:ext>
              </a:extLst>
            </p:cNvPr>
            <p:cNvSpPr/>
            <p:nvPr/>
          </p:nvSpPr>
          <p:spPr>
            <a:xfrm>
              <a:off x="9730618" y="3045212"/>
              <a:ext cx="436914" cy="188680"/>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grpSp>
        <p:nvGrpSpPr>
          <p:cNvPr id="119" name="组合 118">
            <a:extLst>
              <a:ext uri="{FF2B5EF4-FFF2-40B4-BE49-F238E27FC236}">
                <a16:creationId xmlns:a16="http://schemas.microsoft.com/office/drawing/2014/main" id="{F84F1287-CBB1-4E14-8E7E-1462D0D81AB6}"/>
              </a:ext>
            </a:extLst>
          </p:cNvPr>
          <p:cNvGrpSpPr/>
          <p:nvPr/>
        </p:nvGrpSpPr>
        <p:grpSpPr>
          <a:xfrm>
            <a:off x="1445343" y="1656051"/>
            <a:ext cx="1159693" cy="1918197"/>
            <a:chOff x="1109137" y="2530854"/>
            <a:chExt cx="2011206" cy="3326648"/>
          </a:xfrm>
        </p:grpSpPr>
        <p:sp>
          <p:nvSpPr>
            <p:cNvPr id="121" name="任意多边形: 形状 120">
              <a:extLst>
                <a:ext uri="{FF2B5EF4-FFF2-40B4-BE49-F238E27FC236}">
                  <a16:creationId xmlns:a16="http://schemas.microsoft.com/office/drawing/2014/main" id="{9D7197F2-A6E2-401B-AAC3-9553F5E0728E}"/>
                </a:ext>
              </a:extLst>
            </p:cNvPr>
            <p:cNvSpPr/>
            <p:nvPr/>
          </p:nvSpPr>
          <p:spPr>
            <a:xfrm>
              <a:off x="1506336" y="2530854"/>
              <a:ext cx="356300" cy="310305"/>
            </a:xfrm>
            <a:custGeom>
              <a:avLst/>
              <a:gdLst>
                <a:gd name="connsiteX0" fmla="*/ 356301 w 356300"/>
                <a:gd name="connsiteY0" fmla="*/ 40328 h 310305"/>
                <a:gd name="connsiteX1" fmla="*/ 181085 w 356300"/>
                <a:gd name="connsiteY1" fmla="*/ 23154 h 310305"/>
                <a:gd name="connsiteX2" fmla="*/ 0 w 356300"/>
                <a:gd name="connsiteY2" fmla="*/ 270012 h 310305"/>
                <a:gd name="connsiteX3" fmla="*/ 303995 w 356300"/>
                <a:gd name="connsiteY3" fmla="*/ 160374 h 310305"/>
              </a:gdLst>
              <a:ahLst/>
              <a:cxnLst>
                <a:cxn ang="0">
                  <a:pos x="connsiteX0" y="connsiteY0"/>
                </a:cxn>
                <a:cxn ang="0">
                  <a:pos x="connsiteX1" y="connsiteY1"/>
                </a:cxn>
                <a:cxn ang="0">
                  <a:pos x="connsiteX2" y="connsiteY2"/>
                </a:cxn>
                <a:cxn ang="0">
                  <a:pos x="connsiteX3" y="connsiteY3"/>
                </a:cxn>
              </a:cxnLst>
              <a:rect l="l" t="t" r="r" b="b"/>
              <a:pathLst>
                <a:path w="356300" h="310305">
                  <a:moveTo>
                    <a:pt x="356301" y="40328"/>
                  </a:moveTo>
                  <a:cubicBezTo>
                    <a:pt x="356301" y="40328"/>
                    <a:pt x="254451" y="-37563"/>
                    <a:pt x="181085" y="23154"/>
                  </a:cubicBezTo>
                  <a:cubicBezTo>
                    <a:pt x="107719" y="83871"/>
                    <a:pt x="169519" y="316330"/>
                    <a:pt x="0" y="270012"/>
                  </a:cubicBezTo>
                  <a:cubicBezTo>
                    <a:pt x="0" y="270012"/>
                    <a:pt x="188163" y="412957"/>
                    <a:pt x="303995" y="160374"/>
                  </a:cubicBezTo>
                  <a:close/>
                </a:path>
              </a:pathLst>
            </a:custGeom>
            <a:solidFill>
              <a:srgbClr val="24285B"/>
            </a:solidFill>
            <a:ln w="17240"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1078CFC7-3AF5-4904-B1F7-4A31F962835E}"/>
                </a:ext>
              </a:extLst>
            </p:cNvPr>
            <p:cNvSpPr/>
            <p:nvPr/>
          </p:nvSpPr>
          <p:spPr>
            <a:xfrm>
              <a:off x="1743758" y="2555653"/>
              <a:ext cx="125783" cy="180506"/>
            </a:xfrm>
            <a:custGeom>
              <a:avLst/>
              <a:gdLst>
                <a:gd name="connsiteX0" fmla="*/ 48274 w 125783"/>
                <a:gd name="connsiteY0" fmla="*/ 180506 h 180506"/>
                <a:gd name="connsiteX1" fmla="*/ 4945 w 125783"/>
                <a:gd name="connsiteY1" fmla="*/ 81971 h 180506"/>
                <a:gd name="connsiteX2" fmla="*/ 125783 w 125783"/>
                <a:gd name="connsiteY2" fmla="*/ 12581 h 180506"/>
              </a:gdLst>
              <a:ahLst/>
              <a:cxnLst>
                <a:cxn ang="0">
                  <a:pos x="connsiteX0" y="connsiteY0"/>
                </a:cxn>
                <a:cxn ang="0">
                  <a:pos x="connsiteX1" y="connsiteY1"/>
                </a:cxn>
                <a:cxn ang="0">
                  <a:pos x="connsiteX2" y="connsiteY2"/>
                </a:cxn>
              </a:cxnLst>
              <a:rect l="l" t="t" r="r" b="b"/>
              <a:pathLst>
                <a:path w="125783" h="180506">
                  <a:moveTo>
                    <a:pt x="48274" y="180506"/>
                  </a:moveTo>
                  <a:cubicBezTo>
                    <a:pt x="48274" y="180506"/>
                    <a:pt x="-18360" y="174087"/>
                    <a:pt x="4945" y="81971"/>
                  </a:cubicBezTo>
                  <a:cubicBezTo>
                    <a:pt x="28249" y="-10145"/>
                    <a:pt x="103342" y="-10145"/>
                    <a:pt x="125783" y="12581"/>
                  </a:cubicBezTo>
                  <a:close/>
                </a:path>
              </a:pathLst>
            </a:custGeom>
            <a:solidFill>
              <a:srgbClr val="68E1FD"/>
            </a:solidFill>
            <a:ln w="17240"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FD199BBA-0FCE-45C0-9ECB-E19FC5548C8D}"/>
                </a:ext>
              </a:extLst>
            </p:cNvPr>
            <p:cNvSpPr/>
            <p:nvPr/>
          </p:nvSpPr>
          <p:spPr>
            <a:xfrm>
              <a:off x="1838752" y="2602028"/>
              <a:ext cx="149353" cy="229101"/>
            </a:xfrm>
            <a:custGeom>
              <a:avLst/>
              <a:gdLst>
                <a:gd name="connsiteX0" fmla="*/ 149039 w 149353"/>
                <a:gd name="connsiteY0" fmla="*/ 74975 h 229101"/>
                <a:gd name="connsiteX1" fmla="*/ 123835 w 149353"/>
                <a:gd name="connsiteY1" fmla="*/ 204562 h 229101"/>
                <a:gd name="connsiteX2" fmla="*/ 72047 w 149353"/>
                <a:gd name="connsiteY2" fmla="*/ 226073 h 229101"/>
                <a:gd name="connsiteX3" fmla="*/ 13700 w 149353"/>
                <a:gd name="connsiteY3" fmla="*/ 150438 h 229101"/>
                <a:gd name="connsiteX4" fmla="*/ 235 w 149353"/>
                <a:gd name="connsiteY4" fmla="*/ 78271 h 229101"/>
                <a:gd name="connsiteX5" fmla="*/ 42183 w 149353"/>
                <a:gd name="connsiteY5" fmla="*/ 7319 h 229101"/>
                <a:gd name="connsiteX6" fmla="*/ 149039 w 149353"/>
                <a:gd name="connsiteY6" fmla="*/ 74975 h 22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353" h="229101">
                  <a:moveTo>
                    <a:pt x="149039" y="74975"/>
                  </a:moveTo>
                  <a:cubicBezTo>
                    <a:pt x="146485" y="119115"/>
                    <a:pt x="138007" y="162705"/>
                    <a:pt x="123835" y="204562"/>
                  </a:cubicBezTo>
                  <a:cubicBezTo>
                    <a:pt x="115412" y="224840"/>
                    <a:pt x="92259" y="234457"/>
                    <a:pt x="72047" y="226073"/>
                  </a:cubicBezTo>
                  <a:cubicBezTo>
                    <a:pt x="39483" y="214595"/>
                    <a:pt x="16645" y="184990"/>
                    <a:pt x="13700" y="150438"/>
                  </a:cubicBezTo>
                  <a:lnTo>
                    <a:pt x="235" y="78271"/>
                  </a:lnTo>
                  <a:cubicBezTo>
                    <a:pt x="-2209" y="48065"/>
                    <a:pt x="14616" y="19607"/>
                    <a:pt x="42183" y="7319"/>
                  </a:cubicBezTo>
                  <a:cubicBezTo>
                    <a:pt x="90518" y="-18008"/>
                    <a:pt x="154390" y="26749"/>
                    <a:pt x="149039" y="74975"/>
                  </a:cubicBezTo>
                  <a:close/>
                </a:path>
              </a:pathLst>
            </a:custGeom>
            <a:solidFill>
              <a:srgbClr val="F4A28C"/>
            </a:solidFill>
            <a:ln w="17240"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B8290BDF-A41B-48FD-9272-B62118117A68}"/>
                </a:ext>
              </a:extLst>
            </p:cNvPr>
            <p:cNvSpPr/>
            <p:nvPr/>
          </p:nvSpPr>
          <p:spPr>
            <a:xfrm>
              <a:off x="1784264" y="2721414"/>
              <a:ext cx="142761" cy="269409"/>
            </a:xfrm>
            <a:custGeom>
              <a:avLst/>
              <a:gdLst>
                <a:gd name="connsiteX0" fmla="*/ 39877 w 142761"/>
                <a:gd name="connsiteY0" fmla="*/ 0 h 269409"/>
                <a:gd name="connsiteX1" fmla="*/ 0 w 142761"/>
                <a:gd name="connsiteY1" fmla="*/ 257439 h 269409"/>
                <a:gd name="connsiteX2" fmla="*/ 142762 w 142761"/>
                <a:gd name="connsiteY2" fmla="*/ 269409 h 269409"/>
                <a:gd name="connsiteX3" fmla="*/ 115142 w 142761"/>
                <a:gd name="connsiteY3" fmla="*/ 82228 h 269409"/>
                <a:gd name="connsiteX4" fmla="*/ 39877 w 142761"/>
                <a:gd name="connsiteY4" fmla="*/ 0 h 26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1" h="269409">
                  <a:moveTo>
                    <a:pt x="39877" y="0"/>
                  </a:moveTo>
                  <a:lnTo>
                    <a:pt x="0" y="257439"/>
                  </a:lnTo>
                  <a:lnTo>
                    <a:pt x="142762" y="269409"/>
                  </a:lnTo>
                  <a:lnTo>
                    <a:pt x="115142" y="82228"/>
                  </a:lnTo>
                  <a:lnTo>
                    <a:pt x="39877" y="0"/>
                  </a:lnTo>
                  <a:close/>
                </a:path>
              </a:pathLst>
            </a:custGeom>
            <a:solidFill>
              <a:srgbClr val="F4A28C"/>
            </a:solidFill>
            <a:ln w="17240"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0719D81E-9B31-49E3-B7D9-E54013EB1F4F}"/>
                </a:ext>
              </a:extLst>
            </p:cNvPr>
            <p:cNvSpPr/>
            <p:nvPr/>
          </p:nvSpPr>
          <p:spPr>
            <a:xfrm>
              <a:off x="1958099" y="2726965"/>
              <a:ext cx="43059" cy="53257"/>
            </a:xfrm>
            <a:custGeom>
              <a:avLst/>
              <a:gdLst>
                <a:gd name="connsiteX0" fmla="*/ 24340 w 43059"/>
                <a:gd name="connsiteY0" fmla="*/ 0 h 53257"/>
                <a:gd name="connsiteX1" fmla="*/ 41603 w 43059"/>
                <a:gd name="connsiteY1" fmla="*/ 33481 h 53257"/>
                <a:gd name="connsiteX2" fmla="*/ 36333 w 43059"/>
                <a:gd name="connsiteY2" fmla="*/ 50589 h 53257"/>
                <a:gd name="connsiteX3" fmla="*/ 30900 w 43059"/>
                <a:gd name="connsiteY3" fmla="*/ 52043 h 53257"/>
                <a:gd name="connsiteX4" fmla="*/ 0 w 43059"/>
                <a:gd name="connsiteY4" fmla="*/ 53257 h 5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9" h="53257">
                  <a:moveTo>
                    <a:pt x="24340" y="0"/>
                  </a:moveTo>
                  <a:lnTo>
                    <a:pt x="41603" y="33481"/>
                  </a:lnTo>
                  <a:cubicBezTo>
                    <a:pt x="44849" y="39668"/>
                    <a:pt x="42489" y="47327"/>
                    <a:pt x="36333" y="50589"/>
                  </a:cubicBezTo>
                  <a:cubicBezTo>
                    <a:pt x="34654" y="51479"/>
                    <a:pt x="32797" y="51976"/>
                    <a:pt x="30900" y="52043"/>
                  </a:cubicBezTo>
                  <a:lnTo>
                    <a:pt x="0" y="53257"/>
                  </a:lnTo>
                  <a:close/>
                </a:path>
              </a:pathLst>
            </a:custGeom>
            <a:solidFill>
              <a:srgbClr val="F4A28C"/>
            </a:solidFill>
            <a:ln w="17240"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42527E5F-9331-42C6-9227-FF6059F6AAF3}"/>
                </a:ext>
              </a:extLst>
            </p:cNvPr>
            <p:cNvSpPr/>
            <p:nvPr/>
          </p:nvSpPr>
          <p:spPr>
            <a:xfrm>
              <a:off x="1854368" y="2782651"/>
              <a:ext cx="53841" cy="79972"/>
            </a:xfrm>
            <a:custGeom>
              <a:avLst/>
              <a:gdLst>
                <a:gd name="connsiteX0" fmla="*/ 45901 w 53841"/>
                <a:gd name="connsiteY0" fmla="*/ 26195 h 79972"/>
                <a:gd name="connsiteX1" fmla="*/ 1190 w 53841"/>
                <a:gd name="connsiteY1" fmla="*/ 0 h 79972"/>
                <a:gd name="connsiteX2" fmla="*/ 53841 w 53841"/>
                <a:gd name="connsiteY2" fmla="*/ 79973 h 79972"/>
              </a:gdLst>
              <a:ahLst/>
              <a:cxnLst>
                <a:cxn ang="0">
                  <a:pos x="connsiteX0" y="connsiteY0"/>
                </a:cxn>
                <a:cxn ang="0">
                  <a:pos x="connsiteX1" y="connsiteY1"/>
                </a:cxn>
                <a:cxn ang="0">
                  <a:pos x="connsiteX2" y="connsiteY2"/>
                </a:cxn>
              </a:cxnLst>
              <a:rect l="l" t="t" r="r" b="b"/>
              <a:pathLst>
                <a:path w="53841" h="79972">
                  <a:moveTo>
                    <a:pt x="45901" y="26195"/>
                  </a:moveTo>
                  <a:cubicBezTo>
                    <a:pt x="28915" y="21685"/>
                    <a:pt x="13464" y="12632"/>
                    <a:pt x="1190" y="0"/>
                  </a:cubicBezTo>
                  <a:cubicBezTo>
                    <a:pt x="1190" y="0"/>
                    <a:pt x="-12620" y="55339"/>
                    <a:pt x="53841" y="79973"/>
                  </a:cubicBezTo>
                  <a:close/>
                </a:path>
              </a:pathLst>
            </a:custGeom>
            <a:solidFill>
              <a:srgbClr val="CE8172">
                <a:alpha val="31000"/>
              </a:srgbClr>
            </a:solidFill>
            <a:ln w="17240"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7B800F55-DC3D-4922-95F4-B0182E854771}"/>
                </a:ext>
              </a:extLst>
            </p:cNvPr>
            <p:cNvSpPr/>
            <p:nvPr/>
          </p:nvSpPr>
          <p:spPr>
            <a:xfrm>
              <a:off x="1791249" y="2691216"/>
              <a:ext cx="38820" cy="52055"/>
            </a:xfrm>
            <a:custGeom>
              <a:avLst/>
              <a:gdLst>
                <a:gd name="connsiteX0" fmla="*/ 38588 w 38820"/>
                <a:gd name="connsiteY0" fmla="*/ 31239 h 52055"/>
                <a:gd name="connsiteX1" fmla="*/ 19254 w 38820"/>
                <a:gd name="connsiteY1" fmla="*/ 13 h 52055"/>
                <a:gd name="connsiteX2" fmla="*/ 20808 w 38820"/>
                <a:gd name="connsiteY2" fmla="*/ 52056 h 52055"/>
              </a:gdLst>
              <a:ahLst/>
              <a:cxnLst>
                <a:cxn ang="0">
                  <a:pos x="connsiteX0" y="connsiteY0"/>
                </a:cxn>
                <a:cxn ang="0">
                  <a:pos x="connsiteX1" y="connsiteY1"/>
                </a:cxn>
                <a:cxn ang="0">
                  <a:pos x="connsiteX2" y="connsiteY2"/>
                </a:cxn>
              </a:cxnLst>
              <a:rect l="l" t="t" r="r" b="b"/>
              <a:pathLst>
                <a:path w="38820" h="52055">
                  <a:moveTo>
                    <a:pt x="38588" y="31239"/>
                  </a:moveTo>
                  <a:cubicBezTo>
                    <a:pt x="38588" y="31239"/>
                    <a:pt x="42386" y="880"/>
                    <a:pt x="19254" y="13"/>
                  </a:cubicBezTo>
                  <a:cubicBezTo>
                    <a:pt x="-3878" y="-855"/>
                    <a:pt x="-9402" y="42861"/>
                    <a:pt x="20808" y="52056"/>
                  </a:cubicBezTo>
                  <a:close/>
                </a:path>
              </a:pathLst>
            </a:custGeom>
            <a:solidFill>
              <a:srgbClr val="F4A28C"/>
            </a:solidFill>
            <a:ln w="17240"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F6B3D79F-3B4E-4809-9500-445C6189CEEE}"/>
                </a:ext>
              </a:extLst>
            </p:cNvPr>
            <p:cNvSpPr/>
            <p:nvPr/>
          </p:nvSpPr>
          <p:spPr>
            <a:xfrm>
              <a:off x="1784284" y="2542065"/>
              <a:ext cx="238459" cy="227575"/>
            </a:xfrm>
            <a:custGeom>
              <a:avLst/>
              <a:gdLst>
                <a:gd name="connsiteX0" fmla="*/ 187625 w 238459"/>
                <a:gd name="connsiteY0" fmla="*/ 128867 h 227575"/>
                <a:gd name="connsiteX1" fmla="*/ 112015 w 238459"/>
                <a:gd name="connsiteY1" fmla="*/ 123489 h 227575"/>
                <a:gd name="connsiteX2" fmla="*/ 18796 w 238459"/>
                <a:gd name="connsiteY2" fmla="*/ 227575 h 227575"/>
                <a:gd name="connsiteX3" fmla="*/ 46244 w 238459"/>
                <a:gd name="connsiteY3" fmla="*/ 46119 h 227575"/>
                <a:gd name="connsiteX4" fmla="*/ 221977 w 238459"/>
                <a:gd name="connsiteY4" fmla="*/ 28771 h 227575"/>
                <a:gd name="connsiteX5" fmla="*/ 220239 w 238459"/>
                <a:gd name="connsiteY5" fmla="*/ 112902 h 227575"/>
                <a:gd name="connsiteX6" fmla="*/ 187625 w 238459"/>
                <a:gd name="connsiteY6" fmla="*/ 128867 h 22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459" h="227575">
                  <a:moveTo>
                    <a:pt x="187625" y="128867"/>
                  </a:moveTo>
                  <a:cubicBezTo>
                    <a:pt x="162300" y="131366"/>
                    <a:pt x="136737" y="129547"/>
                    <a:pt x="112015" y="123489"/>
                  </a:cubicBezTo>
                  <a:cubicBezTo>
                    <a:pt x="112014" y="123489"/>
                    <a:pt x="89918" y="210228"/>
                    <a:pt x="18796" y="227575"/>
                  </a:cubicBezTo>
                  <a:cubicBezTo>
                    <a:pt x="18796" y="227575"/>
                    <a:pt x="-38171" y="91570"/>
                    <a:pt x="46244" y="46119"/>
                  </a:cubicBezTo>
                  <a:cubicBezTo>
                    <a:pt x="116848" y="8127"/>
                    <a:pt x="169672" y="-26395"/>
                    <a:pt x="221977" y="28771"/>
                  </a:cubicBezTo>
                  <a:cubicBezTo>
                    <a:pt x="244616" y="52486"/>
                    <a:pt x="243837" y="90153"/>
                    <a:pt x="220239" y="112902"/>
                  </a:cubicBezTo>
                  <a:cubicBezTo>
                    <a:pt x="211297" y="121522"/>
                    <a:pt x="199891" y="127106"/>
                    <a:pt x="187625" y="128867"/>
                  </a:cubicBezTo>
                  <a:close/>
                </a:path>
              </a:pathLst>
            </a:custGeom>
            <a:solidFill>
              <a:srgbClr val="24285B"/>
            </a:solidFill>
            <a:ln w="17240"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374578DB-B0E0-47A8-BF11-FBA397B7A296}"/>
                </a:ext>
              </a:extLst>
            </p:cNvPr>
            <p:cNvSpPr/>
            <p:nvPr/>
          </p:nvSpPr>
          <p:spPr>
            <a:xfrm>
              <a:off x="1973608" y="3092436"/>
              <a:ext cx="1146735" cy="1225350"/>
            </a:xfrm>
            <a:custGeom>
              <a:avLst/>
              <a:gdLst>
                <a:gd name="connsiteX0" fmla="*/ 166957 w 1146735"/>
                <a:gd name="connsiteY0" fmla="*/ 656827 h 1225350"/>
                <a:gd name="connsiteX1" fmla="*/ 567277 w 1146735"/>
                <a:gd name="connsiteY1" fmla="*/ 1224964 h 1225350"/>
                <a:gd name="connsiteX2" fmla="*/ 1121753 w 1146735"/>
                <a:gd name="connsiteY2" fmla="*/ 500525 h 1225350"/>
                <a:gd name="connsiteX3" fmla="*/ 1116229 w 1146735"/>
                <a:gd name="connsiteY3" fmla="*/ 376662 h 1225350"/>
                <a:gd name="connsiteX4" fmla="*/ 1116229 w 1146735"/>
                <a:gd name="connsiteY4" fmla="*/ 255229 h 1225350"/>
                <a:gd name="connsiteX5" fmla="*/ 1037511 w 1146735"/>
                <a:gd name="connsiteY5" fmla="*/ 457329 h 1225350"/>
                <a:gd name="connsiteX6" fmla="*/ 662567 w 1146735"/>
                <a:gd name="connsiteY6" fmla="*/ 883214 h 1225350"/>
                <a:gd name="connsiteX7" fmla="*/ 190952 w 1146735"/>
                <a:gd name="connsiteY7" fmla="*/ 51914 h 1225350"/>
                <a:gd name="connsiteX8" fmla="*/ 166957 w 1146735"/>
                <a:gd name="connsiteY8" fmla="*/ 656827 h 12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735" h="1225350">
                  <a:moveTo>
                    <a:pt x="166957" y="656827"/>
                  </a:moveTo>
                  <a:cubicBezTo>
                    <a:pt x="166957" y="656827"/>
                    <a:pt x="196131" y="1205187"/>
                    <a:pt x="567277" y="1224964"/>
                  </a:cubicBezTo>
                  <a:cubicBezTo>
                    <a:pt x="938424" y="1244740"/>
                    <a:pt x="1121753" y="500525"/>
                    <a:pt x="1121753" y="500525"/>
                  </a:cubicBezTo>
                  <a:cubicBezTo>
                    <a:pt x="1121753" y="500525"/>
                    <a:pt x="1181482" y="423328"/>
                    <a:pt x="1116229" y="376662"/>
                  </a:cubicBezTo>
                  <a:cubicBezTo>
                    <a:pt x="1116229" y="376662"/>
                    <a:pt x="1154897" y="259219"/>
                    <a:pt x="1116229" y="255229"/>
                  </a:cubicBezTo>
                  <a:cubicBezTo>
                    <a:pt x="1077561" y="251239"/>
                    <a:pt x="1037511" y="457329"/>
                    <a:pt x="1037511" y="457329"/>
                  </a:cubicBezTo>
                  <a:cubicBezTo>
                    <a:pt x="1037511" y="457329"/>
                    <a:pt x="840027" y="845743"/>
                    <a:pt x="662567" y="883214"/>
                  </a:cubicBezTo>
                  <a:cubicBezTo>
                    <a:pt x="485107" y="920686"/>
                    <a:pt x="606118" y="322538"/>
                    <a:pt x="190952" y="51914"/>
                  </a:cubicBezTo>
                  <a:cubicBezTo>
                    <a:pt x="-224215" y="-218710"/>
                    <a:pt x="166957" y="656827"/>
                    <a:pt x="166957" y="656827"/>
                  </a:cubicBezTo>
                  <a:close/>
                </a:path>
              </a:pathLst>
            </a:custGeom>
            <a:solidFill>
              <a:srgbClr val="F4A28C"/>
            </a:solidFill>
            <a:ln w="17240"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4469566C-E17A-4982-89A1-E40D0312DC4D}"/>
                </a:ext>
              </a:extLst>
            </p:cNvPr>
            <p:cNvSpPr/>
            <p:nvPr/>
          </p:nvSpPr>
          <p:spPr>
            <a:xfrm>
              <a:off x="1843106" y="2679968"/>
              <a:ext cx="51293" cy="63650"/>
            </a:xfrm>
            <a:custGeom>
              <a:avLst/>
              <a:gdLst>
                <a:gd name="connsiteX0" fmla="*/ 51294 w 51293"/>
                <a:gd name="connsiteY0" fmla="*/ 32078 h 63650"/>
                <a:gd name="connsiteX1" fmla="*/ 21775 w 51293"/>
                <a:gd name="connsiteY1" fmla="*/ 158 h 63650"/>
                <a:gd name="connsiteX2" fmla="*/ 25227 w 51293"/>
                <a:gd name="connsiteY2" fmla="*/ 63651 h 63650"/>
              </a:gdLst>
              <a:ahLst/>
              <a:cxnLst>
                <a:cxn ang="0">
                  <a:pos x="connsiteX0" y="connsiteY0"/>
                </a:cxn>
                <a:cxn ang="0">
                  <a:pos x="connsiteX1" y="connsiteY1"/>
                </a:cxn>
                <a:cxn ang="0">
                  <a:pos x="connsiteX2" y="connsiteY2"/>
                </a:cxn>
              </a:cxnLst>
              <a:rect l="l" t="t" r="r" b="b"/>
              <a:pathLst>
                <a:path w="51293" h="63650">
                  <a:moveTo>
                    <a:pt x="51294" y="32078"/>
                  </a:moveTo>
                  <a:cubicBezTo>
                    <a:pt x="51294" y="32078"/>
                    <a:pt x="50258" y="-2618"/>
                    <a:pt x="21775" y="158"/>
                  </a:cubicBezTo>
                  <a:cubicBezTo>
                    <a:pt x="-6709" y="2934"/>
                    <a:pt x="-8953" y="45089"/>
                    <a:pt x="25227" y="63651"/>
                  </a:cubicBezTo>
                  <a:close/>
                </a:path>
              </a:pathLst>
            </a:custGeom>
            <a:solidFill>
              <a:srgbClr val="F4A28C"/>
            </a:solidFill>
            <a:ln w="17240"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EDF39C6F-4E25-45BE-9841-63C9B279BA16}"/>
                </a:ext>
              </a:extLst>
            </p:cNvPr>
            <p:cNvSpPr/>
            <p:nvPr/>
          </p:nvSpPr>
          <p:spPr>
            <a:xfrm>
              <a:off x="1279375" y="2979027"/>
              <a:ext cx="1137953" cy="1393365"/>
            </a:xfrm>
            <a:custGeom>
              <a:avLst/>
              <a:gdLst>
                <a:gd name="connsiteX0" fmla="*/ 504889 w 1137953"/>
                <a:gd name="connsiteY0" fmla="*/ 0 h 1393365"/>
                <a:gd name="connsiteX1" fmla="*/ 647651 w 1137953"/>
                <a:gd name="connsiteY1" fmla="*/ 11970 h 1393365"/>
                <a:gd name="connsiteX2" fmla="*/ 1016553 w 1137953"/>
                <a:gd name="connsiteY2" fmla="*/ 888895 h 1393365"/>
                <a:gd name="connsiteX3" fmla="*/ 955098 w 1137953"/>
                <a:gd name="connsiteY3" fmla="*/ 1045024 h 1393365"/>
                <a:gd name="connsiteX4" fmla="*/ 929550 w 1137953"/>
                <a:gd name="connsiteY4" fmla="*/ 1367170 h 1393365"/>
                <a:gd name="connsiteX5" fmla="*/ 352805 w 1137953"/>
                <a:gd name="connsiteY5" fmla="*/ 1393366 h 1393365"/>
                <a:gd name="connsiteX6" fmla="*/ 504889 w 1137953"/>
                <a:gd name="connsiteY6" fmla="*/ 0 h 139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7953" h="1393365">
                  <a:moveTo>
                    <a:pt x="504889" y="0"/>
                  </a:moveTo>
                  <a:lnTo>
                    <a:pt x="647651" y="11970"/>
                  </a:lnTo>
                  <a:cubicBezTo>
                    <a:pt x="647651" y="11970"/>
                    <a:pt x="1432065" y="346954"/>
                    <a:pt x="1016553" y="888895"/>
                  </a:cubicBezTo>
                  <a:cubicBezTo>
                    <a:pt x="981395" y="933825"/>
                    <a:pt x="960038" y="988083"/>
                    <a:pt x="955098" y="1045024"/>
                  </a:cubicBezTo>
                  <a:lnTo>
                    <a:pt x="929550" y="1367170"/>
                  </a:lnTo>
                  <a:lnTo>
                    <a:pt x="352805" y="1393366"/>
                  </a:lnTo>
                  <a:cubicBezTo>
                    <a:pt x="352805" y="1393366"/>
                    <a:pt x="-534322" y="234367"/>
                    <a:pt x="504889" y="0"/>
                  </a:cubicBezTo>
                  <a:close/>
                </a:path>
              </a:pathLst>
            </a:custGeom>
            <a:solidFill>
              <a:srgbClr val="68E1FD"/>
            </a:solidFill>
            <a:ln w="17240"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0E9DEA15-79F4-4104-939A-635DFDBB09CD}"/>
                </a:ext>
              </a:extLst>
            </p:cNvPr>
            <p:cNvSpPr/>
            <p:nvPr/>
          </p:nvSpPr>
          <p:spPr>
            <a:xfrm>
              <a:off x="2037852" y="4791338"/>
              <a:ext cx="295363" cy="969214"/>
            </a:xfrm>
            <a:custGeom>
              <a:avLst/>
              <a:gdLst>
                <a:gd name="connsiteX0" fmla="*/ 235290 w 295363"/>
                <a:gd name="connsiteY0" fmla="*/ 0 h 969214"/>
                <a:gd name="connsiteX1" fmla="*/ 295364 w 295363"/>
                <a:gd name="connsiteY1" fmla="*/ 948397 h 969214"/>
                <a:gd name="connsiteX2" fmla="*/ 235117 w 295363"/>
                <a:gd name="connsiteY2" fmla="*/ 969215 h 969214"/>
                <a:gd name="connsiteX3" fmla="*/ 0 w 295363"/>
                <a:gd name="connsiteY3" fmla="*/ 80840 h 969214"/>
                <a:gd name="connsiteX4" fmla="*/ 235290 w 295363"/>
                <a:gd name="connsiteY4" fmla="*/ 0 h 969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63" h="969214">
                  <a:moveTo>
                    <a:pt x="235290" y="0"/>
                  </a:moveTo>
                  <a:lnTo>
                    <a:pt x="295364" y="948397"/>
                  </a:lnTo>
                  <a:lnTo>
                    <a:pt x="235117" y="969215"/>
                  </a:lnTo>
                  <a:lnTo>
                    <a:pt x="0" y="80840"/>
                  </a:lnTo>
                  <a:lnTo>
                    <a:pt x="235290" y="0"/>
                  </a:lnTo>
                  <a:close/>
                </a:path>
              </a:pathLst>
            </a:custGeom>
            <a:solidFill>
              <a:srgbClr val="F4A28C"/>
            </a:solidFill>
            <a:ln w="17240"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75026645-7B48-4B8A-9B8F-53BBEF5373DD}"/>
                </a:ext>
              </a:extLst>
            </p:cNvPr>
            <p:cNvSpPr/>
            <p:nvPr/>
          </p:nvSpPr>
          <p:spPr>
            <a:xfrm>
              <a:off x="1224437" y="3275151"/>
              <a:ext cx="1005376" cy="950479"/>
            </a:xfrm>
            <a:custGeom>
              <a:avLst/>
              <a:gdLst>
                <a:gd name="connsiteX0" fmla="*/ 577263 w 1005376"/>
                <a:gd name="connsiteY0" fmla="*/ 0 h 950479"/>
                <a:gd name="connsiteX1" fmla="*/ 539112 w 1005376"/>
                <a:gd name="connsiteY1" fmla="*/ 481051 h 950479"/>
                <a:gd name="connsiteX2" fmla="*/ 710530 w 1005376"/>
                <a:gd name="connsiteY2" fmla="*/ 749940 h 950479"/>
                <a:gd name="connsiteX3" fmla="*/ 1005376 w 1005376"/>
                <a:gd name="connsiteY3" fmla="*/ 784636 h 950479"/>
                <a:gd name="connsiteX4" fmla="*/ 996227 w 1005376"/>
                <a:gd name="connsiteY4" fmla="*/ 915611 h 950479"/>
                <a:gd name="connsiteX5" fmla="*/ 603847 w 1005376"/>
                <a:gd name="connsiteY5" fmla="*/ 929142 h 950479"/>
                <a:gd name="connsiteX6" fmla="*/ 169346 w 1005376"/>
                <a:gd name="connsiteY6" fmla="*/ 950479 h 950479"/>
                <a:gd name="connsiteX7" fmla="*/ 0 w 1005376"/>
                <a:gd name="connsiteY7" fmla="*/ 593117 h 95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5376" h="950479">
                  <a:moveTo>
                    <a:pt x="577263" y="0"/>
                  </a:moveTo>
                  <a:cubicBezTo>
                    <a:pt x="577263" y="0"/>
                    <a:pt x="749889" y="238357"/>
                    <a:pt x="539112" y="481051"/>
                  </a:cubicBezTo>
                  <a:cubicBezTo>
                    <a:pt x="328335" y="723745"/>
                    <a:pt x="465746" y="920641"/>
                    <a:pt x="710530" y="749940"/>
                  </a:cubicBezTo>
                  <a:cubicBezTo>
                    <a:pt x="955314" y="579239"/>
                    <a:pt x="1005376" y="784636"/>
                    <a:pt x="1005376" y="784636"/>
                  </a:cubicBezTo>
                  <a:lnTo>
                    <a:pt x="996227" y="915611"/>
                  </a:lnTo>
                  <a:lnTo>
                    <a:pt x="603847" y="929142"/>
                  </a:lnTo>
                  <a:lnTo>
                    <a:pt x="169346" y="950479"/>
                  </a:lnTo>
                  <a:lnTo>
                    <a:pt x="0" y="593117"/>
                  </a:lnTo>
                  <a:close/>
                </a:path>
              </a:pathLst>
            </a:custGeom>
            <a:solidFill>
              <a:srgbClr val="000000">
                <a:alpha val="8000"/>
              </a:srgbClr>
            </a:solidFill>
            <a:ln w="17240"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4BD4CED-40B4-455C-B128-786437123B01}"/>
                </a:ext>
              </a:extLst>
            </p:cNvPr>
            <p:cNvSpPr/>
            <p:nvPr/>
          </p:nvSpPr>
          <p:spPr>
            <a:xfrm>
              <a:off x="2241195" y="5725858"/>
              <a:ext cx="209789" cy="95582"/>
            </a:xfrm>
            <a:custGeom>
              <a:avLst/>
              <a:gdLst>
                <a:gd name="connsiteX0" fmla="*/ 89259 w 209789"/>
                <a:gd name="connsiteY0" fmla="*/ 0 h 95582"/>
                <a:gd name="connsiteX1" fmla="*/ 173501 w 209789"/>
                <a:gd name="connsiteY1" fmla="*/ 36257 h 95582"/>
                <a:gd name="connsiteX2" fmla="*/ 157101 w 209789"/>
                <a:gd name="connsiteY2" fmla="*/ 93504 h 95582"/>
                <a:gd name="connsiteX3" fmla="*/ 89087 w 209789"/>
                <a:gd name="connsiteY3" fmla="*/ 87432 h 95582"/>
                <a:gd name="connsiteX4" fmla="*/ 27804 w 209789"/>
                <a:gd name="connsiteY4" fmla="*/ 94718 h 95582"/>
                <a:gd name="connsiteX5" fmla="*/ 6226 w 209789"/>
                <a:gd name="connsiteY5" fmla="*/ 88126 h 95582"/>
                <a:gd name="connsiteX6" fmla="*/ 29876 w 209789"/>
                <a:gd name="connsiteY6" fmla="*/ 4857 h 9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89" h="95582">
                  <a:moveTo>
                    <a:pt x="89259" y="0"/>
                  </a:moveTo>
                  <a:cubicBezTo>
                    <a:pt x="89259" y="0"/>
                    <a:pt x="128446" y="42328"/>
                    <a:pt x="173501" y="36257"/>
                  </a:cubicBezTo>
                  <a:cubicBezTo>
                    <a:pt x="218557" y="30185"/>
                    <a:pt x="230640" y="94198"/>
                    <a:pt x="157101" y="93504"/>
                  </a:cubicBezTo>
                  <a:cubicBezTo>
                    <a:pt x="134298" y="93447"/>
                    <a:pt x="111543" y="91415"/>
                    <a:pt x="89087" y="87432"/>
                  </a:cubicBezTo>
                  <a:cubicBezTo>
                    <a:pt x="68378" y="84367"/>
                    <a:pt x="47230" y="86882"/>
                    <a:pt x="27804" y="94718"/>
                  </a:cubicBezTo>
                  <a:cubicBezTo>
                    <a:pt x="19947" y="97088"/>
                    <a:pt x="11442" y="94489"/>
                    <a:pt x="6226" y="88126"/>
                  </a:cubicBezTo>
                  <a:cubicBezTo>
                    <a:pt x="-16388" y="65401"/>
                    <a:pt x="29876" y="4857"/>
                    <a:pt x="29876" y="4857"/>
                  </a:cubicBezTo>
                  <a:close/>
                </a:path>
              </a:pathLst>
            </a:custGeom>
            <a:solidFill>
              <a:srgbClr val="68E1FD"/>
            </a:solidFill>
            <a:ln w="17240"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54ED63FF-B33D-4808-BFD0-AB459E86A44E}"/>
                </a:ext>
              </a:extLst>
            </p:cNvPr>
            <p:cNvSpPr/>
            <p:nvPr/>
          </p:nvSpPr>
          <p:spPr>
            <a:xfrm>
              <a:off x="1463351" y="4824993"/>
              <a:ext cx="260493" cy="968347"/>
            </a:xfrm>
            <a:custGeom>
              <a:avLst/>
              <a:gdLst>
                <a:gd name="connsiteX0" fmla="*/ 22096 w 260493"/>
                <a:gd name="connsiteY0" fmla="*/ 0 h 968347"/>
                <a:gd name="connsiteX1" fmla="*/ 0 w 260493"/>
                <a:gd name="connsiteY1" fmla="*/ 950132 h 968347"/>
                <a:gd name="connsiteX2" fmla="*/ 60937 w 260493"/>
                <a:gd name="connsiteY2" fmla="*/ 968347 h 968347"/>
                <a:gd name="connsiteX3" fmla="*/ 260493 w 260493"/>
                <a:gd name="connsiteY3" fmla="*/ 71299 h 968347"/>
                <a:gd name="connsiteX4" fmla="*/ 22096 w 260493"/>
                <a:gd name="connsiteY4" fmla="*/ 0 h 96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93" h="968347">
                  <a:moveTo>
                    <a:pt x="22096" y="0"/>
                  </a:moveTo>
                  <a:lnTo>
                    <a:pt x="0" y="950132"/>
                  </a:lnTo>
                  <a:lnTo>
                    <a:pt x="60937" y="968347"/>
                  </a:lnTo>
                  <a:lnTo>
                    <a:pt x="260493" y="71299"/>
                  </a:lnTo>
                  <a:lnTo>
                    <a:pt x="22096" y="0"/>
                  </a:lnTo>
                  <a:close/>
                </a:path>
              </a:pathLst>
            </a:custGeom>
            <a:solidFill>
              <a:srgbClr val="F4A28C"/>
            </a:solidFill>
            <a:ln w="17240"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405717B8-9CBD-4F24-87CA-C6F9F4F775E0}"/>
                </a:ext>
              </a:extLst>
            </p:cNvPr>
            <p:cNvSpPr/>
            <p:nvPr/>
          </p:nvSpPr>
          <p:spPr>
            <a:xfrm>
              <a:off x="1347000" y="5761247"/>
              <a:ext cx="209986" cy="96255"/>
            </a:xfrm>
            <a:custGeom>
              <a:avLst/>
              <a:gdLst>
                <a:gd name="connsiteX0" fmla="*/ 117906 w 209986"/>
                <a:gd name="connsiteY0" fmla="*/ 0 h 96255"/>
                <a:gd name="connsiteX1" fmla="*/ 35218 w 209986"/>
                <a:gd name="connsiteY1" fmla="*/ 39553 h 96255"/>
                <a:gd name="connsiteX2" fmla="*/ 53861 w 209986"/>
                <a:gd name="connsiteY2" fmla="*/ 96106 h 96255"/>
                <a:gd name="connsiteX3" fmla="*/ 121703 w 209986"/>
                <a:gd name="connsiteY3" fmla="*/ 87259 h 96255"/>
                <a:gd name="connsiteX4" fmla="*/ 183158 w 209986"/>
                <a:gd name="connsiteY4" fmla="*/ 91943 h 96255"/>
                <a:gd name="connsiteX5" fmla="*/ 204392 w 209986"/>
                <a:gd name="connsiteY5" fmla="*/ 84483 h 96255"/>
                <a:gd name="connsiteX6" fmla="*/ 177462 w 209986"/>
                <a:gd name="connsiteY6" fmla="*/ 2429 h 9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986" h="96255">
                  <a:moveTo>
                    <a:pt x="117906" y="0"/>
                  </a:moveTo>
                  <a:cubicBezTo>
                    <a:pt x="117906" y="0"/>
                    <a:pt x="80446" y="43716"/>
                    <a:pt x="35218" y="39553"/>
                  </a:cubicBezTo>
                  <a:cubicBezTo>
                    <a:pt x="-10011" y="35389"/>
                    <a:pt x="-19505" y="99749"/>
                    <a:pt x="53861" y="96106"/>
                  </a:cubicBezTo>
                  <a:cubicBezTo>
                    <a:pt x="76682" y="95067"/>
                    <a:pt x="99375" y="92108"/>
                    <a:pt x="121703" y="87259"/>
                  </a:cubicBezTo>
                  <a:cubicBezTo>
                    <a:pt x="142247" y="83456"/>
                    <a:pt x="163421" y="85070"/>
                    <a:pt x="183158" y="91943"/>
                  </a:cubicBezTo>
                  <a:cubicBezTo>
                    <a:pt x="191094" y="94220"/>
                    <a:pt x="199596" y="91233"/>
                    <a:pt x="204392" y="84483"/>
                  </a:cubicBezTo>
                  <a:cubicBezTo>
                    <a:pt x="226142" y="60890"/>
                    <a:pt x="177462" y="2429"/>
                    <a:pt x="177462" y="2429"/>
                  </a:cubicBezTo>
                  <a:close/>
                </a:path>
              </a:pathLst>
            </a:custGeom>
            <a:solidFill>
              <a:srgbClr val="68E1FD"/>
            </a:solidFill>
            <a:ln w="17240"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396B278E-9312-43F7-BEDF-152C7429DCFE}"/>
                </a:ext>
              </a:extLst>
            </p:cNvPr>
            <p:cNvSpPr/>
            <p:nvPr/>
          </p:nvSpPr>
          <p:spPr>
            <a:xfrm>
              <a:off x="1319726" y="4191109"/>
              <a:ext cx="1105672" cy="1029584"/>
            </a:xfrm>
            <a:custGeom>
              <a:avLst/>
              <a:gdLst>
                <a:gd name="connsiteX0" fmla="*/ 900937 w 1105672"/>
                <a:gd name="connsiteY0" fmla="*/ 0 h 1029584"/>
                <a:gd name="connsiteX1" fmla="*/ 1105672 w 1105672"/>
                <a:gd name="connsiteY1" fmla="*/ 968347 h 1029584"/>
                <a:gd name="connsiteX2" fmla="*/ 685500 w 1105672"/>
                <a:gd name="connsiteY2" fmla="*/ 987430 h 1029584"/>
                <a:gd name="connsiteX3" fmla="*/ 508040 w 1105672"/>
                <a:gd name="connsiteY3" fmla="*/ 995410 h 1029584"/>
                <a:gd name="connsiteX4" fmla="*/ 0 w 1105672"/>
                <a:gd name="connsiteY4" fmla="*/ 1029585 h 1029584"/>
                <a:gd name="connsiteX5" fmla="*/ 177460 w 1105672"/>
                <a:gd name="connsiteY5" fmla="*/ 32787 h 1029584"/>
                <a:gd name="connsiteX6" fmla="*/ 900937 w 1105672"/>
                <a:gd name="connsiteY6" fmla="*/ 0 h 10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5672" h="1029584">
                  <a:moveTo>
                    <a:pt x="900937" y="0"/>
                  </a:moveTo>
                  <a:lnTo>
                    <a:pt x="1105672" y="968347"/>
                  </a:lnTo>
                  <a:lnTo>
                    <a:pt x="685500" y="987430"/>
                  </a:lnTo>
                  <a:lnTo>
                    <a:pt x="508040" y="995410"/>
                  </a:lnTo>
                  <a:lnTo>
                    <a:pt x="0" y="1029585"/>
                  </a:lnTo>
                  <a:lnTo>
                    <a:pt x="177460" y="32787"/>
                  </a:lnTo>
                  <a:lnTo>
                    <a:pt x="900937" y="0"/>
                  </a:lnTo>
                  <a:close/>
                </a:path>
              </a:pathLst>
            </a:custGeom>
            <a:solidFill>
              <a:srgbClr val="24285B"/>
            </a:solidFill>
            <a:ln w="17240"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5367CD45-720E-4CF5-8DE9-6DA2C987130F}"/>
                </a:ext>
              </a:extLst>
            </p:cNvPr>
            <p:cNvSpPr/>
            <p:nvPr/>
          </p:nvSpPr>
          <p:spPr>
            <a:xfrm>
              <a:off x="1109137" y="3072368"/>
              <a:ext cx="1102284" cy="1329019"/>
            </a:xfrm>
            <a:custGeom>
              <a:avLst/>
              <a:gdLst>
                <a:gd name="connsiteX0" fmla="*/ 358185 w 1102284"/>
                <a:gd name="connsiteY0" fmla="*/ 45440 h 1329019"/>
                <a:gd name="connsiteX1" fmla="*/ 692735 w 1102284"/>
                <a:gd name="connsiteY1" fmla="*/ 202957 h 1329019"/>
                <a:gd name="connsiteX2" fmla="*/ 394609 w 1102284"/>
                <a:gd name="connsiteY2" fmla="*/ 781329 h 1329019"/>
                <a:gd name="connsiteX3" fmla="*/ 347137 w 1102284"/>
                <a:gd name="connsiteY3" fmla="*/ 1008410 h 1329019"/>
                <a:gd name="connsiteX4" fmla="*/ 974461 w 1102284"/>
                <a:gd name="connsiteY4" fmla="*/ 862863 h 1329019"/>
                <a:gd name="connsiteX5" fmla="*/ 1070787 w 1102284"/>
                <a:gd name="connsiteY5" fmla="*/ 782023 h 1329019"/>
                <a:gd name="connsiteX6" fmla="*/ 1025213 w 1102284"/>
                <a:gd name="connsiteY6" fmla="*/ 941968 h 1329019"/>
                <a:gd name="connsiteX7" fmla="*/ 1025213 w 1102284"/>
                <a:gd name="connsiteY7" fmla="*/ 941968 h 1329019"/>
                <a:gd name="connsiteX8" fmla="*/ 22254 w 1102284"/>
                <a:gd name="connsiteY8" fmla="*/ 1028707 h 1329019"/>
                <a:gd name="connsiteX9" fmla="*/ 358185 w 1102284"/>
                <a:gd name="connsiteY9" fmla="*/ 45440 h 13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284" h="1329019">
                  <a:moveTo>
                    <a:pt x="358185" y="45440"/>
                  </a:moveTo>
                  <a:cubicBezTo>
                    <a:pt x="491625" y="-61248"/>
                    <a:pt x="693943" y="31562"/>
                    <a:pt x="692735" y="202957"/>
                  </a:cubicBezTo>
                  <a:cubicBezTo>
                    <a:pt x="691181" y="412517"/>
                    <a:pt x="465559" y="646711"/>
                    <a:pt x="394609" y="781329"/>
                  </a:cubicBezTo>
                  <a:cubicBezTo>
                    <a:pt x="355423" y="855750"/>
                    <a:pt x="303117" y="949775"/>
                    <a:pt x="347137" y="1008410"/>
                  </a:cubicBezTo>
                  <a:cubicBezTo>
                    <a:pt x="489726" y="1199234"/>
                    <a:pt x="974461" y="862863"/>
                    <a:pt x="974461" y="862863"/>
                  </a:cubicBezTo>
                  <a:cubicBezTo>
                    <a:pt x="974461" y="862863"/>
                    <a:pt x="1007260" y="763114"/>
                    <a:pt x="1070787" y="782023"/>
                  </a:cubicBezTo>
                  <a:cubicBezTo>
                    <a:pt x="1131551" y="800238"/>
                    <a:pt x="1097889" y="922192"/>
                    <a:pt x="1025213" y="941968"/>
                  </a:cubicBezTo>
                  <a:lnTo>
                    <a:pt x="1025213" y="941968"/>
                  </a:lnTo>
                  <a:cubicBezTo>
                    <a:pt x="1025213" y="941968"/>
                    <a:pt x="142575" y="1751758"/>
                    <a:pt x="22254" y="1028707"/>
                  </a:cubicBezTo>
                  <a:cubicBezTo>
                    <a:pt x="-77006" y="432294"/>
                    <a:pt x="177445" y="189253"/>
                    <a:pt x="358185" y="45440"/>
                  </a:cubicBezTo>
                  <a:close/>
                </a:path>
              </a:pathLst>
            </a:custGeom>
            <a:solidFill>
              <a:srgbClr val="F4A28C"/>
            </a:solidFill>
            <a:ln w="17240"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8E14D1C8-D8A7-4FC5-8ABB-5963FA1CD2DC}"/>
                </a:ext>
              </a:extLst>
            </p:cNvPr>
            <p:cNvSpPr/>
            <p:nvPr/>
          </p:nvSpPr>
          <p:spPr>
            <a:xfrm>
              <a:off x="1727372" y="2909976"/>
              <a:ext cx="271185" cy="137194"/>
            </a:xfrm>
            <a:custGeom>
              <a:avLst/>
              <a:gdLst>
                <a:gd name="connsiteX0" fmla="*/ 1824 w 271185"/>
                <a:gd name="connsiteY0" fmla="*/ 82582 h 137194"/>
                <a:gd name="connsiteX1" fmla="*/ 91935 w 271185"/>
                <a:gd name="connsiteY1" fmla="*/ 3997 h 137194"/>
                <a:gd name="connsiteX2" fmla="*/ 264561 w 271185"/>
                <a:gd name="connsiteY2" fmla="*/ 112420 h 137194"/>
                <a:gd name="connsiteX3" fmla="*/ 1824 w 271185"/>
                <a:gd name="connsiteY3" fmla="*/ 82582 h 137194"/>
              </a:gdLst>
              <a:ahLst/>
              <a:cxnLst>
                <a:cxn ang="0">
                  <a:pos x="connsiteX0" y="connsiteY0"/>
                </a:cxn>
                <a:cxn ang="0">
                  <a:pos x="connsiteX1" y="connsiteY1"/>
                </a:cxn>
                <a:cxn ang="0">
                  <a:pos x="connsiteX2" y="connsiteY2"/>
                </a:cxn>
                <a:cxn ang="0">
                  <a:pos x="connsiteX3" y="connsiteY3"/>
                </a:cxn>
              </a:cxnLst>
              <a:rect l="l" t="t" r="r" b="b"/>
              <a:pathLst>
                <a:path w="271185" h="137194">
                  <a:moveTo>
                    <a:pt x="1824" y="82582"/>
                  </a:moveTo>
                  <a:cubicBezTo>
                    <a:pt x="1824" y="82582"/>
                    <a:pt x="-20617" y="22039"/>
                    <a:pt x="91935" y="3997"/>
                  </a:cubicBezTo>
                  <a:cubicBezTo>
                    <a:pt x="204487" y="-14045"/>
                    <a:pt x="297188" y="30192"/>
                    <a:pt x="264561" y="112420"/>
                  </a:cubicBezTo>
                  <a:cubicBezTo>
                    <a:pt x="263698" y="112420"/>
                    <a:pt x="181355" y="184586"/>
                    <a:pt x="1824" y="82582"/>
                  </a:cubicBezTo>
                  <a:close/>
                </a:path>
              </a:pathLst>
            </a:custGeom>
            <a:solidFill>
              <a:srgbClr val="68E1FD"/>
            </a:solidFill>
            <a:ln w="17240"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20EF2B5B-4F34-4037-AF9F-27E0FE83F119}"/>
                </a:ext>
              </a:extLst>
            </p:cNvPr>
            <p:cNvSpPr/>
            <p:nvPr/>
          </p:nvSpPr>
          <p:spPr>
            <a:xfrm>
              <a:off x="1727372" y="2909976"/>
              <a:ext cx="271185" cy="137194"/>
            </a:xfrm>
            <a:custGeom>
              <a:avLst/>
              <a:gdLst>
                <a:gd name="connsiteX0" fmla="*/ 1824 w 271185"/>
                <a:gd name="connsiteY0" fmla="*/ 82582 h 137194"/>
                <a:gd name="connsiteX1" fmla="*/ 91935 w 271185"/>
                <a:gd name="connsiteY1" fmla="*/ 3997 h 137194"/>
                <a:gd name="connsiteX2" fmla="*/ 264561 w 271185"/>
                <a:gd name="connsiteY2" fmla="*/ 112420 h 137194"/>
                <a:gd name="connsiteX3" fmla="*/ 1824 w 271185"/>
                <a:gd name="connsiteY3" fmla="*/ 82582 h 137194"/>
              </a:gdLst>
              <a:ahLst/>
              <a:cxnLst>
                <a:cxn ang="0">
                  <a:pos x="connsiteX0" y="connsiteY0"/>
                </a:cxn>
                <a:cxn ang="0">
                  <a:pos x="connsiteX1" y="connsiteY1"/>
                </a:cxn>
                <a:cxn ang="0">
                  <a:pos x="connsiteX2" y="connsiteY2"/>
                </a:cxn>
                <a:cxn ang="0">
                  <a:pos x="connsiteX3" y="connsiteY3"/>
                </a:cxn>
              </a:cxnLst>
              <a:rect l="l" t="t" r="r" b="b"/>
              <a:pathLst>
                <a:path w="271185" h="137194">
                  <a:moveTo>
                    <a:pt x="1824" y="82582"/>
                  </a:moveTo>
                  <a:cubicBezTo>
                    <a:pt x="1824" y="82582"/>
                    <a:pt x="-20617" y="22039"/>
                    <a:pt x="91935" y="3997"/>
                  </a:cubicBezTo>
                  <a:cubicBezTo>
                    <a:pt x="204487" y="-14045"/>
                    <a:pt x="297188" y="30192"/>
                    <a:pt x="264561" y="112420"/>
                  </a:cubicBezTo>
                  <a:cubicBezTo>
                    <a:pt x="263698" y="112420"/>
                    <a:pt x="181355" y="184586"/>
                    <a:pt x="1824" y="82582"/>
                  </a:cubicBezTo>
                  <a:close/>
                </a:path>
              </a:pathLst>
            </a:custGeom>
            <a:solidFill>
              <a:srgbClr val="FFFFFF">
                <a:alpha val="46000"/>
              </a:srgbClr>
            </a:solidFill>
            <a:ln w="17240" cap="flat">
              <a:noFill/>
              <a:prstDash val="solid"/>
              <a:miter/>
            </a:ln>
          </p:spPr>
          <p:txBody>
            <a:bodyPr rtlCol="0" anchor="ctr"/>
            <a:lstStyle/>
            <a:p>
              <a:endParaRPr lang="zh-CN" altLang="en-US"/>
            </a:p>
          </p:txBody>
        </p:sp>
      </p:grpSp>
      <p:sp>
        <p:nvSpPr>
          <p:cNvPr id="120" name="文本框 119">
            <a:extLst>
              <a:ext uri="{FF2B5EF4-FFF2-40B4-BE49-F238E27FC236}">
                <a16:creationId xmlns:a16="http://schemas.microsoft.com/office/drawing/2014/main" id="{E39B9B68-82EA-4845-B6F6-EF91B5200F62}"/>
              </a:ext>
            </a:extLst>
          </p:cNvPr>
          <p:cNvSpPr txBox="1"/>
          <p:nvPr/>
        </p:nvSpPr>
        <p:spPr>
          <a:xfrm>
            <a:off x="4470843" y="1540671"/>
            <a:ext cx="744546" cy="523220"/>
          </a:xfrm>
          <a:prstGeom prst="rect">
            <a:avLst/>
          </a:prstGeom>
          <a:noFill/>
        </p:spPr>
        <p:txBody>
          <a:bodyPr wrap="square" rtlCol="0">
            <a:spAutoFit/>
          </a:bodyPr>
          <a:lstStyle/>
          <a:p>
            <a:r>
              <a:rPr lang="en-US" altLang="zh-CN" sz="2800" dirty="0">
                <a:solidFill>
                  <a:schemeClr val="accent2">
                    <a:alpha val="88000"/>
                  </a:schemeClr>
                </a:solidFill>
              </a:rPr>
              <a:t>01</a:t>
            </a:r>
            <a:endParaRPr lang="zh-CN" altLang="en-US" sz="23900" b="1" dirty="0">
              <a:solidFill>
                <a:schemeClr val="bg1">
                  <a:alpha val="50000"/>
                </a:schemeClr>
              </a:solidFill>
              <a:ea typeface="+mj-ea"/>
            </a:endParaRPr>
          </a:p>
        </p:txBody>
      </p:sp>
      <p:sp>
        <p:nvSpPr>
          <p:cNvPr id="141" name="文本框 140">
            <a:extLst>
              <a:ext uri="{FF2B5EF4-FFF2-40B4-BE49-F238E27FC236}">
                <a16:creationId xmlns:a16="http://schemas.microsoft.com/office/drawing/2014/main" id="{72BB7A5A-689D-4B9F-92C2-AE2E156B6972}"/>
              </a:ext>
            </a:extLst>
          </p:cNvPr>
          <p:cNvSpPr txBox="1"/>
          <p:nvPr/>
        </p:nvSpPr>
        <p:spPr>
          <a:xfrm>
            <a:off x="4946184" y="1600771"/>
            <a:ext cx="1432183" cy="400110"/>
          </a:xfrm>
          <a:prstGeom prst="rect">
            <a:avLst/>
          </a:prstGeom>
          <a:noFill/>
        </p:spPr>
        <p:txBody>
          <a:bodyPr wrap="square">
            <a:spAutoFit/>
          </a:bodyPr>
          <a:lstStyle/>
          <a:p>
            <a:pPr lvl="0">
              <a:defRPr/>
            </a:pPr>
            <a:r>
              <a:rPr lang="zh-CN" altLang="en-US" sz="2000" dirty="0">
                <a:solidFill>
                  <a:schemeClr val="tx1">
                    <a:lumMod val="75000"/>
                    <a:lumOff val="25000"/>
                  </a:schemeClr>
                </a:solidFill>
                <a:latin typeface="思源黑体 CN Medium" panose="020B0600000000000000" pitchFamily="34" charset="-122"/>
                <a:ea typeface="思源黑体 CN Medium" panose="020B0600000000000000" pitchFamily="34" charset="-122"/>
              </a:rPr>
              <a:t>安全</a:t>
            </a:r>
          </a:p>
        </p:txBody>
      </p:sp>
      <p:sp>
        <p:nvSpPr>
          <p:cNvPr id="142" name="文本框 141">
            <a:extLst>
              <a:ext uri="{FF2B5EF4-FFF2-40B4-BE49-F238E27FC236}">
                <a16:creationId xmlns:a16="http://schemas.microsoft.com/office/drawing/2014/main" id="{89E9359D-A2BC-4DAC-AF55-A3EEC2200978}"/>
              </a:ext>
            </a:extLst>
          </p:cNvPr>
          <p:cNvSpPr txBox="1"/>
          <p:nvPr/>
        </p:nvSpPr>
        <p:spPr>
          <a:xfrm>
            <a:off x="6579031" y="1541086"/>
            <a:ext cx="744546" cy="523220"/>
          </a:xfrm>
          <a:prstGeom prst="rect">
            <a:avLst/>
          </a:prstGeom>
          <a:noFill/>
        </p:spPr>
        <p:txBody>
          <a:bodyPr wrap="square" rtlCol="0">
            <a:spAutoFit/>
          </a:bodyPr>
          <a:lstStyle/>
          <a:p>
            <a:r>
              <a:rPr lang="en-US" altLang="zh-CN" sz="2800" dirty="0">
                <a:solidFill>
                  <a:schemeClr val="accent2">
                    <a:alpha val="88000"/>
                  </a:schemeClr>
                </a:solidFill>
              </a:rPr>
              <a:t>02</a:t>
            </a:r>
            <a:endParaRPr lang="zh-CN" altLang="en-US" sz="23900" b="1" dirty="0">
              <a:solidFill>
                <a:schemeClr val="bg1">
                  <a:alpha val="50000"/>
                </a:schemeClr>
              </a:solidFill>
              <a:ea typeface="+mj-ea"/>
            </a:endParaRPr>
          </a:p>
        </p:txBody>
      </p:sp>
      <p:sp>
        <p:nvSpPr>
          <p:cNvPr id="143" name="文本框 142">
            <a:extLst>
              <a:ext uri="{FF2B5EF4-FFF2-40B4-BE49-F238E27FC236}">
                <a16:creationId xmlns:a16="http://schemas.microsoft.com/office/drawing/2014/main" id="{14A55545-3D53-4C0A-B375-2E24353C8B09}"/>
              </a:ext>
            </a:extLst>
          </p:cNvPr>
          <p:cNvSpPr txBox="1"/>
          <p:nvPr/>
        </p:nvSpPr>
        <p:spPr>
          <a:xfrm>
            <a:off x="7054372" y="1601186"/>
            <a:ext cx="1432183" cy="400110"/>
          </a:xfrm>
          <a:prstGeom prst="rect">
            <a:avLst/>
          </a:prstGeom>
          <a:noFill/>
        </p:spPr>
        <p:txBody>
          <a:bodyPr wrap="square">
            <a:spAutoFit/>
          </a:bodyPr>
          <a:lstStyle/>
          <a:p>
            <a:pPr lvl="0">
              <a:defRPr/>
            </a:pPr>
            <a:r>
              <a:rPr lang="zh-CN" altLang="en-US" sz="2000" dirty="0">
                <a:solidFill>
                  <a:schemeClr val="tx1">
                    <a:lumMod val="75000"/>
                    <a:lumOff val="25000"/>
                  </a:schemeClr>
                </a:solidFill>
                <a:latin typeface="思源黑体 CN Medium" panose="020B0600000000000000" pitchFamily="34" charset="-122"/>
                <a:ea typeface="思源黑体 CN Medium" panose="020B0600000000000000" pitchFamily="34" charset="-122"/>
              </a:rPr>
              <a:t>缓存</a:t>
            </a:r>
          </a:p>
        </p:txBody>
      </p:sp>
    </p:spTree>
    <p:extLst>
      <p:ext uri="{BB962C8B-B14F-4D97-AF65-F5344CB8AC3E}">
        <p14:creationId xmlns:p14="http://schemas.microsoft.com/office/powerpoint/2010/main" val="108015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5013722A-CAA0-4FA9-80AA-F52E46FB6304}"/>
              </a:ext>
            </a:extLst>
          </p:cNvPr>
          <p:cNvSpPr/>
          <p:nvPr/>
        </p:nvSpPr>
        <p:spPr>
          <a:xfrm>
            <a:off x="0" y="-208584"/>
            <a:ext cx="12192001" cy="6858000"/>
          </a:xfrm>
          <a:prstGeom prst="rect">
            <a:avLst/>
          </a:prstGeom>
          <a:blipFill dpi="0" rotWithShape="1">
            <a:blip r:embed="rId2">
              <a:alphaModFix amt="22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61797BAF-E5D7-4413-BAA1-B9311403761C}"/>
              </a:ext>
            </a:extLst>
          </p:cNvPr>
          <p:cNvGrpSpPr/>
          <p:nvPr/>
        </p:nvGrpSpPr>
        <p:grpSpPr>
          <a:xfrm flipH="1">
            <a:off x="0" y="5128686"/>
            <a:ext cx="12192000" cy="1729314"/>
            <a:chOff x="0" y="5128686"/>
            <a:chExt cx="12192000" cy="1729314"/>
          </a:xfrm>
        </p:grpSpPr>
        <p:sp>
          <p:nvSpPr>
            <p:cNvPr id="5" name="任意多边形: 形状 4">
              <a:extLst>
                <a:ext uri="{FF2B5EF4-FFF2-40B4-BE49-F238E27FC236}">
                  <a16:creationId xmlns:a16="http://schemas.microsoft.com/office/drawing/2014/main" id="{79AA94D3-A064-4000-B83F-A6DC249C7D10}"/>
                </a:ext>
              </a:extLst>
            </p:cNvPr>
            <p:cNvSpPr/>
            <p:nvPr/>
          </p:nvSpPr>
          <p:spPr>
            <a:xfrm>
              <a:off x="0" y="5128686"/>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 name="任意多边形: 形状 5">
              <a:extLst>
                <a:ext uri="{FF2B5EF4-FFF2-40B4-BE49-F238E27FC236}">
                  <a16:creationId xmlns:a16="http://schemas.microsoft.com/office/drawing/2014/main" id="{C29BF5F5-BD5E-40F6-B5A4-6A69EE106C8B}"/>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grpSp>
      <p:grpSp>
        <p:nvGrpSpPr>
          <p:cNvPr id="103" name="组合 102">
            <a:extLst>
              <a:ext uri="{FF2B5EF4-FFF2-40B4-BE49-F238E27FC236}">
                <a16:creationId xmlns:a16="http://schemas.microsoft.com/office/drawing/2014/main" id="{9DF15770-4E4B-4397-A84A-D065444C45BB}"/>
              </a:ext>
            </a:extLst>
          </p:cNvPr>
          <p:cNvGrpSpPr/>
          <p:nvPr/>
        </p:nvGrpSpPr>
        <p:grpSpPr>
          <a:xfrm>
            <a:off x="691008" y="608607"/>
            <a:ext cx="1506298" cy="1075370"/>
            <a:chOff x="856564" y="159849"/>
            <a:chExt cx="1506298" cy="1075370"/>
          </a:xfrm>
        </p:grpSpPr>
        <p:sp>
          <p:nvSpPr>
            <p:cNvPr id="101" name="文本框 100">
              <a:extLst>
                <a:ext uri="{FF2B5EF4-FFF2-40B4-BE49-F238E27FC236}">
                  <a16:creationId xmlns:a16="http://schemas.microsoft.com/office/drawing/2014/main" id="{57790332-17F8-4EF9-B06D-66773DC4F4EE}"/>
                </a:ext>
              </a:extLst>
            </p:cNvPr>
            <p:cNvSpPr txBox="1"/>
            <p:nvPr/>
          </p:nvSpPr>
          <p:spPr>
            <a:xfrm>
              <a:off x="856564" y="159849"/>
              <a:ext cx="1506298" cy="830997"/>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800" dirty="0">
                  <a:gradFill>
                    <a:gsLst>
                      <a:gs pos="0">
                        <a:srgbClr val="075FC5"/>
                      </a:gs>
                      <a:gs pos="100000">
                        <a:srgbClr val="0F30A9"/>
                      </a:gs>
                    </a:gsLst>
                    <a:lin ang="2700000" scaled="1"/>
                  </a:gradFill>
                  <a:latin typeface="思源黑体 CN Medium" panose="020B0600000000000000" pitchFamily="34" charset="-122"/>
                  <a:ea typeface="思源黑体 CN Medium" panose="020B0600000000000000" pitchFamily="34" charset="-122"/>
                </a:rPr>
                <a:t>目录</a:t>
              </a:r>
            </a:p>
          </p:txBody>
        </p:sp>
        <p:sp>
          <p:nvSpPr>
            <p:cNvPr id="102" name="文本框 101">
              <a:extLst>
                <a:ext uri="{FF2B5EF4-FFF2-40B4-BE49-F238E27FC236}">
                  <a16:creationId xmlns:a16="http://schemas.microsoft.com/office/drawing/2014/main" id="{8C1D561B-6290-4293-9ED8-8E628EC685E0}"/>
                </a:ext>
              </a:extLst>
            </p:cNvPr>
            <p:cNvSpPr txBox="1"/>
            <p:nvPr/>
          </p:nvSpPr>
          <p:spPr>
            <a:xfrm>
              <a:off x="940711" y="973609"/>
              <a:ext cx="1392086" cy="261610"/>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1050" dirty="0">
                  <a:solidFill>
                    <a:schemeClr val="accent2">
                      <a:alpha val="88000"/>
                    </a:schemeClr>
                  </a:solidFill>
                  <a:latin typeface="+mn-lt"/>
                  <a:ea typeface="+mn-ea"/>
                </a:rPr>
                <a:t>CONTENTS</a:t>
              </a:r>
              <a:endParaRPr lang="zh-CN" altLang="en-US" sz="1050" dirty="0">
                <a:solidFill>
                  <a:schemeClr val="accent2">
                    <a:alpha val="88000"/>
                  </a:schemeClr>
                </a:solidFill>
                <a:latin typeface="+mn-lt"/>
                <a:ea typeface="+mn-ea"/>
              </a:endParaRPr>
            </a:p>
          </p:txBody>
        </p:sp>
      </p:grpSp>
      <p:sp>
        <p:nvSpPr>
          <p:cNvPr id="16" name="任意多边形: 形状 15">
            <a:extLst>
              <a:ext uri="{FF2B5EF4-FFF2-40B4-BE49-F238E27FC236}">
                <a16:creationId xmlns:a16="http://schemas.microsoft.com/office/drawing/2014/main" id="{6CA14A58-CD9A-44C5-A1C5-D1041BD14D5E}"/>
              </a:ext>
            </a:extLst>
          </p:cNvPr>
          <p:cNvSpPr/>
          <p:nvPr/>
        </p:nvSpPr>
        <p:spPr>
          <a:xfrm>
            <a:off x="6140577" y="5596944"/>
            <a:ext cx="5213897" cy="384975"/>
          </a:xfrm>
          <a:custGeom>
            <a:avLst/>
            <a:gdLst>
              <a:gd name="connsiteX0" fmla="*/ 5213897 w 5213897"/>
              <a:gd name="connsiteY0" fmla="*/ 192488 h 384975"/>
              <a:gd name="connsiteX1" fmla="*/ 2606949 w 5213897"/>
              <a:gd name="connsiteY1" fmla="*/ 384976 h 384975"/>
              <a:gd name="connsiteX2" fmla="*/ 0 w 5213897"/>
              <a:gd name="connsiteY2" fmla="*/ 192488 h 384975"/>
              <a:gd name="connsiteX3" fmla="*/ 2606949 w 5213897"/>
              <a:gd name="connsiteY3" fmla="*/ 0 h 384975"/>
              <a:gd name="connsiteX4" fmla="*/ 5213897 w 5213897"/>
              <a:gd name="connsiteY4" fmla="*/ 192488 h 38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97" h="384975">
                <a:moveTo>
                  <a:pt x="5213897" y="192488"/>
                </a:moveTo>
                <a:cubicBezTo>
                  <a:pt x="5213897" y="298796"/>
                  <a:pt x="4046726" y="384976"/>
                  <a:pt x="2606949" y="384976"/>
                </a:cubicBezTo>
                <a:cubicBezTo>
                  <a:pt x="1167171" y="384976"/>
                  <a:pt x="0" y="298796"/>
                  <a:pt x="0" y="192488"/>
                </a:cubicBezTo>
                <a:cubicBezTo>
                  <a:pt x="0" y="86180"/>
                  <a:pt x="1167171" y="0"/>
                  <a:pt x="2606949" y="0"/>
                </a:cubicBezTo>
                <a:cubicBezTo>
                  <a:pt x="4046727" y="0"/>
                  <a:pt x="5213897" y="86180"/>
                  <a:pt x="5213897" y="192488"/>
                </a:cubicBezTo>
                <a:close/>
              </a:path>
            </a:pathLst>
          </a:custGeom>
          <a:solidFill>
            <a:srgbClr val="E6E6E6">
              <a:alpha val="45000"/>
            </a:srgbClr>
          </a:solidFill>
          <a:ln w="19431"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B38244ED-78FC-414B-9481-3F86F77F1C0A}"/>
              </a:ext>
            </a:extLst>
          </p:cNvPr>
          <p:cNvSpPr/>
          <p:nvPr/>
        </p:nvSpPr>
        <p:spPr>
          <a:xfrm rot="21591600">
            <a:off x="6651354" y="2281965"/>
            <a:ext cx="4292344" cy="3134329"/>
          </a:xfrm>
          <a:custGeom>
            <a:avLst/>
            <a:gdLst>
              <a:gd name="connsiteX0" fmla="*/ 0 w 4292344"/>
              <a:gd name="connsiteY0" fmla="*/ 0 h 3134329"/>
              <a:gd name="connsiteX1" fmla="*/ 4292345 w 4292344"/>
              <a:gd name="connsiteY1" fmla="*/ 0 h 3134329"/>
              <a:gd name="connsiteX2" fmla="*/ 4292345 w 4292344"/>
              <a:gd name="connsiteY2" fmla="*/ 3134329 h 3134329"/>
              <a:gd name="connsiteX3" fmla="*/ 0 w 4292344"/>
              <a:gd name="connsiteY3" fmla="*/ 3134329 h 3134329"/>
            </a:gdLst>
            <a:ahLst/>
            <a:cxnLst>
              <a:cxn ang="0">
                <a:pos x="connsiteX0" y="connsiteY0"/>
              </a:cxn>
              <a:cxn ang="0">
                <a:pos x="connsiteX1" y="connsiteY1"/>
              </a:cxn>
              <a:cxn ang="0">
                <a:pos x="connsiteX2" y="connsiteY2"/>
              </a:cxn>
              <a:cxn ang="0">
                <a:pos x="connsiteX3" y="connsiteY3"/>
              </a:cxn>
            </a:cxnLst>
            <a:rect l="l" t="t" r="r" b="b"/>
            <a:pathLst>
              <a:path w="4292344" h="3134329">
                <a:moveTo>
                  <a:pt x="0" y="0"/>
                </a:moveTo>
                <a:lnTo>
                  <a:pt x="4292345" y="0"/>
                </a:lnTo>
                <a:lnTo>
                  <a:pt x="4292345" y="3134329"/>
                </a:lnTo>
                <a:lnTo>
                  <a:pt x="0" y="3134329"/>
                </a:lnTo>
                <a:close/>
              </a:path>
            </a:pathLst>
          </a:custGeom>
          <a:solidFill>
            <a:srgbClr val="F2F2F2"/>
          </a:solidFill>
          <a:ln w="19431"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A0220ECA-06C5-47A6-BC48-C971F539AE62}"/>
              </a:ext>
            </a:extLst>
          </p:cNvPr>
          <p:cNvSpPr/>
          <p:nvPr/>
        </p:nvSpPr>
        <p:spPr>
          <a:xfrm>
            <a:off x="6647343" y="2281853"/>
            <a:ext cx="4293900" cy="617133"/>
          </a:xfrm>
          <a:custGeom>
            <a:avLst/>
            <a:gdLst>
              <a:gd name="connsiteX0" fmla="*/ 0 w 4293900"/>
              <a:gd name="connsiteY0" fmla="*/ 0 h 617133"/>
              <a:gd name="connsiteX1" fmla="*/ 4293901 w 4293900"/>
              <a:gd name="connsiteY1" fmla="*/ 0 h 617133"/>
              <a:gd name="connsiteX2" fmla="*/ 4293901 w 4293900"/>
              <a:gd name="connsiteY2" fmla="*/ 617134 h 617133"/>
              <a:gd name="connsiteX3" fmla="*/ 0 w 4293900"/>
              <a:gd name="connsiteY3" fmla="*/ 617134 h 617133"/>
            </a:gdLst>
            <a:ahLst/>
            <a:cxnLst>
              <a:cxn ang="0">
                <a:pos x="connsiteX0" y="connsiteY0"/>
              </a:cxn>
              <a:cxn ang="0">
                <a:pos x="connsiteX1" y="connsiteY1"/>
              </a:cxn>
              <a:cxn ang="0">
                <a:pos x="connsiteX2" y="connsiteY2"/>
              </a:cxn>
              <a:cxn ang="0">
                <a:pos x="connsiteX3" y="connsiteY3"/>
              </a:cxn>
            </a:cxnLst>
            <a:rect l="l" t="t" r="r" b="b"/>
            <a:pathLst>
              <a:path w="4293900" h="617133">
                <a:moveTo>
                  <a:pt x="0" y="0"/>
                </a:moveTo>
                <a:lnTo>
                  <a:pt x="4293901" y="0"/>
                </a:lnTo>
                <a:lnTo>
                  <a:pt x="4293901" y="617134"/>
                </a:lnTo>
                <a:lnTo>
                  <a:pt x="0" y="617134"/>
                </a:lnTo>
                <a:close/>
              </a:path>
            </a:pathLst>
          </a:custGeom>
          <a:solidFill>
            <a:srgbClr val="E6E6E6"/>
          </a:solidFill>
          <a:ln w="19431"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01B25638-ACA6-4D28-8D64-08C6CC9771C1}"/>
              </a:ext>
            </a:extLst>
          </p:cNvPr>
          <p:cNvSpPr/>
          <p:nvPr/>
        </p:nvSpPr>
        <p:spPr>
          <a:xfrm>
            <a:off x="6954786" y="2522023"/>
            <a:ext cx="155569" cy="156335"/>
          </a:xfrm>
          <a:custGeom>
            <a:avLst/>
            <a:gdLst>
              <a:gd name="connsiteX0" fmla="*/ 155569 w 155569"/>
              <a:gd name="connsiteY0" fmla="*/ 78168 h 156335"/>
              <a:gd name="connsiteX1" fmla="*/ 77785 w 155569"/>
              <a:gd name="connsiteY1" fmla="*/ 156335 h 156335"/>
              <a:gd name="connsiteX2" fmla="*/ 0 w 155569"/>
              <a:gd name="connsiteY2" fmla="*/ 78168 h 156335"/>
              <a:gd name="connsiteX3" fmla="*/ 77785 w 155569"/>
              <a:gd name="connsiteY3" fmla="*/ 0 h 156335"/>
              <a:gd name="connsiteX4" fmla="*/ 155569 w 155569"/>
              <a:gd name="connsiteY4" fmla="*/ 78168 h 15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9" h="156335">
                <a:moveTo>
                  <a:pt x="155569" y="78168"/>
                </a:moveTo>
                <a:cubicBezTo>
                  <a:pt x="155569" y="121339"/>
                  <a:pt x="120744" y="156335"/>
                  <a:pt x="77785" y="156335"/>
                </a:cubicBezTo>
                <a:cubicBezTo>
                  <a:pt x="34825" y="156335"/>
                  <a:pt x="0" y="121339"/>
                  <a:pt x="0" y="78168"/>
                </a:cubicBezTo>
                <a:cubicBezTo>
                  <a:pt x="0" y="34997"/>
                  <a:pt x="34825" y="0"/>
                  <a:pt x="77785" y="0"/>
                </a:cubicBezTo>
                <a:cubicBezTo>
                  <a:pt x="120744" y="0"/>
                  <a:pt x="155569" y="34997"/>
                  <a:pt x="155569" y="78168"/>
                </a:cubicBezTo>
                <a:close/>
              </a:path>
            </a:pathLst>
          </a:custGeom>
          <a:solidFill>
            <a:srgbClr val="24285B"/>
          </a:solidFill>
          <a:ln w="19431"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F31BD0B4-79DC-4180-B4DE-A3E81CE2157A}"/>
              </a:ext>
            </a:extLst>
          </p:cNvPr>
          <p:cNvSpPr/>
          <p:nvPr/>
        </p:nvSpPr>
        <p:spPr>
          <a:xfrm>
            <a:off x="7186195" y="2521436"/>
            <a:ext cx="155569" cy="156335"/>
          </a:xfrm>
          <a:custGeom>
            <a:avLst/>
            <a:gdLst>
              <a:gd name="connsiteX0" fmla="*/ 155569 w 155569"/>
              <a:gd name="connsiteY0" fmla="*/ 78168 h 156335"/>
              <a:gd name="connsiteX1" fmla="*/ 77785 w 155569"/>
              <a:gd name="connsiteY1" fmla="*/ 156335 h 156335"/>
              <a:gd name="connsiteX2" fmla="*/ 0 w 155569"/>
              <a:gd name="connsiteY2" fmla="*/ 78168 h 156335"/>
              <a:gd name="connsiteX3" fmla="*/ 77785 w 155569"/>
              <a:gd name="connsiteY3" fmla="*/ 0 h 156335"/>
              <a:gd name="connsiteX4" fmla="*/ 155569 w 155569"/>
              <a:gd name="connsiteY4" fmla="*/ 78168 h 15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9" h="156335">
                <a:moveTo>
                  <a:pt x="155569" y="78168"/>
                </a:moveTo>
                <a:cubicBezTo>
                  <a:pt x="155569" y="121339"/>
                  <a:pt x="120744" y="156335"/>
                  <a:pt x="77785" y="156335"/>
                </a:cubicBezTo>
                <a:cubicBezTo>
                  <a:pt x="34825" y="156335"/>
                  <a:pt x="0" y="121339"/>
                  <a:pt x="0" y="78168"/>
                </a:cubicBezTo>
                <a:cubicBezTo>
                  <a:pt x="0" y="34997"/>
                  <a:pt x="34825" y="0"/>
                  <a:pt x="77785" y="0"/>
                </a:cubicBezTo>
                <a:cubicBezTo>
                  <a:pt x="120744" y="0"/>
                  <a:pt x="155569" y="34997"/>
                  <a:pt x="155569" y="78168"/>
                </a:cubicBezTo>
                <a:close/>
              </a:path>
            </a:pathLst>
          </a:custGeom>
          <a:solidFill>
            <a:srgbClr val="68E1FD"/>
          </a:solidFill>
          <a:ln w="19431"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13507435-8383-4E7B-8ED2-3CF3D8E31984}"/>
              </a:ext>
            </a:extLst>
          </p:cNvPr>
          <p:cNvSpPr/>
          <p:nvPr/>
        </p:nvSpPr>
        <p:spPr>
          <a:xfrm>
            <a:off x="7404187" y="2520850"/>
            <a:ext cx="155569" cy="156335"/>
          </a:xfrm>
          <a:custGeom>
            <a:avLst/>
            <a:gdLst>
              <a:gd name="connsiteX0" fmla="*/ 155569 w 155569"/>
              <a:gd name="connsiteY0" fmla="*/ 78168 h 156335"/>
              <a:gd name="connsiteX1" fmla="*/ 77784 w 155569"/>
              <a:gd name="connsiteY1" fmla="*/ 156335 h 156335"/>
              <a:gd name="connsiteX2" fmla="*/ 0 w 155569"/>
              <a:gd name="connsiteY2" fmla="*/ 78168 h 156335"/>
              <a:gd name="connsiteX3" fmla="*/ 77784 w 155569"/>
              <a:gd name="connsiteY3" fmla="*/ 0 h 156335"/>
              <a:gd name="connsiteX4" fmla="*/ 155569 w 155569"/>
              <a:gd name="connsiteY4" fmla="*/ 78168 h 15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9" h="156335">
                <a:moveTo>
                  <a:pt x="155569" y="78168"/>
                </a:moveTo>
                <a:cubicBezTo>
                  <a:pt x="155569" y="121338"/>
                  <a:pt x="120744" y="156335"/>
                  <a:pt x="77784" y="156335"/>
                </a:cubicBezTo>
                <a:cubicBezTo>
                  <a:pt x="34825" y="156335"/>
                  <a:pt x="0" y="121338"/>
                  <a:pt x="0" y="78168"/>
                </a:cubicBezTo>
                <a:cubicBezTo>
                  <a:pt x="0" y="34997"/>
                  <a:pt x="34825" y="0"/>
                  <a:pt x="77784" y="0"/>
                </a:cubicBezTo>
                <a:cubicBezTo>
                  <a:pt x="120744" y="0"/>
                  <a:pt x="155569" y="34997"/>
                  <a:pt x="155569" y="78168"/>
                </a:cubicBezTo>
                <a:close/>
              </a:path>
            </a:pathLst>
          </a:custGeom>
          <a:solidFill>
            <a:srgbClr val="FFD200"/>
          </a:solidFill>
          <a:ln w="19431"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915FE1BD-0CC2-431F-AC54-F50DC9DCAFF6}"/>
              </a:ext>
            </a:extLst>
          </p:cNvPr>
          <p:cNvSpPr/>
          <p:nvPr/>
        </p:nvSpPr>
        <p:spPr>
          <a:xfrm>
            <a:off x="8609652" y="4385931"/>
            <a:ext cx="1840187" cy="115101"/>
          </a:xfrm>
          <a:custGeom>
            <a:avLst/>
            <a:gdLst>
              <a:gd name="connsiteX0" fmla="*/ 0 w 1840187"/>
              <a:gd name="connsiteY0" fmla="*/ 0 h 115101"/>
              <a:gd name="connsiteX1" fmla="*/ 1840187 w 1840187"/>
              <a:gd name="connsiteY1" fmla="*/ 0 h 115101"/>
              <a:gd name="connsiteX2" fmla="*/ 1840187 w 1840187"/>
              <a:gd name="connsiteY2" fmla="*/ 115102 h 115101"/>
              <a:gd name="connsiteX3" fmla="*/ 0 w 1840187"/>
              <a:gd name="connsiteY3" fmla="*/ 115102 h 115101"/>
            </a:gdLst>
            <a:ahLst/>
            <a:cxnLst>
              <a:cxn ang="0">
                <a:pos x="connsiteX0" y="connsiteY0"/>
              </a:cxn>
              <a:cxn ang="0">
                <a:pos x="connsiteX1" y="connsiteY1"/>
              </a:cxn>
              <a:cxn ang="0">
                <a:pos x="connsiteX2" y="connsiteY2"/>
              </a:cxn>
              <a:cxn ang="0">
                <a:pos x="connsiteX3" y="connsiteY3"/>
              </a:cxn>
            </a:cxnLst>
            <a:rect l="l" t="t" r="r" b="b"/>
            <a:pathLst>
              <a:path w="1840187" h="115101">
                <a:moveTo>
                  <a:pt x="0" y="0"/>
                </a:moveTo>
                <a:lnTo>
                  <a:pt x="1840187" y="0"/>
                </a:lnTo>
                <a:lnTo>
                  <a:pt x="1840187" y="115102"/>
                </a:lnTo>
                <a:lnTo>
                  <a:pt x="0" y="115102"/>
                </a:lnTo>
                <a:close/>
              </a:path>
            </a:pathLst>
          </a:custGeom>
          <a:solidFill>
            <a:srgbClr val="E6E6E6"/>
          </a:solidFill>
          <a:ln w="19431"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0154FAB8-45F5-48AE-A77E-B89BCBE0BD96}"/>
              </a:ext>
            </a:extLst>
          </p:cNvPr>
          <p:cNvSpPr/>
          <p:nvPr/>
        </p:nvSpPr>
        <p:spPr>
          <a:xfrm>
            <a:off x="8609652" y="4690785"/>
            <a:ext cx="1840187" cy="115101"/>
          </a:xfrm>
          <a:custGeom>
            <a:avLst/>
            <a:gdLst>
              <a:gd name="connsiteX0" fmla="*/ 0 w 1840187"/>
              <a:gd name="connsiteY0" fmla="*/ 0 h 115101"/>
              <a:gd name="connsiteX1" fmla="*/ 1840187 w 1840187"/>
              <a:gd name="connsiteY1" fmla="*/ 0 h 115101"/>
              <a:gd name="connsiteX2" fmla="*/ 1840187 w 1840187"/>
              <a:gd name="connsiteY2" fmla="*/ 115102 h 115101"/>
              <a:gd name="connsiteX3" fmla="*/ 0 w 1840187"/>
              <a:gd name="connsiteY3" fmla="*/ 115102 h 115101"/>
            </a:gdLst>
            <a:ahLst/>
            <a:cxnLst>
              <a:cxn ang="0">
                <a:pos x="connsiteX0" y="connsiteY0"/>
              </a:cxn>
              <a:cxn ang="0">
                <a:pos x="connsiteX1" y="connsiteY1"/>
              </a:cxn>
              <a:cxn ang="0">
                <a:pos x="connsiteX2" y="connsiteY2"/>
              </a:cxn>
              <a:cxn ang="0">
                <a:pos x="connsiteX3" y="connsiteY3"/>
              </a:cxn>
            </a:cxnLst>
            <a:rect l="l" t="t" r="r" b="b"/>
            <a:pathLst>
              <a:path w="1840187" h="115101">
                <a:moveTo>
                  <a:pt x="0" y="0"/>
                </a:moveTo>
                <a:lnTo>
                  <a:pt x="1840187" y="0"/>
                </a:lnTo>
                <a:lnTo>
                  <a:pt x="1840187" y="115102"/>
                </a:lnTo>
                <a:lnTo>
                  <a:pt x="0" y="115102"/>
                </a:lnTo>
                <a:close/>
              </a:path>
            </a:pathLst>
          </a:custGeom>
          <a:solidFill>
            <a:srgbClr val="E6E6E6"/>
          </a:solidFill>
          <a:ln w="19431"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1C4E4F89-DB2D-44B0-9F04-F40521F2D53C}"/>
              </a:ext>
            </a:extLst>
          </p:cNvPr>
          <p:cNvSpPr/>
          <p:nvPr/>
        </p:nvSpPr>
        <p:spPr>
          <a:xfrm>
            <a:off x="8609652" y="4995639"/>
            <a:ext cx="1278583" cy="115101"/>
          </a:xfrm>
          <a:custGeom>
            <a:avLst/>
            <a:gdLst>
              <a:gd name="connsiteX0" fmla="*/ 0 w 1278583"/>
              <a:gd name="connsiteY0" fmla="*/ 0 h 115101"/>
              <a:gd name="connsiteX1" fmla="*/ 1278583 w 1278583"/>
              <a:gd name="connsiteY1" fmla="*/ 0 h 115101"/>
              <a:gd name="connsiteX2" fmla="*/ 1278583 w 1278583"/>
              <a:gd name="connsiteY2" fmla="*/ 115102 h 115101"/>
              <a:gd name="connsiteX3" fmla="*/ 0 w 1278583"/>
              <a:gd name="connsiteY3" fmla="*/ 115102 h 115101"/>
            </a:gdLst>
            <a:ahLst/>
            <a:cxnLst>
              <a:cxn ang="0">
                <a:pos x="connsiteX0" y="connsiteY0"/>
              </a:cxn>
              <a:cxn ang="0">
                <a:pos x="connsiteX1" y="connsiteY1"/>
              </a:cxn>
              <a:cxn ang="0">
                <a:pos x="connsiteX2" y="connsiteY2"/>
              </a:cxn>
              <a:cxn ang="0">
                <a:pos x="connsiteX3" y="connsiteY3"/>
              </a:cxn>
            </a:cxnLst>
            <a:rect l="l" t="t" r="r" b="b"/>
            <a:pathLst>
              <a:path w="1278583" h="115101">
                <a:moveTo>
                  <a:pt x="0" y="0"/>
                </a:moveTo>
                <a:lnTo>
                  <a:pt x="1278583" y="0"/>
                </a:lnTo>
                <a:lnTo>
                  <a:pt x="1278583" y="115102"/>
                </a:lnTo>
                <a:lnTo>
                  <a:pt x="0" y="115102"/>
                </a:lnTo>
                <a:close/>
              </a:path>
            </a:pathLst>
          </a:custGeom>
          <a:solidFill>
            <a:srgbClr val="E6E6E6"/>
          </a:solidFill>
          <a:ln w="19431"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5C2B394D-E01B-4839-9516-458A3751CDF6}"/>
              </a:ext>
            </a:extLst>
          </p:cNvPr>
          <p:cNvSpPr/>
          <p:nvPr/>
        </p:nvSpPr>
        <p:spPr>
          <a:xfrm>
            <a:off x="8609652" y="3117270"/>
            <a:ext cx="1792544" cy="1078714"/>
          </a:xfrm>
          <a:custGeom>
            <a:avLst/>
            <a:gdLst>
              <a:gd name="connsiteX0" fmla="*/ 0 w 1792544"/>
              <a:gd name="connsiteY0" fmla="*/ 0 h 1078714"/>
              <a:gd name="connsiteX1" fmla="*/ 1792545 w 1792544"/>
              <a:gd name="connsiteY1" fmla="*/ 0 h 1078714"/>
              <a:gd name="connsiteX2" fmla="*/ 1792545 w 1792544"/>
              <a:gd name="connsiteY2" fmla="*/ 1078714 h 1078714"/>
              <a:gd name="connsiteX3" fmla="*/ 0 w 1792544"/>
              <a:gd name="connsiteY3" fmla="*/ 1078714 h 1078714"/>
            </a:gdLst>
            <a:ahLst/>
            <a:cxnLst>
              <a:cxn ang="0">
                <a:pos x="connsiteX0" y="connsiteY0"/>
              </a:cxn>
              <a:cxn ang="0">
                <a:pos x="connsiteX1" y="connsiteY1"/>
              </a:cxn>
              <a:cxn ang="0">
                <a:pos x="connsiteX2" y="connsiteY2"/>
              </a:cxn>
              <a:cxn ang="0">
                <a:pos x="connsiteX3" y="connsiteY3"/>
              </a:cxn>
            </a:cxnLst>
            <a:rect l="l" t="t" r="r" b="b"/>
            <a:pathLst>
              <a:path w="1792544" h="1078714">
                <a:moveTo>
                  <a:pt x="0" y="0"/>
                </a:moveTo>
                <a:lnTo>
                  <a:pt x="1792545" y="0"/>
                </a:lnTo>
                <a:lnTo>
                  <a:pt x="1792545" y="1078714"/>
                </a:lnTo>
                <a:lnTo>
                  <a:pt x="0" y="1078714"/>
                </a:lnTo>
                <a:close/>
              </a:path>
            </a:pathLst>
          </a:custGeom>
          <a:solidFill>
            <a:srgbClr val="E6E6E6"/>
          </a:solidFill>
          <a:ln w="19431"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44609029-CD68-4DA3-9A5E-820CAB9AD0E0}"/>
              </a:ext>
            </a:extLst>
          </p:cNvPr>
          <p:cNvSpPr/>
          <p:nvPr/>
        </p:nvSpPr>
        <p:spPr>
          <a:xfrm>
            <a:off x="7035682" y="3107499"/>
            <a:ext cx="1367646" cy="387711"/>
          </a:xfrm>
          <a:custGeom>
            <a:avLst/>
            <a:gdLst>
              <a:gd name="connsiteX0" fmla="*/ 0 w 1367646"/>
              <a:gd name="connsiteY0" fmla="*/ 0 h 387711"/>
              <a:gd name="connsiteX1" fmla="*/ 1367647 w 1367646"/>
              <a:gd name="connsiteY1" fmla="*/ 0 h 387711"/>
              <a:gd name="connsiteX2" fmla="*/ 1367647 w 1367646"/>
              <a:gd name="connsiteY2" fmla="*/ 387712 h 387711"/>
              <a:gd name="connsiteX3" fmla="*/ 0 w 1367646"/>
              <a:gd name="connsiteY3" fmla="*/ 387712 h 387711"/>
            </a:gdLst>
            <a:ahLst/>
            <a:cxnLst>
              <a:cxn ang="0">
                <a:pos x="connsiteX0" y="connsiteY0"/>
              </a:cxn>
              <a:cxn ang="0">
                <a:pos x="connsiteX1" y="connsiteY1"/>
              </a:cxn>
              <a:cxn ang="0">
                <a:pos x="connsiteX2" y="connsiteY2"/>
              </a:cxn>
              <a:cxn ang="0">
                <a:pos x="connsiteX3" y="connsiteY3"/>
              </a:cxn>
            </a:cxnLst>
            <a:rect l="l" t="t" r="r" b="b"/>
            <a:pathLst>
              <a:path w="1367646" h="387711">
                <a:moveTo>
                  <a:pt x="0" y="0"/>
                </a:moveTo>
                <a:lnTo>
                  <a:pt x="1367647" y="0"/>
                </a:lnTo>
                <a:lnTo>
                  <a:pt x="1367647" y="387712"/>
                </a:lnTo>
                <a:lnTo>
                  <a:pt x="0" y="38771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A0365C48-383D-473E-89E1-13BF4D486E31}"/>
              </a:ext>
            </a:extLst>
          </p:cNvPr>
          <p:cNvSpPr/>
          <p:nvPr/>
        </p:nvSpPr>
        <p:spPr>
          <a:xfrm>
            <a:off x="7035682" y="3656627"/>
            <a:ext cx="1367646" cy="387711"/>
          </a:xfrm>
          <a:custGeom>
            <a:avLst/>
            <a:gdLst>
              <a:gd name="connsiteX0" fmla="*/ 0 w 1367646"/>
              <a:gd name="connsiteY0" fmla="*/ 0 h 387711"/>
              <a:gd name="connsiteX1" fmla="*/ 1367647 w 1367646"/>
              <a:gd name="connsiteY1" fmla="*/ 0 h 387711"/>
              <a:gd name="connsiteX2" fmla="*/ 1367647 w 1367646"/>
              <a:gd name="connsiteY2" fmla="*/ 387712 h 387711"/>
              <a:gd name="connsiteX3" fmla="*/ 0 w 1367646"/>
              <a:gd name="connsiteY3" fmla="*/ 387712 h 387711"/>
            </a:gdLst>
            <a:ahLst/>
            <a:cxnLst>
              <a:cxn ang="0">
                <a:pos x="connsiteX0" y="connsiteY0"/>
              </a:cxn>
              <a:cxn ang="0">
                <a:pos x="connsiteX1" y="connsiteY1"/>
              </a:cxn>
              <a:cxn ang="0">
                <a:pos x="connsiteX2" y="connsiteY2"/>
              </a:cxn>
              <a:cxn ang="0">
                <a:pos x="connsiteX3" y="connsiteY3"/>
              </a:cxn>
            </a:cxnLst>
            <a:rect l="l" t="t" r="r" b="b"/>
            <a:pathLst>
              <a:path w="1367646" h="387711">
                <a:moveTo>
                  <a:pt x="0" y="0"/>
                </a:moveTo>
                <a:lnTo>
                  <a:pt x="1367647" y="0"/>
                </a:lnTo>
                <a:lnTo>
                  <a:pt x="1367647" y="387712"/>
                </a:lnTo>
                <a:lnTo>
                  <a:pt x="0" y="387712"/>
                </a:lnTo>
                <a:close/>
              </a:path>
            </a:pathLst>
          </a:custGeom>
          <a:solidFill>
            <a:srgbClr val="E6E6E6"/>
          </a:solidFill>
          <a:ln w="19431"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7DE6AC98-8EF7-4254-BA64-E949263FD64B}"/>
              </a:ext>
            </a:extLst>
          </p:cNvPr>
          <p:cNvSpPr/>
          <p:nvPr/>
        </p:nvSpPr>
        <p:spPr>
          <a:xfrm>
            <a:off x="7135052" y="3712712"/>
            <a:ext cx="277690" cy="279058"/>
          </a:xfrm>
          <a:custGeom>
            <a:avLst/>
            <a:gdLst>
              <a:gd name="connsiteX0" fmla="*/ 277691 w 277690"/>
              <a:gd name="connsiteY0" fmla="*/ 139529 h 279058"/>
              <a:gd name="connsiteX1" fmla="*/ 138845 w 277690"/>
              <a:gd name="connsiteY1" fmla="*/ 279059 h 279058"/>
              <a:gd name="connsiteX2" fmla="*/ 0 w 277690"/>
              <a:gd name="connsiteY2" fmla="*/ 139529 h 279058"/>
              <a:gd name="connsiteX3" fmla="*/ 138845 w 277690"/>
              <a:gd name="connsiteY3" fmla="*/ 0 h 279058"/>
              <a:gd name="connsiteX4" fmla="*/ 277691 w 277690"/>
              <a:gd name="connsiteY4" fmla="*/ 139529 h 2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90" h="279058">
                <a:moveTo>
                  <a:pt x="277691" y="139529"/>
                </a:moveTo>
                <a:cubicBezTo>
                  <a:pt x="277691" y="216589"/>
                  <a:pt x="215528" y="279059"/>
                  <a:pt x="138845" y="279059"/>
                </a:cubicBezTo>
                <a:cubicBezTo>
                  <a:pt x="62163" y="279059"/>
                  <a:pt x="0" y="216589"/>
                  <a:pt x="0" y="139529"/>
                </a:cubicBezTo>
                <a:cubicBezTo>
                  <a:pt x="0" y="62469"/>
                  <a:pt x="62163" y="0"/>
                  <a:pt x="138845" y="0"/>
                </a:cubicBezTo>
                <a:cubicBezTo>
                  <a:pt x="215528" y="0"/>
                  <a:pt x="277691" y="62469"/>
                  <a:pt x="277691" y="139529"/>
                </a:cubicBez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670FA64-002D-4038-8210-D3A0C7E56DC4}"/>
              </a:ext>
            </a:extLst>
          </p:cNvPr>
          <p:cNvSpPr/>
          <p:nvPr/>
        </p:nvSpPr>
        <p:spPr>
          <a:xfrm>
            <a:off x="7517363" y="3765475"/>
            <a:ext cx="551686" cy="61361"/>
          </a:xfrm>
          <a:custGeom>
            <a:avLst/>
            <a:gdLst>
              <a:gd name="connsiteX0" fmla="*/ 0 w 551686"/>
              <a:gd name="connsiteY0" fmla="*/ 0 h 61361"/>
              <a:gd name="connsiteX1" fmla="*/ 551687 w 551686"/>
              <a:gd name="connsiteY1" fmla="*/ 0 h 61361"/>
              <a:gd name="connsiteX2" fmla="*/ 551687 w 551686"/>
              <a:gd name="connsiteY2" fmla="*/ 61362 h 61361"/>
              <a:gd name="connsiteX3" fmla="*/ 0 w 551686"/>
              <a:gd name="connsiteY3" fmla="*/ 61362 h 61361"/>
            </a:gdLst>
            <a:ahLst/>
            <a:cxnLst>
              <a:cxn ang="0">
                <a:pos x="connsiteX0" y="connsiteY0"/>
              </a:cxn>
              <a:cxn ang="0">
                <a:pos x="connsiteX1" y="connsiteY1"/>
              </a:cxn>
              <a:cxn ang="0">
                <a:pos x="connsiteX2" y="connsiteY2"/>
              </a:cxn>
              <a:cxn ang="0">
                <a:pos x="connsiteX3" y="connsiteY3"/>
              </a:cxn>
            </a:cxnLst>
            <a:rect l="l" t="t" r="r" b="b"/>
            <a:pathLst>
              <a:path w="551686" h="61361">
                <a:moveTo>
                  <a:pt x="0" y="0"/>
                </a:moveTo>
                <a:lnTo>
                  <a:pt x="551687" y="0"/>
                </a:lnTo>
                <a:lnTo>
                  <a:pt x="551687"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2AF3AAB7-360F-4C27-9A0A-4CDC4CB64B7D}"/>
              </a:ext>
            </a:extLst>
          </p:cNvPr>
          <p:cNvSpPr/>
          <p:nvPr/>
        </p:nvSpPr>
        <p:spPr>
          <a:xfrm>
            <a:off x="7517363" y="3888199"/>
            <a:ext cx="345752" cy="61361"/>
          </a:xfrm>
          <a:custGeom>
            <a:avLst/>
            <a:gdLst>
              <a:gd name="connsiteX0" fmla="*/ 0 w 345752"/>
              <a:gd name="connsiteY0" fmla="*/ 0 h 61361"/>
              <a:gd name="connsiteX1" fmla="*/ 345752 w 345752"/>
              <a:gd name="connsiteY1" fmla="*/ 0 h 61361"/>
              <a:gd name="connsiteX2" fmla="*/ 345752 w 345752"/>
              <a:gd name="connsiteY2" fmla="*/ 61362 h 61361"/>
              <a:gd name="connsiteX3" fmla="*/ 0 w 345752"/>
              <a:gd name="connsiteY3" fmla="*/ 61362 h 61361"/>
            </a:gdLst>
            <a:ahLst/>
            <a:cxnLst>
              <a:cxn ang="0">
                <a:pos x="connsiteX0" y="connsiteY0"/>
              </a:cxn>
              <a:cxn ang="0">
                <a:pos x="connsiteX1" y="connsiteY1"/>
              </a:cxn>
              <a:cxn ang="0">
                <a:pos x="connsiteX2" y="connsiteY2"/>
              </a:cxn>
              <a:cxn ang="0">
                <a:pos x="connsiteX3" y="connsiteY3"/>
              </a:cxn>
            </a:cxnLst>
            <a:rect l="l" t="t" r="r" b="b"/>
            <a:pathLst>
              <a:path w="345752" h="61361">
                <a:moveTo>
                  <a:pt x="0" y="0"/>
                </a:moveTo>
                <a:lnTo>
                  <a:pt x="345752" y="0"/>
                </a:lnTo>
                <a:lnTo>
                  <a:pt x="345752"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2F4767CE-9FF8-4C43-90E5-52A3C8F673A3}"/>
              </a:ext>
            </a:extLst>
          </p:cNvPr>
          <p:cNvSpPr/>
          <p:nvPr/>
        </p:nvSpPr>
        <p:spPr>
          <a:xfrm>
            <a:off x="7035682" y="4205950"/>
            <a:ext cx="1367646" cy="387711"/>
          </a:xfrm>
          <a:custGeom>
            <a:avLst/>
            <a:gdLst>
              <a:gd name="connsiteX0" fmla="*/ 0 w 1367646"/>
              <a:gd name="connsiteY0" fmla="*/ 0 h 387711"/>
              <a:gd name="connsiteX1" fmla="*/ 1367647 w 1367646"/>
              <a:gd name="connsiteY1" fmla="*/ 0 h 387711"/>
              <a:gd name="connsiteX2" fmla="*/ 1367647 w 1367646"/>
              <a:gd name="connsiteY2" fmla="*/ 387712 h 387711"/>
              <a:gd name="connsiteX3" fmla="*/ 0 w 1367646"/>
              <a:gd name="connsiteY3" fmla="*/ 387712 h 387711"/>
            </a:gdLst>
            <a:ahLst/>
            <a:cxnLst>
              <a:cxn ang="0">
                <a:pos x="connsiteX0" y="connsiteY0"/>
              </a:cxn>
              <a:cxn ang="0">
                <a:pos x="connsiteX1" y="connsiteY1"/>
              </a:cxn>
              <a:cxn ang="0">
                <a:pos x="connsiteX2" y="connsiteY2"/>
              </a:cxn>
              <a:cxn ang="0">
                <a:pos x="connsiteX3" y="connsiteY3"/>
              </a:cxn>
            </a:cxnLst>
            <a:rect l="l" t="t" r="r" b="b"/>
            <a:pathLst>
              <a:path w="1367646" h="387711">
                <a:moveTo>
                  <a:pt x="0" y="0"/>
                </a:moveTo>
                <a:lnTo>
                  <a:pt x="1367647" y="0"/>
                </a:lnTo>
                <a:lnTo>
                  <a:pt x="1367647" y="387712"/>
                </a:lnTo>
                <a:lnTo>
                  <a:pt x="0" y="387712"/>
                </a:lnTo>
                <a:close/>
              </a:path>
            </a:pathLst>
          </a:custGeom>
          <a:solidFill>
            <a:srgbClr val="E6E6E6"/>
          </a:solidFill>
          <a:ln w="19431"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CBEFF6B0-0194-49FA-BF8A-3B76BB136F96}"/>
              </a:ext>
            </a:extLst>
          </p:cNvPr>
          <p:cNvSpPr/>
          <p:nvPr/>
        </p:nvSpPr>
        <p:spPr>
          <a:xfrm>
            <a:off x="7135052" y="4262036"/>
            <a:ext cx="277690" cy="279058"/>
          </a:xfrm>
          <a:custGeom>
            <a:avLst/>
            <a:gdLst>
              <a:gd name="connsiteX0" fmla="*/ 277691 w 277690"/>
              <a:gd name="connsiteY0" fmla="*/ 139529 h 279058"/>
              <a:gd name="connsiteX1" fmla="*/ 138845 w 277690"/>
              <a:gd name="connsiteY1" fmla="*/ 279059 h 279058"/>
              <a:gd name="connsiteX2" fmla="*/ 0 w 277690"/>
              <a:gd name="connsiteY2" fmla="*/ 139529 h 279058"/>
              <a:gd name="connsiteX3" fmla="*/ 138845 w 277690"/>
              <a:gd name="connsiteY3" fmla="*/ 0 h 279058"/>
              <a:gd name="connsiteX4" fmla="*/ 277691 w 277690"/>
              <a:gd name="connsiteY4" fmla="*/ 139529 h 2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90" h="279058">
                <a:moveTo>
                  <a:pt x="277691" y="139529"/>
                </a:moveTo>
                <a:cubicBezTo>
                  <a:pt x="277691" y="216589"/>
                  <a:pt x="215528" y="279059"/>
                  <a:pt x="138845" y="279059"/>
                </a:cubicBezTo>
                <a:cubicBezTo>
                  <a:pt x="62163" y="279059"/>
                  <a:pt x="0" y="216589"/>
                  <a:pt x="0" y="139529"/>
                </a:cubicBezTo>
                <a:cubicBezTo>
                  <a:pt x="0" y="62469"/>
                  <a:pt x="62163" y="0"/>
                  <a:pt x="138845" y="0"/>
                </a:cubicBezTo>
                <a:cubicBezTo>
                  <a:pt x="215528" y="0"/>
                  <a:pt x="277691" y="62469"/>
                  <a:pt x="277691" y="139529"/>
                </a:cubicBez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B39BEB28-A2E5-4D1B-BCAF-10E37247C23F}"/>
              </a:ext>
            </a:extLst>
          </p:cNvPr>
          <p:cNvSpPr/>
          <p:nvPr/>
        </p:nvSpPr>
        <p:spPr>
          <a:xfrm>
            <a:off x="7517363" y="4314603"/>
            <a:ext cx="551686" cy="61361"/>
          </a:xfrm>
          <a:custGeom>
            <a:avLst/>
            <a:gdLst>
              <a:gd name="connsiteX0" fmla="*/ 0 w 551686"/>
              <a:gd name="connsiteY0" fmla="*/ 0 h 61361"/>
              <a:gd name="connsiteX1" fmla="*/ 551687 w 551686"/>
              <a:gd name="connsiteY1" fmla="*/ 0 h 61361"/>
              <a:gd name="connsiteX2" fmla="*/ 551687 w 551686"/>
              <a:gd name="connsiteY2" fmla="*/ 61362 h 61361"/>
              <a:gd name="connsiteX3" fmla="*/ 0 w 551686"/>
              <a:gd name="connsiteY3" fmla="*/ 61362 h 61361"/>
            </a:gdLst>
            <a:ahLst/>
            <a:cxnLst>
              <a:cxn ang="0">
                <a:pos x="connsiteX0" y="connsiteY0"/>
              </a:cxn>
              <a:cxn ang="0">
                <a:pos x="connsiteX1" y="connsiteY1"/>
              </a:cxn>
              <a:cxn ang="0">
                <a:pos x="connsiteX2" y="connsiteY2"/>
              </a:cxn>
              <a:cxn ang="0">
                <a:pos x="connsiteX3" y="connsiteY3"/>
              </a:cxn>
            </a:cxnLst>
            <a:rect l="l" t="t" r="r" b="b"/>
            <a:pathLst>
              <a:path w="551686" h="61361">
                <a:moveTo>
                  <a:pt x="0" y="0"/>
                </a:moveTo>
                <a:lnTo>
                  <a:pt x="551687" y="0"/>
                </a:lnTo>
                <a:lnTo>
                  <a:pt x="551687"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B591703B-96EF-4FC9-A644-07A0C3F06EC5}"/>
              </a:ext>
            </a:extLst>
          </p:cNvPr>
          <p:cNvSpPr/>
          <p:nvPr/>
        </p:nvSpPr>
        <p:spPr>
          <a:xfrm>
            <a:off x="7517363" y="4437522"/>
            <a:ext cx="345752" cy="61361"/>
          </a:xfrm>
          <a:custGeom>
            <a:avLst/>
            <a:gdLst>
              <a:gd name="connsiteX0" fmla="*/ 0 w 345752"/>
              <a:gd name="connsiteY0" fmla="*/ 0 h 61361"/>
              <a:gd name="connsiteX1" fmla="*/ 345752 w 345752"/>
              <a:gd name="connsiteY1" fmla="*/ 0 h 61361"/>
              <a:gd name="connsiteX2" fmla="*/ 345752 w 345752"/>
              <a:gd name="connsiteY2" fmla="*/ 61362 h 61361"/>
              <a:gd name="connsiteX3" fmla="*/ 0 w 345752"/>
              <a:gd name="connsiteY3" fmla="*/ 61362 h 61361"/>
            </a:gdLst>
            <a:ahLst/>
            <a:cxnLst>
              <a:cxn ang="0">
                <a:pos x="connsiteX0" y="connsiteY0"/>
              </a:cxn>
              <a:cxn ang="0">
                <a:pos x="connsiteX1" y="connsiteY1"/>
              </a:cxn>
              <a:cxn ang="0">
                <a:pos x="connsiteX2" y="connsiteY2"/>
              </a:cxn>
              <a:cxn ang="0">
                <a:pos x="connsiteX3" y="connsiteY3"/>
              </a:cxn>
            </a:cxnLst>
            <a:rect l="l" t="t" r="r" b="b"/>
            <a:pathLst>
              <a:path w="345752" h="61361">
                <a:moveTo>
                  <a:pt x="0" y="0"/>
                </a:moveTo>
                <a:lnTo>
                  <a:pt x="345752" y="0"/>
                </a:lnTo>
                <a:lnTo>
                  <a:pt x="345752"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B3094F91-A680-43B0-944E-5CBAC6733439}"/>
              </a:ext>
            </a:extLst>
          </p:cNvPr>
          <p:cNvSpPr/>
          <p:nvPr/>
        </p:nvSpPr>
        <p:spPr>
          <a:xfrm>
            <a:off x="7035682" y="4755078"/>
            <a:ext cx="1367646" cy="387711"/>
          </a:xfrm>
          <a:custGeom>
            <a:avLst/>
            <a:gdLst>
              <a:gd name="connsiteX0" fmla="*/ 0 w 1367646"/>
              <a:gd name="connsiteY0" fmla="*/ 0 h 387711"/>
              <a:gd name="connsiteX1" fmla="*/ 1367647 w 1367646"/>
              <a:gd name="connsiteY1" fmla="*/ 0 h 387711"/>
              <a:gd name="connsiteX2" fmla="*/ 1367647 w 1367646"/>
              <a:gd name="connsiteY2" fmla="*/ 387712 h 387711"/>
              <a:gd name="connsiteX3" fmla="*/ 0 w 1367646"/>
              <a:gd name="connsiteY3" fmla="*/ 387712 h 387711"/>
            </a:gdLst>
            <a:ahLst/>
            <a:cxnLst>
              <a:cxn ang="0">
                <a:pos x="connsiteX0" y="connsiteY0"/>
              </a:cxn>
              <a:cxn ang="0">
                <a:pos x="connsiteX1" y="connsiteY1"/>
              </a:cxn>
              <a:cxn ang="0">
                <a:pos x="connsiteX2" y="connsiteY2"/>
              </a:cxn>
              <a:cxn ang="0">
                <a:pos x="connsiteX3" y="connsiteY3"/>
              </a:cxn>
            </a:cxnLst>
            <a:rect l="l" t="t" r="r" b="b"/>
            <a:pathLst>
              <a:path w="1367646" h="387711">
                <a:moveTo>
                  <a:pt x="0" y="0"/>
                </a:moveTo>
                <a:lnTo>
                  <a:pt x="1367647" y="0"/>
                </a:lnTo>
                <a:lnTo>
                  <a:pt x="1367647" y="387712"/>
                </a:lnTo>
                <a:lnTo>
                  <a:pt x="0" y="387712"/>
                </a:lnTo>
                <a:close/>
              </a:path>
            </a:pathLst>
          </a:custGeom>
          <a:solidFill>
            <a:srgbClr val="E6E6E6"/>
          </a:solidFill>
          <a:ln w="19431"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BD7EE53E-0CDA-44E9-BC85-05AA618847E6}"/>
              </a:ext>
            </a:extLst>
          </p:cNvPr>
          <p:cNvSpPr/>
          <p:nvPr/>
        </p:nvSpPr>
        <p:spPr>
          <a:xfrm>
            <a:off x="7135052" y="4811164"/>
            <a:ext cx="277690" cy="279058"/>
          </a:xfrm>
          <a:custGeom>
            <a:avLst/>
            <a:gdLst>
              <a:gd name="connsiteX0" fmla="*/ 277691 w 277690"/>
              <a:gd name="connsiteY0" fmla="*/ 139529 h 279058"/>
              <a:gd name="connsiteX1" fmla="*/ 138845 w 277690"/>
              <a:gd name="connsiteY1" fmla="*/ 279059 h 279058"/>
              <a:gd name="connsiteX2" fmla="*/ 0 w 277690"/>
              <a:gd name="connsiteY2" fmla="*/ 139529 h 279058"/>
              <a:gd name="connsiteX3" fmla="*/ 138845 w 277690"/>
              <a:gd name="connsiteY3" fmla="*/ 0 h 279058"/>
              <a:gd name="connsiteX4" fmla="*/ 277691 w 277690"/>
              <a:gd name="connsiteY4" fmla="*/ 139529 h 2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90" h="279058">
                <a:moveTo>
                  <a:pt x="277691" y="139529"/>
                </a:moveTo>
                <a:cubicBezTo>
                  <a:pt x="277691" y="216589"/>
                  <a:pt x="215528" y="279059"/>
                  <a:pt x="138845" y="279059"/>
                </a:cubicBezTo>
                <a:cubicBezTo>
                  <a:pt x="62163" y="279059"/>
                  <a:pt x="0" y="216589"/>
                  <a:pt x="0" y="139529"/>
                </a:cubicBezTo>
                <a:cubicBezTo>
                  <a:pt x="0" y="62469"/>
                  <a:pt x="62163" y="0"/>
                  <a:pt x="138845" y="0"/>
                </a:cubicBezTo>
                <a:cubicBezTo>
                  <a:pt x="215528" y="0"/>
                  <a:pt x="277691" y="62469"/>
                  <a:pt x="277691" y="139529"/>
                </a:cubicBez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DD682C8-6798-453A-9B8E-2E8702191E85}"/>
              </a:ext>
            </a:extLst>
          </p:cNvPr>
          <p:cNvSpPr/>
          <p:nvPr/>
        </p:nvSpPr>
        <p:spPr>
          <a:xfrm>
            <a:off x="7517363" y="4863927"/>
            <a:ext cx="551686" cy="61361"/>
          </a:xfrm>
          <a:custGeom>
            <a:avLst/>
            <a:gdLst>
              <a:gd name="connsiteX0" fmla="*/ 0 w 551686"/>
              <a:gd name="connsiteY0" fmla="*/ 0 h 61361"/>
              <a:gd name="connsiteX1" fmla="*/ 551687 w 551686"/>
              <a:gd name="connsiteY1" fmla="*/ 0 h 61361"/>
              <a:gd name="connsiteX2" fmla="*/ 551687 w 551686"/>
              <a:gd name="connsiteY2" fmla="*/ 61362 h 61361"/>
              <a:gd name="connsiteX3" fmla="*/ 0 w 551686"/>
              <a:gd name="connsiteY3" fmla="*/ 61362 h 61361"/>
            </a:gdLst>
            <a:ahLst/>
            <a:cxnLst>
              <a:cxn ang="0">
                <a:pos x="connsiteX0" y="connsiteY0"/>
              </a:cxn>
              <a:cxn ang="0">
                <a:pos x="connsiteX1" y="connsiteY1"/>
              </a:cxn>
              <a:cxn ang="0">
                <a:pos x="connsiteX2" y="connsiteY2"/>
              </a:cxn>
              <a:cxn ang="0">
                <a:pos x="connsiteX3" y="connsiteY3"/>
              </a:cxn>
            </a:cxnLst>
            <a:rect l="l" t="t" r="r" b="b"/>
            <a:pathLst>
              <a:path w="551686" h="61361">
                <a:moveTo>
                  <a:pt x="0" y="0"/>
                </a:moveTo>
                <a:lnTo>
                  <a:pt x="551687" y="0"/>
                </a:lnTo>
                <a:lnTo>
                  <a:pt x="551687"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9F13D6A-5C65-4224-AB44-8C408834505C}"/>
              </a:ext>
            </a:extLst>
          </p:cNvPr>
          <p:cNvSpPr/>
          <p:nvPr/>
        </p:nvSpPr>
        <p:spPr>
          <a:xfrm>
            <a:off x="7517363" y="4986650"/>
            <a:ext cx="345752" cy="61361"/>
          </a:xfrm>
          <a:custGeom>
            <a:avLst/>
            <a:gdLst>
              <a:gd name="connsiteX0" fmla="*/ 0 w 345752"/>
              <a:gd name="connsiteY0" fmla="*/ 0 h 61361"/>
              <a:gd name="connsiteX1" fmla="*/ 345752 w 345752"/>
              <a:gd name="connsiteY1" fmla="*/ 0 h 61361"/>
              <a:gd name="connsiteX2" fmla="*/ 345752 w 345752"/>
              <a:gd name="connsiteY2" fmla="*/ 61362 h 61361"/>
              <a:gd name="connsiteX3" fmla="*/ 0 w 345752"/>
              <a:gd name="connsiteY3" fmla="*/ 61362 h 61361"/>
            </a:gdLst>
            <a:ahLst/>
            <a:cxnLst>
              <a:cxn ang="0">
                <a:pos x="connsiteX0" y="connsiteY0"/>
              </a:cxn>
              <a:cxn ang="0">
                <a:pos x="connsiteX1" y="connsiteY1"/>
              </a:cxn>
              <a:cxn ang="0">
                <a:pos x="connsiteX2" y="connsiteY2"/>
              </a:cxn>
              <a:cxn ang="0">
                <a:pos x="connsiteX3" y="connsiteY3"/>
              </a:cxn>
            </a:cxnLst>
            <a:rect l="l" t="t" r="r" b="b"/>
            <a:pathLst>
              <a:path w="345752" h="61361">
                <a:moveTo>
                  <a:pt x="0" y="0"/>
                </a:moveTo>
                <a:lnTo>
                  <a:pt x="345752" y="0"/>
                </a:lnTo>
                <a:lnTo>
                  <a:pt x="345752"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83E9824E-BEA2-499F-8226-6CC91CDB74DB}"/>
              </a:ext>
            </a:extLst>
          </p:cNvPr>
          <p:cNvSpPr/>
          <p:nvPr/>
        </p:nvSpPr>
        <p:spPr>
          <a:xfrm>
            <a:off x="6667278" y="2281071"/>
            <a:ext cx="2388468" cy="3139214"/>
          </a:xfrm>
          <a:custGeom>
            <a:avLst/>
            <a:gdLst>
              <a:gd name="connsiteX0" fmla="*/ 443077 w 2388468"/>
              <a:gd name="connsiteY0" fmla="*/ 3139215 h 3139214"/>
              <a:gd name="connsiteX1" fmla="*/ 344096 w 2388468"/>
              <a:gd name="connsiteY1" fmla="*/ 2156451 h 3139214"/>
              <a:gd name="connsiteX2" fmla="*/ 519112 w 2388468"/>
              <a:gd name="connsiteY2" fmla="*/ 1826388 h 3139214"/>
              <a:gd name="connsiteX3" fmla="*/ 966373 w 2388468"/>
              <a:gd name="connsiteY3" fmla="*/ 1214140 h 3139214"/>
              <a:gd name="connsiteX4" fmla="*/ 1038323 w 2388468"/>
              <a:gd name="connsiteY4" fmla="*/ 1328460 h 3139214"/>
              <a:gd name="connsiteX5" fmla="*/ 1787972 w 2388468"/>
              <a:gd name="connsiteY5" fmla="*/ 692175 h 3139214"/>
              <a:gd name="connsiteX6" fmla="*/ 1957348 w 2388468"/>
              <a:gd name="connsiteY6" fmla="*/ 580591 h 3139214"/>
              <a:gd name="connsiteX7" fmla="*/ 2388468 w 2388468"/>
              <a:gd name="connsiteY7" fmla="*/ 0 h 3139214"/>
              <a:gd name="connsiteX8" fmla="*/ 2180006 w 2388468"/>
              <a:gd name="connsiteY8" fmla="*/ 0 h 3139214"/>
              <a:gd name="connsiteX9" fmla="*/ 1944707 w 2388468"/>
              <a:gd name="connsiteY9" fmla="*/ 308762 h 3139214"/>
              <a:gd name="connsiteX10" fmla="*/ 1785249 w 2388468"/>
              <a:gd name="connsiteY10" fmla="*/ 240952 h 3139214"/>
              <a:gd name="connsiteX11" fmla="*/ 933703 w 2388468"/>
              <a:gd name="connsiteY11" fmla="*/ 885835 h 3139214"/>
              <a:gd name="connsiteX12" fmla="*/ 884893 w 2388468"/>
              <a:gd name="connsiteY12" fmla="*/ 1075392 h 3139214"/>
              <a:gd name="connsiteX13" fmla="*/ 74767 w 2388468"/>
              <a:gd name="connsiteY13" fmla="*/ 1746462 h 3139214"/>
              <a:gd name="connsiteX14" fmla="*/ 141857 w 2388468"/>
              <a:gd name="connsiteY14" fmla="*/ 3139019 h 313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8468" h="3139214">
                <a:moveTo>
                  <a:pt x="443077" y="3139215"/>
                </a:moveTo>
                <a:cubicBezTo>
                  <a:pt x="449689" y="3139215"/>
                  <a:pt x="291397" y="2275266"/>
                  <a:pt x="344096" y="2156451"/>
                </a:cubicBezTo>
                <a:cubicBezTo>
                  <a:pt x="396795" y="2037636"/>
                  <a:pt x="522028" y="1921948"/>
                  <a:pt x="519112" y="1826388"/>
                </a:cubicBezTo>
                <a:cubicBezTo>
                  <a:pt x="516195" y="1730828"/>
                  <a:pt x="886060" y="1448643"/>
                  <a:pt x="966373" y="1214140"/>
                </a:cubicBezTo>
                <a:lnTo>
                  <a:pt x="1038323" y="1328460"/>
                </a:lnTo>
                <a:lnTo>
                  <a:pt x="1787972" y="692175"/>
                </a:lnTo>
                <a:cubicBezTo>
                  <a:pt x="1787972" y="692175"/>
                  <a:pt x="1915733" y="673806"/>
                  <a:pt x="1957348" y="580591"/>
                </a:cubicBezTo>
                <a:cubicBezTo>
                  <a:pt x="1998962" y="487376"/>
                  <a:pt x="2388468" y="0"/>
                  <a:pt x="2388468" y="0"/>
                </a:cubicBezTo>
                <a:lnTo>
                  <a:pt x="2180006" y="0"/>
                </a:lnTo>
                <a:lnTo>
                  <a:pt x="1944707" y="308762"/>
                </a:lnTo>
                <a:lnTo>
                  <a:pt x="1785249" y="240952"/>
                </a:lnTo>
                <a:lnTo>
                  <a:pt x="933703" y="885835"/>
                </a:lnTo>
                <a:lnTo>
                  <a:pt x="884893" y="1075392"/>
                </a:lnTo>
                <a:cubicBezTo>
                  <a:pt x="884893" y="1075392"/>
                  <a:pt x="275840" y="1514499"/>
                  <a:pt x="74767" y="1746462"/>
                </a:cubicBezTo>
                <a:cubicBezTo>
                  <a:pt x="-126306" y="1978424"/>
                  <a:pt x="141857" y="3139019"/>
                  <a:pt x="141857" y="3139019"/>
                </a:cubicBezTo>
                <a:close/>
              </a:path>
            </a:pathLst>
          </a:custGeom>
          <a:solidFill>
            <a:srgbClr val="000000">
              <a:alpha val="8000"/>
            </a:srgbClr>
          </a:solidFill>
          <a:ln w="19431"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D25C5DBD-A80C-44E0-94D3-FFC15F70C400}"/>
              </a:ext>
            </a:extLst>
          </p:cNvPr>
          <p:cNvSpPr/>
          <p:nvPr/>
        </p:nvSpPr>
        <p:spPr>
          <a:xfrm rot="19221600">
            <a:off x="7469577" y="2722354"/>
            <a:ext cx="1191853" cy="352927"/>
          </a:xfrm>
          <a:custGeom>
            <a:avLst/>
            <a:gdLst>
              <a:gd name="connsiteX0" fmla="*/ 0 w 1191853"/>
              <a:gd name="connsiteY0" fmla="*/ 0 h 352927"/>
              <a:gd name="connsiteX1" fmla="*/ 1191853 w 1191853"/>
              <a:gd name="connsiteY1" fmla="*/ 0 h 352927"/>
              <a:gd name="connsiteX2" fmla="*/ 1191853 w 1191853"/>
              <a:gd name="connsiteY2" fmla="*/ 352927 h 352927"/>
              <a:gd name="connsiteX3" fmla="*/ 0 w 1191853"/>
              <a:gd name="connsiteY3" fmla="*/ 352927 h 352927"/>
            </a:gdLst>
            <a:ahLst/>
            <a:cxnLst>
              <a:cxn ang="0">
                <a:pos x="connsiteX0" y="connsiteY0"/>
              </a:cxn>
              <a:cxn ang="0">
                <a:pos x="connsiteX1" y="connsiteY1"/>
              </a:cxn>
              <a:cxn ang="0">
                <a:pos x="connsiteX2" y="connsiteY2"/>
              </a:cxn>
              <a:cxn ang="0">
                <a:pos x="connsiteX3" y="connsiteY3"/>
              </a:cxn>
            </a:cxnLst>
            <a:rect l="l" t="t" r="r" b="b"/>
            <a:pathLst>
              <a:path w="1191853" h="352927">
                <a:moveTo>
                  <a:pt x="0" y="0"/>
                </a:moveTo>
                <a:lnTo>
                  <a:pt x="1191853" y="0"/>
                </a:lnTo>
                <a:lnTo>
                  <a:pt x="1191853" y="352927"/>
                </a:lnTo>
                <a:lnTo>
                  <a:pt x="0" y="352927"/>
                </a:lnTo>
                <a:close/>
              </a:path>
            </a:pathLst>
          </a:custGeom>
          <a:solidFill>
            <a:schemeClr val="accent2"/>
          </a:solidFill>
          <a:ln w="19431"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7C272CEB-ABD3-4088-BD45-3F340756D5B5}"/>
              </a:ext>
            </a:extLst>
          </p:cNvPr>
          <p:cNvSpPr/>
          <p:nvPr/>
        </p:nvSpPr>
        <p:spPr>
          <a:xfrm>
            <a:off x="7648236" y="3016238"/>
            <a:ext cx="252799" cy="254045"/>
          </a:xfrm>
          <a:custGeom>
            <a:avLst/>
            <a:gdLst>
              <a:gd name="connsiteX0" fmla="*/ 252800 w 252799"/>
              <a:gd name="connsiteY0" fmla="*/ 127023 h 254045"/>
              <a:gd name="connsiteX1" fmla="*/ 126400 w 252799"/>
              <a:gd name="connsiteY1" fmla="*/ 254045 h 254045"/>
              <a:gd name="connsiteX2" fmla="*/ 0 w 252799"/>
              <a:gd name="connsiteY2" fmla="*/ 127023 h 254045"/>
              <a:gd name="connsiteX3" fmla="*/ 126400 w 252799"/>
              <a:gd name="connsiteY3" fmla="*/ 0 h 254045"/>
              <a:gd name="connsiteX4" fmla="*/ 252800 w 252799"/>
              <a:gd name="connsiteY4" fmla="*/ 127023 h 25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99" h="254045">
                <a:moveTo>
                  <a:pt x="252800" y="127023"/>
                </a:moveTo>
                <a:cubicBezTo>
                  <a:pt x="252800" y="197175"/>
                  <a:pt x="196208" y="254045"/>
                  <a:pt x="126400" y="254045"/>
                </a:cubicBezTo>
                <a:cubicBezTo>
                  <a:pt x="56591" y="254045"/>
                  <a:pt x="0" y="197175"/>
                  <a:pt x="0" y="127023"/>
                </a:cubicBezTo>
                <a:cubicBezTo>
                  <a:pt x="0" y="56870"/>
                  <a:pt x="56591" y="0"/>
                  <a:pt x="126400" y="0"/>
                </a:cubicBezTo>
                <a:cubicBezTo>
                  <a:pt x="196208" y="0"/>
                  <a:pt x="252800" y="56870"/>
                  <a:pt x="252800" y="127023"/>
                </a:cubicBezTo>
                <a:close/>
              </a:path>
            </a:pathLst>
          </a:custGeom>
          <a:solidFill>
            <a:srgbClr val="FFD200"/>
          </a:solidFill>
          <a:ln w="19431"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103B691-12FB-44FF-AA47-32BFDC2FF02E}"/>
              </a:ext>
            </a:extLst>
          </p:cNvPr>
          <p:cNvSpPr/>
          <p:nvPr/>
        </p:nvSpPr>
        <p:spPr>
          <a:xfrm>
            <a:off x="5892055" y="4726742"/>
            <a:ext cx="786790" cy="806104"/>
          </a:xfrm>
          <a:custGeom>
            <a:avLst/>
            <a:gdLst>
              <a:gd name="connsiteX0" fmla="*/ 532435 w 786790"/>
              <a:gd name="connsiteY0" fmla="*/ 0 h 806104"/>
              <a:gd name="connsiteX1" fmla="*/ 405452 w 786790"/>
              <a:gd name="connsiteY1" fmla="*/ 407449 h 806104"/>
              <a:gd name="connsiteX2" fmla="*/ 186683 w 786790"/>
              <a:gd name="connsiteY2" fmla="*/ 661494 h 806104"/>
              <a:gd name="connsiteX3" fmla="*/ 0 w 786790"/>
              <a:gd name="connsiteY3" fmla="*/ 750605 h 806104"/>
              <a:gd name="connsiteX4" fmla="*/ 7584 w 786790"/>
              <a:gd name="connsiteY4" fmla="*/ 806104 h 806104"/>
              <a:gd name="connsiteX5" fmla="*/ 286442 w 786790"/>
              <a:gd name="connsiteY5" fmla="*/ 745525 h 806104"/>
              <a:gd name="connsiteX6" fmla="*/ 589801 w 786790"/>
              <a:gd name="connsiteY6" fmla="*/ 487180 h 806104"/>
              <a:gd name="connsiteX7" fmla="*/ 786791 w 786790"/>
              <a:gd name="connsiteY7" fmla="*/ 79536 h 80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790" h="806104">
                <a:moveTo>
                  <a:pt x="532435" y="0"/>
                </a:moveTo>
                <a:lnTo>
                  <a:pt x="405452" y="407449"/>
                </a:lnTo>
                <a:cubicBezTo>
                  <a:pt x="370944" y="519067"/>
                  <a:pt x="291648" y="611149"/>
                  <a:pt x="186683" y="661494"/>
                </a:cubicBezTo>
                <a:lnTo>
                  <a:pt x="0" y="750605"/>
                </a:lnTo>
                <a:lnTo>
                  <a:pt x="7584" y="806104"/>
                </a:lnTo>
                <a:lnTo>
                  <a:pt x="286442" y="745525"/>
                </a:lnTo>
                <a:cubicBezTo>
                  <a:pt x="419288" y="706250"/>
                  <a:pt x="529456" y="612430"/>
                  <a:pt x="589801" y="487180"/>
                </a:cubicBezTo>
                <a:lnTo>
                  <a:pt x="786791" y="79536"/>
                </a:lnTo>
                <a:close/>
              </a:path>
            </a:pathLst>
          </a:custGeom>
          <a:solidFill>
            <a:srgbClr val="F4A28C"/>
          </a:solidFill>
          <a:ln w="19431"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C6CB0C2-A4A7-44FA-831F-7977AF24C368}"/>
              </a:ext>
            </a:extLst>
          </p:cNvPr>
          <p:cNvSpPr/>
          <p:nvPr/>
        </p:nvSpPr>
        <p:spPr>
          <a:xfrm>
            <a:off x="6628675" y="4841649"/>
            <a:ext cx="276135" cy="893261"/>
          </a:xfrm>
          <a:custGeom>
            <a:avLst/>
            <a:gdLst>
              <a:gd name="connsiteX0" fmla="*/ 216630 w 276135"/>
              <a:gd name="connsiteY0" fmla="*/ 0 h 893261"/>
              <a:gd name="connsiteX1" fmla="*/ 276135 w 276135"/>
              <a:gd name="connsiteY1" fmla="*/ 873915 h 893261"/>
              <a:gd name="connsiteX2" fmla="*/ 220714 w 276135"/>
              <a:gd name="connsiteY2" fmla="*/ 893261 h 893261"/>
              <a:gd name="connsiteX3" fmla="*/ 0 w 276135"/>
              <a:gd name="connsiteY3" fmla="*/ 75823 h 893261"/>
              <a:gd name="connsiteX4" fmla="*/ 216630 w 276135"/>
              <a:gd name="connsiteY4" fmla="*/ 0 h 893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135" h="893261">
                <a:moveTo>
                  <a:pt x="216630" y="0"/>
                </a:moveTo>
                <a:lnTo>
                  <a:pt x="276135" y="873915"/>
                </a:lnTo>
                <a:lnTo>
                  <a:pt x="220714" y="893261"/>
                </a:lnTo>
                <a:lnTo>
                  <a:pt x="0" y="75823"/>
                </a:lnTo>
                <a:lnTo>
                  <a:pt x="216630" y="0"/>
                </a:lnTo>
                <a:close/>
              </a:path>
            </a:pathLst>
          </a:custGeom>
          <a:solidFill>
            <a:srgbClr val="F4A28C"/>
          </a:solidFill>
          <a:ln w="19431"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836A9A60-2A34-412A-A339-2B1C8B960EFC}"/>
              </a:ext>
            </a:extLst>
          </p:cNvPr>
          <p:cNvSpPr/>
          <p:nvPr/>
        </p:nvSpPr>
        <p:spPr>
          <a:xfrm>
            <a:off x="6810429" y="5707356"/>
            <a:ext cx="177814" cy="140301"/>
          </a:xfrm>
          <a:custGeom>
            <a:avLst/>
            <a:gdLst>
              <a:gd name="connsiteX0" fmla="*/ 105854 w 177814"/>
              <a:gd name="connsiteY0" fmla="*/ 23255 h 140301"/>
              <a:gd name="connsiteX1" fmla="*/ 157581 w 177814"/>
              <a:gd name="connsiteY1" fmla="*/ 91261 h 140301"/>
              <a:gd name="connsiteX2" fmla="*/ 118689 w 177814"/>
              <a:gd name="connsiteY2" fmla="*/ 129367 h 140301"/>
              <a:gd name="connsiteX3" fmla="*/ 67156 w 177814"/>
              <a:gd name="connsiteY3" fmla="*/ 93215 h 140301"/>
              <a:gd name="connsiteX4" fmla="*/ 14846 w 177814"/>
              <a:gd name="connsiteY4" fmla="*/ 70742 h 140301"/>
              <a:gd name="connsiteX5" fmla="*/ 650 w 177814"/>
              <a:gd name="connsiteY5" fmla="*/ 55499 h 140301"/>
              <a:gd name="connsiteX6" fmla="*/ 57433 w 177814"/>
              <a:gd name="connsiteY6" fmla="*/ 0 h 1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14" h="140301">
                <a:moveTo>
                  <a:pt x="105854" y="23255"/>
                </a:moveTo>
                <a:cubicBezTo>
                  <a:pt x="105854" y="23255"/>
                  <a:pt x="118689" y="75041"/>
                  <a:pt x="157581" y="91261"/>
                </a:cubicBezTo>
                <a:cubicBezTo>
                  <a:pt x="196473" y="107481"/>
                  <a:pt x="177027" y="163761"/>
                  <a:pt x="118689" y="129367"/>
                </a:cubicBezTo>
                <a:cubicBezTo>
                  <a:pt x="100529" y="118796"/>
                  <a:pt x="83290" y="106702"/>
                  <a:pt x="67156" y="93215"/>
                </a:cubicBezTo>
                <a:cubicBezTo>
                  <a:pt x="51990" y="81230"/>
                  <a:pt x="33946" y="73479"/>
                  <a:pt x="14846" y="70742"/>
                </a:cubicBezTo>
                <a:cubicBezTo>
                  <a:pt x="7584" y="68839"/>
                  <a:pt x="2059" y="62907"/>
                  <a:pt x="650" y="55499"/>
                </a:cubicBezTo>
                <a:cubicBezTo>
                  <a:pt x="-7128" y="26968"/>
                  <a:pt x="57433" y="0"/>
                  <a:pt x="57433" y="0"/>
                </a:cubicBezTo>
                <a:close/>
              </a:path>
            </a:pathLst>
          </a:custGeom>
          <a:solidFill>
            <a:srgbClr val="68E1FD"/>
          </a:solidFill>
          <a:ln w="19431"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F00A7942-5ACE-46DB-BCDC-A095BF311172}"/>
              </a:ext>
            </a:extLst>
          </p:cNvPr>
          <p:cNvSpPr/>
          <p:nvPr/>
        </p:nvSpPr>
        <p:spPr>
          <a:xfrm>
            <a:off x="5812515" y="5448057"/>
            <a:ext cx="87124" cy="182964"/>
          </a:xfrm>
          <a:custGeom>
            <a:avLst/>
            <a:gdLst>
              <a:gd name="connsiteX0" fmla="*/ 87124 w 87124"/>
              <a:gd name="connsiteY0" fmla="*/ 84203 h 182964"/>
              <a:gd name="connsiteX1" fmla="*/ 48232 w 87124"/>
              <a:gd name="connsiteY1" fmla="*/ 153773 h 182964"/>
              <a:gd name="connsiteX2" fmla="*/ 589 w 87124"/>
              <a:gd name="connsiteY2" fmla="*/ 134231 h 182964"/>
              <a:gd name="connsiteX3" fmla="*/ 11479 w 87124"/>
              <a:gd name="connsiteY3" fmla="*/ 75605 h 182964"/>
              <a:gd name="connsiteX4" fmla="*/ 10506 w 87124"/>
              <a:gd name="connsiteY4" fmla="*/ 22060 h 182964"/>
              <a:gd name="connsiteX5" fmla="*/ 18090 w 87124"/>
              <a:gd name="connsiteY5" fmla="*/ 4081 h 182964"/>
              <a:gd name="connsiteX6" fmla="*/ 87124 w 87124"/>
              <a:gd name="connsiteY6" fmla="*/ 31440 h 18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124" h="182964">
                <a:moveTo>
                  <a:pt x="87124" y="84203"/>
                </a:moveTo>
                <a:cubicBezTo>
                  <a:pt x="87124" y="84203"/>
                  <a:pt x="48232" y="114298"/>
                  <a:pt x="48232" y="153773"/>
                </a:cubicBezTo>
                <a:cubicBezTo>
                  <a:pt x="48232" y="193247"/>
                  <a:pt x="-6217" y="198133"/>
                  <a:pt x="589" y="134231"/>
                </a:cubicBezTo>
                <a:cubicBezTo>
                  <a:pt x="2649" y="114427"/>
                  <a:pt x="6290" y="94822"/>
                  <a:pt x="11479" y="75605"/>
                </a:cubicBezTo>
                <a:cubicBezTo>
                  <a:pt x="15925" y="57991"/>
                  <a:pt x="15589" y="39500"/>
                  <a:pt x="10506" y="22060"/>
                </a:cubicBezTo>
                <a:cubicBezTo>
                  <a:pt x="9016" y="15060"/>
                  <a:pt x="12048" y="7872"/>
                  <a:pt x="18090" y="4081"/>
                </a:cubicBezTo>
                <a:cubicBezTo>
                  <a:pt x="39287" y="-13506"/>
                  <a:pt x="87124" y="31440"/>
                  <a:pt x="87124" y="31440"/>
                </a:cubicBezTo>
                <a:close/>
              </a:path>
            </a:pathLst>
          </a:custGeom>
          <a:solidFill>
            <a:srgbClr val="68E1FD"/>
          </a:solidFill>
          <a:ln w="19431"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2488EC8-C6E7-4C78-AB7F-341C9CE7D481}"/>
              </a:ext>
            </a:extLst>
          </p:cNvPr>
          <p:cNvSpPr/>
          <p:nvPr/>
        </p:nvSpPr>
        <p:spPr>
          <a:xfrm>
            <a:off x="6453465" y="3551296"/>
            <a:ext cx="79729" cy="143828"/>
          </a:xfrm>
          <a:custGeom>
            <a:avLst/>
            <a:gdLst>
              <a:gd name="connsiteX0" fmla="*/ 58922 w 79729"/>
              <a:gd name="connsiteY0" fmla="*/ 23841 h 143828"/>
              <a:gd name="connsiteX1" fmla="*/ 79729 w 79729"/>
              <a:gd name="connsiteY1" fmla="*/ 107872 h 143828"/>
              <a:gd name="connsiteX2" fmla="*/ 11862 w 79729"/>
              <a:gd name="connsiteY2" fmla="*/ 143829 h 143828"/>
              <a:gd name="connsiteX3" fmla="*/ 0 w 79729"/>
              <a:gd name="connsiteY3" fmla="*/ 0 h 143828"/>
              <a:gd name="connsiteX4" fmla="*/ 58922 w 79729"/>
              <a:gd name="connsiteY4" fmla="*/ 23841 h 14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29" h="143828">
                <a:moveTo>
                  <a:pt x="58922" y="23841"/>
                </a:moveTo>
                <a:lnTo>
                  <a:pt x="79729" y="107872"/>
                </a:lnTo>
                <a:lnTo>
                  <a:pt x="11862" y="143829"/>
                </a:lnTo>
                <a:lnTo>
                  <a:pt x="0" y="0"/>
                </a:lnTo>
                <a:lnTo>
                  <a:pt x="58922" y="23841"/>
                </a:lnTo>
                <a:close/>
              </a:path>
            </a:pathLst>
          </a:custGeom>
          <a:solidFill>
            <a:srgbClr val="F4A28C"/>
          </a:solidFill>
          <a:ln w="19431"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B0356C15-7CD8-4D46-B2B3-C5F7947662DB}"/>
              </a:ext>
            </a:extLst>
          </p:cNvPr>
          <p:cNvSpPr/>
          <p:nvPr/>
        </p:nvSpPr>
        <p:spPr>
          <a:xfrm>
            <a:off x="6429257" y="3443223"/>
            <a:ext cx="127696" cy="132161"/>
          </a:xfrm>
          <a:custGeom>
            <a:avLst/>
            <a:gdLst>
              <a:gd name="connsiteX0" fmla="*/ 8262 w 127696"/>
              <a:gd name="connsiteY0" fmla="*/ 27169 h 132161"/>
              <a:gd name="connsiteX1" fmla="*/ 77168 w 127696"/>
              <a:gd name="connsiteY1" fmla="*/ 6005 h 132161"/>
              <a:gd name="connsiteX2" fmla="*/ 93436 w 127696"/>
              <a:gd name="connsiteY2" fmla="*/ 19743 h 132161"/>
              <a:gd name="connsiteX3" fmla="*/ 108410 w 127696"/>
              <a:gd name="connsiteY3" fmla="*/ 123315 h 132161"/>
              <a:gd name="connsiteX4" fmla="*/ 1262 w 127696"/>
              <a:gd name="connsiteY4" fmla="*/ 80714 h 132161"/>
              <a:gd name="connsiteX5" fmla="*/ 8262 w 127696"/>
              <a:gd name="connsiteY5" fmla="*/ 27169 h 1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96" h="132161">
                <a:moveTo>
                  <a:pt x="8262" y="27169"/>
                </a:moveTo>
                <a:cubicBezTo>
                  <a:pt x="21474" y="2203"/>
                  <a:pt x="52325" y="-7272"/>
                  <a:pt x="77168" y="6005"/>
                </a:cubicBezTo>
                <a:cubicBezTo>
                  <a:pt x="83492" y="9385"/>
                  <a:pt x="89035" y="14066"/>
                  <a:pt x="93436" y="19743"/>
                </a:cubicBezTo>
                <a:cubicBezTo>
                  <a:pt x="118522" y="51401"/>
                  <a:pt x="147885" y="100842"/>
                  <a:pt x="108410" y="123315"/>
                </a:cubicBezTo>
                <a:cubicBezTo>
                  <a:pt x="47932" y="157709"/>
                  <a:pt x="1262" y="80714"/>
                  <a:pt x="1262" y="80714"/>
                </a:cubicBezTo>
                <a:cubicBezTo>
                  <a:pt x="-1761" y="62563"/>
                  <a:pt x="677" y="43919"/>
                  <a:pt x="8262" y="27169"/>
                </a:cubicBezTo>
                <a:close/>
              </a:path>
            </a:pathLst>
          </a:custGeom>
          <a:solidFill>
            <a:srgbClr val="F4A28C"/>
          </a:solidFill>
          <a:ln w="19431"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86A9A62-2305-46DB-AEDD-B3B83F5D3FA9}"/>
              </a:ext>
            </a:extLst>
          </p:cNvPr>
          <p:cNvSpPr/>
          <p:nvPr/>
        </p:nvSpPr>
        <p:spPr>
          <a:xfrm>
            <a:off x="5917983" y="3838758"/>
            <a:ext cx="605099" cy="581353"/>
          </a:xfrm>
          <a:custGeom>
            <a:avLst/>
            <a:gdLst>
              <a:gd name="connsiteX0" fmla="*/ 241068 w 605099"/>
              <a:gd name="connsiteY0" fmla="*/ 0 h 581353"/>
              <a:gd name="connsiteX1" fmla="*/ 7714 w 605099"/>
              <a:gd name="connsiteY1" fmla="*/ 526264 h 581353"/>
              <a:gd name="connsiteX2" fmla="*/ 605099 w 605099"/>
              <a:gd name="connsiteY2" fmla="*/ 257758 h 581353"/>
            </a:gdLst>
            <a:ahLst/>
            <a:cxnLst>
              <a:cxn ang="0">
                <a:pos x="connsiteX0" y="connsiteY0"/>
              </a:cxn>
              <a:cxn ang="0">
                <a:pos x="connsiteX1" y="connsiteY1"/>
              </a:cxn>
              <a:cxn ang="0">
                <a:pos x="connsiteX2" y="connsiteY2"/>
              </a:cxn>
            </a:cxnLst>
            <a:rect l="l" t="t" r="r" b="b"/>
            <a:pathLst>
              <a:path w="605099" h="581353">
                <a:moveTo>
                  <a:pt x="241068" y="0"/>
                </a:moveTo>
                <a:cubicBezTo>
                  <a:pt x="241068" y="0"/>
                  <a:pt x="-50624" y="458649"/>
                  <a:pt x="7714" y="526264"/>
                </a:cubicBezTo>
                <a:cubicBezTo>
                  <a:pt x="193230" y="741225"/>
                  <a:pt x="605099" y="257758"/>
                  <a:pt x="605099" y="257758"/>
                </a:cubicBezTo>
                <a:close/>
              </a:path>
            </a:pathLst>
          </a:custGeom>
          <a:solidFill>
            <a:srgbClr val="F4A28C"/>
          </a:solidFill>
          <a:ln w="19431"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B70CBEDB-75AC-4C54-A59A-E1ACBDE5F3FF}"/>
              </a:ext>
            </a:extLst>
          </p:cNvPr>
          <p:cNvSpPr/>
          <p:nvPr/>
        </p:nvSpPr>
        <p:spPr>
          <a:xfrm>
            <a:off x="6124689" y="3672790"/>
            <a:ext cx="887267" cy="1003534"/>
          </a:xfrm>
          <a:custGeom>
            <a:avLst/>
            <a:gdLst>
              <a:gd name="connsiteX0" fmla="*/ 694753 w 887267"/>
              <a:gd name="connsiteY0" fmla="*/ 97375 h 1003534"/>
              <a:gd name="connsiteX1" fmla="*/ 115258 w 887267"/>
              <a:gd name="connsiteY1" fmla="*/ 87018 h 1003534"/>
              <a:gd name="connsiteX2" fmla="*/ 6943 w 887267"/>
              <a:gd name="connsiteY2" fmla="*/ 330315 h 1003534"/>
              <a:gd name="connsiteX3" fmla="*/ 279189 w 887267"/>
              <a:gd name="connsiteY3" fmla="*/ 1003535 h 1003534"/>
              <a:gd name="connsiteX4" fmla="*/ 757758 w 887267"/>
              <a:gd name="connsiteY4" fmla="*/ 971290 h 1003534"/>
              <a:gd name="connsiteX5" fmla="*/ 757758 w 887267"/>
              <a:gd name="connsiteY5" fmla="*/ 670931 h 1003534"/>
              <a:gd name="connsiteX6" fmla="*/ 823097 w 887267"/>
              <a:gd name="connsiteY6" fmla="*/ 519676 h 1003534"/>
              <a:gd name="connsiteX7" fmla="*/ 877935 w 887267"/>
              <a:gd name="connsiteY7" fmla="*/ 331487 h 1003534"/>
              <a:gd name="connsiteX8" fmla="*/ 694753 w 887267"/>
              <a:gd name="connsiteY8" fmla="*/ 97375 h 100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267" h="1003534">
                <a:moveTo>
                  <a:pt x="694753" y="97375"/>
                </a:moveTo>
                <a:cubicBezTo>
                  <a:pt x="523094" y="-28553"/>
                  <a:pt x="291264" y="-32697"/>
                  <a:pt x="115258" y="87018"/>
                </a:cubicBezTo>
                <a:cubicBezTo>
                  <a:pt x="38835" y="139195"/>
                  <a:pt x="-20865" y="217363"/>
                  <a:pt x="6943" y="330315"/>
                </a:cubicBezTo>
                <a:cubicBezTo>
                  <a:pt x="70143" y="595499"/>
                  <a:pt x="272383" y="770204"/>
                  <a:pt x="279189" y="1003535"/>
                </a:cubicBezTo>
                <a:lnTo>
                  <a:pt x="757758" y="971290"/>
                </a:lnTo>
                <a:lnTo>
                  <a:pt x="757758" y="670931"/>
                </a:lnTo>
                <a:cubicBezTo>
                  <a:pt x="757534" y="613549"/>
                  <a:pt x="781230" y="558695"/>
                  <a:pt x="823097" y="519676"/>
                </a:cubicBezTo>
                <a:cubicBezTo>
                  <a:pt x="864712" y="480592"/>
                  <a:pt x="906327" y="417863"/>
                  <a:pt x="877935" y="331487"/>
                </a:cubicBezTo>
                <a:cubicBezTo>
                  <a:pt x="852072" y="254493"/>
                  <a:pt x="786733" y="165186"/>
                  <a:pt x="694753" y="97375"/>
                </a:cubicBezTo>
                <a:close/>
              </a:path>
            </a:pathLst>
          </a:custGeom>
          <a:solidFill>
            <a:srgbClr val="68E1FD"/>
          </a:solidFill>
          <a:ln w="19431"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97B2FE68-B34A-4A31-AB9D-9D883F035183}"/>
              </a:ext>
            </a:extLst>
          </p:cNvPr>
          <p:cNvSpPr/>
          <p:nvPr/>
        </p:nvSpPr>
        <p:spPr>
          <a:xfrm>
            <a:off x="6452066" y="3518865"/>
            <a:ext cx="30182" cy="30861"/>
          </a:xfrm>
          <a:custGeom>
            <a:avLst/>
            <a:gdLst>
              <a:gd name="connsiteX0" fmla="*/ 23373 w 30182"/>
              <a:gd name="connsiteY0" fmla="*/ 5072 h 30861"/>
              <a:gd name="connsiteX1" fmla="*/ 1593 w 30182"/>
              <a:gd name="connsiteY1" fmla="*/ 8590 h 30861"/>
              <a:gd name="connsiteX2" fmla="*/ 27262 w 30182"/>
              <a:gd name="connsiteY2" fmla="*/ 28132 h 30861"/>
              <a:gd name="connsiteX3" fmla="*/ 23373 w 30182"/>
              <a:gd name="connsiteY3" fmla="*/ 5072 h 30861"/>
            </a:gdLst>
            <a:ahLst/>
            <a:cxnLst>
              <a:cxn ang="0">
                <a:pos x="connsiteX0" y="connsiteY0"/>
              </a:cxn>
              <a:cxn ang="0">
                <a:pos x="connsiteX1" y="connsiteY1"/>
              </a:cxn>
              <a:cxn ang="0">
                <a:pos x="connsiteX2" y="connsiteY2"/>
              </a:cxn>
              <a:cxn ang="0">
                <a:pos x="connsiteX3" y="connsiteY3"/>
              </a:cxn>
            </a:cxnLst>
            <a:rect l="l" t="t" r="r" b="b"/>
            <a:pathLst>
              <a:path w="30182" h="30861">
                <a:moveTo>
                  <a:pt x="23373" y="5072"/>
                </a:moveTo>
                <a:cubicBezTo>
                  <a:pt x="23373" y="5072"/>
                  <a:pt x="9761" y="-8412"/>
                  <a:pt x="1593" y="8590"/>
                </a:cubicBezTo>
                <a:cubicBezTo>
                  <a:pt x="-6574" y="25591"/>
                  <a:pt x="18900" y="36144"/>
                  <a:pt x="27262" y="28132"/>
                </a:cubicBezTo>
                <a:cubicBezTo>
                  <a:pt x="35624" y="20119"/>
                  <a:pt x="23373" y="5072"/>
                  <a:pt x="23373" y="5072"/>
                </a:cubicBezTo>
                <a:close/>
              </a:path>
            </a:pathLst>
          </a:custGeom>
          <a:solidFill>
            <a:srgbClr val="F4A28C"/>
          </a:solidFill>
          <a:ln w="19431"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0390E04B-0D6C-4BEB-BFB7-6D65C49AFFB4}"/>
              </a:ext>
            </a:extLst>
          </p:cNvPr>
          <p:cNvSpPr/>
          <p:nvPr/>
        </p:nvSpPr>
        <p:spPr>
          <a:xfrm>
            <a:off x="6491774" y="3895234"/>
            <a:ext cx="390089" cy="775032"/>
          </a:xfrm>
          <a:custGeom>
            <a:avLst/>
            <a:gdLst>
              <a:gd name="connsiteX0" fmla="*/ 90813 w 390089"/>
              <a:gd name="connsiteY0" fmla="*/ 0 h 775032"/>
              <a:gd name="connsiteX1" fmla="*/ 107343 w 390089"/>
              <a:gd name="connsiteY1" fmla="*/ 392206 h 775032"/>
              <a:gd name="connsiteX2" fmla="*/ 0 w 390089"/>
              <a:gd name="connsiteY2" fmla="*/ 775032 h 775032"/>
              <a:gd name="connsiteX3" fmla="*/ 390089 w 390089"/>
              <a:gd name="connsiteY3" fmla="*/ 748846 h 775032"/>
              <a:gd name="connsiteX4" fmla="*/ 390089 w 390089"/>
              <a:gd name="connsiteY4" fmla="*/ 577659 h 775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89" h="775032">
                <a:moveTo>
                  <a:pt x="90813" y="0"/>
                </a:moveTo>
                <a:cubicBezTo>
                  <a:pt x="90813" y="0"/>
                  <a:pt x="-12640" y="198546"/>
                  <a:pt x="107343" y="392206"/>
                </a:cubicBezTo>
                <a:cubicBezTo>
                  <a:pt x="227325" y="585867"/>
                  <a:pt x="0" y="775032"/>
                  <a:pt x="0" y="775032"/>
                </a:cubicBezTo>
                <a:lnTo>
                  <a:pt x="390089" y="748846"/>
                </a:lnTo>
                <a:lnTo>
                  <a:pt x="390089" y="577659"/>
                </a:lnTo>
                <a:close/>
              </a:path>
            </a:pathLst>
          </a:custGeom>
          <a:solidFill>
            <a:srgbClr val="000000">
              <a:alpha val="8000"/>
            </a:srgbClr>
          </a:solidFill>
          <a:ln w="19431"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EA96C52E-31C0-4874-B02C-A4DA46ADABD2}"/>
              </a:ext>
            </a:extLst>
          </p:cNvPr>
          <p:cNvSpPr/>
          <p:nvPr/>
        </p:nvSpPr>
        <p:spPr>
          <a:xfrm>
            <a:off x="6361827" y="3372121"/>
            <a:ext cx="283787" cy="474779"/>
          </a:xfrm>
          <a:custGeom>
            <a:avLst/>
            <a:gdLst>
              <a:gd name="connsiteX0" fmla="*/ 21438 w 283787"/>
              <a:gd name="connsiteY0" fmla="*/ 404102 h 474779"/>
              <a:gd name="connsiteX1" fmla="*/ 13271 w 283787"/>
              <a:gd name="connsiteY1" fmla="*/ 185233 h 474779"/>
              <a:gd name="connsiteX2" fmla="*/ 14437 w 283787"/>
              <a:gd name="connsiteY2" fmla="*/ 61532 h 474779"/>
              <a:gd name="connsiteX3" fmla="*/ 152310 w 283787"/>
              <a:gd name="connsiteY3" fmla="*/ 52152 h 474779"/>
              <a:gd name="connsiteX4" fmla="*/ 132864 w 283787"/>
              <a:gd name="connsiteY4" fmla="*/ 132079 h 474779"/>
              <a:gd name="connsiteX5" fmla="*/ 281238 w 283787"/>
              <a:gd name="connsiteY5" fmla="*/ 349580 h 474779"/>
              <a:gd name="connsiteX6" fmla="*/ 21438 w 283787"/>
              <a:gd name="connsiteY6" fmla="*/ 404102 h 47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787" h="474779">
                <a:moveTo>
                  <a:pt x="21438" y="404102"/>
                </a:moveTo>
                <a:cubicBezTo>
                  <a:pt x="30578" y="368145"/>
                  <a:pt x="73165" y="302875"/>
                  <a:pt x="13271" y="185233"/>
                </a:cubicBezTo>
                <a:cubicBezTo>
                  <a:pt x="-4824" y="145911"/>
                  <a:pt x="-4395" y="100503"/>
                  <a:pt x="14437" y="61532"/>
                </a:cubicBezTo>
                <a:cubicBezTo>
                  <a:pt x="71414" y="-35005"/>
                  <a:pt x="163200" y="-1979"/>
                  <a:pt x="152310" y="52152"/>
                </a:cubicBezTo>
                <a:cubicBezTo>
                  <a:pt x="141421" y="106283"/>
                  <a:pt x="132864" y="132079"/>
                  <a:pt x="132864" y="132079"/>
                </a:cubicBezTo>
                <a:cubicBezTo>
                  <a:pt x="132864" y="132079"/>
                  <a:pt x="306713" y="257342"/>
                  <a:pt x="281238" y="349580"/>
                </a:cubicBezTo>
                <a:cubicBezTo>
                  <a:pt x="259653" y="431656"/>
                  <a:pt x="-17260" y="553793"/>
                  <a:pt x="21438" y="404102"/>
                </a:cubicBezTo>
                <a:close/>
              </a:path>
            </a:pathLst>
          </a:custGeom>
          <a:solidFill>
            <a:srgbClr val="24285B"/>
          </a:solidFill>
          <a:ln w="19431"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1986C44B-8D85-4425-98A4-5FE48688AC2A}"/>
              </a:ext>
            </a:extLst>
          </p:cNvPr>
          <p:cNvSpPr/>
          <p:nvPr/>
        </p:nvSpPr>
        <p:spPr>
          <a:xfrm>
            <a:off x="6220306" y="4553601"/>
            <a:ext cx="741092" cy="694715"/>
          </a:xfrm>
          <a:custGeom>
            <a:avLst/>
            <a:gdLst>
              <a:gd name="connsiteX0" fmla="*/ 161986 w 741092"/>
              <a:gd name="connsiteY0" fmla="*/ 0 h 694715"/>
              <a:gd name="connsiteX1" fmla="*/ 661557 w 741092"/>
              <a:gd name="connsiteY1" fmla="*/ 0 h 694715"/>
              <a:gd name="connsiteX2" fmla="*/ 741092 w 741092"/>
              <a:gd name="connsiteY2" fmla="*/ 694715 h 694715"/>
              <a:gd name="connsiteX3" fmla="*/ 0 w 741092"/>
              <a:gd name="connsiteY3" fmla="*/ 661103 h 694715"/>
              <a:gd name="connsiteX4" fmla="*/ 161986 w 741092"/>
              <a:gd name="connsiteY4" fmla="*/ 0 h 694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2" h="694715">
                <a:moveTo>
                  <a:pt x="161986" y="0"/>
                </a:moveTo>
                <a:lnTo>
                  <a:pt x="661557" y="0"/>
                </a:lnTo>
                <a:lnTo>
                  <a:pt x="741092" y="694715"/>
                </a:lnTo>
                <a:lnTo>
                  <a:pt x="0" y="661103"/>
                </a:lnTo>
                <a:lnTo>
                  <a:pt x="161986" y="0"/>
                </a:lnTo>
                <a:close/>
              </a:path>
            </a:pathLst>
          </a:custGeom>
          <a:solidFill>
            <a:schemeClr val="accent2"/>
          </a:solidFill>
          <a:ln w="19431"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D106AE97-F152-4CFB-82F7-8904AAFA22D1}"/>
              </a:ext>
            </a:extLst>
          </p:cNvPr>
          <p:cNvSpPr/>
          <p:nvPr/>
        </p:nvSpPr>
        <p:spPr>
          <a:xfrm>
            <a:off x="6533062" y="3220416"/>
            <a:ext cx="1182141" cy="904569"/>
          </a:xfrm>
          <a:custGeom>
            <a:avLst/>
            <a:gdLst>
              <a:gd name="connsiteX0" fmla="*/ 12189 w 1182141"/>
              <a:gd name="connsiteY0" fmla="*/ 796759 h 904569"/>
              <a:gd name="connsiteX1" fmla="*/ 83295 w 1182141"/>
              <a:gd name="connsiteY1" fmla="*/ 610457 h 904569"/>
              <a:gd name="connsiteX2" fmla="*/ 84917 w 1182141"/>
              <a:gd name="connsiteY2" fmla="*/ 609742 h 904569"/>
              <a:gd name="connsiteX3" fmla="*/ 189343 w 1182141"/>
              <a:gd name="connsiteY3" fmla="*/ 575349 h 904569"/>
              <a:gd name="connsiteX4" fmla="*/ 988579 w 1182141"/>
              <a:gd name="connsiteY4" fmla="*/ 85433 h 904569"/>
              <a:gd name="connsiteX5" fmla="*/ 1139287 w 1182141"/>
              <a:gd name="connsiteY5" fmla="*/ 4920 h 904569"/>
              <a:gd name="connsiteX6" fmla="*/ 1077448 w 1182141"/>
              <a:gd name="connsiteY6" fmla="*/ 111228 h 904569"/>
              <a:gd name="connsiteX7" fmla="*/ 206456 w 1182141"/>
              <a:gd name="connsiteY7" fmla="*/ 901894 h 904569"/>
              <a:gd name="connsiteX8" fmla="*/ 11994 w 1182141"/>
              <a:gd name="connsiteY8" fmla="*/ 796759 h 90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2141" h="904569">
                <a:moveTo>
                  <a:pt x="12189" y="796759"/>
                </a:moveTo>
                <a:cubicBezTo>
                  <a:pt x="-19369" y="725581"/>
                  <a:pt x="12466" y="642171"/>
                  <a:pt x="83295" y="610457"/>
                </a:cubicBezTo>
                <a:cubicBezTo>
                  <a:pt x="83834" y="610215"/>
                  <a:pt x="84375" y="609977"/>
                  <a:pt x="84917" y="609742"/>
                </a:cubicBezTo>
                <a:cubicBezTo>
                  <a:pt x="118828" y="595689"/>
                  <a:pt x="153733" y="584193"/>
                  <a:pt x="189343" y="575349"/>
                </a:cubicBezTo>
                <a:cubicBezTo>
                  <a:pt x="402084" y="520632"/>
                  <a:pt x="771560" y="371918"/>
                  <a:pt x="988579" y="85433"/>
                </a:cubicBezTo>
                <a:cubicBezTo>
                  <a:pt x="988579" y="85433"/>
                  <a:pt x="1051196" y="-24197"/>
                  <a:pt x="1139287" y="4920"/>
                </a:cubicBezTo>
                <a:cubicBezTo>
                  <a:pt x="1227378" y="34038"/>
                  <a:pt x="1166123" y="137024"/>
                  <a:pt x="1077448" y="111228"/>
                </a:cubicBezTo>
                <a:cubicBezTo>
                  <a:pt x="1077448" y="111228"/>
                  <a:pt x="812397" y="790115"/>
                  <a:pt x="206456" y="901894"/>
                </a:cubicBezTo>
                <a:cubicBezTo>
                  <a:pt x="125267" y="916099"/>
                  <a:pt x="44939" y="872670"/>
                  <a:pt x="11994" y="796759"/>
                </a:cubicBezTo>
                <a:close/>
              </a:path>
            </a:pathLst>
          </a:custGeom>
          <a:solidFill>
            <a:srgbClr val="F4A28C"/>
          </a:solidFill>
          <a:ln w="19431"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62BBBDEE-780C-4129-B318-89656AF2D809}"/>
              </a:ext>
            </a:extLst>
          </p:cNvPr>
          <p:cNvSpPr/>
          <p:nvPr/>
        </p:nvSpPr>
        <p:spPr>
          <a:xfrm>
            <a:off x="8881898" y="3199599"/>
            <a:ext cx="2177174" cy="2208570"/>
          </a:xfrm>
          <a:custGeom>
            <a:avLst/>
            <a:gdLst>
              <a:gd name="connsiteX0" fmla="*/ 1600611 w 2177174"/>
              <a:gd name="connsiteY0" fmla="*/ 1667454 h 2208570"/>
              <a:gd name="connsiteX1" fmla="*/ 1495408 w 2177174"/>
              <a:gd name="connsiteY1" fmla="*/ 1975435 h 2208570"/>
              <a:gd name="connsiteX2" fmla="*/ 1440181 w 2177174"/>
              <a:gd name="connsiteY2" fmla="*/ 2208570 h 2208570"/>
              <a:gd name="connsiteX3" fmla="*/ 1699398 w 2177174"/>
              <a:gd name="connsiteY3" fmla="*/ 2208570 h 2208570"/>
              <a:gd name="connsiteX4" fmla="*/ 1901832 w 2177174"/>
              <a:gd name="connsiteY4" fmla="*/ 1662569 h 2208570"/>
              <a:gd name="connsiteX5" fmla="*/ 2017342 w 2177174"/>
              <a:gd name="connsiteY5" fmla="*/ 2208570 h 2208570"/>
              <a:gd name="connsiteX6" fmla="*/ 2135769 w 2177174"/>
              <a:gd name="connsiteY6" fmla="*/ 2208570 h 2208570"/>
              <a:gd name="connsiteX7" fmla="*/ 2176995 w 2177174"/>
              <a:gd name="connsiteY7" fmla="*/ 2105975 h 2208570"/>
              <a:gd name="connsiteX8" fmla="*/ 2158910 w 2177174"/>
              <a:gd name="connsiteY8" fmla="*/ 1952571 h 2208570"/>
              <a:gd name="connsiteX9" fmla="*/ 2109516 w 2177174"/>
              <a:gd name="connsiteY9" fmla="*/ 1479852 h 2208570"/>
              <a:gd name="connsiteX10" fmla="*/ 2115545 w 2177174"/>
              <a:gd name="connsiteY10" fmla="*/ 880306 h 2208570"/>
              <a:gd name="connsiteX11" fmla="*/ 1986617 w 2177174"/>
              <a:gd name="connsiteY11" fmla="*/ 558255 h 2208570"/>
              <a:gd name="connsiteX12" fmla="*/ 1974560 w 2177174"/>
              <a:gd name="connsiteY12" fmla="*/ 549070 h 2208570"/>
              <a:gd name="connsiteX13" fmla="*/ 1992062 w 2177174"/>
              <a:gd name="connsiteY13" fmla="*/ 337040 h 2208570"/>
              <a:gd name="connsiteX14" fmla="*/ 2004507 w 2177174"/>
              <a:gd name="connsiteY14" fmla="*/ 131459 h 2208570"/>
              <a:gd name="connsiteX15" fmla="*/ 1889581 w 2177174"/>
              <a:gd name="connsiteY15" fmla="*/ 26519 h 2208570"/>
              <a:gd name="connsiteX16" fmla="*/ 1831242 w 2177174"/>
              <a:gd name="connsiteY16" fmla="*/ 239331 h 2208570"/>
              <a:gd name="connsiteX17" fmla="*/ 1567553 w 2177174"/>
              <a:gd name="connsiteY17" fmla="*/ 338604 h 2208570"/>
              <a:gd name="connsiteX18" fmla="*/ 688199 w 2177174"/>
              <a:gd name="connsiteY18" fmla="*/ 332936 h 2208570"/>
              <a:gd name="connsiteX19" fmla="*/ 0 w 2177174"/>
              <a:gd name="connsiteY19" fmla="*/ 332936 h 2208570"/>
              <a:gd name="connsiteX20" fmla="*/ 0 w 2177174"/>
              <a:gd name="connsiteY20" fmla="*/ 1612346 h 2208570"/>
              <a:gd name="connsiteX21" fmla="*/ 1623169 w 2177174"/>
              <a:gd name="connsiteY21" fmla="*/ 1612346 h 2208570"/>
              <a:gd name="connsiteX22" fmla="*/ 1600611 w 2177174"/>
              <a:gd name="connsiteY22" fmla="*/ 1667454 h 220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7174" h="2208570">
                <a:moveTo>
                  <a:pt x="1600611" y="1667454"/>
                </a:moveTo>
                <a:cubicBezTo>
                  <a:pt x="1561719" y="1768812"/>
                  <a:pt x="1526651" y="1871472"/>
                  <a:pt x="1495408" y="1975435"/>
                </a:cubicBezTo>
                <a:cubicBezTo>
                  <a:pt x="1489185" y="1996149"/>
                  <a:pt x="1462544" y="2123954"/>
                  <a:pt x="1440181" y="2208570"/>
                </a:cubicBezTo>
                <a:lnTo>
                  <a:pt x="1699398" y="2208570"/>
                </a:lnTo>
                <a:cubicBezTo>
                  <a:pt x="1716717" y="2011571"/>
                  <a:pt x="1786657" y="1822929"/>
                  <a:pt x="1901832" y="1662569"/>
                </a:cubicBezTo>
                <a:cubicBezTo>
                  <a:pt x="1904360" y="1851344"/>
                  <a:pt x="1911360" y="2053407"/>
                  <a:pt x="2017342" y="2208570"/>
                </a:cubicBezTo>
                <a:lnTo>
                  <a:pt x="2135769" y="2208570"/>
                </a:lnTo>
                <a:cubicBezTo>
                  <a:pt x="2160041" y="2179662"/>
                  <a:pt x="2174485" y="2143715"/>
                  <a:pt x="2176995" y="2105975"/>
                </a:cubicBezTo>
                <a:cubicBezTo>
                  <a:pt x="2178330" y="2054233"/>
                  <a:pt x="2172239" y="2002567"/>
                  <a:pt x="2158910" y="1952571"/>
                </a:cubicBezTo>
                <a:cubicBezTo>
                  <a:pt x="2126817" y="1797045"/>
                  <a:pt x="2110270" y="1638685"/>
                  <a:pt x="2109516" y="1479852"/>
                </a:cubicBezTo>
                <a:cubicBezTo>
                  <a:pt x="2109516" y="1279938"/>
                  <a:pt x="2132657" y="1079633"/>
                  <a:pt x="2115545" y="880306"/>
                </a:cubicBezTo>
                <a:cubicBezTo>
                  <a:pt x="2105238" y="762077"/>
                  <a:pt x="2076652" y="636227"/>
                  <a:pt x="1986617" y="558255"/>
                </a:cubicBezTo>
                <a:cubicBezTo>
                  <a:pt x="1982851" y="554871"/>
                  <a:pt x="1978819" y="551799"/>
                  <a:pt x="1974560" y="549070"/>
                </a:cubicBezTo>
                <a:cubicBezTo>
                  <a:pt x="1983506" y="478719"/>
                  <a:pt x="1987978" y="407587"/>
                  <a:pt x="1992062" y="337040"/>
                </a:cubicBezTo>
                <a:lnTo>
                  <a:pt x="2004507" y="131459"/>
                </a:lnTo>
                <a:cubicBezTo>
                  <a:pt x="2008786" y="61695"/>
                  <a:pt x="1969699" y="-51844"/>
                  <a:pt x="1889581" y="26519"/>
                </a:cubicBezTo>
                <a:cubicBezTo>
                  <a:pt x="1824242" y="90226"/>
                  <a:pt x="1846994" y="163312"/>
                  <a:pt x="1831242" y="239331"/>
                </a:cubicBezTo>
                <a:cubicBezTo>
                  <a:pt x="1806351" y="358145"/>
                  <a:pt x="1659922" y="342707"/>
                  <a:pt x="1567553" y="338604"/>
                </a:cubicBezTo>
                <a:cubicBezTo>
                  <a:pt x="1275861" y="325510"/>
                  <a:pt x="981057" y="332936"/>
                  <a:pt x="688199" y="332936"/>
                </a:cubicBezTo>
                <a:lnTo>
                  <a:pt x="0" y="332936"/>
                </a:lnTo>
                <a:lnTo>
                  <a:pt x="0" y="1612346"/>
                </a:lnTo>
                <a:lnTo>
                  <a:pt x="1623169" y="1612346"/>
                </a:lnTo>
                <a:cubicBezTo>
                  <a:pt x="1615390" y="1630715"/>
                  <a:pt x="1607612" y="1649085"/>
                  <a:pt x="1600611" y="1667454"/>
                </a:cubicBezTo>
                <a:close/>
              </a:path>
            </a:pathLst>
          </a:custGeom>
          <a:solidFill>
            <a:srgbClr val="000000">
              <a:alpha val="8000"/>
            </a:srgbClr>
          </a:solidFill>
          <a:ln w="19431"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D0AC9AF3-EEB5-441D-A624-A5F667B6F1E6}"/>
              </a:ext>
            </a:extLst>
          </p:cNvPr>
          <p:cNvSpPr/>
          <p:nvPr/>
        </p:nvSpPr>
        <p:spPr>
          <a:xfrm>
            <a:off x="10265142" y="5672963"/>
            <a:ext cx="215617" cy="110802"/>
          </a:xfrm>
          <a:custGeom>
            <a:avLst/>
            <a:gdLst>
              <a:gd name="connsiteX0" fmla="*/ 149500 w 215617"/>
              <a:gd name="connsiteY0" fmla="*/ 0 h 110802"/>
              <a:gd name="connsiteX1" fmla="*/ 60048 w 215617"/>
              <a:gd name="connsiteY1" fmla="*/ 22473 h 110802"/>
              <a:gd name="connsiteX2" fmla="*/ 13960 w 215617"/>
              <a:gd name="connsiteY2" fmla="*/ 75822 h 110802"/>
              <a:gd name="connsiteX3" fmla="*/ 177697 w 215617"/>
              <a:gd name="connsiteY3" fmla="*/ 110803 h 110802"/>
              <a:gd name="connsiteX4" fmla="*/ 215617 w 215617"/>
              <a:gd name="connsiteY4" fmla="*/ 22668 h 110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17" h="110802">
                <a:moveTo>
                  <a:pt x="149500" y="0"/>
                </a:moveTo>
                <a:cubicBezTo>
                  <a:pt x="149500" y="0"/>
                  <a:pt x="106524" y="42601"/>
                  <a:pt x="60048" y="22473"/>
                </a:cubicBezTo>
                <a:cubicBezTo>
                  <a:pt x="13572" y="2345"/>
                  <a:pt x="-20264" y="42015"/>
                  <a:pt x="13960" y="75822"/>
                </a:cubicBezTo>
                <a:cubicBezTo>
                  <a:pt x="48186" y="109630"/>
                  <a:pt x="177697" y="110803"/>
                  <a:pt x="177697" y="110803"/>
                </a:cubicBezTo>
                <a:lnTo>
                  <a:pt x="215617" y="22668"/>
                </a:lnTo>
                <a:close/>
              </a:path>
            </a:pathLst>
          </a:custGeom>
          <a:solidFill>
            <a:srgbClr val="68E1FD"/>
          </a:solidFill>
          <a:ln w="19431"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7406F406-C18D-4EE6-8347-DFA249111255}"/>
              </a:ext>
            </a:extLst>
          </p:cNvPr>
          <p:cNvSpPr/>
          <p:nvPr/>
        </p:nvSpPr>
        <p:spPr>
          <a:xfrm>
            <a:off x="11104849" y="5596944"/>
            <a:ext cx="138976" cy="222660"/>
          </a:xfrm>
          <a:custGeom>
            <a:avLst/>
            <a:gdLst>
              <a:gd name="connsiteX0" fmla="*/ 31439 w 138976"/>
              <a:gd name="connsiteY0" fmla="*/ 56281 h 222660"/>
              <a:gd name="connsiteX1" fmla="*/ 17438 w 138976"/>
              <a:gd name="connsiteY1" fmla="*/ 152427 h 222660"/>
              <a:gd name="connsiteX2" fmla="*/ 46607 w 138976"/>
              <a:gd name="connsiteY2" fmla="*/ 217697 h 222660"/>
              <a:gd name="connsiteX3" fmla="*/ 138976 w 138976"/>
              <a:gd name="connsiteY3" fmla="*/ 70351 h 222660"/>
              <a:gd name="connsiteX4" fmla="*/ 76165 w 138976"/>
              <a:gd name="connsiteY4" fmla="*/ 0 h 222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76" h="222660">
                <a:moveTo>
                  <a:pt x="31439" y="56281"/>
                </a:moveTo>
                <a:cubicBezTo>
                  <a:pt x="31439" y="56281"/>
                  <a:pt x="52441" y="114907"/>
                  <a:pt x="17438" y="152427"/>
                </a:cubicBezTo>
                <a:cubicBezTo>
                  <a:pt x="-17565" y="189948"/>
                  <a:pt x="4215" y="238412"/>
                  <a:pt x="46607" y="217697"/>
                </a:cubicBezTo>
                <a:cubicBezTo>
                  <a:pt x="89000" y="196983"/>
                  <a:pt x="138976" y="70351"/>
                  <a:pt x="138976" y="70351"/>
                </a:cubicBezTo>
                <a:lnTo>
                  <a:pt x="76165" y="0"/>
                </a:lnTo>
                <a:close/>
              </a:path>
            </a:pathLst>
          </a:custGeom>
          <a:solidFill>
            <a:srgbClr val="68E1FD"/>
          </a:solidFill>
          <a:ln w="19431"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40C759B7-5B67-4E60-A51F-F083E0BA4D6A}"/>
              </a:ext>
            </a:extLst>
          </p:cNvPr>
          <p:cNvSpPr/>
          <p:nvPr/>
        </p:nvSpPr>
        <p:spPr>
          <a:xfrm>
            <a:off x="10645662" y="4562004"/>
            <a:ext cx="618522" cy="1116820"/>
          </a:xfrm>
          <a:custGeom>
            <a:avLst/>
            <a:gdLst>
              <a:gd name="connsiteX0" fmla="*/ 605553 w 618522"/>
              <a:gd name="connsiteY0" fmla="*/ 195 h 1116820"/>
              <a:gd name="connsiteX1" fmla="*/ 572106 w 618522"/>
              <a:gd name="connsiteY1" fmla="*/ 282967 h 1116820"/>
              <a:gd name="connsiteX2" fmla="*/ 572106 w 618522"/>
              <a:gd name="connsiteY2" fmla="*/ 1038653 h 1116820"/>
              <a:gd name="connsiteX3" fmla="*/ 493348 w 618522"/>
              <a:gd name="connsiteY3" fmla="*/ 1116821 h 1116820"/>
              <a:gd name="connsiteX4" fmla="*/ 246577 w 618522"/>
              <a:gd name="connsiteY4" fmla="*/ 258149 h 1116820"/>
              <a:gd name="connsiteX5" fmla="*/ 0 w 618522"/>
              <a:gd name="connsiteY5" fmla="*/ 0 h 111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522" h="1116820">
                <a:moveTo>
                  <a:pt x="605553" y="195"/>
                </a:moveTo>
                <a:cubicBezTo>
                  <a:pt x="605553" y="195"/>
                  <a:pt x="650862" y="189752"/>
                  <a:pt x="572106" y="282967"/>
                </a:cubicBezTo>
                <a:cubicBezTo>
                  <a:pt x="493348" y="376182"/>
                  <a:pt x="372783" y="817830"/>
                  <a:pt x="572106" y="1038653"/>
                </a:cubicBezTo>
                <a:lnTo>
                  <a:pt x="493348" y="1116821"/>
                </a:lnTo>
                <a:cubicBezTo>
                  <a:pt x="493348" y="1116821"/>
                  <a:pt x="148179" y="930391"/>
                  <a:pt x="246577" y="258149"/>
                </a:cubicBezTo>
                <a:lnTo>
                  <a:pt x="0" y="0"/>
                </a:lnTo>
                <a:close/>
              </a:path>
            </a:pathLst>
          </a:custGeom>
          <a:solidFill>
            <a:schemeClr val="accent2"/>
          </a:solidFill>
          <a:ln w="19431"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933F5DDA-9DA7-438A-A7A8-866D13B9B6B5}"/>
              </a:ext>
            </a:extLst>
          </p:cNvPr>
          <p:cNvSpPr/>
          <p:nvPr/>
        </p:nvSpPr>
        <p:spPr>
          <a:xfrm>
            <a:off x="10392863" y="4562199"/>
            <a:ext cx="546825" cy="1136363"/>
          </a:xfrm>
          <a:custGeom>
            <a:avLst/>
            <a:gdLst>
              <a:gd name="connsiteX0" fmla="*/ 252800 w 546825"/>
              <a:gd name="connsiteY0" fmla="*/ 0 h 1136363"/>
              <a:gd name="connsiteX1" fmla="*/ 0 w 546825"/>
              <a:gd name="connsiteY1" fmla="*/ 1116821 h 1136363"/>
              <a:gd name="connsiteX2" fmla="*/ 126595 w 546825"/>
              <a:gd name="connsiteY2" fmla="*/ 1136363 h 1136363"/>
              <a:gd name="connsiteX3" fmla="*/ 546825 w 546825"/>
              <a:gd name="connsiteY3" fmla="*/ 213789 h 1136363"/>
            </a:gdLst>
            <a:ahLst/>
            <a:cxnLst>
              <a:cxn ang="0">
                <a:pos x="connsiteX0" y="connsiteY0"/>
              </a:cxn>
              <a:cxn ang="0">
                <a:pos x="connsiteX1" y="connsiteY1"/>
              </a:cxn>
              <a:cxn ang="0">
                <a:pos x="connsiteX2" y="connsiteY2"/>
              </a:cxn>
              <a:cxn ang="0">
                <a:pos x="connsiteX3" y="connsiteY3"/>
              </a:cxn>
            </a:cxnLst>
            <a:rect l="l" t="t" r="r" b="b"/>
            <a:pathLst>
              <a:path w="546825" h="1136363">
                <a:moveTo>
                  <a:pt x="252800" y="0"/>
                </a:moveTo>
                <a:lnTo>
                  <a:pt x="0" y="1116821"/>
                </a:lnTo>
                <a:lnTo>
                  <a:pt x="126595" y="1136363"/>
                </a:lnTo>
                <a:cubicBezTo>
                  <a:pt x="126595" y="1136363"/>
                  <a:pt x="379394" y="370906"/>
                  <a:pt x="546825" y="213789"/>
                </a:cubicBezTo>
                <a:close/>
              </a:path>
            </a:pathLst>
          </a:custGeom>
          <a:solidFill>
            <a:schemeClr val="accent2"/>
          </a:solidFill>
          <a:ln w="19431"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39EFCC7F-38E7-4989-B565-98E8CDBB4C32}"/>
              </a:ext>
            </a:extLst>
          </p:cNvPr>
          <p:cNvSpPr/>
          <p:nvPr/>
        </p:nvSpPr>
        <p:spPr>
          <a:xfrm>
            <a:off x="10359091" y="3580218"/>
            <a:ext cx="262068" cy="527631"/>
          </a:xfrm>
          <a:custGeom>
            <a:avLst/>
            <a:gdLst>
              <a:gd name="connsiteX0" fmla="*/ 227844 w 262068"/>
              <a:gd name="connsiteY0" fmla="*/ 0 h 527631"/>
              <a:gd name="connsiteX1" fmla="*/ 4214 w 262068"/>
              <a:gd name="connsiteY1" fmla="*/ 527632 h 527631"/>
              <a:gd name="connsiteX2" fmla="*/ 262069 w 262068"/>
              <a:gd name="connsiteY2" fmla="*/ 505550 h 527631"/>
            </a:gdLst>
            <a:ahLst/>
            <a:cxnLst>
              <a:cxn ang="0">
                <a:pos x="connsiteX0" y="connsiteY0"/>
              </a:cxn>
              <a:cxn ang="0">
                <a:pos x="connsiteX1" y="connsiteY1"/>
              </a:cxn>
              <a:cxn ang="0">
                <a:pos x="connsiteX2" y="connsiteY2"/>
              </a:cxn>
            </a:cxnLst>
            <a:rect l="l" t="t" r="r" b="b"/>
            <a:pathLst>
              <a:path w="262068" h="527631">
                <a:moveTo>
                  <a:pt x="227844" y="0"/>
                </a:moveTo>
                <a:cubicBezTo>
                  <a:pt x="227844" y="0"/>
                  <a:pt x="-36235" y="113148"/>
                  <a:pt x="4214" y="527632"/>
                </a:cubicBezTo>
                <a:lnTo>
                  <a:pt x="262069" y="505550"/>
                </a:lnTo>
                <a:close/>
              </a:path>
            </a:pathLst>
          </a:custGeom>
          <a:solidFill>
            <a:srgbClr val="68E1FD"/>
          </a:solidFill>
          <a:ln w="19431"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E07FE31A-3A1F-4114-BA6D-7AA71E485976}"/>
              </a:ext>
            </a:extLst>
          </p:cNvPr>
          <p:cNvSpPr/>
          <p:nvPr/>
        </p:nvSpPr>
        <p:spPr>
          <a:xfrm>
            <a:off x="10359091" y="3580218"/>
            <a:ext cx="262068" cy="527631"/>
          </a:xfrm>
          <a:custGeom>
            <a:avLst/>
            <a:gdLst>
              <a:gd name="connsiteX0" fmla="*/ 227844 w 262068"/>
              <a:gd name="connsiteY0" fmla="*/ 0 h 527631"/>
              <a:gd name="connsiteX1" fmla="*/ 4214 w 262068"/>
              <a:gd name="connsiteY1" fmla="*/ 527632 h 527631"/>
              <a:gd name="connsiteX2" fmla="*/ 262069 w 262068"/>
              <a:gd name="connsiteY2" fmla="*/ 505550 h 527631"/>
            </a:gdLst>
            <a:ahLst/>
            <a:cxnLst>
              <a:cxn ang="0">
                <a:pos x="connsiteX0" y="connsiteY0"/>
              </a:cxn>
              <a:cxn ang="0">
                <a:pos x="connsiteX1" y="connsiteY1"/>
              </a:cxn>
              <a:cxn ang="0">
                <a:pos x="connsiteX2" y="connsiteY2"/>
              </a:cxn>
            </a:cxnLst>
            <a:rect l="l" t="t" r="r" b="b"/>
            <a:pathLst>
              <a:path w="262068" h="527631">
                <a:moveTo>
                  <a:pt x="227844" y="0"/>
                </a:moveTo>
                <a:cubicBezTo>
                  <a:pt x="227844" y="0"/>
                  <a:pt x="-36235" y="113148"/>
                  <a:pt x="4214" y="527632"/>
                </a:cubicBezTo>
                <a:lnTo>
                  <a:pt x="262069" y="505550"/>
                </a:lnTo>
                <a:close/>
              </a:path>
            </a:pathLst>
          </a:custGeom>
          <a:solidFill>
            <a:srgbClr val="FFFFFF">
              <a:alpha val="36000"/>
            </a:srgbClr>
          </a:solidFill>
          <a:ln w="19431"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E03217D2-1B82-44D6-94D3-01ADEFB6365B}"/>
              </a:ext>
            </a:extLst>
          </p:cNvPr>
          <p:cNvSpPr/>
          <p:nvPr/>
        </p:nvSpPr>
        <p:spPr>
          <a:xfrm>
            <a:off x="10800453" y="3269892"/>
            <a:ext cx="157319" cy="269287"/>
          </a:xfrm>
          <a:custGeom>
            <a:avLst/>
            <a:gdLst>
              <a:gd name="connsiteX0" fmla="*/ 157320 w 157319"/>
              <a:gd name="connsiteY0" fmla="*/ 0 h 269287"/>
              <a:gd name="connsiteX1" fmla="*/ 147207 w 157319"/>
              <a:gd name="connsiteY1" fmla="*/ 269288 h 269287"/>
              <a:gd name="connsiteX2" fmla="*/ 0 w 157319"/>
              <a:gd name="connsiteY2" fmla="*/ 253068 h 269287"/>
              <a:gd name="connsiteX3" fmla="*/ 66311 w 157319"/>
              <a:gd name="connsiteY3" fmla="*/ 63707 h 269287"/>
              <a:gd name="connsiteX4" fmla="*/ 157320 w 157319"/>
              <a:gd name="connsiteY4" fmla="*/ 0 h 269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19" h="269287">
                <a:moveTo>
                  <a:pt x="157320" y="0"/>
                </a:moveTo>
                <a:lnTo>
                  <a:pt x="147207" y="269288"/>
                </a:lnTo>
                <a:lnTo>
                  <a:pt x="0" y="253068"/>
                </a:lnTo>
                <a:lnTo>
                  <a:pt x="66311" y="63707"/>
                </a:lnTo>
                <a:lnTo>
                  <a:pt x="157320" y="0"/>
                </a:lnTo>
                <a:close/>
              </a:path>
            </a:pathLst>
          </a:custGeom>
          <a:solidFill>
            <a:srgbClr val="F4A28C"/>
          </a:solidFill>
          <a:ln w="19431"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BB6BFE3A-DBA3-43B4-9B1E-94BAEAEB8E6E}"/>
              </a:ext>
            </a:extLst>
          </p:cNvPr>
          <p:cNvSpPr/>
          <p:nvPr/>
        </p:nvSpPr>
        <p:spPr>
          <a:xfrm>
            <a:off x="10829234" y="3355877"/>
            <a:ext cx="73895" cy="85202"/>
          </a:xfrm>
          <a:custGeom>
            <a:avLst/>
            <a:gdLst>
              <a:gd name="connsiteX0" fmla="*/ 21390 w 73895"/>
              <a:gd name="connsiteY0" fmla="*/ 19542 h 85202"/>
              <a:gd name="connsiteX1" fmla="*/ 73895 w 73895"/>
              <a:gd name="connsiteY1" fmla="*/ 0 h 85202"/>
              <a:gd name="connsiteX2" fmla="*/ 0 w 73895"/>
              <a:gd name="connsiteY2" fmla="*/ 85203 h 85202"/>
            </a:gdLst>
            <a:ahLst/>
            <a:cxnLst>
              <a:cxn ang="0">
                <a:pos x="connsiteX0" y="connsiteY0"/>
              </a:cxn>
              <a:cxn ang="0">
                <a:pos x="connsiteX1" y="connsiteY1"/>
              </a:cxn>
              <a:cxn ang="0">
                <a:pos x="connsiteX2" y="connsiteY2"/>
              </a:cxn>
            </a:cxnLst>
            <a:rect l="l" t="t" r="r" b="b"/>
            <a:pathLst>
              <a:path w="73895" h="85202">
                <a:moveTo>
                  <a:pt x="21390" y="19542"/>
                </a:moveTo>
                <a:cubicBezTo>
                  <a:pt x="40420" y="18342"/>
                  <a:pt x="58678" y="11547"/>
                  <a:pt x="73895" y="0"/>
                </a:cubicBezTo>
                <a:cubicBezTo>
                  <a:pt x="60866" y="36766"/>
                  <a:pt x="34463" y="67209"/>
                  <a:pt x="0" y="85203"/>
                </a:cubicBezTo>
                <a:close/>
              </a:path>
            </a:pathLst>
          </a:custGeom>
          <a:solidFill>
            <a:srgbClr val="CE8172">
              <a:alpha val="31000"/>
            </a:srgbClr>
          </a:solidFill>
          <a:ln w="19431"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E3DC2B37-775E-4D5A-955C-9D88D46664DD}"/>
              </a:ext>
            </a:extLst>
          </p:cNvPr>
          <p:cNvSpPr/>
          <p:nvPr/>
        </p:nvSpPr>
        <p:spPr>
          <a:xfrm>
            <a:off x="10438715" y="3482437"/>
            <a:ext cx="947397" cy="1079762"/>
          </a:xfrm>
          <a:custGeom>
            <a:avLst/>
            <a:gdLst>
              <a:gd name="connsiteX0" fmla="*/ 496306 w 947397"/>
              <a:gd name="connsiteY0" fmla="*/ 2221 h 1079762"/>
              <a:gd name="connsiteX1" fmla="*/ 410354 w 947397"/>
              <a:gd name="connsiteY1" fmla="*/ 20200 h 1079762"/>
              <a:gd name="connsiteX2" fmla="*/ 819 w 947397"/>
              <a:gd name="connsiteY2" fmla="*/ 285970 h 1079762"/>
              <a:gd name="connsiteX3" fmla="*/ 207142 w 947397"/>
              <a:gd name="connsiteY3" fmla="*/ 1079763 h 1079762"/>
              <a:gd name="connsiteX4" fmla="*/ 803555 w 947397"/>
              <a:gd name="connsiteY4" fmla="*/ 1079763 h 1079762"/>
              <a:gd name="connsiteX5" fmla="*/ 496306 w 947397"/>
              <a:gd name="connsiteY5" fmla="*/ 2221 h 107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7397" h="1079762">
                <a:moveTo>
                  <a:pt x="496306" y="2221"/>
                </a:moveTo>
                <a:lnTo>
                  <a:pt x="410354" y="20200"/>
                </a:lnTo>
                <a:cubicBezTo>
                  <a:pt x="410354" y="20200"/>
                  <a:pt x="16765" y="62801"/>
                  <a:pt x="819" y="285970"/>
                </a:cubicBezTo>
                <a:cubicBezTo>
                  <a:pt x="-15127" y="509139"/>
                  <a:pt x="207142" y="1079763"/>
                  <a:pt x="207142" y="1079763"/>
                </a:cubicBezTo>
                <a:lnTo>
                  <a:pt x="803555" y="1079763"/>
                </a:lnTo>
                <a:cubicBezTo>
                  <a:pt x="803555" y="1079763"/>
                  <a:pt x="1280958" y="-56795"/>
                  <a:pt x="496306" y="2221"/>
                </a:cubicBezTo>
                <a:close/>
              </a:path>
            </a:pathLst>
          </a:custGeom>
          <a:solidFill>
            <a:srgbClr val="68E1FD"/>
          </a:solidFill>
          <a:ln w="19431"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FD796500-06EE-4472-B20E-BC90C7EA0D67}"/>
              </a:ext>
            </a:extLst>
          </p:cNvPr>
          <p:cNvSpPr/>
          <p:nvPr/>
        </p:nvSpPr>
        <p:spPr>
          <a:xfrm>
            <a:off x="10799890" y="3175304"/>
            <a:ext cx="164606" cy="228705"/>
          </a:xfrm>
          <a:custGeom>
            <a:avLst/>
            <a:gdLst>
              <a:gd name="connsiteX0" fmla="*/ 12620 w 164606"/>
              <a:gd name="connsiteY0" fmla="*/ 55113 h 228705"/>
              <a:gd name="connsiteX1" fmla="*/ 564 w 164606"/>
              <a:gd name="connsiteY1" fmla="*/ 191907 h 228705"/>
              <a:gd name="connsiteX2" fmla="*/ 46067 w 164606"/>
              <a:gd name="connsiteY2" fmla="*/ 228450 h 228705"/>
              <a:gd name="connsiteX3" fmla="*/ 125797 w 164606"/>
              <a:gd name="connsiteY3" fmla="*/ 169824 h 228705"/>
              <a:gd name="connsiteX4" fmla="*/ 159827 w 164606"/>
              <a:gd name="connsiteY4" fmla="*/ 102014 h 228705"/>
              <a:gd name="connsiteX5" fmla="*/ 138631 w 164606"/>
              <a:gd name="connsiteY5" fmla="*/ 19351 h 228705"/>
              <a:gd name="connsiteX6" fmla="*/ 12620 w 164606"/>
              <a:gd name="connsiteY6" fmla="*/ 55113 h 2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6" h="228705">
                <a:moveTo>
                  <a:pt x="12620" y="55113"/>
                </a:moveTo>
                <a:cubicBezTo>
                  <a:pt x="2460" y="99953"/>
                  <a:pt x="-1597" y="145971"/>
                  <a:pt x="564" y="191907"/>
                </a:cubicBezTo>
                <a:cubicBezTo>
                  <a:pt x="3107" y="214614"/>
                  <a:pt x="23467" y="230965"/>
                  <a:pt x="46067" y="228450"/>
                </a:cubicBezTo>
                <a:cubicBezTo>
                  <a:pt x="81822" y="226415"/>
                  <a:pt x="113048" y="203455"/>
                  <a:pt x="125797" y="169824"/>
                </a:cubicBezTo>
                <a:lnTo>
                  <a:pt x="159827" y="102014"/>
                </a:lnTo>
                <a:cubicBezTo>
                  <a:pt x="170862" y="72728"/>
                  <a:pt x="162376" y="39632"/>
                  <a:pt x="138631" y="19351"/>
                </a:cubicBezTo>
                <a:cubicBezTo>
                  <a:pt x="97405" y="-20319"/>
                  <a:pt x="21176" y="5672"/>
                  <a:pt x="12620" y="55113"/>
                </a:cubicBezTo>
                <a:close/>
              </a:path>
            </a:pathLst>
          </a:custGeom>
          <a:solidFill>
            <a:srgbClr val="F4A28C"/>
          </a:solidFill>
          <a:ln w="19431"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24F99892-4770-406A-B21F-A8C199BD179B}"/>
              </a:ext>
            </a:extLst>
          </p:cNvPr>
          <p:cNvSpPr/>
          <p:nvPr/>
        </p:nvSpPr>
        <p:spPr>
          <a:xfrm>
            <a:off x="10620987" y="3588621"/>
            <a:ext cx="671423" cy="973578"/>
          </a:xfrm>
          <a:custGeom>
            <a:avLst/>
            <a:gdLst>
              <a:gd name="connsiteX0" fmla="*/ 489049 w 671423"/>
              <a:gd name="connsiteY0" fmla="*/ 0 h 973578"/>
              <a:gd name="connsiteX1" fmla="*/ 333480 w 671423"/>
              <a:gd name="connsiteY1" fmla="*/ 388493 h 973578"/>
              <a:gd name="connsiteX2" fmla="*/ 291281 w 671423"/>
              <a:gd name="connsiteY2" fmla="*/ 713085 h 973578"/>
              <a:gd name="connsiteX3" fmla="*/ 53844 w 671423"/>
              <a:gd name="connsiteY3" fmla="*/ 590557 h 973578"/>
              <a:gd name="connsiteX4" fmla="*/ 53844 w 671423"/>
              <a:gd name="connsiteY4" fmla="*/ 765066 h 973578"/>
              <a:gd name="connsiteX5" fmla="*/ 364982 w 671423"/>
              <a:gd name="connsiteY5" fmla="*/ 973578 h 973578"/>
              <a:gd name="connsiteX6" fmla="*/ 620893 w 671423"/>
              <a:gd name="connsiteY6" fmla="*/ 973578 h 973578"/>
              <a:gd name="connsiteX7" fmla="*/ 668925 w 671423"/>
              <a:gd name="connsiteY7" fmla="*/ 841671 h 973578"/>
              <a:gd name="connsiteX8" fmla="*/ 489049 w 671423"/>
              <a:gd name="connsiteY8" fmla="*/ 0 h 97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423" h="973578">
                <a:moveTo>
                  <a:pt x="489049" y="0"/>
                </a:moveTo>
                <a:cubicBezTo>
                  <a:pt x="489049" y="0"/>
                  <a:pt x="285836" y="119010"/>
                  <a:pt x="333480" y="388493"/>
                </a:cubicBezTo>
                <a:cubicBezTo>
                  <a:pt x="381123" y="657977"/>
                  <a:pt x="459491" y="750605"/>
                  <a:pt x="291281" y="713085"/>
                </a:cubicBezTo>
                <a:cubicBezTo>
                  <a:pt x="123072" y="675564"/>
                  <a:pt x="53844" y="590557"/>
                  <a:pt x="53844" y="590557"/>
                </a:cubicBezTo>
                <a:cubicBezTo>
                  <a:pt x="53844" y="590557"/>
                  <a:pt x="-67305" y="689830"/>
                  <a:pt x="53844" y="765066"/>
                </a:cubicBezTo>
                <a:cubicBezTo>
                  <a:pt x="174994" y="840303"/>
                  <a:pt x="339313" y="840303"/>
                  <a:pt x="364982" y="973578"/>
                </a:cubicBezTo>
                <a:lnTo>
                  <a:pt x="620893" y="973578"/>
                </a:lnTo>
                <a:cubicBezTo>
                  <a:pt x="620893" y="973578"/>
                  <a:pt x="641506" y="914953"/>
                  <a:pt x="668925" y="841671"/>
                </a:cubicBezTo>
                <a:cubicBezTo>
                  <a:pt x="696344" y="768388"/>
                  <a:pt x="489049" y="0"/>
                  <a:pt x="489049" y="0"/>
                </a:cubicBezTo>
                <a:close/>
              </a:path>
            </a:pathLst>
          </a:custGeom>
          <a:solidFill>
            <a:srgbClr val="000000">
              <a:alpha val="9000"/>
            </a:srgbClr>
          </a:solidFill>
          <a:ln w="19431"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D1A09F36-6373-4984-9C49-137E23EC103A}"/>
              </a:ext>
            </a:extLst>
          </p:cNvPr>
          <p:cNvSpPr/>
          <p:nvPr/>
        </p:nvSpPr>
        <p:spPr>
          <a:xfrm>
            <a:off x="10787637" y="3127940"/>
            <a:ext cx="187359" cy="220673"/>
          </a:xfrm>
          <a:custGeom>
            <a:avLst/>
            <a:gdLst>
              <a:gd name="connsiteX0" fmla="*/ 44514 w 187359"/>
              <a:gd name="connsiteY0" fmla="*/ 108731 h 220673"/>
              <a:gd name="connsiteX1" fmla="*/ 119965 w 187359"/>
              <a:gd name="connsiteY1" fmla="*/ 113421 h 220673"/>
              <a:gd name="connsiteX2" fmla="*/ 109658 w 187359"/>
              <a:gd name="connsiteY2" fmla="*/ 187876 h 220673"/>
              <a:gd name="connsiteX3" fmla="*/ 173053 w 187359"/>
              <a:gd name="connsiteY3" fmla="*/ 219143 h 220673"/>
              <a:gd name="connsiteX4" fmla="*/ 186276 w 187359"/>
              <a:gd name="connsiteY4" fmla="*/ 114398 h 220673"/>
              <a:gd name="connsiteX5" fmla="*/ 154579 w 187359"/>
              <a:gd name="connsiteY5" fmla="*/ 34667 h 220673"/>
              <a:gd name="connsiteX6" fmla="*/ 122298 w 187359"/>
              <a:gd name="connsiteY6" fmla="*/ 12585 h 220673"/>
              <a:gd name="connsiteX7" fmla="*/ 19817 w 187359"/>
              <a:gd name="connsiteY7" fmla="*/ 16298 h 220673"/>
              <a:gd name="connsiteX8" fmla="*/ 13011 w 187359"/>
              <a:gd name="connsiteY8" fmla="*/ 95638 h 220673"/>
              <a:gd name="connsiteX9" fmla="*/ 44514 w 187359"/>
              <a:gd name="connsiteY9" fmla="*/ 108731 h 22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359" h="220673">
                <a:moveTo>
                  <a:pt x="44514" y="108731"/>
                </a:moveTo>
                <a:cubicBezTo>
                  <a:pt x="69399" y="113222"/>
                  <a:pt x="94718" y="114795"/>
                  <a:pt x="119965" y="113421"/>
                </a:cubicBezTo>
                <a:cubicBezTo>
                  <a:pt x="102098" y="133970"/>
                  <a:pt x="98050" y="163207"/>
                  <a:pt x="109658" y="187876"/>
                </a:cubicBezTo>
                <a:cubicBezTo>
                  <a:pt x="120591" y="212230"/>
                  <a:pt x="147194" y="225350"/>
                  <a:pt x="173053" y="219143"/>
                </a:cubicBezTo>
                <a:lnTo>
                  <a:pt x="186276" y="114398"/>
                </a:lnTo>
                <a:cubicBezTo>
                  <a:pt x="191215" y="83974"/>
                  <a:pt x="179019" y="53297"/>
                  <a:pt x="154579" y="34667"/>
                </a:cubicBezTo>
                <a:cubicBezTo>
                  <a:pt x="144270" y="26661"/>
                  <a:pt x="133491" y="19287"/>
                  <a:pt x="122298" y="12585"/>
                </a:cubicBezTo>
                <a:cubicBezTo>
                  <a:pt x="90113" y="-5443"/>
                  <a:pt x="50627" y="-4012"/>
                  <a:pt x="19817" y="16298"/>
                </a:cubicBezTo>
                <a:cubicBezTo>
                  <a:pt x="-3675" y="36417"/>
                  <a:pt x="-6709" y="71776"/>
                  <a:pt x="13011" y="95638"/>
                </a:cubicBezTo>
                <a:cubicBezTo>
                  <a:pt x="21980" y="103057"/>
                  <a:pt x="32950" y="107616"/>
                  <a:pt x="44514" y="108731"/>
                </a:cubicBezTo>
                <a:close/>
              </a:path>
            </a:pathLst>
          </a:custGeom>
          <a:solidFill>
            <a:srgbClr val="24285B"/>
          </a:solidFill>
          <a:ln w="19431"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470E59D1-6118-4F19-B0F1-02C15ACBADD2}"/>
              </a:ext>
            </a:extLst>
          </p:cNvPr>
          <p:cNvSpPr/>
          <p:nvPr/>
        </p:nvSpPr>
        <p:spPr>
          <a:xfrm>
            <a:off x="10888934" y="3285970"/>
            <a:ext cx="41797" cy="51342"/>
          </a:xfrm>
          <a:custGeom>
            <a:avLst/>
            <a:gdLst>
              <a:gd name="connsiteX0" fmla="*/ 0 w 41797"/>
              <a:gd name="connsiteY0" fmla="*/ 26328 h 51342"/>
              <a:gd name="connsiteX1" fmla="*/ 28197 w 41797"/>
              <a:gd name="connsiteY1" fmla="*/ 728 h 51342"/>
              <a:gd name="connsiteX2" fmla="*/ 11862 w 41797"/>
              <a:gd name="connsiteY2" fmla="*/ 51342 h 51342"/>
            </a:gdLst>
            <a:ahLst/>
            <a:cxnLst>
              <a:cxn ang="0">
                <a:pos x="connsiteX0" y="connsiteY0"/>
              </a:cxn>
              <a:cxn ang="0">
                <a:pos x="connsiteX1" y="connsiteY1"/>
              </a:cxn>
              <a:cxn ang="0">
                <a:pos x="connsiteX2" y="connsiteY2"/>
              </a:cxn>
            </a:cxnLst>
            <a:rect l="l" t="t" r="r" b="b"/>
            <a:pathLst>
              <a:path w="41797" h="51342">
                <a:moveTo>
                  <a:pt x="0" y="26328"/>
                </a:moveTo>
                <a:cubicBezTo>
                  <a:pt x="0" y="26328"/>
                  <a:pt x="5056" y="-5134"/>
                  <a:pt x="28197" y="728"/>
                </a:cubicBezTo>
                <a:cubicBezTo>
                  <a:pt x="51337" y="6591"/>
                  <a:pt x="44337" y="51537"/>
                  <a:pt x="11862" y="51342"/>
                </a:cubicBezTo>
                <a:close/>
              </a:path>
            </a:pathLst>
          </a:custGeom>
          <a:solidFill>
            <a:srgbClr val="F4A28C"/>
          </a:solidFill>
          <a:ln w="19431"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654577D5-07CC-4F11-9C95-AF4CD62B6A48}"/>
              </a:ext>
            </a:extLst>
          </p:cNvPr>
          <p:cNvSpPr/>
          <p:nvPr/>
        </p:nvSpPr>
        <p:spPr>
          <a:xfrm>
            <a:off x="8996241" y="3408249"/>
            <a:ext cx="1729733" cy="1272960"/>
          </a:xfrm>
          <a:custGeom>
            <a:avLst/>
            <a:gdLst>
              <a:gd name="connsiteX0" fmla="*/ 0 w 1729733"/>
              <a:gd name="connsiteY0" fmla="*/ 0 h 1272960"/>
              <a:gd name="connsiteX1" fmla="*/ 1729734 w 1729733"/>
              <a:gd name="connsiteY1" fmla="*/ 0 h 1272960"/>
              <a:gd name="connsiteX2" fmla="*/ 1729734 w 1729733"/>
              <a:gd name="connsiteY2" fmla="*/ 1272961 h 1272960"/>
              <a:gd name="connsiteX3" fmla="*/ 0 w 1729733"/>
              <a:gd name="connsiteY3" fmla="*/ 1272961 h 1272960"/>
            </a:gdLst>
            <a:ahLst/>
            <a:cxnLst>
              <a:cxn ang="0">
                <a:pos x="connsiteX0" y="connsiteY0"/>
              </a:cxn>
              <a:cxn ang="0">
                <a:pos x="connsiteX1" y="connsiteY1"/>
              </a:cxn>
              <a:cxn ang="0">
                <a:pos x="connsiteX2" y="connsiteY2"/>
              </a:cxn>
              <a:cxn ang="0">
                <a:pos x="connsiteX3" y="connsiteY3"/>
              </a:cxn>
            </a:cxnLst>
            <a:rect l="l" t="t" r="r" b="b"/>
            <a:pathLst>
              <a:path w="1729733" h="1272960">
                <a:moveTo>
                  <a:pt x="0" y="0"/>
                </a:moveTo>
                <a:lnTo>
                  <a:pt x="1729734" y="0"/>
                </a:lnTo>
                <a:lnTo>
                  <a:pt x="1729734" y="1272961"/>
                </a:lnTo>
                <a:lnTo>
                  <a:pt x="0" y="1272961"/>
                </a:lnTo>
                <a:close/>
              </a:path>
            </a:pathLst>
          </a:custGeom>
          <a:solidFill>
            <a:srgbClr val="FFD200"/>
          </a:solidFill>
          <a:ln w="19431"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E7C562A3-BE6A-4218-B87D-31E07F2E213F}"/>
              </a:ext>
            </a:extLst>
          </p:cNvPr>
          <p:cNvSpPr/>
          <p:nvPr/>
        </p:nvSpPr>
        <p:spPr>
          <a:xfrm>
            <a:off x="9139171" y="3526868"/>
            <a:ext cx="1444069" cy="1035721"/>
          </a:xfrm>
          <a:custGeom>
            <a:avLst/>
            <a:gdLst>
              <a:gd name="connsiteX0" fmla="*/ 0 w 1444069"/>
              <a:gd name="connsiteY0" fmla="*/ 0 h 1035721"/>
              <a:gd name="connsiteX1" fmla="*/ 1444070 w 1444069"/>
              <a:gd name="connsiteY1" fmla="*/ 0 h 1035721"/>
              <a:gd name="connsiteX2" fmla="*/ 1444070 w 1444069"/>
              <a:gd name="connsiteY2" fmla="*/ 1035722 h 1035721"/>
              <a:gd name="connsiteX3" fmla="*/ 0 w 1444069"/>
              <a:gd name="connsiteY3" fmla="*/ 1035722 h 1035721"/>
            </a:gdLst>
            <a:ahLst/>
            <a:cxnLst>
              <a:cxn ang="0">
                <a:pos x="connsiteX0" y="connsiteY0"/>
              </a:cxn>
              <a:cxn ang="0">
                <a:pos x="connsiteX1" y="connsiteY1"/>
              </a:cxn>
              <a:cxn ang="0">
                <a:pos x="connsiteX2" y="connsiteY2"/>
              </a:cxn>
              <a:cxn ang="0">
                <a:pos x="connsiteX3" y="connsiteY3"/>
              </a:cxn>
            </a:cxnLst>
            <a:rect l="l" t="t" r="r" b="b"/>
            <a:pathLst>
              <a:path w="1444069" h="1035721">
                <a:moveTo>
                  <a:pt x="0" y="0"/>
                </a:moveTo>
                <a:lnTo>
                  <a:pt x="1444070" y="0"/>
                </a:lnTo>
                <a:lnTo>
                  <a:pt x="1444070" y="1035722"/>
                </a:lnTo>
                <a:lnTo>
                  <a:pt x="0" y="1035722"/>
                </a:lnTo>
                <a:close/>
              </a:path>
            </a:pathLst>
          </a:custGeom>
          <a:solidFill>
            <a:srgbClr val="FFFFFF">
              <a:alpha val="43000"/>
            </a:srgbClr>
          </a:solidFill>
          <a:ln w="19431"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35D89430-813A-43AC-AD45-9A76B27431FE}"/>
              </a:ext>
            </a:extLst>
          </p:cNvPr>
          <p:cNvSpPr/>
          <p:nvPr/>
        </p:nvSpPr>
        <p:spPr>
          <a:xfrm>
            <a:off x="9155700" y="3832309"/>
            <a:ext cx="1427346" cy="730281"/>
          </a:xfrm>
          <a:custGeom>
            <a:avLst/>
            <a:gdLst>
              <a:gd name="connsiteX0" fmla="*/ 0 w 1427346"/>
              <a:gd name="connsiteY0" fmla="*/ 730282 h 730281"/>
              <a:gd name="connsiteX1" fmla="*/ 393006 w 1427346"/>
              <a:gd name="connsiteY1" fmla="*/ 0 h 730281"/>
              <a:gd name="connsiteX2" fmla="*/ 726702 w 1427346"/>
              <a:gd name="connsiteY2" fmla="*/ 566325 h 730281"/>
              <a:gd name="connsiteX3" fmla="*/ 1026950 w 1427346"/>
              <a:gd name="connsiteY3" fmla="*/ 212421 h 730281"/>
              <a:gd name="connsiteX4" fmla="*/ 1427346 w 1427346"/>
              <a:gd name="connsiteY4" fmla="*/ 730282 h 730281"/>
              <a:gd name="connsiteX5" fmla="*/ 0 w 1427346"/>
              <a:gd name="connsiteY5" fmla="*/ 730282 h 73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346" h="730281">
                <a:moveTo>
                  <a:pt x="0" y="730282"/>
                </a:moveTo>
                <a:lnTo>
                  <a:pt x="393006" y="0"/>
                </a:lnTo>
                <a:lnTo>
                  <a:pt x="726702" y="566325"/>
                </a:lnTo>
                <a:lnTo>
                  <a:pt x="1026950" y="212421"/>
                </a:lnTo>
                <a:lnTo>
                  <a:pt x="1427346" y="730282"/>
                </a:lnTo>
                <a:lnTo>
                  <a:pt x="0" y="730282"/>
                </a:lnTo>
                <a:close/>
              </a:path>
            </a:pathLst>
          </a:custGeom>
          <a:solidFill>
            <a:srgbClr val="FFFFFF">
              <a:alpha val="49000"/>
            </a:srgbClr>
          </a:solidFill>
          <a:ln w="19431"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B8FB1209-5ADE-42CD-AFAB-EA3B1E616876}"/>
              </a:ext>
            </a:extLst>
          </p:cNvPr>
          <p:cNvSpPr/>
          <p:nvPr/>
        </p:nvSpPr>
        <p:spPr>
          <a:xfrm>
            <a:off x="9793338" y="3739094"/>
            <a:ext cx="231797" cy="232939"/>
          </a:xfrm>
          <a:custGeom>
            <a:avLst/>
            <a:gdLst>
              <a:gd name="connsiteX0" fmla="*/ 231798 w 231797"/>
              <a:gd name="connsiteY0" fmla="*/ 116470 h 232939"/>
              <a:gd name="connsiteX1" fmla="*/ 115899 w 231797"/>
              <a:gd name="connsiteY1" fmla="*/ 232940 h 232939"/>
              <a:gd name="connsiteX2" fmla="*/ 0 w 231797"/>
              <a:gd name="connsiteY2" fmla="*/ 116470 h 232939"/>
              <a:gd name="connsiteX3" fmla="*/ 115899 w 231797"/>
              <a:gd name="connsiteY3" fmla="*/ 0 h 232939"/>
              <a:gd name="connsiteX4" fmla="*/ 231798 w 231797"/>
              <a:gd name="connsiteY4" fmla="*/ 116470 h 23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797" h="232939">
                <a:moveTo>
                  <a:pt x="231798" y="116470"/>
                </a:moveTo>
                <a:cubicBezTo>
                  <a:pt x="231798" y="180794"/>
                  <a:pt x="179908" y="232940"/>
                  <a:pt x="115899" y="232940"/>
                </a:cubicBezTo>
                <a:cubicBezTo>
                  <a:pt x="51890" y="232940"/>
                  <a:pt x="0" y="180795"/>
                  <a:pt x="0" y="116470"/>
                </a:cubicBezTo>
                <a:cubicBezTo>
                  <a:pt x="0" y="52146"/>
                  <a:pt x="51890" y="0"/>
                  <a:pt x="115899" y="0"/>
                </a:cubicBezTo>
                <a:cubicBezTo>
                  <a:pt x="179908" y="0"/>
                  <a:pt x="231798" y="52145"/>
                  <a:pt x="231798" y="116470"/>
                </a:cubicBezTo>
                <a:close/>
              </a:path>
            </a:pathLst>
          </a:custGeom>
          <a:solidFill>
            <a:srgbClr val="FFFFFF"/>
          </a:solidFill>
          <a:ln w="19431"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592DAE30-688F-424A-A255-F6FC7AB7F3D9}"/>
              </a:ext>
            </a:extLst>
          </p:cNvPr>
          <p:cNvSpPr/>
          <p:nvPr/>
        </p:nvSpPr>
        <p:spPr>
          <a:xfrm>
            <a:off x="10625440" y="3926143"/>
            <a:ext cx="802722" cy="506017"/>
          </a:xfrm>
          <a:custGeom>
            <a:avLst/>
            <a:gdLst>
              <a:gd name="connsiteX0" fmla="*/ 800013 w 802722"/>
              <a:gd name="connsiteY0" fmla="*/ 138714 h 506017"/>
              <a:gd name="connsiteX1" fmla="*/ 663890 w 802722"/>
              <a:gd name="connsiteY1" fmla="*/ 504148 h 506017"/>
              <a:gd name="connsiteX2" fmla="*/ 206711 w 802722"/>
              <a:gd name="connsiteY2" fmla="*/ 410543 h 506017"/>
              <a:gd name="connsiteX3" fmla="*/ 84784 w 802722"/>
              <a:gd name="connsiteY3" fmla="*/ 349572 h 506017"/>
              <a:gd name="connsiteX4" fmla="*/ 19445 w 802722"/>
              <a:gd name="connsiteY4" fmla="*/ 227825 h 506017"/>
              <a:gd name="connsiteX5" fmla="*/ 182793 w 802722"/>
              <a:gd name="connsiteY5" fmla="*/ 282738 h 506017"/>
              <a:gd name="connsiteX6" fmla="*/ 427619 w 802722"/>
              <a:gd name="connsiteY6" fmla="*/ 323776 h 506017"/>
              <a:gd name="connsiteX7" fmla="*/ 530364 w 802722"/>
              <a:gd name="connsiteY7" fmla="*/ 226217 h 506017"/>
              <a:gd name="connsiteX8" fmla="*/ 526989 w 802722"/>
              <a:gd name="connsiteY8" fmla="*/ 197340 h 506017"/>
              <a:gd name="connsiteX9" fmla="*/ 495486 w 802722"/>
              <a:gd name="connsiteY9" fmla="*/ 78134 h 506017"/>
              <a:gd name="connsiteX10" fmla="*/ 800013 w 802722"/>
              <a:gd name="connsiteY10" fmla="*/ 138714 h 50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722" h="506017">
                <a:moveTo>
                  <a:pt x="800013" y="138714"/>
                </a:moveTo>
                <a:cubicBezTo>
                  <a:pt x="800013" y="138714"/>
                  <a:pt x="833655" y="484802"/>
                  <a:pt x="663890" y="504148"/>
                </a:cubicBezTo>
                <a:cubicBezTo>
                  <a:pt x="536323" y="518609"/>
                  <a:pt x="331750" y="445522"/>
                  <a:pt x="206711" y="410543"/>
                </a:cubicBezTo>
                <a:cubicBezTo>
                  <a:pt x="152651" y="394909"/>
                  <a:pt x="126398" y="387679"/>
                  <a:pt x="84784" y="349572"/>
                </a:cubicBezTo>
                <a:cubicBezTo>
                  <a:pt x="35002" y="303843"/>
                  <a:pt x="-34226" y="271404"/>
                  <a:pt x="19445" y="227825"/>
                </a:cubicBezTo>
                <a:cubicBezTo>
                  <a:pt x="114925" y="149658"/>
                  <a:pt x="182793" y="282738"/>
                  <a:pt x="182793" y="282738"/>
                </a:cubicBezTo>
                <a:cubicBezTo>
                  <a:pt x="262508" y="306064"/>
                  <a:pt x="344687" y="319838"/>
                  <a:pt x="427619" y="323776"/>
                </a:cubicBezTo>
                <a:cubicBezTo>
                  <a:pt x="482800" y="325348"/>
                  <a:pt x="528800" y="281669"/>
                  <a:pt x="530364" y="226217"/>
                </a:cubicBezTo>
                <a:cubicBezTo>
                  <a:pt x="530638" y="216478"/>
                  <a:pt x="529501" y="206750"/>
                  <a:pt x="526989" y="197340"/>
                </a:cubicBezTo>
                <a:lnTo>
                  <a:pt x="495486" y="78134"/>
                </a:lnTo>
                <a:cubicBezTo>
                  <a:pt x="495486" y="78134"/>
                  <a:pt x="719700" y="-132918"/>
                  <a:pt x="800013" y="138714"/>
                </a:cubicBezTo>
                <a:close/>
              </a:path>
            </a:pathLst>
          </a:custGeom>
          <a:solidFill>
            <a:srgbClr val="F4A28C"/>
          </a:solidFill>
          <a:ln w="19431"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4B984C5A-9EC2-4E4F-A637-F5B9D8FE54F2}"/>
              </a:ext>
            </a:extLst>
          </p:cNvPr>
          <p:cNvSpPr/>
          <p:nvPr/>
        </p:nvSpPr>
        <p:spPr>
          <a:xfrm>
            <a:off x="10773103" y="3281617"/>
            <a:ext cx="39018" cy="59993"/>
          </a:xfrm>
          <a:custGeom>
            <a:avLst/>
            <a:gdLst>
              <a:gd name="connsiteX0" fmla="*/ 30462 w 39018"/>
              <a:gd name="connsiteY0" fmla="*/ 0 h 59993"/>
              <a:gd name="connsiteX1" fmla="*/ 3626 w 39018"/>
              <a:gd name="connsiteY1" fmla="*/ 28140 h 59993"/>
              <a:gd name="connsiteX2" fmla="*/ 4126 w 39018"/>
              <a:gd name="connsiteY2" fmla="*/ 46926 h 59993"/>
              <a:gd name="connsiteX3" fmla="*/ 8876 w 39018"/>
              <a:gd name="connsiteY3" fmla="*/ 49832 h 59993"/>
              <a:gd name="connsiteX4" fmla="*/ 39018 w 39018"/>
              <a:gd name="connsiteY4" fmla="*/ 59994 h 5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 h="59993">
                <a:moveTo>
                  <a:pt x="30462" y="0"/>
                </a:moveTo>
                <a:lnTo>
                  <a:pt x="3626" y="28140"/>
                </a:lnTo>
                <a:cubicBezTo>
                  <a:pt x="-1398" y="33467"/>
                  <a:pt x="-1174" y="41878"/>
                  <a:pt x="4126" y="46926"/>
                </a:cubicBezTo>
                <a:cubicBezTo>
                  <a:pt x="5487" y="48222"/>
                  <a:pt x="7106" y="49213"/>
                  <a:pt x="8876" y="49832"/>
                </a:cubicBezTo>
                <a:lnTo>
                  <a:pt x="39018" y="59994"/>
                </a:lnTo>
                <a:close/>
              </a:path>
            </a:pathLst>
          </a:custGeom>
          <a:solidFill>
            <a:srgbClr val="F4A28C"/>
          </a:solidFill>
          <a:ln w="19431"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CB3419FB-5BEE-435B-9AF4-780FF4CECC54}"/>
              </a:ext>
            </a:extLst>
          </p:cNvPr>
          <p:cNvSpPr/>
          <p:nvPr/>
        </p:nvSpPr>
        <p:spPr>
          <a:xfrm>
            <a:off x="11061088" y="3541726"/>
            <a:ext cx="406403" cy="543650"/>
          </a:xfrm>
          <a:custGeom>
            <a:avLst/>
            <a:gdLst>
              <a:gd name="connsiteX0" fmla="*/ 188766 w 406403"/>
              <a:gd name="connsiteY0" fmla="*/ 19927 h 543650"/>
              <a:gd name="connsiteX1" fmla="*/ 406368 w 406403"/>
              <a:gd name="connsiteY1" fmla="*/ 520396 h 543650"/>
              <a:gd name="connsiteX2" fmla="*/ 45059 w 406403"/>
              <a:gd name="connsiteY2" fmla="*/ 543651 h 543650"/>
              <a:gd name="connsiteX3" fmla="*/ 49726 w 406403"/>
              <a:gd name="connsiteY3" fmla="*/ 46895 h 543650"/>
              <a:gd name="connsiteX4" fmla="*/ 178467 w 406403"/>
              <a:gd name="connsiteY4" fmla="*/ 12926 h 543650"/>
              <a:gd name="connsiteX5" fmla="*/ 188766 w 406403"/>
              <a:gd name="connsiteY5" fmla="*/ 19927 h 54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3" h="543650">
                <a:moveTo>
                  <a:pt x="188766" y="19927"/>
                </a:moveTo>
                <a:cubicBezTo>
                  <a:pt x="276079" y="87737"/>
                  <a:pt x="408896" y="237429"/>
                  <a:pt x="406368" y="520396"/>
                </a:cubicBezTo>
                <a:lnTo>
                  <a:pt x="45059" y="543651"/>
                </a:lnTo>
                <a:cubicBezTo>
                  <a:pt x="45059" y="543651"/>
                  <a:pt x="-59367" y="232934"/>
                  <a:pt x="49726" y="46895"/>
                </a:cubicBezTo>
                <a:cubicBezTo>
                  <a:pt x="75943" y="1789"/>
                  <a:pt x="133582" y="-13420"/>
                  <a:pt x="178467" y="12926"/>
                </a:cubicBezTo>
                <a:cubicBezTo>
                  <a:pt x="182050" y="15029"/>
                  <a:pt x="185490" y="17368"/>
                  <a:pt x="188766" y="19927"/>
                </a:cubicBezTo>
                <a:close/>
              </a:path>
            </a:pathLst>
          </a:custGeom>
          <a:solidFill>
            <a:srgbClr val="68E1FD"/>
          </a:solidFill>
          <a:ln w="19431"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DB299176-768D-47EF-A9DB-DA4F53AE5699}"/>
              </a:ext>
            </a:extLst>
          </p:cNvPr>
          <p:cNvSpPr/>
          <p:nvPr/>
        </p:nvSpPr>
        <p:spPr>
          <a:xfrm>
            <a:off x="11061088" y="3541726"/>
            <a:ext cx="406403" cy="543650"/>
          </a:xfrm>
          <a:custGeom>
            <a:avLst/>
            <a:gdLst>
              <a:gd name="connsiteX0" fmla="*/ 188766 w 406403"/>
              <a:gd name="connsiteY0" fmla="*/ 19927 h 543650"/>
              <a:gd name="connsiteX1" fmla="*/ 406368 w 406403"/>
              <a:gd name="connsiteY1" fmla="*/ 520396 h 543650"/>
              <a:gd name="connsiteX2" fmla="*/ 45059 w 406403"/>
              <a:gd name="connsiteY2" fmla="*/ 543651 h 543650"/>
              <a:gd name="connsiteX3" fmla="*/ 49726 w 406403"/>
              <a:gd name="connsiteY3" fmla="*/ 46895 h 543650"/>
              <a:gd name="connsiteX4" fmla="*/ 178467 w 406403"/>
              <a:gd name="connsiteY4" fmla="*/ 12926 h 543650"/>
              <a:gd name="connsiteX5" fmla="*/ 188766 w 406403"/>
              <a:gd name="connsiteY5" fmla="*/ 19927 h 54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3" h="543650">
                <a:moveTo>
                  <a:pt x="188766" y="19927"/>
                </a:moveTo>
                <a:cubicBezTo>
                  <a:pt x="276079" y="87737"/>
                  <a:pt x="408896" y="237429"/>
                  <a:pt x="406368" y="520396"/>
                </a:cubicBezTo>
                <a:lnTo>
                  <a:pt x="45059" y="543651"/>
                </a:lnTo>
                <a:cubicBezTo>
                  <a:pt x="45059" y="543651"/>
                  <a:pt x="-59367" y="232934"/>
                  <a:pt x="49726" y="46895"/>
                </a:cubicBezTo>
                <a:cubicBezTo>
                  <a:pt x="75943" y="1789"/>
                  <a:pt x="133582" y="-13420"/>
                  <a:pt x="178467" y="12926"/>
                </a:cubicBezTo>
                <a:cubicBezTo>
                  <a:pt x="182050" y="15029"/>
                  <a:pt x="185490" y="17368"/>
                  <a:pt x="188766" y="19927"/>
                </a:cubicBezTo>
                <a:close/>
              </a:path>
            </a:pathLst>
          </a:custGeom>
          <a:solidFill>
            <a:srgbClr val="FFFFFF">
              <a:alpha val="36000"/>
            </a:srgbClr>
          </a:solidFill>
          <a:ln w="19431"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CCBC9E86-A2A1-468B-A68E-0AD4B1E2EDD7}"/>
              </a:ext>
            </a:extLst>
          </p:cNvPr>
          <p:cNvSpPr/>
          <p:nvPr/>
        </p:nvSpPr>
        <p:spPr>
          <a:xfrm rot="10800000">
            <a:off x="7695490" y="2194891"/>
            <a:ext cx="544491" cy="86570"/>
          </a:xfrm>
          <a:custGeom>
            <a:avLst/>
            <a:gdLst>
              <a:gd name="connsiteX0" fmla="*/ 0 w 544491"/>
              <a:gd name="connsiteY0" fmla="*/ 0 h 86570"/>
              <a:gd name="connsiteX1" fmla="*/ 544492 w 544491"/>
              <a:gd name="connsiteY1" fmla="*/ 0 h 86570"/>
              <a:gd name="connsiteX2" fmla="*/ 544492 w 544491"/>
              <a:gd name="connsiteY2" fmla="*/ 86571 h 86570"/>
              <a:gd name="connsiteX3" fmla="*/ 0 w 544491"/>
              <a:gd name="connsiteY3" fmla="*/ 86571 h 86570"/>
            </a:gdLst>
            <a:ahLst/>
            <a:cxnLst>
              <a:cxn ang="0">
                <a:pos x="connsiteX0" y="connsiteY0"/>
              </a:cxn>
              <a:cxn ang="0">
                <a:pos x="connsiteX1" y="connsiteY1"/>
              </a:cxn>
              <a:cxn ang="0">
                <a:pos x="connsiteX2" y="connsiteY2"/>
              </a:cxn>
              <a:cxn ang="0">
                <a:pos x="connsiteX3" y="connsiteY3"/>
              </a:cxn>
            </a:cxnLst>
            <a:rect l="l" t="t" r="r" b="b"/>
            <a:pathLst>
              <a:path w="544491" h="86570">
                <a:moveTo>
                  <a:pt x="0" y="0"/>
                </a:moveTo>
                <a:lnTo>
                  <a:pt x="544492" y="0"/>
                </a:lnTo>
                <a:lnTo>
                  <a:pt x="544492" y="86571"/>
                </a:lnTo>
                <a:lnTo>
                  <a:pt x="0" y="86571"/>
                </a:lnTo>
                <a:close/>
              </a:path>
            </a:pathLst>
          </a:custGeom>
          <a:solidFill>
            <a:srgbClr val="C9C9C9"/>
          </a:solidFill>
          <a:ln w="19431"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30E91A0A-9C3A-4751-B986-90D2E8EDEAD0}"/>
              </a:ext>
            </a:extLst>
          </p:cNvPr>
          <p:cNvSpPr/>
          <p:nvPr/>
        </p:nvSpPr>
        <p:spPr>
          <a:xfrm rot="10800000">
            <a:off x="7695490" y="2107929"/>
            <a:ext cx="411869" cy="86570"/>
          </a:xfrm>
          <a:custGeom>
            <a:avLst/>
            <a:gdLst>
              <a:gd name="connsiteX0" fmla="*/ 0 w 411869"/>
              <a:gd name="connsiteY0" fmla="*/ 0 h 86570"/>
              <a:gd name="connsiteX1" fmla="*/ 411869 w 411869"/>
              <a:gd name="connsiteY1" fmla="*/ 0 h 86570"/>
              <a:gd name="connsiteX2" fmla="*/ 411869 w 411869"/>
              <a:gd name="connsiteY2" fmla="*/ 86571 h 86570"/>
              <a:gd name="connsiteX3" fmla="*/ 0 w 411869"/>
              <a:gd name="connsiteY3" fmla="*/ 86571 h 86570"/>
            </a:gdLst>
            <a:ahLst/>
            <a:cxnLst>
              <a:cxn ang="0">
                <a:pos x="connsiteX0" y="connsiteY0"/>
              </a:cxn>
              <a:cxn ang="0">
                <a:pos x="connsiteX1" y="connsiteY1"/>
              </a:cxn>
              <a:cxn ang="0">
                <a:pos x="connsiteX2" y="connsiteY2"/>
              </a:cxn>
              <a:cxn ang="0">
                <a:pos x="connsiteX3" y="connsiteY3"/>
              </a:cxn>
            </a:cxnLst>
            <a:rect l="l" t="t" r="r" b="b"/>
            <a:pathLst>
              <a:path w="411869" h="86570">
                <a:moveTo>
                  <a:pt x="0" y="0"/>
                </a:moveTo>
                <a:lnTo>
                  <a:pt x="411869" y="0"/>
                </a:lnTo>
                <a:lnTo>
                  <a:pt x="411869" y="86571"/>
                </a:lnTo>
                <a:lnTo>
                  <a:pt x="0" y="86571"/>
                </a:lnTo>
                <a:close/>
              </a:path>
            </a:pathLst>
          </a:custGeom>
          <a:solidFill>
            <a:srgbClr val="E6E6E6"/>
          </a:solidFill>
          <a:ln w="19431"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692C5DD6-8D03-4ADA-9AF3-10C288BF6BB6}"/>
              </a:ext>
            </a:extLst>
          </p:cNvPr>
          <p:cNvSpPr/>
          <p:nvPr/>
        </p:nvSpPr>
        <p:spPr>
          <a:xfrm>
            <a:off x="7684405" y="1899928"/>
            <a:ext cx="242687" cy="200575"/>
          </a:xfrm>
          <a:custGeom>
            <a:avLst/>
            <a:gdLst>
              <a:gd name="connsiteX0" fmla="*/ 57366 w 242687"/>
              <a:gd name="connsiteY0" fmla="*/ 188069 h 200575"/>
              <a:gd name="connsiteX1" fmla="*/ 242688 w 242687"/>
              <a:gd name="connsiteY1" fmla="*/ 3788 h 200575"/>
              <a:gd name="connsiteX2" fmla="*/ 0 w 242687"/>
              <a:gd name="connsiteY2" fmla="*/ 200575 h 200575"/>
            </a:gdLst>
            <a:ahLst/>
            <a:cxnLst>
              <a:cxn ang="0">
                <a:pos x="connsiteX0" y="connsiteY0"/>
              </a:cxn>
              <a:cxn ang="0">
                <a:pos x="connsiteX1" y="connsiteY1"/>
              </a:cxn>
              <a:cxn ang="0">
                <a:pos x="connsiteX2" y="connsiteY2"/>
              </a:cxn>
            </a:cxnLst>
            <a:rect l="l" t="t" r="r" b="b"/>
            <a:pathLst>
              <a:path w="242687" h="200575">
                <a:moveTo>
                  <a:pt x="57366" y="188069"/>
                </a:moveTo>
                <a:cubicBezTo>
                  <a:pt x="57366" y="188069"/>
                  <a:pt x="209435" y="146249"/>
                  <a:pt x="242688" y="3788"/>
                </a:cubicBezTo>
                <a:cubicBezTo>
                  <a:pt x="242688" y="3788"/>
                  <a:pt x="6806" y="-44089"/>
                  <a:pt x="0" y="200575"/>
                </a:cubicBezTo>
                <a:close/>
              </a:path>
            </a:pathLst>
          </a:custGeom>
          <a:solidFill>
            <a:srgbClr val="68E1FD">
              <a:alpha val="58000"/>
            </a:srgbClr>
          </a:solidFill>
          <a:ln w="19431"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72E5EFCC-2736-4CDC-B72C-32B25B57F990}"/>
              </a:ext>
            </a:extLst>
          </p:cNvPr>
          <p:cNvSpPr/>
          <p:nvPr/>
        </p:nvSpPr>
        <p:spPr>
          <a:xfrm>
            <a:off x="7615744" y="1745818"/>
            <a:ext cx="158528" cy="327327"/>
          </a:xfrm>
          <a:custGeom>
            <a:avLst/>
            <a:gdLst>
              <a:gd name="connsiteX0" fmla="*/ 107359 w 158528"/>
              <a:gd name="connsiteY0" fmla="*/ 326936 h 327327"/>
              <a:gd name="connsiteX1" fmla="*/ 119999 w 158528"/>
              <a:gd name="connsiteY1" fmla="*/ 0 h 327327"/>
              <a:gd name="connsiteX2" fmla="*/ 20435 w 158528"/>
              <a:gd name="connsiteY2" fmla="*/ 327327 h 327327"/>
            </a:gdLst>
            <a:ahLst/>
            <a:cxnLst>
              <a:cxn ang="0">
                <a:pos x="connsiteX0" y="connsiteY0"/>
              </a:cxn>
              <a:cxn ang="0">
                <a:pos x="connsiteX1" y="connsiteY1"/>
              </a:cxn>
              <a:cxn ang="0">
                <a:pos x="connsiteX2" y="connsiteY2"/>
              </a:cxn>
            </a:cxnLst>
            <a:rect l="l" t="t" r="r" b="b"/>
            <a:pathLst>
              <a:path w="158528" h="327327">
                <a:moveTo>
                  <a:pt x="107359" y="326936"/>
                </a:moveTo>
                <a:cubicBezTo>
                  <a:pt x="107359" y="326936"/>
                  <a:pt x="213535" y="157899"/>
                  <a:pt x="119999" y="0"/>
                </a:cubicBezTo>
                <a:cubicBezTo>
                  <a:pt x="119999" y="0"/>
                  <a:pt x="-59294" y="114516"/>
                  <a:pt x="20435" y="327327"/>
                </a:cubicBezTo>
                <a:close/>
              </a:path>
            </a:pathLst>
          </a:custGeom>
          <a:solidFill>
            <a:srgbClr val="68E1FD">
              <a:alpha val="73000"/>
            </a:srgbClr>
          </a:solidFill>
          <a:ln w="19431"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06B707B6-0F34-42B0-9B11-6B2C14F7DD57}"/>
              </a:ext>
            </a:extLst>
          </p:cNvPr>
          <p:cNvSpPr/>
          <p:nvPr/>
        </p:nvSpPr>
        <p:spPr>
          <a:xfrm>
            <a:off x="7466499" y="1860724"/>
            <a:ext cx="229185" cy="212616"/>
          </a:xfrm>
          <a:custGeom>
            <a:avLst/>
            <a:gdLst>
              <a:gd name="connsiteX0" fmla="*/ 229185 w 229185"/>
              <a:gd name="connsiteY0" fmla="*/ 212225 h 212616"/>
              <a:gd name="connsiteX1" fmla="*/ 3027 w 229185"/>
              <a:gd name="connsiteY1" fmla="*/ 0 h 212616"/>
              <a:gd name="connsiteX2" fmla="*/ 113092 w 229185"/>
              <a:gd name="connsiteY2" fmla="*/ 212616 h 212616"/>
            </a:gdLst>
            <a:ahLst/>
            <a:cxnLst>
              <a:cxn ang="0">
                <a:pos x="connsiteX0" y="connsiteY0"/>
              </a:cxn>
              <a:cxn ang="0">
                <a:pos x="connsiteX1" y="connsiteY1"/>
              </a:cxn>
              <a:cxn ang="0">
                <a:pos x="connsiteX2" y="connsiteY2"/>
              </a:cxn>
            </a:cxnLst>
            <a:rect l="l" t="t" r="r" b="b"/>
            <a:pathLst>
              <a:path w="229185" h="212616">
                <a:moveTo>
                  <a:pt x="229185" y="212225"/>
                </a:moveTo>
                <a:cubicBezTo>
                  <a:pt x="229185" y="212225"/>
                  <a:pt x="172986" y="33808"/>
                  <a:pt x="3027" y="0"/>
                </a:cubicBezTo>
                <a:cubicBezTo>
                  <a:pt x="3027" y="0"/>
                  <a:pt x="-28670" y="115688"/>
                  <a:pt x="113092" y="212616"/>
                </a:cubicBezTo>
                <a:close/>
              </a:path>
            </a:pathLst>
          </a:custGeom>
          <a:solidFill>
            <a:srgbClr val="68E1FD"/>
          </a:solidFill>
          <a:ln w="19431"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AC6AC951-9F1B-4555-A261-2E59ECFFCEC4}"/>
              </a:ext>
            </a:extLst>
          </p:cNvPr>
          <p:cNvSpPr/>
          <p:nvPr/>
        </p:nvSpPr>
        <p:spPr>
          <a:xfrm>
            <a:off x="7552171" y="2068846"/>
            <a:ext cx="253772" cy="213006"/>
          </a:xfrm>
          <a:custGeom>
            <a:avLst/>
            <a:gdLst>
              <a:gd name="connsiteX0" fmla="*/ 253772 w 253772"/>
              <a:gd name="connsiteY0" fmla="*/ 0 h 213006"/>
              <a:gd name="connsiteX1" fmla="*/ 223047 w 253772"/>
              <a:gd name="connsiteY1" fmla="*/ 212225 h 213006"/>
              <a:gd name="connsiteX2" fmla="*/ 28586 w 253772"/>
              <a:gd name="connsiteY2" fmla="*/ 213007 h 213006"/>
              <a:gd name="connsiteX3" fmla="*/ 0 w 253772"/>
              <a:gd name="connsiteY3" fmla="*/ 977 h 213006"/>
              <a:gd name="connsiteX4" fmla="*/ 253772 w 253772"/>
              <a:gd name="connsiteY4" fmla="*/ 0 h 213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72" h="213006">
                <a:moveTo>
                  <a:pt x="253772" y="0"/>
                </a:moveTo>
                <a:lnTo>
                  <a:pt x="223047" y="212225"/>
                </a:lnTo>
                <a:lnTo>
                  <a:pt x="28586" y="213007"/>
                </a:lnTo>
                <a:lnTo>
                  <a:pt x="0" y="977"/>
                </a:lnTo>
                <a:lnTo>
                  <a:pt x="253772" y="0"/>
                </a:lnTo>
                <a:close/>
              </a:path>
            </a:pathLst>
          </a:custGeom>
          <a:solidFill>
            <a:srgbClr val="24285B"/>
          </a:solidFill>
          <a:ln w="19431"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B08FAC12-9DDC-41DE-8455-1ADA949BA8E1}"/>
              </a:ext>
            </a:extLst>
          </p:cNvPr>
          <p:cNvSpPr/>
          <p:nvPr/>
        </p:nvSpPr>
        <p:spPr>
          <a:xfrm rot="21267510" flipV="1">
            <a:off x="-45432" y="-113137"/>
            <a:ext cx="4192334" cy="738037"/>
          </a:xfrm>
          <a:custGeom>
            <a:avLst/>
            <a:gdLst>
              <a:gd name="connsiteX0" fmla="*/ 942421 w 4192334"/>
              <a:gd name="connsiteY0" fmla="*/ 738037 h 738037"/>
              <a:gd name="connsiteX1" fmla="*/ 4192334 w 4192334"/>
              <a:gd name="connsiteY1" fmla="*/ 422730 h 738037"/>
              <a:gd name="connsiteX2" fmla="*/ 3733735 w 4192334"/>
              <a:gd name="connsiteY2" fmla="*/ 430651 h 738037"/>
              <a:gd name="connsiteX3" fmla="*/ 476343 w 4192334"/>
              <a:gd name="connsiteY3" fmla="*/ 111997 h 738037"/>
              <a:gd name="connsiteX4" fmla="*/ 0 w 4192334"/>
              <a:gd name="connsiteY4" fmla="*/ 0 h 738037"/>
              <a:gd name="connsiteX5" fmla="*/ 71605 w 4192334"/>
              <a:gd name="connsiteY5" fmla="*/ 738037 h 73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2334" h="738037">
                <a:moveTo>
                  <a:pt x="942421" y="738037"/>
                </a:moveTo>
                <a:lnTo>
                  <a:pt x="4192334" y="422730"/>
                </a:lnTo>
                <a:lnTo>
                  <a:pt x="3733735" y="430651"/>
                </a:lnTo>
                <a:cubicBezTo>
                  <a:pt x="2572571" y="430651"/>
                  <a:pt x="1469806" y="316700"/>
                  <a:pt x="476343" y="111997"/>
                </a:cubicBezTo>
                <a:lnTo>
                  <a:pt x="0" y="0"/>
                </a:lnTo>
                <a:lnTo>
                  <a:pt x="71605" y="738037"/>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134" name="任意多边形: 形状 133">
            <a:extLst>
              <a:ext uri="{FF2B5EF4-FFF2-40B4-BE49-F238E27FC236}">
                <a16:creationId xmlns:a16="http://schemas.microsoft.com/office/drawing/2014/main" id="{8B363D59-E120-40E1-8F4F-71E88D79A6A7}"/>
              </a:ext>
            </a:extLst>
          </p:cNvPr>
          <p:cNvSpPr/>
          <p:nvPr/>
        </p:nvSpPr>
        <p:spPr>
          <a:xfrm rot="21267510" flipV="1">
            <a:off x="-42410" y="-149443"/>
            <a:ext cx="3200516" cy="723463"/>
          </a:xfrm>
          <a:custGeom>
            <a:avLst/>
            <a:gdLst>
              <a:gd name="connsiteX0" fmla="*/ 70191 w 3200516"/>
              <a:gd name="connsiteY0" fmla="*/ 723463 h 723463"/>
              <a:gd name="connsiteX1" fmla="*/ 3200516 w 3200516"/>
              <a:gd name="connsiteY1" fmla="*/ 419758 h 723463"/>
              <a:gd name="connsiteX2" fmla="*/ 2865072 w 3200516"/>
              <a:gd name="connsiteY2" fmla="*/ 407405 h 723463"/>
              <a:gd name="connsiteX3" fmla="*/ 466809 w 3200516"/>
              <a:gd name="connsiteY3" fmla="*/ 109755 h 723463"/>
              <a:gd name="connsiteX4" fmla="*/ 0 w 3200516"/>
              <a:gd name="connsiteY4" fmla="*/ 0 h 723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516" h="723463">
                <a:moveTo>
                  <a:pt x="70191" y="723463"/>
                </a:moveTo>
                <a:lnTo>
                  <a:pt x="3200516" y="419758"/>
                </a:lnTo>
                <a:lnTo>
                  <a:pt x="2865072" y="407405"/>
                </a:lnTo>
                <a:cubicBezTo>
                  <a:pt x="2018485" y="365761"/>
                  <a:pt x="1211905" y="263282"/>
                  <a:pt x="466809" y="109755"/>
                </a:cubicBezTo>
                <a:lnTo>
                  <a:pt x="0" y="0"/>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17" name="任意多边形: 形状 16">
            <a:extLst>
              <a:ext uri="{FF2B5EF4-FFF2-40B4-BE49-F238E27FC236}">
                <a16:creationId xmlns:a16="http://schemas.microsoft.com/office/drawing/2014/main" id="{2B5D64AE-CAEB-4505-9C1C-D0AECECEAC94}"/>
              </a:ext>
            </a:extLst>
          </p:cNvPr>
          <p:cNvSpPr/>
          <p:nvPr/>
        </p:nvSpPr>
        <p:spPr>
          <a:xfrm>
            <a:off x="8736246" y="1679375"/>
            <a:ext cx="351391" cy="888514"/>
          </a:xfrm>
          <a:custGeom>
            <a:avLst/>
            <a:gdLst>
              <a:gd name="connsiteX0" fmla="*/ 144291 w 351391"/>
              <a:gd name="connsiteY0" fmla="*/ 0 h 888514"/>
              <a:gd name="connsiteX1" fmla="*/ 119400 w 351391"/>
              <a:gd name="connsiteY1" fmla="*/ 547174 h 888514"/>
              <a:gd name="connsiteX2" fmla="*/ 0 w 351391"/>
              <a:gd name="connsiteY2" fmla="*/ 711522 h 888514"/>
              <a:gd name="connsiteX3" fmla="*/ 0 w 351391"/>
              <a:gd name="connsiteY3" fmla="*/ 875283 h 888514"/>
              <a:gd name="connsiteX4" fmla="*/ 154208 w 351391"/>
              <a:gd name="connsiteY4" fmla="*/ 875283 h 888514"/>
              <a:gd name="connsiteX5" fmla="*/ 351392 w 351391"/>
              <a:gd name="connsiteY5" fmla="*/ 447510 h 88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391" h="888514">
                <a:moveTo>
                  <a:pt x="144291" y="0"/>
                </a:moveTo>
                <a:lnTo>
                  <a:pt x="119400" y="547174"/>
                </a:lnTo>
                <a:cubicBezTo>
                  <a:pt x="46865" y="683967"/>
                  <a:pt x="25863" y="706636"/>
                  <a:pt x="0" y="711522"/>
                </a:cubicBezTo>
                <a:lnTo>
                  <a:pt x="0" y="875283"/>
                </a:lnTo>
                <a:cubicBezTo>
                  <a:pt x="63978" y="890916"/>
                  <a:pt x="120761" y="894825"/>
                  <a:pt x="154208" y="875283"/>
                </a:cubicBezTo>
                <a:cubicBezTo>
                  <a:pt x="270885" y="804932"/>
                  <a:pt x="351392" y="447510"/>
                  <a:pt x="351392" y="447510"/>
                </a:cubicBezTo>
                <a:close/>
              </a:path>
            </a:pathLst>
          </a:custGeom>
          <a:solidFill>
            <a:srgbClr val="68E1FD"/>
          </a:solidFill>
          <a:ln w="19431"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BD2A8571-6333-4278-80A7-46BE2A7C121E}"/>
              </a:ext>
            </a:extLst>
          </p:cNvPr>
          <p:cNvSpPr/>
          <p:nvPr/>
        </p:nvSpPr>
        <p:spPr>
          <a:xfrm rot="19221600">
            <a:off x="7855181" y="2772577"/>
            <a:ext cx="502099" cy="55889"/>
          </a:xfrm>
          <a:custGeom>
            <a:avLst/>
            <a:gdLst>
              <a:gd name="connsiteX0" fmla="*/ 0 w 502099"/>
              <a:gd name="connsiteY0" fmla="*/ 0 h 55889"/>
              <a:gd name="connsiteX1" fmla="*/ 502099 w 502099"/>
              <a:gd name="connsiteY1" fmla="*/ 0 h 55889"/>
              <a:gd name="connsiteX2" fmla="*/ 502099 w 502099"/>
              <a:gd name="connsiteY2" fmla="*/ 55890 h 55889"/>
              <a:gd name="connsiteX3" fmla="*/ 0 w 502099"/>
              <a:gd name="connsiteY3" fmla="*/ 55890 h 55889"/>
            </a:gdLst>
            <a:ahLst/>
            <a:cxnLst>
              <a:cxn ang="0">
                <a:pos x="connsiteX0" y="connsiteY0"/>
              </a:cxn>
              <a:cxn ang="0">
                <a:pos x="connsiteX1" y="connsiteY1"/>
              </a:cxn>
              <a:cxn ang="0">
                <a:pos x="connsiteX2" y="connsiteY2"/>
              </a:cxn>
              <a:cxn ang="0">
                <a:pos x="connsiteX3" y="connsiteY3"/>
              </a:cxn>
            </a:cxnLst>
            <a:rect l="l" t="t" r="r" b="b"/>
            <a:pathLst>
              <a:path w="502099" h="55889">
                <a:moveTo>
                  <a:pt x="0" y="0"/>
                </a:moveTo>
                <a:lnTo>
                  <a:pt x="502099" y="0"/>
                </a:lnTo>
                <a:lnTo>
                  <a:pt x="502099" y="55890"/>
                </a:lnTo>
                <a:lnTo>
                  <a:pt x="0" y="55890"/>
                </a:lnTo>
                <a:close/>
              </a:path>
            </a:pathLst>
          </a:custGeom>
          <a:solidFill>
            <a:srgbClr val="FFFFFF">
              <a:alpha val="17000"/>
            </a:srgbClr>
          </a:solidFill>
          <a:ln w="19431"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BAB8872A-1A0C-49E8-AC42-F7B808C2C96C}"/>
              </a:ext>
            </a:extLst>
          </p:cNvPr>
          <p:cNvSpPr/>
          <p:nvPr/>
        </p:nvSpPr>
        <p:spPr>
          <a:xfrm rot="19221600">
            <a:off x="7947662" y="2918719"/>
            <a:ext cx="314638" cy="55889"/>
          </a:xfrm>
          <a:custGeom>
            <a:avLst/>
            <a:gdLst>
              <a:gd name="connsiteX0" fmla="*/ 0 w 314638"/>
              <a:gd name="connsiteY0" fmla="*/ 0 h 55889"/>
              <a:gd name="connsiteX1" fmla="*/ 314638 w 314638"/>
              <a:gd name="connsiteY1" fmla="*/ 0 h 55889"/>
              <a:gd name="connsiteX2" fmla="*/ 314638 w 314638"/>
              <a:gd name="connsiteY2" fmla="*/ 55890 h 55889"/>
              <a:gd name="connsiteX3" fmla="*/ 0 w 314638"/>
              <a:gd name="connsiteY3" fmla="*/ 55890 h 55889"/>
            </a:gdLst>
            <a:ahLst/>
            <a:cxnLst>
              <a:cxn ang="0">
                <a:pos x="connsiteX0" y="connsiteY0"/>
              </a:cxn>
              <a:cxn ang="0">
                <a:pos x="connsiteX1" y="connsiteY1"/>
              </a:cxn>
              <a:cxn ang="0">
                <a:pos x="connsiteX2" y="connsiteY2"/>
              </a:cxn>
              <a:cxn ang="0">
                <a:pos x="connsiteX3" y="connsiteY3"/>
              </a:cxn>
            </a:cxnLst>
            <a:rect l="l" t="t" r="r" b="b"/>
            <a:pathLst>
              <a:path w="314638" h="55889">
                <a:moveTo>
                  <a:pt x="0" y="0"/>
                </a:moveTo>
                <a:lnTo>
                  <a:pt x="314638" y="0"/>
                </a:lnTo>
                <a:lnTo>
                  <a:pt x="314638" y="55890"/>
                </a:lnTo>
                <a:lnTo>
                  <a:pt x="0" y="55890"/>
                </a:lnTo>
                <a:close/>
              </a:path>
            </a:pathLst>
          </a:custGeom>
          <a:solidFill>
            <a:srgbClr val="FFFFFF">
              <a:alpha val="17000"/>
            </a:srgbClr>
          </a:solidFill>
          <a:ln w="19431"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91F6EC5E-F15E-4A2F-981A-B8A862F0480B}"/>
              </a:ext>
            </a:extLst>
          </p:cNvPr>
          <p:cNvSpPr/>
          <p:nvPr/>
        </p:nvSpPr>
        <p:spPr>
          <a:xfrm>
            <a:off x="8663907" y="1504475"/>
            <a:ext cx="241909" cy="276713"/>
          </a:xfrm>
          <a:custGeom>
            <a:avLst/>
            <a:gdLst>
              <a:gd name="connsiteX0" fmla="*/ 0 w 241909"/>
              <a:gd name="connsiteY0" fmla="*/ 0 h 276713"/>
              <a:gd name="connsiteX1" fmla="*/ 241910 w 241909"/>
              <a:gd name="connsiteY1" fmla="*/ 97319 h 276713"/>
              <a:gd name="connsiteX2" fmla="*/ 238993 w 241909"/>
              <a:gd name="connsiteY2" fmla="*/ 276714 h 276713"/>
              <a:gd name="connsiteX3" fmla="*/ 28197 w 241909"/>
              <a:gd name="connsiteY3" fmla="*/ 104354 h 276713"/>
              <a:gd name="connsiteX4" fmla="*/ 0 w 241909"/>
              <a:gd name="connsiteY4" fmla="*/ 0 h 276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909" h="276713">
                <a:moveTo>
                  <a:pt x="0" y="0"/>
                </a:moveTo>
                <a:lnTo>
                  <a:pt x="241910" y="97319"/>
                </a:lnTo>
                <a:lnTo>
                  <a:pt x="238993" y="276714"/>
                </a:lnTo>
                <a:lnTo>
                  <a:pt x="28197" y="104354"/>
                </a:lnTo>
                <a:lnTo>
                  <a:pt x="0" y="0"/>
                </a:lnTo>
                <a:close/>
              </a:path>
            </a:pathLst>
          </a:custGeom>
          <a:solidFill>
            <a:srgbClr val="F4A28C"/>
          </a:solidFill>
          <a:ln w="19431"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20EFF891-A589-4733-87A9-BB98485642F0}"/>
              </a:ext>
            </a:extLst>
          </p:cNvPr>
          <p:cNvSpPr/>
          <p:nvPr/>
        </p:nvSpPr>
        <p:spPr>
          <a:xfrm>
            <a:off x="8723996" y="1582838"/>
            <a:ext cx="53476" cy="95755"/>
          </a:xfrm>
          <a:custGeom>
            <a:avLst/>
            <a:gdLst>
              <a:gd name="connsiteX0" fmla="*/ 0 w 53476"/>
              <a:gd name="connsiteY0" fmla="*/ 54327 h 95755"/>
              <a:gd name="connsiteX1" fmla="*/ 0 w 53476"/>
              <a:gd name="connsiteY1" fmla="*/ 0 h 95755"/>
              <a:gd name="connsiteX2" fmla="*/ 53477 w 53476"/>
              <a:gd name="connsiteY2" fmla="*/ 95755 h 95755"/>
            </a:gdLst>
            <a:ahLst/>
            <a:cxnLst>
              <a:cxn ang="0">
                <a:pos x="connsiteX0" y="connsiteY0"/>
              </a:cxn>
              <a:cxn ang="0">
                <a:pos x="connsiteX1" y="connsiteY1"/>
              </a:cxn>
              <a:cxn ang="0">
                <a:pos x="connsiteX2" y="connsiteY2"/>
              </a:cxn>
            </a:cxnLst>
            <a:rect l="l" t="t" r="r" b="b"/>
            <a:pathLst>
              <a:path w="53476" h="95755">
                <a:moveTo>
                  <a:pt x="0" y="54327"/>
                </a:moveTo>
                <a:cubicBezTo>
                  <a:pt x="5286" y="36607"/>
                  <a:pt x="5286" y="17719"/>
                  <a:pt x="0" y="0"/>
                </a:cubicBezTo>
                <a:cubicBezTo>
                  <a:pt x="29267" y="23946"/>
                  <a:pt x="48384" y="58176"/>
                  <a:pt x="53477" y="95755"/>
                </a:cubicBezTo>
                <a:close/>
              </a:path>
            </a:pathLst>
          </a:custGeom>
          <a:solidFill>
            <a:srgbClr val="CE8172">
              <a:alpha val="31000"/>
            </a:srgbClr>
          </a:solidFill>
          <a:ln w="19431"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AFB55987-E5B0-437B-B4D9-70729FB86600}"/>
              </a:ext>
            </a:extLst>
          </p:cNvPr>
          <p:cNvSpPr/>
          <p:nvPr/>
        </p:nvSpPr>
        <p:spPr>
          <a:xfrm>
            <a:off x="8566474" y="1466885"/>
            <a:ext cx="189863" cy="208905"/>
          </a:xfrm>
          <a:custGeom>
            <a:avLst/>
            <a:gdLst>
              <a:gd name="connsiteX0" fmla="*/ 19843 w 189863"/>
              <a:gd name="connsiteY0" fmla="*/ 126701 h 208905"/>
              <a:gd name="connsiteX1" fmla="*/ 126796 w 189863"/>
              <a:gd name="connsiteY1" fmla="*/ 204869 h 208905"/>
              <a:gd name="connsiteX2" fmla="*/ 178877 w 189863"/>
              <a:gd name="connsiteY2" fmla="*/ 187094 h 208905"/>
              <a:gd name="connsiteX3" fmla="*/ 179690 w 189863"/>
              <a:gd name="connsiteY3" fmla="*/ 185327 h 208905"/>
              <a:gd name="connsiteX4" fmla="*/ 171133 w 189863"/>
              <a:gd name="connsiteY4" fmla="*/ 89571 h 208905"/>
              <a:gd name="connsiteX5" fmla="*/ 132241 w 189863"/>
              <a:gd name="connsiteY5" fmla="*/ 27232 h 208905"/>
              <a:gd name="connsiteX6" fmla="*/ 53095 w 189863"/>
              <a:gd name="connsiteY6" fmla="*/ 3978 h 208905"/>
              <a:gd name="connsiteX7" fmla="*/ 19843 w 189863"/>
              <a:gd name="connsiteY7" fmla="*/ 126701 h 20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3" h="208905">
                <a:moveTo>
                  <a:pt x="19843" y="126701"/>
                </a:moveTo>
                <a:cubicBezTo>
                  <a:pt x="51823" y="157484"/>
                  <a:pt x="87800" y="183779"/>
                  <a:pt x="126796" y="204869"/>
                </a:cubicBezTo>
                <a:cubicBezTo>
                  <a:pt x="146062" y="214413"/>
                  <a:pt x="169379" y="206455"/>
                  <a:pt x="178877" y="187094"/>
                </a:cubicBezTo>
                <a:cubicBezTo>
                  <a:pt x="179162" y="186512"/>
                  <a:pt x="179433" y="185922"/>
                  <a:pt x="179690" y="185327"/>
                </a:cubicBezTo>
                <a:cubicBezTo>
                  <a:pt x="195887" y="154507"/>
                  <a:pt x="192535" y="116998"/>
                  <a:pt x="171133" y="89571"/>
                </a:cubicBezTo>
                <a:lnTo>
                  <a:pt x="132241" y="27232"/>
                </a:lnTo>
                <a:cubicBezTo>
                  <a:pt x="113504" y="3296"/>
                  <a:pt x="81712" y="-6045"/>
                  <a:pt x="53095" y="3978"/>
                </a:cubicBezTo>
                <a:cubicBezTo>
                  <a:pt x="-770" y="17852"/>
                  <a:pt x="-16911" y="94652"/>
                  <a:pt x="19843" y="126701"/>
                </a:cubicBezTo>
                <a:close/>
              </a:path>
            </a:pathLst>
          </a:custGeom>
          <a:solidFill>
            <a:srgbClr val="F4A28C"/>
          </a:solidFill>
          <a:ln w="19431"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DB19252A-FB2F-40E7-9B45-36B2F625707E}"/>
              </a:ext>
            </a:extLst>
          </p:cNvPr>
          <p:cNvSpPr/>
          <p:nvPr/>
        </p:nvSpPr>
        <p:spPr>
          <a:xfrm>
            <a:off x="8624237" y="1626416"/>
            <a:ext cx="54060" cy="46006"/>
          </a:xfrm>
          <a:custGeom>
            <a:avLst/>
            <a:gdLst>
              <a:gd name="connsiteX0" fmla="*/ 0 w 54060"/>
              <a:gd name="connsiteY0" fmla="*/ 0 h 46006"/>
              <a:gd name="connsiteX1" fmla="*/ 10112 w 54060"/>
              <a:gd name="connsiteY1" fmla="*/ 36543 h 46006"/>
              <a:gd name="connsiteX2" fmla="*/ 25903 w 54060"/>
              <a:gd name="connsiteY2" fmla="*/ 45537 h 46006"/>
              <a:gd name="connsiteX3" fmla="*/ 30725 w 54060"/>
              <a:gd name="connsiteY3" fmla="*/ 42992 h 46006"/>
              <a:gd name="connsiteX4" fmla="*/ 54060 w 54060"/>
              <a:gd name="connsiteY4" fmla="*/ 23450 h 4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0" h="46006">
                <a:moveTo>
                  <a:pt x="0" y="0"/>
                </a:moveTo>
                <a:lnTo>
                  <a:pt x="10112" y="36543"/>
                </a:lnTo>
                <a:cubicBezTo>
                  <a:pt x="12001" y="43409"/>
                  <a:pt x="19071" y="47436"/>
                  <a:pt x="25903" y="45537"/>
                </a:cubicBezTo>
                <a:cubicBezTo>
                  <a:pt x="27673" y="45045"/>
                  <a:pt x="29317" y="44177"/>
                  <a:pt x="30725" y="42992"/>
                </a:cubicBezTo>
                <a:lnTo>
                  <a:pt x="54060" y="23450"/>
                </a:lnTo>
                <a:close/>
              </a:path>
            </a:pathLst>
          </a:custGeom>
          <a:solidFill>
            <a:srgbClr val="F4A28C"/>
          </a:solidFill>
          <a:ln w="19431"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342EF99A-AEF7-426F-9CC3-B16868279965}"/>
              </a:ext>
            </a:extLst>
          </p:cNvPr>
          <p:cNvSpPr/>
          <p:nvPr/>
        </p:nvSpPr>
        <p:spPr>
          <a:xfrm>
            <a:off x="8492508" y="1394636"/>
            <a:ext cx="273879" cy="224297"/>
          </a:xfrm>
          <a:custGeom>
            <a:avLst/>
            <a:gdLst>
              <a:gd name="connsiteX0" fmla="*/ 273880 w 273879"/>
              <a:gd name="connsiteY0" fmla="*/ 144819 h 224297"/>
              <a:gd name="connsiteX1" fmla="*/ 199984 w 273879"/>
              <a:gd name="connsiteY1" fmla="*/ 65674 h 224297"/>
              <a:gd name="connsiteX2" fmla="*/ 180538 w 273879"/>
              <a:gd name="connsiteY2" fmla="*/ 3140 h 224297"/>
              <a:gd name="connsiteX3" fmla="*/ 108199 w 273879"/>
              <a:gd name="connsiteY3" fmla="*/ 8807 h 224297"/>
              <a:gd name="connsiteX4" fmla="*/ 49860 w 273879"/>
              <a:gd name="connsiteY4" fmla="*/ 47891 h 224297"/>
              <a:gd name="connsiteX5" fmla="*/ 12718 w 273879"/>
              <a:gd name="connsiteY5" fmla="*/ 79353 h 224297"/>
              <a:gd name="connsiteX6" fmla="*/ 19524 w 273879"/>
              <a:gd name="connsiteY6" fmla="*/ 133484 h 224297"/>
              <a:gd name="connsiteX7" fmla="*/ 12913 w 273879"/>
              <a:gd name="connsiteY7" fmla="*/ 199927 h 224297"/>
              <a:gd name="connsiteX8" fmla="*/ 104893 w 273879"/>
              <a:gd name="connsiteY8" fmla="*/ 178431 h 224297"/>
              <a:gd name="connsiteX9" fmla="*/ 273880 w 273879"/>
              <a:gd name="connsiteY9" fmla="*/ 144819 h 22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79" h="224297">
                <a:moveTo>
                  <a:pt x="273880" y="144819"/>
                </a:moveTo>
                <a:lnTo>
                  <a:pt x="199984" y="65674"/>
                </a:lnTo>
                <a:cubicBezTo>
                  <a:pt x="199984" y="65674"/>
                  <a:pt x="223320" y="8807"/>
                  <a:pt x="180538" y="3140"/>
                </a:cubicBezTo>
                <a:cubicBezTo>
                  <a:pt x="137757" y="-2527"/>
                  <a:pt x="146896" y="32062"/>
                  <a:pt x="108199" y="8807"/>
                </a:cubicBezTo>
                <a:cubicBezTo>
                  <a:pt x="69501" y="-14448"/>
                  <a:pt x="42082" y="11738"/>
                  <a:pt x="49860" y="47891"/>
                </a:cubicBezTo>
                <a:cubicBezTo>
                  <a:pt x="57639" y="84043"/>
                  <a:pt x="33914" y="54340"/>
                  <a:pt x="12718" y="79353"/>
                </a:cubicBezTo>
                <a:cubicBezTo>
                  <a:pt x="-8478" y="104367"/>
                  <a:pt x="-1089" y="119610"/>
                  <a:pt x="19524" y="133484"/>
                </a:cubicBezTo>
                <a:cubicBezTo>
                  <a:pt x="40137" y="147359"/>
                  <a:pt x="-7117" y="172568"/>
                  <a:pt x="12913" y="199927"/>
                </a:cubicBezTo>
                <a:cubicBezTo>
                  <a:pt x="32942" y="227286"/>
                  <a:pt x="57639" y="244678"/>
                  <a:pt x="104893" y="178431"/>
                </a:cubicBezTo>
                <a:cubicBezTo>
                  <a:pt x="152147" y="112184"/>
                  <a:pt x="177232" y="196605"/>
                  <a:pt x="273880" y="144819"/>
                </a:cubicBezTo>
                <a:close/>
              </a:path>
            </a:pathLst>
          </a:custGeom>
          <a:solidFill>
            <a:srgbClr val="FFD200"/>
          </a:solidFill>
          <a:ln w="19431"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5B2DFFFB-77ED-41E0-B45A-8BB88FD07497}"/>
              </a:ext>
            </a:extLst>
          </p:cNvPr>
          <p:cNvSpPr/>
          <p:nvPr/>
        </p:nvSpPr>
        <p:spPr>
          <a:xfrm>
            <a:off x="8679252" y="1528843"/>
            <a:ext cx="43996" cy="44028"/>
          </a:xfrm>
          <a:custGeom>
            <a:avLst/>
            <a:gdLst>
              <a:gd name="connsiteX0" fmla="*/ 13046 w 43996"/>
              <a:gd name="connsiteY0" fmla="*/ 41097 h 44028"/>
              <a:gd name="connsiteX1" fmla="*/ 5657 w 43996"/>
              <a:gd name="connsiteY1" fmla="*/ 4945 h 44028"/>
              <a:gd name="connsiteX2" fmla="*/ 39687 w 43996"/>
              <a:gd name="connsiteY2" fmla="*/ 44029 h 44028"/>
            </a:gdLst>
            <a:ahLst/>
            <a:cxnLst>
              <a:cxn ang="0">
                <a:pos x="connsiteX0" y="connsiteY0"/>
              </a:cxn>
              <a:cxn ang="0">
                <a:pos x="connsiteX1" y="connsiteY1"/>
              </a:cxn>
              <a:cxn ang="0">
                <a:pos x="connsiteX2" y="connsiteY2"/>
              </a:cxn>
            </a:cxnLst>
            <a:rect l="l" t="t" r="r" b="b"/>
            <a:pathLst>
              <a:path w="43996" h="44028">
                <a:moveTo>
                  <a:pt x="13046" y="41097"/>
                </a:moveTo>
                <a:cubicBezTo>
                  <a:pt x="13046" y="41097"/>
                  <a:pt x="-10484" y="21555"/>
                  <a:pt x="5657" y="4945"/>
                </a:cubicBezTo>
                <a:cubicBezTo>
                  <a:pt x="21797" y="-11666"/>
                  <a:pt x="56022" y="16670"/>
                  <a:pt x="39687" y="44029"/>
                </a:cubicBezTo>
                <a:close/>
              </a:path>
            </a:pathLst>
          </a:custGeom>
          <a:solidFill>
            <a:srgbClr val="F4A28C"/>
          </a:solidFill>
          <a:ln w="19431"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9FF92DA3-BE25-4C43-8A71-6EE200C50B94}"/>
              </a:ext>
            </a:extLst>
          </p:cNvPr>
          <p:cNvSpPr/>
          <p:nvPr/>
        </p:nvSpPr>
        <p:spPr>
          <a:xfrm>
            <a:off x="9496489" y="2326213"/>
            <a:ext cx="547121" cy="739508"/>
          </a:xfrm>
          <a:custGeom>
            <a:avLst/>
            <a:gdLst>
              <a:gd name="connsiteX0" fmla="*/ 41716 w 547121"/>
              <a:gd name="connsiteY0" fmla="*/ 0 h 739508"/>
              <a:gd name="connsiteX1" fmla="*/ 55523 w 547121"/>
              <a:gd name="connsiteY1" fmla="*/ 401587 h 739508"/>
              <a:gd name="connsiteX2" fmla="*/ 431611 w 547121"/>
              <a:gd name="connsiteY2" fmla="*/ 665598 h 739508"/>
              <a:gd name="connsiteX3" fmla="*/ 547121 w 547121"/>
              <a:gd name="connsiteY3" fmla="*/ 679864 h 739508"/>
              <a:gd name="connsiteX4" fmla="*/ 531175 w 547121"/>
              <a:gd name="connsiteY4" fmla="*/ 602868 h 739508"/>
              <a:gd name="connsiteX5" fmla="*/ 287904 w 547121"/>
              <a:gd name="connsiteY5" fmla="*/ 416829 h 739508"/>
              <a:gd name="connsiteX6" fmla="*/ 132335 w 547121"/>
              <a:gd name="connsiteY6" fmla="*/ 219260 h 739508"/>
              <a:gd name="connsiteX7" fmla="*/ 232677 w 547121"/>
              <a:gd name="connsiteY7" fmla="*/ 4299 h 7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121" h="739508">
                <a:moveTo>
                  <a:pt x="41716" y="0"/>
                </a:moveTo>
                <a:cubicBezTo>
                  <a:pt x="41716" y="0"/>
                  <a:pt x="-60765" y="267334"/>
                  <a:pt x="55523" y="401587"/>
                </a:cubicBezTo>
                <a:cubicBezTo>
                  <a:pt x="171811" y="535840"/>
                  <a:pt x="431611" y="665598"/>
                  <a:pt x="431611" y="665598"/>
                </a:cubicBezTo>
                <a:cubicBezTo>
                  <a:pt x="431611" y="665598"/>
                  <a:pt x="464864" y="821933"/>
                  <a:pt x="547121" y="679864"/>
                </a:cubicBezTo>
                <a:lnTo>
                  <a:pt x="531175" y="602868"/>
                </a:lnTo>
                <a:lnTo>
                  <a:pt x="287904" y="416829"/>
                </a:lnTo>
                <a:lnTo>
                  <a:pt x="132335" y="219260"/>
                </a:lnTo>
                <a:lnTo>
                  <a:pt x="232677" y="4299"/>
                </a:lnTo>
                <a:close/>
              </a:path>
            </a:pathLst>
          </a:custGeom>
          <a:solidFill>
            <a:srgbClr val="000000">
              <a:alpha val="8000"/>
            </a:srgbClr>
          </a:solidFill>
          <a:ln w="19431"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550B8C5B-6C07-4D39-93B7-4864D614CB05}"/>
              </a:ext>
            </a:extLst>
          </p:cNvPr>
          <p:cNvSpPr/>
          <p:nvPr/>
        </p:nvSpPr>
        <p:spPr>
          <a:xfrm>
            <a:off x="8903094" y="1505250"/>
            <a:ext cx="968417" cy="805259"/>
          </a:xfrm>
          <a:custGeom>
            <a:avLst/>
            <a:gdLst>
              <a:gd name="connsiteX0" fmla="*/ 968417 w 968417"/>
              <a:gd name="connsiteY0" fmla="*/ 487969 h 805259"/>
              <a:gd name="connsiteX1" fmla="*/ 826266 w 968417"/>
              <a:gd name="connsiteY1" fmla="*/ 670881 h 805259"/>
              <a:gd name="connsiteX2" fmla="*/ 826266 w 968417"/>
              <a:gd name="connsiteY2" fmla="*/ 670881 h 805259"/>
              <a:gd name="connsiteX3" fmla="*/ 731175 w 968417"/>
              <a:gd name="connsiteY3" fmla="*/ 795363 h 805259"/>
              <a:gd name="connsiteX4" fmla="*/ 564133 w 968417"/>
              <a:gd name="connsiteY4" fmla="*/ 804548 h 805259"/>
              <a:gd name="connsiteX5" fmla="*/ 51338 w 968417"/>
              <a:gd name="connsiteY5" fmla="*/ 509074 h 805259"/>
              <a:gd name="connsiteX6" fmla="*/ 0 w 968417"/>
              <a:gd name="connsiteY6" fmla="*/ 276525 h 805259"/>
              <a:gd name="connsiteX7" fmla="*/ 2722 w 968417"/>
              <a:gd name="connsiteY7" fmla="*/ 97326 h 805259"/>
              <a:gd name="connsiteX8" fmla="*/ 508322 w 968417"/>
              <a:gd name="connsiteY8" fmla="*/ 64886 h 805259"/>
              <a:gd name="connsiteX9" fmla="*/ 968417 w 968417"/>
              <a:gd name="connsiteY9" fmla="*/ 487969 h 80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417" h="805259">
                <a:moveTo>
                  <a:pt x="968417" y="487969"/>
                </a:moveTo>
                <a:lnTo>
                  <a:pt x="826266" y="670881"/>
                </a:lnTo>
                <a:lnTo>
                  <a:pt x="826266" y="670881"/>
                </a:lnTo>
                <a:lnTo>
                  <a:pt x="731175" y="795363"/>
                </a:lnTo>
                <a:cubicBezTo>
                  <a:pt x="675908" y="803720"/>
                  <a:pt x="619977" y="806795"/>
                  <a:pt x="564133" y="804548"/>
                </a:cubicBezTo>
                <a:cubicBezTo>
                  <a:pt x="399229" y="798685"/>
                  <a:pt x="156930" y="745922"/>
                  <a:pt x="51338" y="509074"/>
                </a:cubicBezTo>
                <a:cubicBezTo>
                  <a:pt x="20043" y="435421"/>
                  <a:pt x="2635" y="356567"/>
                  <a:pt x="0" y="276525"/>
                </a:cubicBezTo>
                <a:lnTo>
                  <a:pt x="2722" y="97326"/>
                </a:lnTo>
                <a:cubicBezTo>
                  <a:pt x="2722" y="97326"/>
                  <a:pt x="269135" y="-98094"/>
                  <a:pt x="508322" y="64886"/>
                </a:cubicBezTo>
                <a:cubicBezTo>
                  <a:pt x="747509" y="227866"/>
                  <a:pt x="968417" y="487969"/>
                  <a:pt x="968417" y="487969"/>
                </a:cubicBezTo>
                <a:close/>
              </a:path>
            </a:pathLst>
          </a:custGeom>
          <a:solidFill>
            <a:srgbClr val="68E1FD"/>
          </a:solidFill>
          <a:ln w="19431"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9F43CA5A-72EB-4005-957B-FE159C5367BA}"/>
              </a:ext>
            </a:extLst>
          </p:cNvPr>
          <p:cNvSpPr/>
          <p:nvPr/>
        </p:nvSpPr>
        <p:spPr>
          <a:xfrm>
            <a:off x="9564865" y="1993218"/>
            <a:ext cx="472202" cy="944265"/>
          </a:xfrm>
          <a:custGeom>
            <a:avLst/>
            <a:gdLst>
              <a:gd name="connsiteX0" fmla="*/ 306646 w 472202"/>
              <a:gd name="connsiteY0" fmla="*/ 0 h 944265"/>
              <a:gd name="connsiteX1" fmla="*/ 430129 w 472202"/>
              <a:gd name="connsiteY1" fmla="*/ 301532 h 944265"/>
              <a:gd name="connsiteX2" fmla="*/ 232946 w 472202"/>
              <a:gd name="connsiteY2" fmla="*/ 516493 h 944265"/>
              <a:gd name="connsiteX3" fmla="*/ 240919 w 472202"/>
              <a:gd name="connsiteY3" fmla="*/ 648792 h 944265"/>
              <a:gd name="connsiteX4" fmla="*/ 438880 w 472202"/>
              <a:gd name="connsiteY4" fmla="*/ 851442 h 944265"/>
              <a:gd name="connsiteX5" fmla="*/ 404460 w 472202"/>
              <a:gd name="connsiteY5" fmla="*/ 944266 h 944265"/>
              <a:gd name="connsiteX6" fmla="*/ 112768 w 472202"/>
              <a:gd name="connsiteY6" fmla="*/ 758422 h 944265"/>
              <a:gd name="connsiteX7" fmla="*/ 12815 w 472202"/>
              <a:gd name="connsiteY7" fmla="*/ 473892 h 944265"/>
              <a:gd name="connsiteX8" fmla="*/ 69404 w 472202"/>
              <a:gd name="connsiteY8" fmla="*/ 307394 h 94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202" h="944265">
                <a:moveTo>
                  <a:pt x="306646" y="0"/>
                </a:moveTo>
                <a:cubicBezTo>
                  <a:pt x="306646" y="0"/>
                  <a:pt x="572864" y="178613"/>
                  <a:pt x="430129" y="301532"/>
                </a:cubicBezTo>
                <a:cubicBezTo>
                  <a:pt x="357552" y="366520"/>
                  <a:pt x="291507" y="438520"/>
                  <a:pt x="232946" y="516493"/>
                </a:cubicBezTo>
                <a:cubicBezTo>
                  <a:pt x="202339" y="556401"/>
                  <a:pt x="205743" y="612887"/>
                  <a:pt x="240919" y="648792"/>
                </a:cubicBezTo>
                <a:lnTo>
                  <a:pt x="438880" y="851442"/>
                </a:lnTo>
                <a:lnTo>
                  <a:pt x="404460" y="944266"/>
                </a:lnTo>
                <a:lnTo>
                  <a:pt x="112768" y="758422"/>
                </a:lnTo>
                <a:cubicBezTo>
                  <a:pt x="18233" y="698019"/>
                  <a:pt x="-23033" y="580549"/>
                  <a:pt x="12815" y="473892"/>
                </a:cubicBezTo>
                <a:lnTo>
                  <a:pt x="69404" y="307394"/>
                </a:lnTo>
                <a:close/>
              </a:path>
            </a:pathLst>
          </a:custGeom>
          <a:solidFill>
            <a:schemeClr val="accent2"/>
          </a:solidFill>
          <a:ln w="19431"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9A7B0E35-A305-4FA6-ADC1-94ECB4BF3650}"/>
              </a:ext>
            </a:extLst>
          </p:cNvPr>
          <p:cNvSpPr/>
          <p:nvPr/>
        </p:nvSpPr>
        <p:spPr>
          <a:xfrm>
            <a:off x="8954432" y="1774349"/>
            <a:ext cx="775511" cy="535448"/>
          </a:xfrm>
          <a:custGeom>
            <a:avLst/>
            <a:gdLst>
              <a:gd name="connsiteX0" fmla="*/ 774929 w 775511"/>
              <a:gd name="connsiteY0" fmla="*/ 401782 h 535448"/>
              <a:gd name="connsiteX1" fmla="*/ 679837 w 775511"/>
              <a:gd name="connsiteY1" fmla="*/ 526264 h 535448"/>
              <a:gd name="connsiteX2" fmla="*/ 512795 w 775511"/>
              <a:gd name="connsiteY2" fmla="*/ 535449 h 535448"/>
              <a:gd name="connsiteX3" fmla="*/ 0 w 775511"/>
              <a:gd name="connsiteY3" fmla="*/ 239975 h 535448"/>
              <a:gd name="connsiteX4" fmla="*/ 251050 w 775511"/>
              <a:gd name="connsiteY4" fmla="*/ 0 h 535448"/>
              <a:gd name="connsiteX5" fmla="*/ 498404 w 775511"/>
              <a:gd name="connsiteY5" fmla="*/ 327913 h 535448"/>
              <a:gd name="connsiteX6" fmla="*/ 775512 w 775511"/>
              <a:gd name="connsiteY6" fmla="*/ 402564 h 5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511" h="535448">
                <a:moveTo>
                  <a:pt x="774929" y="401782"/>
                </a:moveTo>
                <a:lnTo>
                  <a:pt x="679837" y="526264"/>
                </a:lnTo>
                <a:cubicBezTo>
                  <a:pt x="679837" y="526264"/>
                  <a:pt x="610414" y="530954"/>
                  <a:pt x="512795" y="535449"/>
                </a:cubicBezTo>
                <a:cubicBezTo>
                  <a:pt x="347891" y="529586"/>
                  <a:pt x="105593" y="476823"/>
                  <a:pt x="0" y="239975"/>
                </a:cubicBezTo>
                <a:cubicBezTo>
                  <a:pt x="85563" y="122723"/>
                  <a:pt x="198156" y="12116"/>
                  <a:pt x="251050" y="0"/>
                </a:cubicBezTo>
                <a:cubicBezTo>
                  <a:pt x="251050" y="0"/>
                  <a:pt x="350225" y="281208"/>
                  <a:pt x="498404" y="327913"/>
                </a:cubicBezTo>
                <a:cubicBezTo>
                  <a:pt x="643084" y="373642"/>
                  <a:pt x="769484" y="401196"/>
                  <a:pt x="775512" y="402564"/>
                </a:cubicBezTo>
                <a:close/>
              </a:path>
            </a:pathLst>
          </a:custGeom>
          <a:solidFill>
            <a:srgbClr val="000000">
              <a:alpha val="8000"/>
            </a:srgbClr>
          </a:solidFill>
          <a:ln w="19431"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D19D460-2DF9-4A33-98FC-737BA61A523E}"/>
              </a:ext>
            </a:extLst>
          </p:cNvPr>
          <p:cNvSpPr/>
          <p:nvPr/>
        </p:nvSpPr>
        <p:spPr>
          <a:xfrm>
            <a:off x="8479947" y="1642690"/>
            <a:ext cx="735346" cy="1139826"/>
          </a:xfrm>
          <a:custGeom>
            <a:avLst/>
            <a:gdLst>
              <a:gd name="connsiteX0" fmla="*/ 734092 w 735346"/>
              <a:gd name="connsiteY0" fmla="*/ 181295 h 1139826"/>
              <a:gd name="connsiteX1" fmla="*/ 440844 w 735346"/>
              <a:gd name="connsiteY1" fmla="*/ 64044 h 1139826"/>
              <a:gd name="connsiteX2" fmla="*/ 374338 w 735346"/>
              <a:gd name="connsiteY2" fmla="*/ 193802 h 1139826"/>
              <a:gd name="connsiteX3" fmla="*/ 0 w 735346"/>
              <a:gd name="connsiteY3" fmla="*/ 1086087 h 1139826"/>
              <a:gd name="connsiteX4" fmla="*/ 109482 w 735346"/>
              <a:gd name="connsiteY4" fmla="*/ 1139827 h 1139826"/>
              <a:gd name="connsiteX5" fmla="*/ 679253 w 735346"/>
              <a:gd name="connsiteY5" fmla="*/ 341148 h 1139826"/>
              <a:gd name="connsiteX6" fmla="*/ 734092 w 735346"/>
              <a:gd name="connsiteY6" fmla="*/ 181295 h 113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346" h="1139826">
                <a:moveTo>
                  <a:pt x="734092" y="181295"/>
                </a:moveTo>
                <a:cubicBezTo>
                  <a:pt x="753538" y="16752"/>
                  <a:pt x="542158" y="-66105"/>
                  <a:pt x="440844" y="64044"/>
                </a:cubicBezTo>
                <a:cubicBezTo>
                  <a:pt x="410664" y="102652"/>
                  <a:pt x="388092" y="146692"/>
                  <a:pt x="374338" y="193802"/>
                </a:cubicBezTo>
                <a:cubicBezTo>
                  <a:pt x="322611" y="369680"/>
                  <a:pt x="0" y="1086087"/>
                  <a:pt x="0" y="1086087"/>
                </a:cubicBezTo>
                <a:lnTo>
                  <a:pt x="109482" y="1139827"/>
                </a:lnTo>
                <a:cubicBezTo>
                  <a:pt x="109482" y="1139827"/>
                  <a:pt x="519601" y="624702"/>
                  <a:pt x="679253" y="341148"/>
                </a:cubicBezTo>
                <a:cubicBezTo>
                  <a:pt x="707882" y="292037"/>
                  <a:pt x="726522" y="237702"/>
                  <a:pt x="734092" y="181295"/>
                </a:cubicBezTo>
                <a:close/>
              </a:path>
            </a:pathLst>
          </a:custGeom>
          <a:solidFill>
            <a:srgbClr val="68E1FD"/>
          </a:solidFill>
          <a:ln w="19431"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F94E1EF4-7FDC-4CDC-87EB-36F48962EFAC}"/>
              </a:ext>
            </a:extLst>
          </p:cNvPr>
          <p:cNvSpPr/>
          <p:nvPr/>
        </p:nvSpPr>
        <p:spPr>
          <a:xfrm>
            <a:off x="8479947" y="1642690"/>
            <a:ext cx="735346" cy="1139826"/>
          </a:xfrm>
          <a:custGeom>
            <a:avLst/>
            <a:gdLst>
              <a:gd name="connsiteX0" fmla="*/ 734092 w 735346"/>
              <a:gd name="connsiteY0" fmla="*/ 181295 h 1139826"/>
              <a:gd name="connsiteX1" fmla="*/ 440844 w 735346"/>
              <a:gd name="connsiteY1" fmla="*/ 64044 h 1139826"/>
              <a:gd name="connsiteX2" fmla="*/ 374338 w 735346"/>
              <a:gd name="connsiteY2" fmla="*/ 193802 h 1139826"/>
              <a:gd name="connsiteX3" fmla="*/ 0 w 735346"/>
              <a:gd name="connsiteY3" fmla="*/ 1086087 h 1139826"/>
              <a:gd name="connsiteX4" fmla="*/ 109482 w 735346"/>
              <a:gd name="connsiteY4" fmla="*/ 1139827 h 1139826"/>
              <a:gd name="connsiteX5" fmla="*/ 679253 w 735346"/>
              <a:gd name="connsiteY5" fmla="*/ 341148 h 1139826"/>
              <a:gd name="connsiteX6" fmla="*/ 734092 w 735346"/>
              <a:gd name="connsiteY6" fmla="*/ 181295 h 113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346" h="1139826">
                <a:moveTo>
                  <a:pt x="734092" y="181295"/>
                </a:moveTo>
                <a:cubicBezTo>
                  <a:pt x="753538" y="16752"/>
                  <a:pt x="542158" y="-66105"/>
                  <a:pt x="440844" y="64044"/>
                </a:cubicBezTo>
                <a:cubicBezTo>
                  <a:pt x="410664" y="102652"/>
                  <a:pt x="388092" y="146692"/>
                  <a:pt x="374338" y="193802"/>
                </a:cubicBezTo>
                <a:cubicBezTo>
                  <a:pt x="322611" y="369680"/>
                  <a:pt x="0" y="1086087"/>
                  <a:pt x="0" y="1086087"/>
                </a:cubicBezTo>
                <a:lnTo>
                  <a:pt x="109482" y="1139827"/>
                </a:lnTo>
                <a:cubicBezTo>
                  <a:pt x="109482" y="1139827"/>
                  <a:pt x="519601" y="624702"/>
                  <a:pt x="679253" y="341148"/>
                </a:cubicBezTo>
                <a:cubicBezTo>
                  <a:pt x="707882" y="292037"/>
                  <a:pt x="726522" y="237702"/>
                  <a:pt x="734092" y="181295"/>
                </a:cubicBezTo>
                <a:close/>
              </a:path>
            </a:pathLst>
          </a:custGeom>
          <a:solidFill>
            <a:srgbClr val="FFFFFF">
              <a:alpha val="36000"/>
            </a:srgbClr>
          </a:solidFill>
          <a:ln w="19431"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5B53DA17-FB42-451B-A348-B5AE5946D524}"/>
              </a:ext>
            </a:extLst>
          </p:cNvPr>
          <p:cNvSpPr/>
          <p:nvPr/>
        </p:nvSpPr>
        <p:spPr>
          <a:xfrm>
            <a:off x="8423662" y="2737570"/>
            <a:ext cx="164988" cy="124132"/>
          </a:xfrm>
          <a:custGeom>
            <a:avLst/>
            <a:gdLst>
              <a:gd name="connsiteX0" fmla="*/ 73592 w 164988"/>
              <a:gd name="connsiteY0" fmla="*/ 0 h 124132"/>
              <a:gd name="connsiteX1" fmla="*/ 20698 w 164988"/>
              <a:gd name="connsiteY1" fmla="*/ 113539 h 124132"/>
              <a:gd name="connsiteX2" fmla="*/ 164988 w 164988"/>
              <a:gd name="connsiteY2" fmla="*/ 44946 h 124132"/>
            </a:gdLst>
            <a:ahLst/>
            <a:cxnLst>
              <a:cxn ang="0">
                <a:pos x="connsiteX0" y="connsiteY0"/>
              </a:cxn>
              <a:cxn ang="0">
                <a:pos x="connsiteX1" y="connsiteY1"/>
              </a:cxn>
              <a:cxn ang="0">
                <a:pos x="connsiteX2" y="connsiteY2"/>
              </a:cxn>
            </a:cxnLst>
            <a:rect l="l" t="t" r="r" b="b"/>
            <a:pathLst>
              <a:path w="164988" h="124132">
                <a:moveTo>
                  <a:pt x="73592" y="0"/>
                </a:moveTo>
                <a:cubicBezTo>
                  <a:pt x="73592" y="0"/>
                  <a:pt x="-47169" y="68397"/>
                  <a:pt x="20698" y="113539"/>
                </a:cubicBezTo>
                <a:cubicBezTo>
                  <a:pt x="88565" y="158680"/>
                  <a:pt x="164988" y="44946"/>
                  <a:pt x="164988" y="44946"/>
                </a:cubicBezTo>
                <a:close/>
              </a:path>
            </a:pathLst>
          </a:custGeom>
          <a:solidFill>
            <a:srgbClr val="F4A28C"/>
          </a:solidFill>
          <a:ln w="19431"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E5020F3E-DD24-453D-A9EB-785F2E45CF6A}"/>
              </a:ext>
            </a:extLst>
          </p:cNvPr>
          <p:cNvSpPr/>
          <p:nvPr/>
        </p:nvSpPr>
        <p:spPr>
          <a:xfrm>
            <a:off x="9977493" y="2859121"/>
            <a:ext cx="114979" cy="166995"/>
          </a:xfrm>
          <a:custGeom>
            <a:avLst/>
            <a:gdLst>
              <a:gd name="connsiteX0" fmla="*/ 0 w 114979"/>
              <a:gd name="connsiteY0" fmla="*/ 55304 h 166995"/>
              <a:gd name="connsiteX1" fmla="*/ 36364 w 114979"/>
              <a:gd name="connsiteY1" fmla="*/ 151841 h 166995"/>
              <a:gd name="connsiteX2" fmla="*/ 105592 w 114979"/>
              <a:gd name="connsiteY2" fmla="*/ 138748 h 166995"/>
              <a:gd name="connsiteX3" fmla="*/ 83035 w 114979"/>
              <a:gd name="connsiteY3" fmla="*/ 21496 h 166995"/>
              <a:gd name="connsiteX4" fmla="*/ 20224 w 114979"/>
              <a:gd name="connsiteY4" fmla="*/ 0 h 16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9" h="166995">
                <a:moveTo>
                  <a:pt x="0" y="55304"/>
                </a:moveTo>
                <a:cubicBezTo>
                  <a:pt x="0" y="55304"/>
                  <a:pt x="56199" y="113929"/>
                  <a:pt x="36364" y="151841"/>
                </a:cubicBezTo>
                <a:cubicBezTo>
                  <a:pt x="36364" y="151841"/>
                  <a:pt x="75256" y="193465"/>
                  <a:pt x="105592" y="138748"/>
                </a:cubicBezTo>
                <a:cubicBezTo>
                  <a:pt x="135928" y="84030"/>
                  <a:pt x="83035" y="21496"/>
                  <a:pt x="83035" y="21496"/>
                </a:cubicBezTo>
                <a:lnTo>
                  <a:pt x="20224" y="0"/>
                </a:lnTo>
                <a:close/>
              </a:path>
            </a:pathLst>
          </a:custGeom>
          <a:solidFill>
            <a:srgbClr val="68E1FD"/>
          </a:solidFill>
          <a:ln w="19431" cap="flat">
            <a:noFill/>
            <a:prstDash val="solid"/>
            <a:miter/>
          </a:ln>
        </p:spPr>
        <p:txBody>
          <a:bodyPr rtlCol="0" anchor="ctr"/>
          <a:lstStyle/>
          <a:p>
            <a:endParaRPr lang="zh-CN" altLang="en-US"/>
          </a:p>
        </p:txBody>
      </p:sp>
      <p:grpSp>
        <p:nvGrpSpPr>
          <p:cNvPr id="7" name="组合 6">
            <a:extLst>
              <a:ext uri="{FF2B5EF4-FFF2-40B4-BE49-F238E27FC236}">
                <a16:creationId xmlns:a16="http://schemas.microsoft.com/office/drawing/2014/main" id="{F23F1535-6149-4CD5-A218-A922BEE3159C}"/>
              </a:ext>
            </a:extLst>
          </p:cNvPr>
          <p:cNvGrpSpPr/>
          <p:nvPr/>
        </p:nvGrpSpPr>
        <p:grpSpPr>
          <a:xfrm>
            <a:off x="760131" y="1774868"/>
            <a:ext cx="4705631" cy="4089996"/>
            <a:chOff x="969196" y="2371602"/>
            <a:chExt cx="4764295" cy="4903851"/>
          </a:xfrm>
        </p:grpSpPr>
        <p:grpSp>
          <p:nvGrpSpPr>
            <p:cNvPr id="2" name="组合 1">
              <a:extLst>
                <a:ext uri="{FF2B5EF4-FFF2-40B4-BE49-F238E27FC236}">
                  <a16:creationId xmlns:a16="http://schemas.microsoft.com/office/drawing/2014/main" id="{CF43EB65-097A-471A-9B64-DD42DD04C7C0}"/>
                </a:ext>
              </a:extLst>
            </p:cNvPr>
            <p:cNvGrpSpPr/>
            <p:nvPr/>
          </p:nvGrpSpPr>
          <p:grpSpPr>
            <a:xfrm>
              <a:off x="969197" y="2371602"/>
              <a:ext cx="4718961" cy="792554"/>
              <a:chOff x="969197" y="2371602"/>
              <a:chExt cx="4718961" cy="792554"/>
            </a:xfrm>
          </p:grpSpPr>
          <p:sp>
            <p:nvSpPr>
              <p:cNvPr id="107" name="任意多边形: 形状 106">
                <a:extLst>
                  <a:ext uri="{FF2B5EF4-FFF2-40B4-BE49-F238E27FC236}">
                    <a16:creationId xmlns:a16="http://schemas.microsoft.com/office/drawing/2014/main" id="{501AEAE9-25BF-46AB-8D7D-95FDE93AB565}"/>
                  </a:ext>
                </a:extLst>
              </p:cNvPr>
              <p:cNvSpPr/>
              <p:nvPr/>
            </p:nvSpPr>
            <p:spPr>
              <a:xfrm>
                <a:off x="969197" y="2371602"/>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11" name="文本框 110">
                <a:extLst>
                  <a:ext uri="{FF2B5EF4-FFF2-40B4-BE49-F238E27FC236}">
                    <a16:creationId xmlns:a16="http://schemas.microsoft.com/office/drawing/2014/main" id="{26E874FD-0F08-4A97-ACF9-5299A554527B}"/>
                  </a:ext>
                </a:extLst>
              </p:cNvPr>
              <p:cNvSpPr txBox="1"/>
              <p:nvPr/>
            </p:nvSpPr>
            <p:spPr>
              <a:xfrm>
                <a:off x="1290483" y="2387167"/>
                <a:ext cx="613875" cy="646331"/>
              </a:xfrm>
              <a:prstGeom prst="rect">
                <a:avLst/>
              </a:prstGeom>
              <a:noFill/>
            </p:spPr>
            <p:txBody>
              <a:bodyPr wrap="square" rtlCol="0">
                <a:spAutoFit/>
              </a:bodyPr>
              <a:lstStyle/>
              <a:p>
                <a:pPr algn="dist"/>
                <a:r>
                  <a:rPr lang="en-US" altLang="zh-CN" sz="3600" dirty="0">
                    <a:solidFill>
                      <a:schemeClr val="accent2">
                        <a:alpha val="88000"/>
                      </a:schemeClr>
                    </a:solidFill>
                  </a:rPr>
                  <a:t>01</a:t>
                </a:r>
                <a:endParaRPr lang="zh-CN" altLang="en-US" sz="34400" b="1" dirty="0">
                  <a:solidFill>
                    <a:schemeClr val="bg1">
                      <a:alpha val="50000"/>
                    </a:schemeClr>
                  </a:solidFill>
                  <a:ea typeface="+mj-ea"/>
                </a:endParaRPr>
              </a:p>
            </p:txBody>
          </p:sp>
          <p:sp>
            <p:nvSpPr>
              <p:cNvPr id="113" name="文本框 112">
                <a:extLst>
                  <a:ext uri="{FF2B5EF4-FFF2-40B4-BE49-F238E27FC236}">
                    <a16:creationId xmlns:a16="http://schemas.microsoft.com/office/drawing/2014/main" id="{BBB77583-ED6C-4B73-A811-7594410486E8}"/>
                  </a:ext>
                </a:extLst>
              </p:cNvPr>
              <p:cNvSpPr txBox="1"/>
              <p:nvPr/>
            </p:nvSpPr>
            <p:spPr>
              <a:xfrm>
                <a:off x="2066921" y="2471436"/>
                <a:ext cx="1889661" cy="553530"/>
              </a:xfrm>
              <a:prstGeom prst="rect">
                <a:avLst/>
              </a:prstGeom>
              <a:noFill/>
            </p:spPr>
            <p:txBody>
              <a:bodyPr wrap="square">
                <a:spAutoFit/>
              </a:bodyPr>
              <a:lstStyle/>
              <a:p>
                <a:pPr>
                  <a:defRPr/>
                </a:pPr>
                <a:r>
                  <a:rPr lang="zh-CN" altLang="zh-CN" sz="2400" dirty="0">
                    <a:solidFill>
                      <a:schemeClr val="tx1">
                        <a:lumMod val="75000"/>
                        <a:lumOff val="25000"/>
                      </a:schemeClr>
                    </a:solidFill>
                    <a:ea typeface="思源黑体 CN Medium" panose="020B0600000000000000" pitchFamily="34" charset="-122"/>
                  </a:rPr>
                  <a:t>整体架构</a:t>
                </a:r>
                <a:endParaRPr lang="zh-CN" altLang="en-US" sz="2400" dirty="0">
                  <a:solidFill>
                    <a:schemeClr val="tx1">
                      <a:lumMod val="75000"/>
                      <a:lumOff val="25000"/>
                    </a:schemeClr>
                  </a:solidFill>
                  <a:ea typeface="思源黑体 CN Medium" panose="020B0600000000000000" pitchFamily="34" charset="-122"/>
                </a:endParaRPr>
              </a:p>
            </p:txBody>
          </p:sp>
        </p:grpSp>
        <p:grpSp>
          <p:nvGrpSpPr>
            <p:cNvPr id="3" name="组合 2">
              <a:extLst>
                <a:ext uri="{FF2B5EF4-FFF2-40B4-BE49-F238E27FC236}">
                  <a16:creationId xmlns:a16="http://schemas.microsoft.com/office/drawing/2014/main" id="{7240304B-2BC7-4197-ABFE-B68B304C1ED9}"/>
                </a:ext>
              </a:extLst>
            </p:cNvPr>
            <p:cNvGrpSpPr/>
            <p:nvPr/>
          </p:nvGrpSpPr>
          <p:grpSpPr>
            <a:xfrm>
              <a:off x="973571" y="3448048"/>
              <a:ext cx="4718961" cy="792554"/>
              <a:chOff x="973571" y="3448048"/>
              <a:chExt cx="4718961" cy="792554"/>
            </a:xfrm>
          </p:grpSpPr>
          <p:sp>
            <p:nvSpPr>
              <p:cNvPr id="115" name="任意多边形: 形状 114">
                <a:extLst>
                  <a:ext uri="{FF2B5EF4-FFF2-40B4-BE49-F238E27FC236}">
                    <a16:creationId xmlns:a16="http://schemas.microsoft.com/office/drawing/2014/main" id="{1B5D249F-E076-43EE-B9EE-E37D5DEC5D0D}"/>
                  </a:ext>
                </a:extLst>
              </p:cNvPr>
              <p:cNvSpPr/>
              <p:nvPr/>
            </p:nvSpPr>
            <p:spPr>
              <a:xfrm>
                <a:off x="973571" y="3448048"/>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6" name="文本框 115">
                <a:extLst>
                  <a:ext uri="{FF2B5EF4-FFF2-40B4-BE49-F238E27FC236}">
                    <a16:creationId xmlns:a16="http://schemas.microsoft.com/office/drawing/2014/main" id="{366C3929-C393-4853-ADC6-CE814946E4DA}"/>
                  </a:ext>
                </a:extLst>
              </p:cNvPr>
              <p:cNvSpPr txBox="1"/>
              <p:nvPr/>
            </p:nvSpPr>
            <p:spPr>
              <a:xfrm>
                <a:off x="1295563" y="3526465"/>
                <a:ext cx="734387" cy="646331"/>
              </a:xfrm>
              <a:prstGeom prst="rect">
                <a:avLst/>
              </a:prstGeom>
              <a:noFill/>
            </p:spPr>
            <p:txBody>
              <a:bodyPr wrap="square" rtlCol="0">
                <a:spAutoFit/>
              </a:bodyPr>
              <a:lstStyle/>
              <a:p>
                <a:r>
                  <a:rPr lang="en-US" altLang="zh-CN" sz="3600" dirty="0">
                    <a:solidFill>
                      <a:schemeClr val="accent2">
                        <a:alpha val="88000"/>
                      </a:schemeClr>
                    </a:solidFill>
                  </a:rPr>
                  <a:t>02</a:t>
                </a:r>
                <a:endParaRPr lang="zh-CN" altLang="en-US" sz="34400" b="1" dirty="0">
                  <a:solidFill>
                    <a:schemeClr val="bg1">
                      <a:alpha val="50000"/>
                    </a:schemeClr>
                  </a:solidFill>
                  <a:ea typeface="+mj-ea"/>
                </a:endParaRPr>
              </a:p>
            </p:txBody>
          </p:sp>
          <p:sp>
            <p:nvSpPr>
              <p:cNvPr id="117" name="文本框 116">
                <a:extLst>
                  <a:ext uri="{FF2B5EF4-FFF2-40B4-BE49-F238E27FC236}">
                    <a16:creationId xmlns:a16="http://schemas.microsoft.com/office/drawing/2014/main" id="{0FE85EE7-CE29-4283-98E2-996C05055A30}"/>
                  </a:ext>
                </a:extLst>
              </p:cNvPr>
              <p:cNvSpPr txBox="1"/>
              <p:nvPr/>
            </p:nvSpPr>
            <p:spPr>
              <a:xfrm>
                <a:off x="2066921" y="3610734"/>
                <a:ext cx="3018573" cy="553530"/>
              </a:xfrm>
              <a:prstGeom prst="rect">
                <a:avLst/>
              </a:prstGeom>
              <a:noFill/>
            </p:spPr>
            <p:txBody>
              <a:bodyPr wrap="square">
                <a:spAutoFit/>
              </a:bodyPr>
              <a:lstStyle/>
              <a:p>
                <a:pPr>
                  <a:defRPr/>
                </a:pPr>
                <a:r>
                  <a:rPr lang="zh-CN" altLang="zh-CN" sz="2400" dirty="0">
                    <a:solidFill>
                      <a:schemeClr val="tx1">
                        <a:lumMod val="75000"/>
                        <a:lumOff val="25000"/>
                      </a:schemeClr>
                    </a:solidFill>
                    <a:ea typeface="思源黑体 CN Medium" panose="020B0600000000000000" pitchFamily="34" charset="-122"/>
                  </a:rPr>
                  <a:t>部署策略</a:t>
                </a:r>
              </a:p>
            </p:txBody>
          </p:sp>
        </p:grpSp>
        <p:grpSp>
          <p:nvGrpSpPr>
            <p:cNvPr id="4" name="组合 3">
              <a:extLst>
                <a:ext uri="{FF2B5EF4-FFF2-40B4-BE49-F238E27FC236}">
                  <a16:creationId xmlns:a16="http://schemas.microsoft.com/office/drawing/2014/main" id="{5DFD5133-E616-4BC4-A53B-DCCDDAFA5598}"/>
                </a:ext>
              </a:extLst>
            </p:cNvPr>
            <p:cNvGrpSpPr/>
            <p:nvPr/>
          </p:nvGrpSpPr>
          <p:grpSpPr>
            <a:xfrm>
              <a:off x="979394" y="4439296"/>
              <a:ext cx="4718961" cy="792554"/>
              <a:chOff x="979394" y="4439296"/>
              <a:chExt cx="4718961" cy="792554"/>
            </a:xfrm>
          </p:grpSpPr>
          <p:sp>
            <p:nvSpPr>
              <p:cNvPr id="119" name="任意多边形: 形状 118">
                <a:extLst>
                  <a:ext uri="{FF2B5EF4-FFF2-40B4-BE49-F238E27FC236}">
                    <a16:creationId xmlns:a16="http://schemas.microsoft.com/office/drawing/2014/main" id="{624FB878-F4A7-42FC-ADE2-6F0F9328FBFD}"/>
                  </a:ext>
                </a:extLst>
              </p:cNvPr>
              <p:cNvSpPr/>
              <p:nvPr/>
            </p:nvSpPr>
            <p:spPr>
              <a:xfrm>
                <a:off x="979394" y="4439296"/>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0" name="文本框 119">
                <a:extLst>
                  <a:ext uri="{FF2B5EF4-FFF2-40B4-BE49-F238E27FC236}">
                    <a16:creationId xmlns:a16="http://schemas.microsoft.com/office/drawing/2014/main" id="{724C2150-4312-4D65-9E94-3E2176A0E51A}"/>
                  </a:ext>
                </a:extLst>
              </p:cNvPr>
              <p:cNvSpPr txBox="1"/>
              <p:nvPr/>
            </p:nvSpPr>
            <p:spPr>
              <a:xfrm>
                <a:off x="1290482" y="4484474"/>
                <a:ext cx="744546" cy="646330"/>
              </a:xfrm>
              <a:prstGeom prst="rect">
                <a:avLst/>
              </a:prstGeom>
              <a:noFill/>
            </p:spPr>
            <p:txBody>
              <a:bodyPr wrap="square" rtlCol="0">
                <a:spAutoFit/>
              </a:bodyPr>
              <a:lstStyle/>
              <a:p>
                <a:r>
                  <a:rPr lang="en-US" altLang="zh-CN" sz="3600" dirty="0">
                    <a:solidFill>
                      <a:schemeClr val="accent2">
                        <a:alpha val="88000"/>
                      </a:schemeClr>
                    </a:solidFill>
                  </a:rPr>
                  <a:t>03</a:t>
                </a:r>
                <a:endParaRPr lang="zh-CN" altLang="en-US" sz="34400" b="1" dirty="0">
                  <a:solidFill>
                    <a:schemeClr val="bg1">
                      <a:alpha val="50000"/>
                    </a:schemeClr>
                  </a:solidFill>
                  <a:ea typeface="+mj-ea"/>
                </a:endParaRPr>
              </a:p>
            </p:txBody>
          </p:sp>
          <p:sp>
            <p:nvSpPr>
              <p:cNvPr id="121" name="文本框 120">
                <a:extLst>
                  <a:ext uri="{FF2B5EF4-FFF2-40B4-BE49-F238E27FC236}">
                    <a16:creationId xmlns:a16="http://schemas.microsoft.com/office/drawing/2014/main" id="{2117D4D8-D480-498F-A273-73E486B27683}"/>
                  </a:ext>
                </a:extLst>
              </p:cNvPr>
              <p:cNvSpPr txBox="1"/>
              <p:nvPr/>
            </p:nvSpPr>
            <p:spPr>
              <a:xfrm>
                <a:off x="2048138" y="4569258"/>
                <a:ext cx="1889661" cy="553530"/>
              </a:xfrm>
              <a:prstGeom prst="rect">
                <a:avLst/>
              </a:prstGeom>
              <a:noFill/>
            </p:spPr>
            <p:txBody>
              <a:bodyPr wrap="square">
                <a:spAutoFit/>
              </a:bodyPr>
              <a:lstStyle/>
              <a:p>
                <a:pPr>
                  <a:defRPr/>
                </a:pPr>
                <a:r>
                  <a:rPr lang="zh-CN" altLang="zh-CN" sz="2400" dirty="0">
                    <a:solidFill>
                      <a:schemeClr val="tx1">
                        <a:lumMod val="75000"/>
                        <a:lumOff val="25000"/>
                      </a:schemeClr>
                    </a:solidFill>
                    <a:ea typeface="思源黑体 CN Medium" panose="020B0600000000000000" pitchFamily="34" charset="-122"/>
                  </a:rPr>
                  <a:t>技术选型</a:t>
                </a:r>
                <a:endParaRPr lang="zh-CN" altLang="en-US" sz="2400" dirty="0">
                  <a:solidFill>
                    <a:schemeClr val="tx1">
                      <a:lumMod val="75000"/>
                      <a:lumOff val="25000"/>
                    </a:schemeClr>
                  </a:solidFill>
                  <a:ea typeface="思源黑体 CN Medium" panose="020B0600000000000000" pitchFamily="34" charset="-122"/>
                </a:endParaRPr>
              </a:p>
            </p:txBody>
          </p:sp>
        </p:grpSp>
        <p:grpSp>
          <p:nvGrpSpPr>
            <p:cNvPr id="109" name="组合 108">
              <a:extLst>
                <a:ext uri="{FF2B5EF4-FFF2-40B4-BE49-F238E27FC236}">
                  <a16:creationId xmlns:a16="http://schemas.microsoft.com/office/drawing/2014/main" id="{1CD5D634-BA5E-438D-B516-E1AD32F36D0B}"/>
                </a:ext>
              </a:extLst>
            </p:cNvPr>
            <p:cNvGrpSpPr/>
            <p:nvPr/>
          </p:nvGrpSpPr>
          <p:grpSpPr>
            <a:xfrm>
              <a:off x="1014530" y="5494031"/>
              <a:ext cx="4718961" cy="792554"/>
              <a:chOff x="1006203" y="2281037"/>
              <a:chExt cx="4718961" cy="792554"/>
            </a:xfrm>
          </p:grpSpPr>
          <p:sp>
            <p:nvSpPr>
              <p:cNvPr id="110" name="任意多边形: 形状 109">
                <a:extLst>
                  <a:ext uri="{FF2B5EF4-FFF2-40B4-BE49-F238E27FC236}">
                    <a16:creationId xmlns:a16="http://schemas.microsoft.com/office/drawing/2014/main" id="{5346E49A-A3E8-4190-93B8-D67E3D48C7EF}"/>
                  </a:ext>
                </a:extLst>
              </p:cNvPr>
              <p:cNvSpPr/>
              <p:nvPr/>
            </p:nvSpPr>
            <p:spPr>
              <a:xfrm>
                <a:off x="1006203" y="2281037"/>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12" name="文本框 111">
                <a:extLst>
                  <a:ext uri="{FF2B5EF4-FFF2-40B4-BE49-F238E27FC236}">
                    <a16:creationId xmlns:a16="http://schemas.microsoft.com/office/drawing/2014/main" id="{B9A4A012-774A-40D2-897E-1B2BEBDEF788}"/>
                  </a:ext>
                </a:extLst>
              </p:cNvPr>
              <p:cNvSpPr txBox="1"/>
              <p:nvPr/>
            </p:nvSpPr>
            <p:spPr>
              <a:xfrm>
                <a:off x="1298676" y="2289844"/>
                <a:ext cx="710952" cy="774942"/>
              </a:xfrm>
              <a:prstGeom prst="rect">
                <a:avLst/>
              </a:prstGeom>
              <a:noFill/>
            </p:spPr>
            <p:txBody>
              <a:bodyPr wrap="square" rtlCol="0">
                <a:spAutoFit/>
              </a:bodyPr>
              <a:lstStyle/>
              <a:p>
                <a:pPr algn="dist"/>
                <a:r>
                  <a:rPr lang="en-US" altLang="zh-CN" sz="3600" dirty="0">
                    <a:solidFill>
                      <a:schemeClr val="accent2">
                        <a:alpha val="88000"/>
                      </a:schemeClr>
                    </a:solidFill>
                  </a:rPr>
                  <a:t>04</a:t>
                </a:r>
                <a:endParaRPr lang="zh-CN" altLang="en-US" sz="34400" b="1" dirty="0">
                  <a:solidFill>
                    <a:schemeClr val="bg1">
                      <a:alpha val="50000"/>
                    </a:schemeClr>
                  </a:solidFill>
                  <a:ea typeface="+mj-ea"/>
                </a:endParaRPr>
              </a:p>
            </p:txBody>
          </p:sp>
          <p:sp>
            <p:nvSpPr>
              <p:cNvPr id="123" name="文本框 122">
                <a:extLst>
                  <a:ext uri="{FF2B5EF4-FFF2-40B4-BE49-F238E27FC236}">
                    <a16:creationId xmlns:a16="http://schemas.microsoft.com/office/drawing/2014/main" id="{E8464D26-E521-4520-BD7A-33B5F07137B5}"/>
                  </a:ext>
                </a:extLst>
              </p:cNvPr>
              <p:cNvSpPr txBox="1"/>
              <p:nvPr/>
            </p:nvSpPr>
            <p:spPr>
              <a:xfrm>
                <a:off x="2058592" y="2365027"/>
                <a:ext cx="1889661" cy="553530"/>
              </a:xfrm>
              <a:prstGeom prst="rect">
                <a:avLst/>
              </a:prstGeom>
              <a:noFill/>
            </p:spPr>
            <p:txBody>
              <a:bodyPr wrap="square">
                <a:spAutoFit/>
              </a:bodyPr>
              <a:lstStyle/>
              <a:p>
                <a:pPr>
                  <a:defRPr/>
                </a:pPr>
                <a:r>
                  <a:rPr lang="zh-CN" altLang="zh-CN" sz="2400" dirty="0">
                    <a:solidFill>
                      <a:schemeClr val="tx1">
                        <a:lumMod val="75000"/>
                        <a:lumOff val="25000"/>
                      </a:schemeClr>
                    </a:solidFill>
                    <a:ea typeface="思源黑体 CN Medium" panose="020B0600000000000000" pitchFamily="34" charset="-122"/>
                  </a:rPr>
                  <a:t>质量属性</a:t>
                </a:r>
                <a:endParaRPr lang="zh-CN" altLang="en-US" sz="2400" dirty="0">
                  <a:solidFill>
                    <a:schemeClr val="tx1">
                      <a:lumMod val="75000"/>
                      <a:lumOff val="25000"/>
                    </a:schemeClr>
                  </a:solidFill>
                  <a:ea typeface="思源黑体 CN Medium" panose="020B0600000000000000" pitchFamily="34" charset="-122"/>
                </a:endParaRPr>
              </a:p>
            </p:txBody>
          </p:sp>
        </p:grpSp>
        <p:grpSp>
          <p:nvGrpSpPr>
            <p:cNvPr id="135" name="组合 134">
              <a:extLst>
                <a:ext uri="{FF2B5EF4-FFF2-40B4-BE49-F238E27FC236}">
                  <a16:creationId xmlns:a16="http://schemas.microsoft.com/office/drawing/2014/main" id="{C1FDA14F-AF4D-4A48-9382-7BC5191480C7}"/>
                </a:ext>
              </a:extLst>
            </p:cNvPr>
            <p:cNvGrpSpPr/>
            <p:nvPr/>
          </p:nvGrpSpPr>
          <p:grpSpPr>
            <a:xfrm>
              <a:off x="969196" y="6482899"/>
              <a:ext cx="4718961" cy="792554"/>
              <a:chOff x="969197" y="2371602"/>
              <a:chExt cx="4718961" cy="792554"/>
            </a:xfrm>
          </p:grpSpPr>
          <p:sp>
            <p:nvSpPr>
              <p:cNvPr id="137" name="任意多边形: 形状 136">
                <a:extLst>
                  <a:ext uri="{FF2B5EF4-FFF2-40B4-BE49-F238E27FC236}">
                    <a16:creationId xmlns:a16="http://schemas.microsoft.com/office/drawing/2014/main" id="{F0246F49-8F55-4896-8083-E135C344B468}"/>
                  </a:ext>
                </a:extLst>
              </p:cNvPr>
              <p:cNvSpPr/>
              <p:nvPr/>
            </p:nvSpPr>
            <p:spPr>
              <a:xfrm>
                <a:off x="969197" y="2371602"/>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38" name="文本框 137">
                <a:extLst>
                  <a:ext uri="{FF2B5EF4-FFF2-40B4-BE49-F238E27FC236}">
                    <a16:creationId xmlns:a16="http://schemas.microsoft.com/office/drawing/2014/main" id="{AC182460-EC6B-49BC-9B74-32539D116415}"/>
                  </a:ext>
                </a:extLst>
              </p:cNvPr>
              <p:cNvSpPr txBox="1"/>
              <p:nvPr/>
            </p:nvSpPr>
            <p:spPr>
              <a:xfrm>
                <a:off x="1290483" y="2387167"/>
                <a:ext cx="727473" cy="774943"/>
              </a:xfrm>
              <a:prstGeom prst="rect">
                <a:avLst/>
              </a:prstGeom>
              <a:noFill/>
            </p:spPr>
            <p:txBody>
              <a:bodyPr wrap="square" rtlCol="0">
                <a:spAutoFit/>
              </a:bodyPr>
              <a:lstStyle/>
              <a:p>
                <a:pPr algn="dist"/>
                <a:r>
                  <a:rPr lang="en-US" altLang="zh-CN" sz="3600" dirty="0">
                    <a:solidFill>
                      <a:schemeClr val="accent2">
                        <a:alpha val="88000"/>
                      </a:schemeClr>
                    </a:solidFill>
                  </a:rPr>
                  <a:t>05</a:t>
                </a:r>
                <a:endParaRPr lang="zh-CN" altLang="en-US" sz="34400" b="1" dirty="0">
                  <a:solidFill>
                    <a:schemeClr val="bg1">
                      <a:alpha val="50000"/>
                    </a:schemeClr>
                  </a:solidFill>
                  <a:ea typeface="+mj-ea"/>
                </a:endParaRPr>
              </a:p>
            </p:txBody>
          </p:sp>
          <p:sp>
            <p:nvSpPr>
              <p:cNvPr id="139" name="文本框 138">
                <a:extLst>
                  <a:ext uri="{FF2B5EF4-FFF2-40B4-BE49-F238E27FC236}">
                    <a16:creationId xmlns:a16="http://schemas.microsoft.com/office/drawing/2014/main" id="{0890112E-6B51-46A6-89BC-6FDB9B4F58BF}"/>
                  </a:ext>
                </a:extLst>
              </p:cNvPr>
              <p:cNvSpPr txBox="1"/>
              <p:nvPr/>
            </p:nvSpPr>
            <p:spPr>
              <a:xfrm>
                <a:off x="2066921" y="2471436"/>
                <a:ext cx="2499840" cy="553530"/>
              </a:xfrm>
              <a:prstGeom prst="rect">
                <a:avLst/>
              </a:prstGeom>
              <a:noFill/>
            </p:spPr>
            <p:txBody>
              <a:bodyPr wrap="square">
                <a:spAutoFit/>
              </a:bodyPr>
              <a:lstStyle/>
              <a:p>
                <a:pPr>
                  <a:defRPr/>
                </a:pPr>
                <a:r>
                  <a:rPr lang="zh-CN" altLang="zh-CN" sz="2400" dirty="0">
                    <a:solidFill>
                      <a:schemeClr val="tx1">
                        <a:lumMod val="75000"/>
                        <a:lumOff val="25000"/>
                      </a:schemeClr>
                    </a:solidFill>
                    <a:ea typeface="思源黑体 CN Medium" panose="020B0600000000000000" pitchFamily="34" charset="-122"/>
                  </a:rPr>
                  <a:t>横切关注点</a:t>
                </a:r>
                <a:endParaRPr lang="zh-CN" altLang="en-US" sz="2400" dirty="0">
                  <a:solidFill>
                    <a:schemeClr val="tx1">
                      <a:lumMod val="75000"/>
                      <a:lumOff val="25000"/>
                    </a:schemeClr>
                  </a:solidFill>
                  <a:ea typeface="思源黑体 CN Medium" panose="020B0600000000000000" pitchFamily="34" charset="-122"/>
                </a:endParaRPr>
              </a:p>
            </p:txBody>
          </p:sp>
        </p:grpSp>
      </p:grpSp>
    </p:spTree>
    <p:extLst>
      <p:ext uri="{BB962C8B-B14F-4D97-AF65-F5344CB8AC3E}">
        <p14:creationId xmlns:p14="http://schemas.microsoft.com/office/powerpoint/2010/main" val="314960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 y="4067"/>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en-US" sz="2400" dirty="0">
                <a:gradFill>
                  <a:gsLst>
                    <a:gs pos="0">
                      <a:srgbClr val="075FC5"/>
                    </a:gs>
                    <a:gs pos="100000">
                      <a:srgbClr val="0F30A9"/>
                    </a:gs>
                  </a:gsLst>
                  <a:lin ang="2700000" scaled="1"/>
                </a:gradFill>
                <a:latin typeface="思源黑体 CN Medium" panose="020B0600000000000000" pitchFamily="34" charset="-122"/>
                <a:ea typeface="思源黑体 CN Medium" panose="020B0600000000000000" pitchFamily="34" charset="-122"/>
              </a:rPr>
              <a:t>日志与与异常处理</a:t>
            </a: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148" name="矩形: 圆角 147">
            <a:extLst>
              <a:ext uri="{FF2B5EF4-FFF2-40B4-BE49-F238E27FC236}">
                <a16:creationId xmlns:a16="http://schemas.microsoft.com/office/drawing/2014/main" id="{F11A480D-D0CA-4657-9CA0-5F364C474DC8}"/>
              </a:ext>
            </a:extLst>
          </p:cNvPr>
          <p:cNvSpPr/>
          <p:nvPr/>
        </p:nvSpPr>
        <p:spPr>
          <a:xfrm>
            <a:off x="5351885" y="1765876"/>
            <a:ext cx="5703173" cy="1031465"/>
          </a:xfrm>
          <a:prstGeom prst="roundRect">
            <a:avLst>
              <a:gd name="adj" fmla="val 12706"/>
            </a:avLst>
          </a:prstGeom>
          <a:solidFill>
            <a:sysClr val="window" lastClr="FFFFFF"/>
          </a:solidFill>
          <a:ln w="12700" cap="flat" cmpd="sng" algn="ctr">
            <a:noFill/>
            <a:prstDash val="solid"/>
            <a:miter lim="800000"/>
          </a:ln>
          <a:effectLst>
            <a:outerShdw blurRad="203200" dist="139700" dir="2700000" sx="92000" sy="92000" algn="tl" rotWithShape="0">
              <a:schemeClr val="accent1">
                <a:lumMod val="50000"/>
                <a:alpha val="20000"/>
              </a:schemeClr>
            </a:outerShdw>
          </a:effectLst>
        </p:spPr>
        <p:txBody>
          <a:bodyPr rtlCol="0" anchor="ctr"/>
          <a:lstStyle/>
          <a:p>
            <a:pPr algn="ctr"/>
            <a:endParaRPr lang="zh-CN" altLang="en-US" kern="0" dirty="0">
              <a:solidFill>
                <a:prstClr val="white"/>
              </a:solidFill>
              <a:latin typeface="思源黑体 CN Normal" panose="020B0400000000000000" pitchFamily="34" charset="-122"/>
            </a:endParaRPr>
          </a:p>
        </p:txBody>
      </p:sp>
      <p:sp>
        <p:nvSpPr>
          <p:cNvPr id="235" name="矩形: 圆角 234">
            <a:extLst>
              <a:ext uri="{FF2B5EF4-FFF2-40B4-BE49-F238E27FC236}">
                <a16:creationId xmlns:a16="http://schemas.microsoft.com/office/drawing/2014/main" id="{C1B2AB6F-367D-41A0-A28F-59462DAB0AE0}"/>
              </a:ext>
            </a:extLst>
          </p:cNvPr>
          <p:cNvSpPr/>
          <p:nvPr/>
        </p:nvSpPr>
        <p:spPr>
          <a:xfrm>
            <a:off x="5351886" y="3372411"/>
            <a:ext cx="5703172" cy="1031465"/>
          </a:xfrm>
          <a:prstGeom prst="roundRect">
            <a:avLst>
              <a:gd name="adj" fmla="val 12706"/>
            </a:avLst>
          </a:prstGeom>
          <a:solidFill>
            <a:sysClr val="window" lastClr="FFFFFF"/>
          </a:solidFill>
          <a:ln w="12700" cap="flat" cmpd="sng" algn="ctr">
            <a:noFill/>
            <a:prstDash val="solid"/>
            <a:miter lim="800000"/>
          </a:ln>
          <a:effectLst>
            <a:outerShdw blurRad="203200" dist="139700" dir="2700000" sx="92000" sy="92000" algn="tl" rotWithShape="0">
              <a:schemeClr val="accent1">
                <a:lumMod val="50000"/>
                <a:alpha val="20000"/>
              </a:schemeClr>
            </a:outerShdw>
          </a:effectLst>
        </p:spPr>
        <p:txBody>
          <a:bodyPr rtlCol="0" anchor="ctr"/>
          <a:lstStyle/>
          <a:p>
            <a:pPr algn="ctr"/>
            <a:endParaRPr lang="zh-CN" altLang="en-US" kern="0" dirty="0">
              <a:solidFill>
                <a:prstClr val="white"/>
              </a:solidFill>
              <a:latin typeface="思源黑体 CN Normal" panose="020B0400000000000000" pitchFamily="34" charset="-122"/>
            </a:endParaRPr>
          </a:p>
        </p:txBody>
      </p:sp>
      <p:sp>
        <p:nvSpPr>
          <p:cNvPr id="243" name="矩形: 圆角 242">
            <a:extLst>
              <a:ext uri="{FF2B5EF4-FFF2-40B4-BE49-F238E27FC236}">
                <a16:creationId xmlns:a16="http://schemas.microsoft.com/office/drawing/2014/main" id="{19D23DBF-AF6E-4672-873E-F4531706C864}"/>
              </a:ext>
            </a:extLst>
          </p:cNvPr>
          <p:cNvSpPr/>
          <p:nvPr/>
        </p:nvSpPr>
        <p:spPr>
          <a:xfrm>
            <a:off x="5351886" y="4983278"/>
            <a:ext cx="5703172" cy="1031465"/>
          </a:xfrm>
          <a:prstGeom prst="roundRect">
            <a:avLst>
              <a:gd name="adj" fmla="val 12706"/>
            </a:avLst>
          </a:prstGeom>
          <a:solidFill>
            <a:sysClr val="window" lastClr="FFFFFF"/>
          </a:solidFill>
          <a:ln w="12700" cap="flat" cmpd="sng" algn="ctr">
            <a:noFill/>
            <a:prstDash val="solid"/>
            <a:miter lim="800000"/>
          </a:ln>
          <a:effectLst>
            <a:outerShdw blurRad="203200" dist="139700" dir="2700000" sx="92000" sy="92000" algn="tl" rotWithShape="0">
              <a:schemeClr val="accent1">
                <a:lumMod val="50000"/>
                <a:alpha val="20000"/>
              </a:schemeClr>
            </a:outerShdw>
          </a:effectLst>
        </p:spPr>
        <p:txBody>
          <a:bodyPr rtlCol="0" anchor="ctr"/>
          <a:lstStyle/>
          <a:p>
            <a:pPr algn="ctr"/>
            <a:endParaRPr lang="zh-CN" altLang="en-US" kern="0" dirty="0">
              <a:solidFill>
                <a:prstClr val="white"/>
              </a:solidFill>
              <a:latin typeface="思源黑体 CN Normal" panose="020B0400000000000000" pitchFamily="34" charset="-122"/>
            </a:endParaRPr>
          </a:p>
        </p:txBody>
      </p:sp>
      <p:sp>
        <p:nvSpPr>
          <p:cNvPr id="275" name="矩形: 对角圆角 274">
            <a:extLst>
              <a:ext uri="{FF2B5EF4-FFF2-40B4-BE49-F238E27FC236}">
                <a16:creationId xmlns:a16="http://schemas.microsoft.com/office/drawing/2014/main" id="{BF43BC91-EC31-42A4-999C-1D0A4F25FCB9}"/>
              </a:ext>
            </a:extLst>
          </p:cNvPr>
          <p:cNvSpPr/>
          <p:nvPr/>
        </p:nvSpPr>
        <p:spPr>
          <a:xfrm>
            <a:off x="9813599" y="1518926"/>
            <a:ext cx="1469130" cy="474925"/>
          </a:xfrm>
          <a:prstGeom prst="round2DiagRect">
            <a:avLst>
              <a:gd name="adj1" fmla="val 24162"/>
              <a:gd name="adj2" fmla="val 0"/>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Bahnschrift"/>
              </a:rPr>
              <a:t>   </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149" name="矩形: 对角圆角 148">
            <a:extLst>
              <a:ext uri="{FF2B5EF4-FFF2-40B4-BE49-F238E27FC236}">
                <a16:creationId xmlns:a16="http://schemas.microsoft.com/office/drawing/2014/main" id="{34749941-F16C-47C2-9C58-7DC8B5833CA6}"/>
              </a:ext>
            </a:extLst>
          </p:cNvPr>
          <p:cNvSpPr/>
          <p:nvPr/>
        </p:nvSpPr>
        <p:spPr>
          <a:xfrm>
            <a:off x="9988306" y="1464043"/>
            <a:ext cx="1469130" cy="474925"/>
          </a:xfrm>
          <a:prstGeom prst="round2DiagRect">
            <a:avLst>
              <a:gd name="adj1" fmla="val 24162"/>
              <a:gd name="adj2" fmla="val 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defRPr/>
            </a:pPr>
            <a:r>
              <a:rPr lang="zh-CN" altLang="zh-CN" dirty="0">
                <a:solidFill>
                  <a:schemeClr val="bg1"/>
                </a:solidFill>
                <a:latin typeface="微软雅黑" panose="020B0503020204020204" pitchFamily="34" charset="-122"/>
                <a:ea typeface="微软雅黑" panose="020B0503020204020204" pitchFamily="34" charset="-122"/>
              </a:rPr>
              <a:t>服务器宕机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6" name="矩形: 对角圆角 275">
            <a:extLst>
              <a:ext uri="{FF2B5EF4-FFF2-40B4-BE49-F238E27FC236}">
                <a16:creationId xmlns:a16="http://schemas.microsoft.com/office/drawing/2014/main" id="{05EBFA39-A007-44E1-AF43-1CB195751C10}"/>
              </a:ext>
            </a:extLst>
          </p:cNvPr>
          <p:cNvSpPr/>
          <p:nvPr/>
        </p:nvSpPr>
        <p:spPr>
          <a:xfrm>
            <a:off x="9813599" y="3125606"/>
            <a:ext cx="1469130" cy="474925"/>
          </a:xfrm>
          <a:prstGeom prst="round2DiagRect">
            <a:avLst>
              <a:gd name="adj1" fmla="val 24162"/>
              <a:gd name="adj2" fmla="val 0"/>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Bahnschrift"/>
              </a:rPr>
              <a:t>   </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277" name="矩形: 对角圆角 276">
            <a:extLst>
              <a:ext uri="{FF2B5EF4-FFF2-40B4-BE49-F238E27FC236}">
                <a16:creationId xmlns:a16="http://schemas.microsoft.com/office/drawing/2014/main" id="{A17F8682-1ACB-4A26-A6BC-3DD2337AE3E7}"/>
              </a:ext>
            </a:extLst>
          </p:cNvPr>
          <p:cNvSpPr/>
          <p:nvPr/>
        </p:nvSpPr>
        <p:spPr>
          <a:xfrm>
            <a:off x="9813599" y="4732323"/>
            <a:ext cx="1469130" cy="474925"/>
          </a:xfrm>
          <a:prstGeom prst="round2DiagRect">
            <a:avLst>
              <a:gd name="adj1" fmla="val 24162"/>
              <a:gd name="adj2" fmla="val 0"/>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Bahnschrift"/>
              </a:rPr>
              <a:t>   </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236" name="矩形: 对角圆角 235">
            <a:extLst>
              <a:ext uri="{FF2B5EF4-FFF2-40B4-BE49-F238E27FC236}">
                <a16:creationId xmlns:a16="http://schemas.microsoft.com/office/drawing/2014/main" id="{D07603C1-39CE-4519-9A66-9B998B229F7F}"/>
              </a:ext>
            </a:extLst>
          </p:cNvPr>
          <p:cNvSpPr/>
          <p:nvPr/>
        </p:nvSpPr>
        <p:spPr>
          <a:xfrm>
            <a:off x="9862367" y="3082232"/>
            <a:ext cx="1469130" cy="474925"/>
          </a:xfrm>
          <a:prstGeom prst="round2DiagRect">
            <a:avLst>
              <a:gd name="adj1" fmla="val 24162"/>
              <a:gd name="adj2" fmla="val 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bg1"/>
                </a:solidFill>
                <a:latin typeface="微软雅黑" panose="020B0503020204020204" pitchFamily="34" charset="-122"/>
                <a:ea typeface="微软雅黑" panose="020B0503020204020204" pitchFamily="34" charset="-122"/>
              </a:rPr>
              <a:t>请求未返回</a:t>
            </a:r>
          </a:p>
        </p:txBody>
      </p:sp>
      <p:sp>
        <p:nvSpPr>
          <p:cNvPr id="244" name="矩形: 对角圆角 243">
            <a:extLst>
              <a:ext uri="{FF2B5EF4-FFF2-40B4-BE49-F238E27FC236}">
                <a16:creationId xmlns:a16="http://schemas.microsoft.com/office/drawing/2014/main" id="{7D4CCE64-73B5-4C06-AE1D-680538AA0286}"/>
              </a:ext>
            </a:extLst>
          </p:cNvPr>
          <p:cNvSpPr/>
          <p:nvPr/>
        </p:nvSpPr>
        <p:spPr>
          <a:xfrm>
            <a:off x="9862367" y="4690933"/>
            <a:ext cx="1469130" cy="474925"/>
          </a:xfrm>
          <a:prstGeom prst="round2DiagRect">
            <a:avLst>
              <a:gd name="adj1" fmla="val 24162"/>
              <a:gd name="adj2" fmla="val 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bg1"/>
                </a:solidFill>
                <a:latin typeface="微软雅黑" panose="020B0503020204020204" pitchFamily="34" charset="-122"/>
                <a:ea typeface="微软雅黑" panose="020B0503020204020204" pitchFamily="34" charset="-122"/>
              </a:rPr>
              <a:t>记录异常</a:t>
            </a:r>
          </a:p>
        </p:txBody>
      </p:sp>
      <p:sp>
        <p:nvSpPr>
          <p:cNvPr id="283" name="文本框 282">
            <a:extLst>
              <a:ext uri="{FF2B5EF4-FFF2-40B4-BE49-F238E27FC236}">
                <a16:creationId xmlns:a16="http://schemas.microsoft.com/office/drawing/2014/main" id="{BDEE4D6F-838D-4E7F-8954-5F27187CCA4E}"/>
              </a:ext>
            </a:extLst>
          </p:cNvPr>
          <p:cNvSpPr txBox="1"/>
          <p:nvPr/>
        </p:nvSpPr>
        <p:spPr>
          <a:xfrm>
            <a:off x="5612832" y="1957508"/>
            <a:ext cx="5442225" cy="458908"/>
          </a:xfrm>
          <a:prstGeom prst="rect">
            <a:avLst/>
          </a:prstGeom>
          <a:noFill/>
        </p:spPr>
        <p:txBody>
          <a:bodyPr wrap="square" rtlCol="0">
            <a:spAutoFit/>
          </a:bodyPr>
          <a:lstStyle/>
          <a:p>
            <a:pPr>
              <a:lnSpc>
                <a:spcPct val="150000"/>
              </a:lnSpc>
              <a:defRPr/>
            </a:pPr>
            <a:r>
              <a:rPr lang="zh-CN" altLang="zh-CN" dirty="0">
                <a:solidFill>
                  <a:srgbClr val="E7E6E6">
                    <a:lumMod val="50000"/>
                  </a:srgbClr>
                </a:solidFill>
                <a:latin typeface="微软雅黑" panose="020B0503020204020204" pitchFamily="34" charset="-122"/>
                <a:ea typeface="微软雅黑" panose="020B0503020204020204" pitchFamily="34" charset="-122"/>
              </a:rPr>
              <a:t>服务器宕机时，判断宕机原因，并作出相应处理。</a:t>
            </a:r>
          </a:p>
        </p:txBody>
      </p:sp>
      <p:sp>
        <p:nvSpPr>
          <p:cNvPr id="284" name="文本框 283">
            <a:extLst>
              <a:ext uri="{FF2B5EF4-FFF2-40B4-BE49-F238E27FC236}">
                <a16:creationId xmlns:a16="http://schemas.microsoft.com/office/drawing/2014/main" id="{DC162282-5AEE-4076-8D81-2BE166FABABE}"/>
              </a:ext>
            </a:extLst>
          </p:cNvPr>
          <p:cNvSpPr txBox="1"/>
          <p:nvPr/>
        </p:nvSpPr>
        <p:spPr>
          <a:xfrm>
            <a:off x="5612832" y="3619868"/>
            <a:ext cx="5442225" cy="458908"/>
          </a:xfrm>
          <a:prstGeom prst="rect">
            <a:avLst/>
          </a:prstGeom>
          <a:noFill/>
        </p:spPr>
        <p:txBody>
          <a:bodyPr wrap="square" rtlCol="0">
            <a:spAutoFit/>
          </a:bodyPr>
          <a:lstStyle/>
          <a:p>
            <a:pPr>
              <a:lnSpc>
                <a:spcPct val="150000"/>
              </a:lnSpc>
              <a:defRPr/>
            </a:pPr>
            <a:r>
              <a:rPr lang="zh-CN" altLang="zh-CN" dirty="0">
                <a:solidFill>
                  <a:srgbClr val="E7E6E6">
                    <a:lumMod val="50000"/>
                  </a:srgbClr>
                </a:solidFill>
                <a:latin typeface="微软雅黑" panose="020B0503020204020204" pitchFamily="34" charset="-122"/>
                <a:ea typeface="微软雅黑" panose="020B0503020204020204" pitchFamily="34" charset="-122"/>
              </a:rPr>
              <a:t>前后端接口编写错误。后端服务器出现问题</a:t>
            </a:r>
          </a:p>
        </p:txBody>
      </p:sp>
      <p:sp>
        <p:nvSpPr>
          <p:cNvPr id="285" name="文本框 284">
            <a:extLst>
              <a:ext uri="{FF2B5EF4-FFF2-40B4-BE49-F238E27FC236}">
                <a16:creationId xmlns:a16="http://schemas.microsoft.com/office/drawing/2014/main" id="{29D411BA-68B5-4346-8A5E-8909870DF32B}"/>
              </a:ext>
            </a:extLst>
          </p:cNvPr>
          <p:cNvSpPr txBox="1"/>
          <p:nvPr/>
        </p:nvSpPr>
        <p:spPr>
          <a:xfrm>
            <a:off x="5532476" y="5285182"/>
            <a:ext cx="5999617" cy="418191"/>
          </a:xfrm>
          <a:prstGeom prst="rect">
            <a:avLst/>
          </a:prstGeom>
          <a:noFill/>
        </p:spPr>
        <p:txBody>
          <a:bodyPr wrap="square" rtlCol="0">
            <a:spAutoFit/>
          </a:bodyPr>
          <a:lstStyle/>
          <a:p>
            <a:pPr>
              <a:lnSpc>
                <a:spcPct val="150000"/>
              </a:lnSpc>
              <a:defRPr/>
            </a:pPr>
            <a:r>
              <a:rPr lang="zh-CN" altLang="zh-CN" sz="1600" dirty="0">
                <a:solidFill>
                  <a:srgbClr val="E7E6E6">
                    <a:lumMod val="50000"/>
                  </a:srgbClr>
                </a:solidFill>
                <a:latin typeface="微软雅黑" panose="020B0503020204020204" pitchFamily="34" charset="-122"/>
                <a:ea typeface="微软雅黑" panose="020B0503020204020204" pitchFamily="34" charset="-122"/>
              </a:rPr>
              <a:t>发生异常之后，需要保存异常发生时的情况，记录在日志系统中</a:t>
            </a:r>
            <a:endParaRPr lang="zh-CN" altLang="en-US" sz="1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135" name="矩形: 圆角 134">
            <a:extLst>
              <a:ext uri="{FF2B5EF4-FFF2-40B4-BE49-F238E27FC236}">
                <a16:creationId xmlns:a16="http://schemas.microsoft.com/office/drawing/2014/main" id="{84CBE638-BC8F-4A0F-BAFA-2709E017F8CA}"/>
              </a:ext>
            </a:extLst>
          </p:cNvPr>
          <p:cNvSpPr/>
          <p:nvPr/>
        </p:nvSpPr>
        <p:spPr>
          <a:xfrm>
            <a:off x="518428" y="1547962"/>
            <a:ext cx="2999888" cy="2163327"/>
          </a:xfrm>
          <a:prstGeom prst="roundRect">
            <a:avLst>
              <a:gd name="adj" fmla="val 5581"/>
            </a:avLst>
          </a:prstGeom>
          <a:solidFill>
            <a:schemeClr val="bg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id="{61E0593A-FDDF-4ACE-9E52-93041E100775}"/>
              </a:ext>
            </a:extLst>
          </p:cNvPr>
          <p:cNvSpPr txBox="1"/>
          <p:nvPr/>
        </p:nvSpPr>
        <p:spPr>
          <a:xfrm>
            <a:off x="666692" y="1824838"/>
            <a:ext cx="2689067" cy="1497654"/>
          </a:xfrm>
          <a:prstGeom prst="rect">
            <a:avLst/>
          </a:prstGeom>
          <a:noFill/>
        </p:spPr>
        <p:txBody>
          <a:bodyPr wrap="square">
            <a:spAutoFit/>
          </a:bodyPr>
          <a:lstStyle/>
          <a:p>
            <a:pPr>
              <a:lnSpc>
                <a:spcPct val="130000"/>
              </a:lnSpc>
              <a:defRPr/>
            </a:pPr>
            <a:r>
              <a:rPr lang="en-US" altLang="zh-CN" dirty="0">
                <a:solidFill>
                  <a:schemeClr val="tx2">
                    <a:lumMod val="75000"/>
                  </a:schemeClr>
                </a:solidFill>
                <a:latin typeface="微软雅黑" panose="020B0503020204020204" pitchFamily="34" charset="-122"/>
                <a:ea typeface="微软雅黑" panose="020B0503020204020204" pitchFamily="34" charset="-122"/>
              </a:rPr>
              <a:t>log4j2</a:t>
            </a:r>
            <a:r>
              <a:rPr lang="zh-CN" altLang="zh-CN" dirty="0">
                <a:solidFill>
                  <a:schemeClr val="tx2">
                    <a:lumMod val="75000"/>
                  </a:schemeClr>
                </a:solidFill>
                <a:latin typeface="微软雅黑" panose="020B0503020204020204" pitchFamily="34" charset="-122"/>
                <a:ea typeface="微软雅黑" panose="020B0503020204020204" pitchFamily="34" charset="-122"/>
              </a:rPr>
              <a:t>作为</a:t>
            </a:r>
            <a:r>
              <a:rPr lang="en-US" altLang="zh-CN" dirty="0">
                <a:solidFill>
                  <a:schemeClr val="tx2">
                    <a:lumMod val="75000"/>
                  </a:schemeClr>
                </a:solidFill>
                <a:latin typeface="微软雅黑" panose="020B0503020204020204" pitchFamily="34" charset="-122"/>
                <a:ea typeface="微软雅黑" panose="020B0503020204020204" pitchFamily="34" charset="-122"/>
              </a:rPr>
              <a:t>spring</a:t>
            </a:r>
            <a:r>
              <a:rPr lang="zh-CN" altLang="zh-CN" dirty="0">
                <a:solidFill>
                  <a:schemeClr val="tx2">
                    <a:lumMod val="75000"/>
                  </a:schemeClr>
                </a:solidFill>
                <a:latin typeface="微软雅黑" panose="020B0503020204020204" pitchFamily="34" charset="-122"/>
                <a:ea typeface="微软雅黑" panose="020B0503020204020204" pitchFamily="34" charset="-122"/>
              </a:rPr>
              <a:t>官方推荐的一种日志管理系统，和</a:t>
            </a:r>
            <a:r>
              <a:rPr lang="en-US" altLang="zh-CN" dirty="0">
                <a:solidFill>
                  <a:schemeClr val="tx2">
                    <a:lumMod val="75000"/>
                  </a:schemeClr>
                </a:solidFill>
                <a:latin typeface="微软雅黑" panose="020B0503020204020204" pitchFamily="34" charset="-122"/>
                <a:ea typeface="微软雅黑" panose="020B0503020204020204" pitchFamily="34" charset="-122"/>
              </a:rPr>
              <a:t>spring</a:t>
            </a:r>
            <a:r>
              <a:rPr lang="zh-CN" altLang="zh-CN" dirty="0">
                <a:solidFill>
                  <a:schemeClr val="tx2">
                    <a:lumMod val="75000"/>
                  </a:schemeClr>
                </a:solidFill>
                <a:latin typeface="微软雅黑" panose="020B0503020204020204" pitchFamily="34" charset="-122"/>
                <a:ea typeface="微软雅黑" panose="020B0503020204020204" pitchFamily="34" charset="-122"/>
              </a:rPr>
              <a:t>有很好的兼容性。</a:t>
            </a:r>
            <a:endParaRPr lang="zh-CN" altLang="en-US"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700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accent1"/>
              </a:solidFill>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7377462" y="3821352"/>
            <a:ext cx="3194138" cy="923330"/>
          </a:xfrm>
          <a:prstGeom prst="rect">
            <a:avLst/>
          </a:prstGeom>
          <a:noFill/>
        </p:spPr>
        <p:txBody>
          <a:bodyPr wrap="square">
            <a:spAutoFit/>
          </a:bodyPr>
          <a:lstStyle/>
          <a:p>
            <a:pPr algn="dist">
              <a:defRPr/>
            </a:pPr>
            <a:r>
              <a:rPr lang="zh-CN" altLang="zh-CN" sz="5400" dirty="0">
                <a:solidFill>
                  <a:schemeClr val="bg1"/>
                </a:solidFill>
                <a:ea typeface="思源黑体 CN Medium" panose="020B0600000000000000" pitchFamily="34" charset="-122"/>
              </a:rPr>
              <a:t>整体架构</a:t>
            </a:r>
            <a:endParaRPr lang="zh-CN" altLang="en-US" sz="5400" dirty="0">
              <a:solidFill>
                <a:schemeClr val="bg1"/>
              </a:solidFill>
              <a:ea typeface="思源黑体 CN Medium" panose="020B0600000000000000" pitchFamily="34" charset="-122"/>
            </a:endParaRPr>
          </a:p>
        </p:txBody>
      </p:sp>
      <p:sp>
        <p:nvSpPr>
          <p:cNvPr id="90" name="文本框 89">
            <a:extLst>
              <a:ext uri="{FF2B5EF4-FFF2-40B4-BE49-F238E27FC236}">
                <a16:creationId xmlns:a16="http://schemas.microsoft.com/office/drawing/2014/main" id="{F8340706-A871-4CEA-A8B0-6E58A71B3124}"/>
              </a:ext>
            </a:extLst>
          </p:cNvPr>
          <p:cNvSpPr txBox="1"/>
          <p:nvPr/>
        </p:nvSpPr>
        <p:spPr>
          <a:xfrm>
            <a:off x="3811550" y="1932529"/>
            <a:ext cx="7131825"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dirty="0">
                <a:gradFill flip="none" rotWithShape="1">
                  <a:gsLst>
                    <a:gs pos="0">
                      <a:schemeClr val="bg1">
                        <a:alpha val="0"/>
                      </a:schemeClr>
                    </a:gs>
                    <a:gs pos="100000">
                      <a:schemeClr val="bg1"/>
                    </a:gs>
                  </a:gsLst>
                  <a:lin ang="0" scaled="1"/>
                  <a:tileRect/>
                </a:gradFill>
                <a:latin typeface="+mj-lt"/>
                <a:ea typeface="+mn-ea"/>
              </a:rPr>
              <a:t>PART ONE</a:t>
            </a:r>
            <a:endParaRPr lang="zh-CN" altLang="en-US" sz="11500" dirty="0">
              <a:gradFill flip="none" rotWithShape="1">
                <a:gsLst>
                  <a:gs pos="0">
                    <a:schemeClr val="bg1">
                      <a:alpha val="0"/>
                    </a:schemeClr>
                  </a:gs>
                  <a:gs pos="100000">
                    <a:schemeClr val="bg1"/>
                  </a:gs>
                </a:gsLst>
                <a:lin ang="0" scaled="1"/>
                <a:tileRect/>
              </a:gradFill>
              <a:latin typeface="+mj-lt"/>
              <a:ea typeface="+mn-ea"/>
            </a:endParaRPr>
          </a:p>
        </p:txBody>
      </p:sp>
      <p:sp>
        <p:nvSpPr>
          <p:cNvPr id="30" name="矩形: 圆角 29">
            <a:extLst>
              <a:ext uri="{FF2B5EF4-FFF2-40B4-BE49-F238E27FC236}">
                <a16:creationId xmlns:a16="http://schemas.microsoft.com/office/drawing/2014/main" id="{27EA500D-D4CD-4C7B-8D91-387D40D732E4}"/>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1" name="矩形: 圆角 30">
            <a:extLst>
              <a:ext uri="{FF2B5EF4-FFF2-40B4-BE49-F238E27FC236}">
                <a16:creationId xmlns:a16="http://schemas.microsoft.com/office/drawing/2014/main" id="{F12F4132-B2C0-4973-841F-D4545D1E5668}"/>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3" name="矩形: 圆角 32">
            <a:extLst>
              <a:ext uri="{FF2B5EF4-FFF2-40B4-BE49-F238E27FC236}">
                <a16:creationId xmlns:a16="http://schemas.microsoft.com/office/drawing/2014/main" id="{1BD4958F-31E8-4EA3-84BE-D3D79FE947AA}"/>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189857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整体架构</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3" name="矩形 2">
            <a:extLst>
              <a:ext uri="{FF2B5EF4-FFF2-40B4-BE49-F238E27FC236}">
                <a16:creationId xmlns:a16="http://schemas.microsoft.com/office/drawing/2014/main" id="{832D91A9-F4C7-4EEC-81B8-92642CF9FE8B}"/>
              </a:ext>
            </a:extLst>
          </p:cNvPr>
          <p:cNvSpPr/>
          <p:nvPr/>
        </p:nvSpPr>
        <p:spPr>
          <a:xfrm>
            <a:off x="6516547" y="1909822"/>
            <a:ext cx="4722471" cy="3843815"/>
          </a:xfrm>
          <a:prstGeom prst="rect">
            <a:avLst/>
          </a:prstGeom>
          <a:solidFill>
            <a:schemeClr val="bg1">
              <a:lumMod val="8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TextBox 107">
            <a:extLst>
              <a:ext uri="{FF2B5EF4-FFF2-40B4-BE49-F238E27FC236}">
                <a16:creationId xmlns:a16="http://schemas.microsoft.com/office/drawing/2014/main" id="{E196E5C4-4D78-4DB3-9E10-5F8A6D502424}"/>
              </a:ext>
            </a:extLst>
          </p:cNvPr>
          <p:cNvSpPr txBox="1"/>
          <p:nvPr/>
        </p:nvSpPr>
        <p:spPr bwMode="auto">
          <a:xfrm>
            <a:off x="6809487" y="2369871"/>
            <a:ext cx="3457575" cy="369332"/>
          </a:xfrm>
          <a:prstGeom prst="rect">
            <a:avLst/>
          </a:prstGeom>
          <a:noFill/>
          <a:effectLst/>
        </p:spPr>
        <p:txBody>
          <a:bodyPr>
            <a:spAutoFit/>
          </a:bodyPr>
          <a:lstStyle/>
          <a:p>
            <a:pPr>
              <a:defRPr/>
            </a:pPr>
            <a:r>
              <a:rPr lang="zh-CN" altLang="en-US" dirty="0">
                <a:solidFill>
                  <a:srgbClr val="103B5C"/>
                </a:solidFill>
                <a:latin typeface="微软雅黑" panose="020B0503020204020204" pitchFamily="34" charset="-122"/>
                <a:ea typeface="微软雅黑" panose="020B0503020204020204" pitchFamily="34" charset="-122"/>
                <a:sym typeface="思源黑体" panose="020B0400000000000000" pitchFamily="34" charset="-122"/>
              </a:rPr>
              <a:t>基本架构</a:t>
            </a:r>
          </a:p>
        </p:txBody>
      </p:sp>
      <p:sp>
        <p:nvSpPr>
          <p:cNvPr id="122" name="文本框 121">
            <a:extLst>
              <a:ext uri="{FF2B5EF4-FFF2-40B4-BE49-F238E27FC236}">
                <a16:creationId xmlns:a16="http://schemas.microsoft.com/office/drawing/2014/main" id="{EFC712F2-F59F-4929-8D67-02875E148502}"/>
              </a:ext>
            </a:extLst>
          </p:cNvPr>
          <p:cNvSpPr txBox="1"/>
          <p:nvPr/>
        </p:nvSpPr>
        <p:spPr>
          <a:xfrm>
            <a:off x="6800742" y="2718649"/>
            <a:ext cx="4023888" cy="348750"/>
          </a:xfrm>
          <a:prstGeom prst="rect">
            <a:avLst/>
          </a:prstGeom>
          <a:noFill/>
        </p:spPr>
        <p:txBody>
          <a:bodyPr wrap="square" rtlCol="0">
            <a:spAutoFit/>
          </a:bodyPr>
          <a:lstStyle/>
          <a:p>
            <a:pPr algn="just">
              <a:lnSpc>
                <a:spcPct val="130000"/>
              </a:lnSpc>
            </a:pPr>
            <a:r>
              <a:rPr lang="zh-CN" altLang="zh-CN" sz="1400" dirty="0">
                <a:solidFill>
                  <a:schemeClr val="tx1">
                    <a:lumMod val="75000"/>
                    <a:lumOff val="25000"/>
                  </a:schemeClr>
                </a:solidFill>
                <a:latin typeface="+mn-ea"/>
              </a:rPr>
              <a:t>依托基本的分层架构，从而实现前后端分离</a:t>
            </a:r>
            <a:endParaRPr lang="zh-CN" altLang="en-US" sz="1400" dirty="0">
              <a:solidFill>
                <a:schemeClr val="tx1">
                  <a:lumMod val="75000"/>
                  <a:lumOff val="25000"/>
                </a:schemeClr>
              </a:solidFill>
              <a:latin typeface="+mn-ea"/>
            </a:endParaRPr>
          </a:p>
        </p:txBody>
      </p:sp>
      <p:sp>
        <p:nvSpPr>
          <p:cNvPr id="124" name="文本框 123">
            <a:extLst>
              <a:ext uri="{FF2B5EF4-FFF2-40B4-BE49-F238E27FC236}">
                <a16:creationId xmlns:a16="http://schemas.microsoft.com/office/drawing/2014/main" id="{12492536-9B0D-41DF-8E32-09C4ACB18C09}"/>
              </a:ext>
            </a:extLst>
          </p:cNvPr>
          <p:cNvSpPr txBox="1"/>
          <p:nvPr/>
        </p:nvSpPr>
        <p:spPr>
          <a:xfrm>
            <a:off x="6809487" y="3281736"/>
            <a:ext cx="4023888" cy="1188980"/>
          </a:xfrm>
          <a:prstGeom prst="rect">
            <a:avLst/>
          </a:prstGeom>
          <a:noFill/>
        </p:spPr>
        <p:txBody>
          <a:bodyPr wrap="square" rtlCol="0">
            <a:spAutoFit/>
          </a:bodyPr>
          <a:lstStyle/>
          <a:p>
            <a:pPr algn="just">
              <a:lnSpc>
                <a:spcPct val="130000"/>
              </a:lnSpc>
            </a:pPr>
            <a:r>
              <a:rPr lang="zh-CN" altLang="zh-CN" sz="1400" dirty="0">
                <a:solidFill>
                  <a:schemeClr val="tx1">
                    <a:lumMod val="75000"/>
                    <a:lumOff val="25000"/>
                  </a:schemeClr>
                </a:solidFill>
                <a:latin typeface="+mn-ea"/>
              </a:rPr>
              <a:t>参考</a:t>
            </a:r>
            <a:r>
              <a:rPr lang="en-US" altLang="zh-CN" sz="1400" dirty="0">
                <a:solidFill>
                  <a:schemeClr val="tx1">
                    <a:lumMod val="75000"/>
                    <a:lumOff val="25000"/>
                  </a:schemeClr>
                </a:solidFill>
                <a:latin typeface="+mn-ea"/>
              </a:rPr>
              <a:t>Web Application</a:t>
            </a:r>
            <a:r>
              <a:rPr lang="zh-CN" altLang="zh-CN" sz="1400" dirty="0">
                <a:solidFill>
                  <a:schemeClr val="tx1">
                    <a:lumMod val="75000"/>
                    <a:lumOff val="25000"/>
                  </a:schemeClr>
                </a:solidFill>
                <a:latin typeface="+mn-ea"/>
              </a:rPr>
              <a:t>原型，基于</a:t>
            </a:r>
            <a:r>
              <a:rPr lang="en-US" altLang="zh-CN" sz="1400" dirty="0">
                <a:solidFill>
                  <a:schemeClr val="tx1">
                    <a:lumMod val="75000"/>
                    <a:lumOff val="25000"/>
                  </a:schemeClr>
                </a:solidFill>
                <a:latin typeface="+mn-ea"/>
              </a:rPr>
              <a:t>Spring</a:t>
            </a:r>
            <a:r>
              <a:rPr lang="zh-CN" altLang="zh-CN" sz="1400" dirty="0">
                <a:solidFill>
                  <a:schemeClr val="tx1">
                    <a:lumMod val="75000"/>
                    <a:lumOff val="25000"/>
                  </a:schemeClr>
                </a:solidFill>
                <a:latin typeface="+mn-ea"/>
              </a:rPr>
              <a:t>的经典分层架构，我们平台的整体架构图如下，将整个平台大致分为五层：展示层，服务层，业务逻辑层，持久层和数据层。</a:t>
            </a:r>
            <a:endParaRPr lang="zh-CN" altLang="en-US" sz="1400" dirty="0">
              <a:solidFill>
                <a:schemeClr val="tx1">
                  <a:lumMod val="75000"/>
                  <a:lumOff val="25000"/>
                </a:schemeClr>
              </a:solidFill>
              <a:latin typeface="+mn-ea"/>
            </a:endParaRPr>
          </a:p>
        </p:txBody>
      </p:sp>
      <p:pic>
        <p:nvPicPr>
          <p:cNvPr id="126" name="图片 125" descr="架构图">
            <a:extLst>
              <a:ext uri="{FF2B5EF4-FFF2-40B4-BE49-F238E27FC236}">
                <a16:creationId xmlns:a16="http://schemas.microsoft.com/office/drawing/2014/main" id="{BBCF202D-FFE8-46F4-AF96-9E47E4C14F9A}"/>
              </a:ext>
            </a:extLst>
          </p:cNvPr>
          <p:cNvPicPr/>
          <p:nvPr/>
        </p:nvPicPr>
        <p:blipFill>
          <a:blip r:embed="rId3" cstate="print"/>
          <a:srcRect/>
          <a:stretch>
            <a:fillRect/>
          </a:stretch>
        </p:blipFill>
        <p:spPr>
          <a:xfrm>
            <a:off x="686685" y="1417963"/>
            <a:ext cx="4603070" cy="5037821"/>
          </a:xfrm>
          <a:prstGeom prst="rect">
            <a:avLst/>
          </a:prstGeom>
          <a:ln>
            <a:noFill/>
          </a:ln>
        </p:spPr>
      </p:pic>
    </p:spTree>
    <p:extLst>
      <p:ext uri="{BB962C8B-B14F-4D97-AF65-F5344CB8AC3E}">
        <p14:creationId xmlns:p14="http://schemas.microsoft.com/office/powerpoint/2010/main" val="283670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accent1"/>
              </a:solidFill>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5546884" y="3821352"/>
            <a:ext cx="5024716" cy="923330"/>
          </a:xfrm>
          <a:prstGeom prst="rect">
            <a:avLst/>
          </a:prstGeom>
          <a:noFill/>
        </p:spPr>
        <p:txBody>
          <a:bodyPr wrap="square">
            <a:spAutoFit/>
          </a:bodyPr>
          <a:lstStyle/>
          <a:p>
            <a:pPr>
              <a:defRPr/>
            </a:pPr>
            <a:r>
              <a:rPr lang="zh-CN" altLang="en-US" sz="5400" dirty="0">
                <a:solidFill>
                  <a:schemeClr val="bg1"/>
                </a:solidFill>
                <a:latin typeface="思源黑体 CN Medium" panose="020B0600000000000000" pitchFamily="34" charset="-122"/>
                <a:ea typeface="思源黑体 CN Medium" panose="020B0600000000000000" pitchFamily="34" charset="-122"/>
              </a:rPr>
              <a:t>部署策略</a:t>
            </a:r>
          </a:p>
        </p:txBody>
      </p:sp>
      <p:sp>
        <p:nvSpPr>
          <p:cNvPr id="90" name="文本框 89">
            <a:extLst>
              <a:ext uri="{FF2B5EF4-FFF2-40B4-BE49-F238E27FC236}">
                <a16:creationId xmlns:a16="http://schemas.microsoft.com/office/drawing/2014/main" id="{F8340706-A871-4CEA-A8B0-6E58A71B3124}"/>
              </a:ext>
            </a:extLst>
          </p:cNvPr>
          <p:cNvSpPr txBox="1"/>
          <p:nvPr/>
        </p:nvSpPr>
        <p:spPr>
          <a:xfrm>
            <a:off x="3811550" y="1932529"/>
            <a:ext cx="7131825"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dirty="0">
                <a:gradFill flip="none" rotWithShape="1">
                  <a:gsLst>
                    <a:gs pos="0">
                      <a:schemeClr val="bg1">
                        <a:alpha val="0"/>
                      </a:schemeClr>
                    </a:gs>
                    <a:gs pos="100000">
                      <a:schemeClr val="bg1"/>
                    </a:gs>
                  </a:gsLst>
                  <a:lin ang="0" scaled="1"/>
                  <a:tileRect/>
                </a:gradFill>
                <a:latin typeface="+mj-lt"/>
                <a:ea typeface="+mn-ea"/>
              </a:rPr>
              <a:t>PART TWO</a:t>
            </a:r>
            <a:endParaRPr lang="zh-CN" altLang="en-US" sz="11500" dirty="0">
              <a:gradFill flip="none" rotWithShape="1">
                <a:gsLst>
                  <a:gs pos="0">
                    <a:schemeClr val="bg1">
                      <a:alpha val="0"/>
                    </a:schemeClr>
                  </a:gs>
                  <a:gs pos="100000">
                    <a:schemeClr val="bg1"/>
                  </a:gs>
                </a:gsLst>
                <a:lin ang="0" scaled="1"/>
                <a:tileRect/>
              </a:gradFill>
              <a:latin typeface="+mj-lt"/>
              <a:ea typeface="+mn-ea"/>
            </a:endParaRPr>
          </a:p>
        </p:txBody>
      </p:sp>
      <p:sp>
        <p:nvSpPr>
          <p:cNvPr id="30" name="矩形: 圆角 29">
            <a:extLst>
              <a:ext uri="{FF2B5EF4-FFF2-40B4-BE49-F238E27FC236}">
                <a16:creationId xmlns:a16="http://schemas.microsoft.com/office/drawing/2014/main" id="{A06484D4-FC0E-47B5-A0ED-6C83530EF82F}"/>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1" name="矩形: 圆角 30">
            <a:extLst>
              <a:ext uri="{FF2B5EF4-FFF2-40B4-BE49-F238E27FC236}">
                <a16:creationId xmlns:a16="http://schemas.microsoft.com/office/drawing/2014/main" id="{2E898131-2E9D-44E7-9E17-38704D7AA8B1}"/>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3" name="矩形: 圆角 32">
            <a:extLst>
              <a:ext uri="{FF2B5EF4-FFF2-40B4-BE49-F238E27FC236}">
                <a16:creationId xmlns:a16="http://schemas.microsoft.com/office/drawing/2014/main" id="{92A682D3-DD65-45E8-833F-D96F2E6F5B16}"/>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92326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en-US" sz="2400" dirty="0">
                <a:gradFill>
                  <a:gsLst>
                    <a:gs pos="0">
                      <a:srgbClr val="075FC5"/>
                    </a:gs>
                    <a:gs pos="100000">
                      <a:srgbClr val="0F30A9"/>
                    </a:gs>
                  </a:gsLst>
                  <a:lin ang="2700000" scaled="1"/>
                </a:gradFill>
                <a:latin typeface="思源黑体 CN Medium" panose="020B0600000000000000" pitchFamily="34" charset="-122"/>
                <a:ea typeface="思源黑体 CN Medium" panose="020B0600000000000000" pitchFamily="34" charset="-122"/>
              </a:rPr>
              <a:t>部署策略</a:t>
            </a: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8" name="组合 7">
            <a:extLst>
              <a:ext uri="{FF2B5EF4-FFF2-40B4-BE49-F238E27FC236}">
                <a16:creationId xmlns:a16="http://schemas.microsoft.com/office/drawing/2014/main" id="{1C0A38D4-6861-4A42-8646-61F3D5B1629F}"/>
              </a:ext>
            </a:extLst>
          </p:cNvPr>
          <p:cNvGrpSpPr/>
          <p:nvPr/>
        </p:nvGrpSpPr>
        <p:grpSpPr>
          <a:xfrm rot="192718">
            <a:off x="-456091" y="2781117"/>
            <a:ext cx="14358232" cy="6054843"/>
            <a:chOff x="552235" y="2248047"/>
            <a:chExt cx="13080613" cy="6054843"/>
          </a:xfrm>
        </p:grpSpPr>
        <p:sp>
          <p:nvSpPr>
            <p:cNvPr id="133" name="任意多边形: 形状 132">
              <a:extLst>
                <a:ext uri="{FF2B5EF4-FFF2-40B4-BE49-F238E27FC236}">
                  <a16:creationId xmlns:a16="http://schemas.microsoft.com/office/drawing/2014/main" id="{31A1F3AF-AF6A-49AA-9065-581D74E19734}"/>
                </a:ext>
              </a:extLst>
            </p:cNvPr>
            <p:cNvSpPr/>
            <p:nvPr/>
          </p:nvSpPr>
          <p:spPr>
            <a:xfrm>
              <a:off x="552235" y="2248047"/>
              <a:ext cx="13074951" cy="5995686"/>
            </a:xfrm>
            <a:custGeom>
              <a:avLst/>
              <a:gdLst>
                <a:gd name="connsiteX0" fmla="*/ 11574 w 12767759"/>
                <a:gd name="connsiteY0" fmla="*/ 4653023 h 5995686"/>
                <a:gd name="connsiteX1" fmla="*/ 69448 w 12767759"/>
                <a:gd name="connsiteY1" fmla="*/ 4583575 h 5995686"/>
                <a:gd name="connsiteX2" fmla="*/ 254643 w 12767759"/>
                <a:gd name="connsiteY2" fmla="*/ 4421529 h 5995686"/>
                <a:gd name="connsiteX3" fmla="*/ 300941 w 12767759"/>
                <a:gd name="connsiteY3" fmla="*/ 4398380 h 5995686"/>
                <a:gd name="connsiteX4" fmla="*/ 613458 w 12767759"/>
                <a:gd name="connsiteY4" fmla="*/ 4386805 h 5995686"/>
                <a:gd name="connsiteX5" fmla="*/ 659757 w 12767759"/>
                <a:gd name="connsiteY5" fmla="*/ 4375230 h 5995686"/>
                <a:gd name="connsiteX6" fmla="*/ 810228 w 12767759"/>
                <a:gd name="connsiteY6" fmla="*/ 4259484 h 5995686"/>
                <a:gd name="connsiteX7" fmla="*/ 856526 w 12767759"/>
                <a:gd name="connsiteY7" fmla="*/ 4236334 h 5995686"/>
                <a:gd name="connsiteX8" fmla="*/ 891250 w 12767759"/>
                <a:gd name="connsiteY8" fmla="*/ 4259484 h 5995686"/>
                <a:gd name="connsiteX9" fmla="*/ 1504709 w 12767759"/>
                <a:gd name="connsiteY9" fmla="*/ 4259484 h 5995686"/>
                <a:gd name="connsiteX10" fmla="*/ 1678329 w 12767759"/>
                <a:gd name="connsiteY10" fmla="*/ 4166886 h 5995686"/>
                <a:gd name="connsiteX11" fmla="*/ 1713053 w 12767759"/>
                <a:gd name="connsiteY11" fmla="*/ 4074289 h 5995686"/>
                <a:gd name="connsiteX12" fmla="*/ 1759352 w 12767759"/>
                <a:gd name="connsiteY12" fmla="*/ 4085863 h 5995686"/>
                <a:gd name="connsiteX13" fmla="*/ 1851949 w 12767759"/>
                <a:gd name="connsiteY13" fmla="*/ 4039565 h 5995686"/>
                <a:gd name="connsiteX14" fmla="*/ 2048719 w 12767759"/>
                <a:gd name="connsiteY14" fmla="*/ 3900668 h 5995686"/>
                <a:gd name="connsiteX15" fmla="*/ 2152891 w 12767759"/>
                <a:gd name="connsiteY15" fmla="*/ 3854370 h 5995686"/>
                <a:gd name="connsiteX16" fmla="*/ 2222339 w 12767759"/>
                <a:gd name="connsiteY16" fmla="*/ 3831220 h 5995686"/>
                <a:gd name="connsiteX17" fmla="*/ 2361235 w 12767759"/>
                <a:gd name="connsiteY17" fmla="*/ 3784922 h 5995686"/>
                <a:gd name="connsiteX18" fmla="*/ 2465407 w 12767759"/>
                <a:gd name="connsiteY18" fmla="*/ 3842795 h 5995686"/>
                <a:gd name="connsiteX19" fmla="*/ 2523281 w 12767759"/>
                <a:gd name="connsiteY19" fmla="*/ 3854370 h 5995686"/>
                <a:gd name="connsiteX20" fmla="*/ 2673752 w 12767759"/>
                <a:gd name="connsiteY20" fmla="*/ 3831220 h 5995686"/>
                <a:gd name="connsiteX21" fmla="*/ 2766349 w 12767759"/>
                <a:gd name="connsiteY21" fmla="*/ 3819646 h 5995686"/>
                <a:gd name="connsiteX22" fmla="*/ 2905245 w 12767759"/>
                <a:gd name="connsiteY22" fmla="*/ 3761772 h 5995686"/>
                <a:gd name="connsiteX23" fmla="*/ 2974693 w 12767759"/>
                <a:gd name="connsiteY23" fmla="*/ 3738623 h 5995686"/>
                <a:gd name="connsiteX24" fmla="*/ 3032567 w 12767759"/>
                <a:gd name="connsiteY24" fmla="*/ 3703899 h 5995686"/>
                <a:gd name="connsiteX25" fmla="*/ 3055716 w 12767759"/>
                <a:gd name="connsiteY25" fmla="*/ 3680749 h 5995686"/>
                <a:gd name="connsiteX26" fmla="*/ 3113590 w 12767759"/>
                <a:gd name="connsiteY26" fmla="*/ 3611301 h 5995686"/>
                <a:gd name="connsiteX27" fmla="*/ 3183038 w 12767759"/>
                <a:gd name="connsiteY27" fmla="*/ 3576577 h 5995686"/>
                <a:gd name="connsiteX28" fmla="*/ 3264060 w 12767759"/>
                <a:gd name="connsiteY28" fmla="*/ 3541853 h 5995686"/>
                <a:gd name="connsiteX29" fmla="*/ 3622876 w 12767759"/>
                <a:gd name="connsiteY29" fmla="*/ 3495554 h 5995686"/>
                <a:gd name="connsiteX30" fmla="*/ 3692324 w 12767759"/>
                <a:gd name="connsiteY30" fmla="*/ 3460830 h 5995686"/>
                <a:gd name="connsiteX31" fmla="*/ 3738622 w 12767759"/>
                <a:gd name="connsiteY31" fmla="*/ 3449256 h 5995686"/>
                <a:gd name="connsiteX32" fmla="*/ 3854369 w 12767759"/>
                <a:gd name="connsiteY32" fmla="*/ 3402957 h 5995686"/>
                <a:gd name="connsiteX33" fmla="*/ 3900668 w 12767759"/>
                <a:gd name="connsiteY33" fmla="*/ 3379808 h 5995686"/>
                <a:gd name="connsiteX34" fmla="*/ 3946967 w 12767759"/>
                <a:gd name="connsiteY34" fmla="*/ 3368233 h 5995686"/>
                <a:gd name="connsiteX35" fmla="*/ 4178460 w 12767759"/>
                <a:gd name="connsiteY35" fmla="*/ 3275635 h 5995686"/>
                <a:gd name="connsiteX36" fmla="*/ 4247909 w 12767759"/>
                <a:gd name="connsiteY36" fmla="*/ 3264061 h 5995686"/>
                <a:gd name="connsiteX37" fmla="*/ 4375230 w 12767759"/>
                <a:gd name="connsiteY37" fmla="*/ 3125165 h 5995686"/>
                <a:gd name="connsiteX38" fmla="*/ 4606724 w 12767759"/>
                <a:gd name="connsiteY38" fmla="*/ 2835797 h 5995686"/>
                <a:gd name="connsiteX39" fmla="*/ 4664597 w 12767759"/>
                <a:gd name="connsiteY39" fmla="*/ 2777924 h 5995686"/>
                <a:gd name="connsiteX40" fmla="*/ 4710896 w 12767759"/>
                <a:gd name="connsiteY40" fmla="*/ 2754775 h 5995686"/>
                <a:gd name="connsiteX41" fmla="*/ 4815068 w 12767759"/>
                <a:gd name="connsiteY41" fmla="*/ 2720051 h 5995686"/>
                <a:gd name="connsiteX42" fmla="*/ 4953964 w 12767759"/>
                <a:gd name="connsiteY42" fmla="*/ 2731625 h 5995686"/>
                <a:gd name="connsiteX43" fmla="*/ 5116010 w 12767759"/>
                <a:gd name="connsiteY43" fmla="*/ 2743200 h 5995686"/>
                <a:gd name="connsiteX44" fmla="*/ 5197033 w 12767759"/>
                <a:gd name="connsiteY44" fmla="*/ 2754775 h 5995686"/>
                <a:gd name="connsiteX45" fmla="*/ 5463250 w 12767759"/>
                <a:gd name="connsiteY45" fmla="*/ 2731625 h 5995686"/>
                <a:gd name="connsiteX46" fmla="*/ 5521124 w 12767759"/>
                <a:gd name="connsiteY46" fmla="*/ 2720051 h 5995686"/>
                <a:gd name="connsiteX47" fmla="*/ 5764192 w 12767759"/>
                <a:gd name="connsiteY47" fmla="*/ 2650603 h 5995686"/>
                <a:gd name="connsiteX48" fmla="*/ 5798916 w 12767759"/>
                <a:gd name="connsiteY48" fmla="*/ 2639028 h 5995686"/>
                <a:gd name="connsiteX49" fmla="*/ 5845215 w 12767759"/>
                <a:gd name="connsiteY49" fmla="*/ 2615879 h 5995686"/>
                <a:gd name="connsiteX50" fmla="*/ 5879939 w 12767759"/>
                <a:gd name="connsiteY50" fmla="*/ 2442258 h 5995686"/>
                <a:gd name="connsiteX51" fmla="*/ 5891514 w 12767759"/>
                <a:gd name="connsiteY51" fmla="*/ 2407534 h 5995686"/>
                <a:gd name="connsiteX52" fmla="*/ 5937812 w 12767759"/>
                <a:gd name="connsiteY52" fmla="*/ 2372810 h 5995686"/>
                <a:gd name="connsiteX53" fmla="*/ 5960962 w 12767759"/>
                <a:gd name="connsiteY53" fmla="*/ 2326511 h 5995686"/>
                <a:gd name="connsiteX54" fmla="*/ 5995686 w 12767759"/>
                <a:gd name="connsiteY54" fmla="*/ 2303362 h 5995686"/>
                <a:gd name="connsiteX55" fmla="*/ 6088283 w 12767759"/>
                <a:gd name="connsiteY55" fmla="*/ 2187615 h 5995686"/>
                <a:gd name="connsiteX56" fmla="*/ 6134582 w 12767759"/>
                <a:gd name="connsiteY56" fmla="*/ 2083443 h 5995686"/>
                <a:gd name="connsiteX57" fmla="*/ 6157731 w 12767759"/>
                <a:gd name="connsiteY57" fmla="*/ 2037144 h 5995686"/>
                <a:gd name="connsiteX58" fmla="*/ 6192455 w 12767759"/>
                <a:gd name="connsiteY58" fmla="*/ 2013995 h 5995686"/>
                <a:gd name="connsiteX59" fmla="*/ 6273478 w 12767759"/>
                <a:gd name="connsiteY59" fmla="*/ 1932972 h 5995686"/>
                <a:gd name="connsiteX60" fmla="*/ 6342926 w 12767759"/>
                <a:gd name="connsiteY60" fmla="*/ 1840375 h 5995686"/>
                <a:gd name="connsiteX61" fmla="*/ 6423949 w 12767759"/>
                <a:gd name="connsiteY61" fmla="*/ 1875099 h 5995686"/>
                <a:gd name="connsiteX62" fmla="*/ 6782764 w 12767759"/>
                <a:gd name="connsiteY62" fmla="*/ 1851949 h 5995686"/>
                <a:gd name="connsiteX63" fmla="*/ 6910086 w 12767759"/>
                <a:gd name="connsiteY63" fmla="*/ 1805651 h 5995686"/>
                <a:gd name="connsiteX64" fmla="*/ 6956384 w 12767759"/>
                <a:gd name="connsiteY64" fmla="*/ 1794076 h 5995686"/>
                <a:gd name="connsiteX65" fmla="*/ 7072131 w 12767759"/>
                <a:gd name="connsiteY65" fmla="*/ 1724628 h 5995686"/>
                <a:gd name="connsiteX66" fmla="*/ 7141579 w 12767759"/>
                <a:gd name="connsiteY66" fmla="*/ 1678329 h 5995686"/>
                <a:gd name="connsiteX67" fmla="*/ 7234177 w 12767759"/>
                <a:gd name="connsiteY67" fmla="*/ 1643605 h 5995686"/>
                <a:gd name="connsiteX68" fmla="*/ 7373073 w 12767759"/>
                <a:gd name="connsiteY68" fmla="*/ 1655180 h 5995686"/>
                <a:gd name="connsiteX69" fmla="*/ 7558268 w 12767759"/>
                <a:gd name="connsiteY69" fmla="*/ 1620456 h 5995686"/>
                <a:gd name="connsiteX70" fmla="*/ 7662440 w 12767759"/>
                <a:gd name="connsiteY70" fmla="*/ 1608881 h 5995686"/>
                <a:gd name="connsiteX71" fmla="*/ 7720314 w 12767759"/>
                <a:gd name="connsiteY71" fmla="*/ 1585732 h 5995686"/>
                <a:gd name="connsiteX72" fmla="*/ 7812911 w 12767759"/>
                <a:gd name="connsiteY72" fmla="*/ 1562582 h 5995686"/>
                <a:gd name="connsiteX73" fmla="*/ 7940233 w 12767759"/>
                <a:gd name="connsiteY73" fmla="*/ 1481560 h 5995686"/>
                <a:gd name="connsiteX74" fmla="*/ 7986531 w 12767759"/>
                <a:gd name="connsiteY74" fmla="*/ 1469985 h 5995686"/>
                <a:gd name="connsiteX75" fmla="*/ 8229600 w 12767759"/>
                <a:gd name="connsiteY75" fmla="*/ 1157468 h 5995686"/>
                <a:gd name="connsiteX76" fmla="*/ 8275898 w 12767759"/>
                <a:gd name="connsiteY76" fmla="*/ 1122744 h 5995686"/>
                <a:gd name="connsiteX77" fmla="*/ 8542116 w 12767759"/>
                <a:gd name="connsiteY77" fmla="*/ 1088020 h 5995686"/>
                <a:gd name="connsiteX78" fmla="*/ 8634714 w 12767759"/>
                <a:gd name="connsiteY78" fmla="*/ 1064871 h 5995686"/>
                <a:gd name="connsiteX79" fmla="*/ 8750460 w 12767759"/>
                <a:gd name="connsiteY79" fmla="*/ 1041722 h 5995686"/>
                <a:gd name="connsiteX80" fmla="*/ 8981954 w 12767759"/>
                <a:gd name="connsiteY80" fmla="*/ 1006997 h 5995686"/>
                <a:gd name="connsiteX81" fmla="*/ 9028253 w 12767759"/>
                <a:gd name="connsiteY81" fmla="*/ 972273 h 5995686"/>
                <a:gd name="connsiteX82" fmla="*/ 9062977 w 12767759"/>
                <a:gd name="connsiteY82" fmla="*/ 949124 h 5995686"/>
                <a:gd name="connsiteX83" fmla="*/ 9109276 w 12767759"/>
                <a:gd name="connsiteY83" fmla="*/ 937549 h 5995686"/>
                <a:gd name="connsiteX84" fmla="*/ 9144000 w 12767759"/>
                <a:gd name="connsiteY84" fmla="*/ 925975 h 5995686"/>
                <a:gd name="connsiteX85" fmla="*/ 9167149 w 12767759"/>
                <a:gd name="connsiteY85" fmla="*/ 902825 h 5995686"/>
                <a:gd name="connsiteX86" fmla="*/ 9248172 w 12767759"/>
                <a:gd name="connsiteY86" fmla="*/ 914400 h 5995686"/>
                <a:gd name="connsiteX87" fmla="*/ 9329195 w 12767759"/>
                <a:gd name="connsiteY87" fmla="*/ 937549 h 5995686"/>
                <a:gd name="connsiteX88" fmla="*/ 9387068 w 12767759"/>
                <a:gd name="connsiteY88" fmla="*/ 949124 h 5995686"/>
                <a:gd name="connsiteX89" fmla="*/ 9525964 w 12767759"/>
                <a:gd name="connsiteY89" fmla="*/ 937549 h 5995686"/>
                <a:gd name="connsiteX90" fmla="*/ 9560688 w 12767759"/>
                <a:gd name="connsiteY90" fmla="*/ 925975 h 5995686"/>
                <a:gd name="connsiteX91" fmla="*/ 9676435 w 12767759"/>
                <a:gd name="connsiteY91" fmla="*/ 914400 h 5995686"/>
                <a:gd name="connsiteX92" fmla="*/ 9919503 w 12767759"/>
                <a:gd name="connsiteY92" fmla="*/ 821803 h 5995686"/>
                <a:gd name="connsiteX93" fmla="*/ 9988952 w 12767759"/>
                <a:gd name="connsiteY93" fmla="*/ 775504 h 5995686"/>
                <a:gd name="connsiteX94" fmla="*/ 10012101 w 12767759"/>
                <a:gd name="connsiteY94" fmla="*/ 706056 h 5995686"/>
                <a:gd name="connsiteX95" fmla="*/ 10023676 w 12767759"/>
                <a:gd name="connsiteY95" fmla="*/ 671332 h 5995686"/>
                <a:gd name="connsiteX96" fmla="*/ 10081549 w 12767759"/>
                <a:gd name="connsiteY96" fmla="*/ 590309 h 5995686"/>
                <a:gd name="connsiteX97" fmla="*/ 10104698 w 12767759"/>
                <a:gd name="connsiteY97" fmla="*/ 555585 h 5995686"/>
                <a:gd name="connsiteX98" fmla="*/ 10139422 w 12767759"/>
                <a:gd name="connsiteY98" fmla="*/ 520861 h 5995686"/>
                <a:gd name="connsiteX99" fmla="*/ 10162572 w 12767759"/>
                <a:gd name="connsiteY99" fmla="*/ 474562 h 5995686"/>
                <a:gd name="connsiteX100" fmla="*/ 10197296 w 12767759"/>
                <a:gd name="connsiteY100" fmla="*/ 451413 h 5995686"/>
                <a:gd name="connsiteX101" fmla="*/ 10243595 w 12767759"/>
                <a:gd name="connsiteY101" fmla="*/ 416689 h 5995686"/>
                <a:gd name="connsiteX102" fmla="*/ 10324617 w 12767759"/>
                <a:gd name="connsiteY102" fmla="*/ 393539 h 5995686"/>
                <a:gd name="connsiteX103" fmla="*/ 10370916 w 12767759"/>
                <a:gd name="connsiteY103" fmla="*/ 370390 h 5995686"/>
                <a:gd name="connsiteX104" fmla="*/ 10602410 w 12767759"/>
                <a:gd name="connsiteY104" fmla="*/ 347241 h 5995686"/>
                <a:gd name="connsiteX105" fmla="*/ 10752881 w 12767759"/>
                <a:gd name="connsiteY105" fmla="*/ 208344 h 5995686"/>
                <a:gd name="connsiteX106" fmla="*/ 10822329 w 12767759"/>
                <a:gd name="connsiteY106" fmla="*/ 150471 h 5995686"/>
                <a:gd name="connsiteX107" fmla="*/ 10984374 w 12767759"/>
                <a:gd name="connsiteY107" fmla="*/ 11575 h 5995686"/>
                <a:gd name="connsiteX108" fmla="*/ 11088546 w 12767759"/>
                <a:gd name="connsiteY108" fmla="*/ 0 h 5995686"/>
                <a:gd name="connsiteX109" fmla="*/ 11470511 w 12767759"/>
                <a:gd name="connsiteY109" fmla="*/ 11575 h 5995686"/>
                <a:gd name="connsiteX110" fmla="*/ 11516810 w 12767759"/>
                <a:gd name="connsiteY110" fmla="*/ 57873 h 5995686"/>
                <a:gd name="connsiteX111" fmla="*/ 11655706 w 12767759"/>
                <a:gd name="connsiteY111" fmla="*/ 150471 h 5995686"/>
                <a:gd name="connsiteX112" fmla="*/ 11702005 w 12767759"/>
                <a:gd name="connsiteY112" fmla="*/ 173620 h 5995686"/>
                <a:gd name="connsiteX113" fmla="*/ 11933498 w 12767759"/>
                <a:gd name="connsiteY113" fmla="*/ 300942 h 5995686"/>
                <a:gd name="connsiteX114" fmla="*/ 12060820 w 12767759"/>
                <a:gd name="connsiteY114" fmla="*/ 358815 h 5995686"/>
                <a:gd name="connsiteX115" fmla="*/ 12095544 w 12767759"/>
                <a:gd name="connsiteY115" fmla="*/ 370390 h 5995686"/>
                <a:gd name="connsiteX116" fmla="*/ 12153417 w 12767759"/>
                <a:gd name="connsiteY116" fmla="*/ 416689 h 5995686"/>
                <a:gd name="connsiteX117" fmla="*/ 12222865 w 12767759"/>
                <a:gd name="connsiteY117" fmla="*/ 451413 h 5995686"/>
                <a:gd name="connsiteX118" fmla="*/ 12257590 w 12767759"/>
                <a:gd name="connsiteY118" fmla="*/ 474562 h 5995686"/>
                <a:gd name="connsiteX119" fmla="*/ 12338612 w 12767759"/>
                <a:gd name="connsiteY119" fmla="*/ 509286 h 5995686"/>
                <a:gd name="connsiteX120" fmla="*/ 12604830 w 12767759"/>
                <a:gd name="connsiteY120" fmla="*/ 648182 h 5995686"/>
                <a:gd name="connsiteX121" fmla="*/ 12662703 w 12767759"/>
                <a:gd name="connsiteY121" fmla="*/ 1134319 h 5995686"/>
                <a:gd name="connsiteX122" fmla="*/ 12743726 w 12767759"/>
                <a:gd name="connsiteY122" fmla="*/ 1817225 h 5995686"/>
                <a:gd name="connsiteX123" fmla="*/ 12743726 w 12767759"/>
                <a:gd name="connsiteY123" fmla="*/ 4467828 h 5995686"/>
                <a:gd name="connsiteX124" fmla="*/ 12720577 w 12767759"/>
                <a:gd name="connsiteY124" fmla="*/ 4595149 h 5995686"/>
                <a:gd name="connsiteX125" fmla="*/ 12431210 w 12767759"/>
                <a:gd name="connsiteY125" fmla="*/ 4826643 h 5995686"/>
                <a:gd name="connsiteX126" fmla="*/ 11273741 w 12767759"/>
                <a:gd name="connsiteY126" fmla="*/ 5254906 h 5995686"/>
                <a:gd name="connsiteX127" fmla="*/ 9479665 w 12767759"/>
                <a:gd name="connsiteY127" fmla="*/ 5660020 h 5995686"/>
                <a:gd name="connsiteX128" fmla="*/ 7928658 w 12767759"/>
                <a:gd name="connsiteY128" fmla="*/ 5891514 h 5995686"/>
                <a:gd name="connsiteX129" fmla="*/ 7164729 w 12767759"/>
                <a:gd name="connsiteY129" fmla="*/ 5972537 h 5995686"/>
                <a:gd name="connsiteX130" fmla="*/ 6481822 w 12767759"/>
                <a:gd name="connsiteY130" fmla="*/ 5995686 h 5995686"/>
                <a:gd name="connsiteX131" fmla="*/ 1215341 w 12767759"/>
                <a:gd name="connsiteY131" fmla="*/ 5949387 h 5995686"/>
                <a:gd name="connsiteX132" fmla="*/ 717630 w 12767759"/>
                <a:gd name="connsiteY132" fmla="*/ 5764192 h 5995686"/>
                <a:gd name="connsiteX133" fmla="*/ 544010 w 12767759"/>
                <a:gd name="connsiteY133" fmla="*/ 5648446 h 5995686"/>
                <a:gd name="connsiteX134" fmla="*/ 277792 w 12767759"/>
                <a:gd name="connsiteY134" fmla="*/ 5312780 h 5995686"/>
                <a:gd name="connsiteX135" fmla="*/ 150471 w 12767759"/>
                <a:gd name="connsiteY135" fmla="*/ 5173884 h 5995686"/>
                <a:gd name="connsiteX136" fmla="*/ 34724 w 12767759"/>
                <a:gd name="connsiteY136" fmla="*/ 5011838 h 5995686"/>
                <a:gd name="connsiteX137" fmla="*/ 0 w 12767759"/>
                <a:gd name="connsiteY137" fmla="*/ 4919241 h 5995686"/>
                <a:gd name="connsiteX138" fmla="*/ 34724 w 12767759"/>
                <a:gd name="connsiteY138" fmla="*/ 4815068 h 5995686"/>
                <a:gd name="connsiteX139" fmla="*/ 57873 w 12767759"/>
                <a:gd name="connsiteY139" fmla="*/ 4757195 h 5995686"/>
                <a:gd name="connsiteX140" fmla="*/ 81022 w 12767759"/>
                <a:gd name="connsiteY140" fmla="*/ 4664597 h 5995686"/>
                <a:gd name="connsiteX141" fmla="*/ 11574 w 12767759"/>
                <a:gd name="connsiteY141" fmla="*/ 4653023 h 599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2767759" h="5995686">
                  <a:moveTo>
                    <a:pt x="11574" y="4653023"/>
                  </a:moveTo>
                  <a:cubicBezTo>
                    <a:pt x="9645" y="4639519"/>
                    <a:pt x="47627" y="4604357"/>
                    <a:pt x="69448" y="4583575"/>
                  </a:cubicBezTo>
                  <a:cubicBezTo>
                    <a:pt x="128847" y="4527005"/>
                    <a:pt x="181276" y="4458213"/>
                    <a:pt x="254643" y="4421529"/>
                  </a:cubicBezTo>
                  <a:cubicBezTo>
                    <a:pt x="270076" y="4413813"/>
                    <a:pt x="283767" y="4400042"/>
                    <a:pt x="300941" y="4398380"/>
                  </a:cubicBezTo>
                  <a:cubicBezTo>
                    <a:pt x="404700" y="4388339"/>
                    <a:pt x="509286" y="4390663"/>
                    <a:pt x="613458" y="4386805"/>
                  </a:cubicBezTo>
                  <a:cubicBezTo>
                    <a:pt x="628891" y="4382947"/>
                    <a:pt x="645528" y="4382344"/>
                    <a:pt x="659757" y="4375230"/>
                  </a:cubicBezTo>
                  <a:cubicBezTo>
                    <a:pt x="731823" y="4339197"/>
                    <a:pt x="742575" y="4308687"/>
                    <a:pt x="810228" y="4259484"/>
                  </a:cubicBezTo>
                  <a:cubicBezTo>
                    <a:pt x="824182" y="4249335"/>
                    <a:pt x="841093" y="4244051"/>
                    <a:pt x="856526" y="4236334"/>
                  </a:cubicBezTo>
                  <a:cubicBezTo>
                    <a:pt x="868101" y="4244051"/>
                    <a:pt x="877709" y="4256298"/>
                    <a:pt x="891250" y="4259484"/>
                  </a:cubicBezTo>
                  <a:cubicBezTo>
                    <a:pt x="1102067" y="4309088"/>
                    <a:pt x="1275997" y="4271213"/>
                    <a:pt x="1504709" y="4259484"/>
                  </a:cubicBezTo>
                  <a:cubicBezTo>
                    <a:pt x="1656047" y="4183814"/>
                    <a:pt x="1600535" y="4218748"/>
                    <a:pt x="1678329" y="4166886"/>
                  </a:cubicBezTo>
                  <a:cubicBezTo>
                    <a:pt x="1679488" y="4159933"/>
                    <a:pt x="1678985" y="4079967"/>
                    <a:pt x="1713053" y="4074289"/>
                  </a:cubicBezTo>
                  <a:cubicBezTo>
                    <a:pt x="1728744" y="4071674"/>
                    <a:pt x="1743919" y="4082005"/>
                    <a:pt x="1759352" y="4085863"/>
                  </a:cubicBezTo>
                  <a:cubicBezTo>
                    <a:pt x="1790218" y="4070430"/>
                    <a:pt x="1822686" y="4057855"/>
                    <a:pt x="1851949" y="4039565"/>
                  </a:cubicBezTo>
                  <a:cubicBezTo>
                    <a:pt x="1935951" y="3987063"/>
                    <a:pt x="1957853" y="3946101"/>
                    <a:pt x="2048719" y="3900668"/>
                  </a:cubicBezTo>
                  <a:cubicBezTo>
                    <a:pt x="2097242" y="3876407"/>
                    <a:pt x="2098696" y="3874077"/>
                    <a:pt x="2152891" y="3854370"/>
                  </a:cubicBezTo>
                  <a:cubicBezTo>
                    <a:pt x="2175823" y="3846031"/>
                    <a:pt x="2199564" y="3839980"/>
                    <a:pt x="2222339" y="3831220"/>
                  </a:cubicBezTo>
                  <a:cubicBezTo>
                    <a:pt x="2345036" y="3784028"/>
                    <a:pt x="2258754" y="3805417"/>
                    <a:pt x="2361235" y="3784922"/>
                  </a:cubicBezTo>
                  <a:cubicBezTo>
                    <a:pt x="2397687" y="3809223"/>
                    <a:pt x="2420368" y="3826417"/>
                    <a:pt x="2465407" y="3842795"/>
                  </a:cubicBezTo>
                  <a:cubicBezTo>
                    <a:pt x="2483896" y="3849518"/>
                    <a:pt x="2503990" y="3850512"/>
                    <a:pt x="2523281" y="3854370"/>
                  </a:cubicBezTo>
                  <a:lnTo>
                    <a:pt x="2673752" y="3831220"/>
                  </a:lnTo>
                  <a:cubicBezTo>
                    <a:pt x="2704545" y="3826821"/>
                    <a:pt x="2736555" y="3828584"/>
                    <a:pt x="2766349" y="3819646"/>
                  </a:cubicBezTo>
                  <a:cubicBezTo>
                    <a:pt x="2814391" y="3805233"/>
                    <a:pt x="2857662" y="3777633"/>
                    <a:pt x="2905245" y="3761772"/>
                  </a:cubicBezTo>
                  <a:cubicBezTo>
                    <a:pt x="2928394" y="3754056"/>
                    <a:pt x="2952479" y="3748720"/>
                    <a:pt x="2974693" y="3738623"/>
                  </a:cubicBezTo>
                  <a:cubicBezTo>
                    <a:pt x="2995174" y="3729314"/>
                    <a:pt x="3014260" y="3716975"/>
                    <a:pt x="3032567" y="3703899"/>
                  </a:cubicBezTo>
                  <a:cubicBezTo>
                    <a:pt x="3041447" y="3697556"/>
                    <a:pt x="3048530" y="3688962"/>
                    <a:pt x="3055716" y="3680749"/>
                  </a:cubicBezTo>
                  <a:cubicBezTo>
                    <a:pt x="3075559" y="3658071"/>
                    <a:pt x="3092282" y="3632609"/>
                    <a:pt x="3113590" y="3611301"/>
                  </a:cubicBezTo>
                  <a:cubicBezTo>
                    <a:pt x="3141394" y="3583498"/>
                    <a:pt x="3150090" y="3590698"/>
                    <a:pt x="3183038" y="3576577"/>
                  </a:cubicBezTo>
                  <a:cubicBezTo>
                    <a:pt x="3283157" y="3533668"/>
                    <a:pt x="3182626" y="3568999"/>
                    <a:pt x="3264060" y="3541853"/>
                  </a:cubicBezTo>
                  <a:cubicBezTo>
                    <a:pt x="3369424" y="3436494"/>
                    <a:pt x="3246446" y="3549330"/>
                    <a:pt x="3622876" y="3495554"/>
                  </a:cubicBezTo>
                  <a:cubicBezTo>
                    <a:pt x="3648498" y="3491894"/>
                    <a:pt x="3668293" y="3470442"/>
                    <a:pt x="3692324" y="3460830"/>
                  </a:cubicBezTo>
                  <a:cubicBezTo>
                    <a:pt x="3707094" y="3454922"/>
                    <a:pt x="3723189" y="3453114"/>
                    <a:pt x="3738622" y="3449256"/>
                  </a:cubicBezTo>
                  <a:cubicBezTo>
                    <a:pt x="3808737" y="3402511"/>
                    <a:pt x="3735699" y="3446109"/>
                    <a:pt x="3854369" y="3402957"/>
                  </a:cubicBezTo>
                  <a:cubicBezTo>
                    <a:pt x="3870585" y="3397060"/>
                    <a:pt x="3884512" y="3385866"/>
                    <a:pt x="3900668" y="3379808"/>
                  </a:cubicBezTo>
                  <a:cubicBezTo>
                    <a:pt x="3915563" y="3374222"/>
                    <a:pt x="3932119" y="3373944"/>
                    <a:pt x="3946967" y="3368233"/>
                  </a:cubicBezTo>
                  <a:cubicBezTo>
                    <a:pt x="4083166" y="3315848"/>
                    <a:pt x="4026408" y="3320356"/>
                    <a:pt x="4178460" y="3275635"/>
                  </a:cubicBezTo>
                  <a:cubicBezTo>
                    <a:pt x="4200975" y="3269013"/>
                    <a:pt x="4224759" y="3267919"/>
                    <a:pt x="4247909" y="3264061"/>
                  </a:cubicBezTo>
                  <a:cubicBezTo>
                    <a:pt x="4290349" y="3217762"/>
                    <a:pt x="4334894" y="3173308"/>
                    <a:pt x="4375230" y="3125165"/>
                  </a:cubicBezTo>
                  <a:cubicBezTo>
                    <a:pt x="4454559" y="3030481"/>
                    <a:pt x="4527646" y="2930691"/>
                    <a:pt x="4606724" y="2835797"/>
                  </a:cubicBezTo>
                  <a:cubicBezTo>
                    <a:pt x="4624189" y="2814839"/>
                    <a:pt x="4643062" y="2794673"/>
                    <a:pt x="4664597" y="2777924"/>
                  </a:cubicBezTo>
                  <a:cubicBezTo>
                    <a:pt x="4678217" y="2767331"/>
                    <a:pt x="4695129" y="2761783"/>
                    <a:pt x="4710896" y="2754775"/>
                  </a:cubicBezTo>
                  <a:cubicBezTo>
                    <a:pt x="4766941" y="2729866"/>
                    <a:pt x="4761321" y="2733487"/>
                    <a:pt x="4815068" y="2720051"/>
                  </a:cubicBezTo>
                  <a:lnTo>
                    <a:pt x="4953964" y="2731625"/>
                  </a:lnTo>
                  <a:cubicBezTo>
                    <a:pt x="5007957" y="2735778"/>
                    <a:pt x="5062101" y="2738066"/>
                    <a:pt x="5116010" y="2743200"/>
                  </a:cubicBezTo>
                  <a:cubicBezTo>
                    <a:pt x="5143169" y="2745787"/>
                    <a:pt x="5170025" y="2750917"/>
                    <a:pt x="5197033" y="2754775"/>
                  </a:cubicBezTo>
                  <a:cubicBezTo>
                    <a:pt x="5285772" y="2747058"/>
                    <a:pt x="5374683" y="2741114"/>
                    <a:pt x="5463250" y="2731625"/>
                  </a:cubicBezTo>
                  <a:cubicBezTo>
                    <a:pt x="5482811" y="2729529"/>
                    <a:pt x="5502127" y="2725165"/>
                    <a:pt x="5521124" y="2720051"/>
                  </a:cubicBezTo>
                  <a:cubicBezTo>
                    <a:pt x="5602492" y="2698145"/>
                    <a:pt x="5684252" y="2677251"/>
                    <a:pt x="5764192" y="2650603"/>
                  </a:cubicBezTo>
                  <a:cubicBezTo>
                    <a:pt x="5775767" y="2646745"/>
                    <a:pt x="5787702" y="2643834"/>
                    <a:pt x="5798916" y="2639028"/>
                  </a:cubicBezTo>
                  <a:cubicBezTo>
                    <a:pt x="5814775" y="2632231"/>
                    <a:pt x="5829782" y="2623595"/>
                    <a:pt x="5845215" y="2615879"/>
                  </a:cubicBezTo>
                  <a:cubicBezTo>
                    <a:pt x="5879235" y="2479803"/>
                    <a:pt x="5821453" y="2715195"/>
                    <a:pt x="5879939" y="2442258"/>
                  </a:cubicBezTo>
                  <a:cubicBezTo>
                    <a:pt x="5882495" y="2430328"/>
                    <a:pt x="5883703" y="2416907"/>
                    <a:pt x="5891514" y="2407534"/>
                  </a:cubicBezTo>
                  <a:cubicBezTo>
                    <a:pt x="5903864" y="2392714"/>
                    <a:pt x="5922379" y="2384385"/>
                    <a:pt x="5937812" y="2372810"/>
                  </a:cubicBezTo>
                  <a:cubicBezTo>
                    <a:pt x="5945529" y="2357377"/>
                    <a:pt x="5949916" y="2339766"/>
                    <a:pt x="5960962" y="2326511"/>
                  </a:cubicBezTo>
                  <a:cubicBezTo>
                    <a:pt x="5969868" y="2315824"/>
                    <a:pt x="5984999" y="2312268"/>
                    <a:pt x="5995686" y="2303362"/>
                  </a:cubicBezTo>
                  <a:cubicBezTo>
                    <a:pt x="6030316" y="2274504"/>
                    <a:pt x="6068672" y="2222479"/>
                    <a:pt x="6088283" y="2187615"/>
                  </a:cubicBezTo>
                  <a:cubicBezTo>
                    <a:pt x="6106912" y="2154496"/>
                    <a:pt x="6118658" y="2117945"/>
                    <a:pt x="6134582" y="2083443"/>
                  </a:cubicBezTo>
                  <a:cubicBezTo>
                    <a:pt x="6141813" y="2067777"/>
                    <a:pt x="6146685" y="2050399"/>
                    <a:pt x="6157731" y="2037144"/>
                  </a:cubicBezTo>
                  <a:cubicBezTo>
                    <a:pt x="6166637" y="2026457"/>
                    <a:pt x="6182115" y="2023301"/>
                    <a:pt x="6192455" y="2013995"/>
                  </a:cubicBezTo>
                  <a:cubicBezTo>
                    <a:pt x="6220845" y="1988444"/>
                    <a:pt x="6249026" y="1962314"/>
                    <a:pt x="6273478" y="1932972"/>
                  </a:cubicBezTo>
                  <a:cubicBezTo>
                    <a:pt x="6417298" y="1760389"/>
                    <a:pt x="6219043" y="1964258"/>
                    <a:pt x="6342926" y="1840375"/>
                  </a:cubicBezTo>
                  <a:cubicBezTo>
                    <a:pt x="6369934" y="1851950"/>
                    <a:pt x="6394576" y="1874326"/>
                    <a:pt x="6423949" y="1875099"/>
                  </a:cubicBezTo>
                  <a:cubicBezTo>
                    <a:pt x="6543761" y="1878252"/>
                    <a:pt x="6663569" y="1864496"/>
                    <a:pt x="6782764" y="1851949"/>
                  </a:cubicBezTo>
                  <a:cubicBezTo>
                    <a:pt x="6868952" y="1842877"/>
                    <a:pt x="6845683" y="1829802"/>
                    <a:pt x="6910086" y="1805651"/>
                  </a:cubicBezTo>
                  <a:cubicBezTo>
                    <a:pt x="6924981" y="1800065"/>
                    <a:pt x="6940951" y="1797934"/>
                    <a:pt x="6956384" y="1794076"/>
                  </a:cubicBezTo>
                  <a:cubicBezTo>
                    <a:pt x="6994966" y="1770927"/>
                    <a:pt x="7034694" y="1749586"/>
                    <a:pt x="7072131" y="1724628"/>
                  </a:cubicBezTo>
                  <a:cubicBezTo>
                    <a:pt x="7095280" y="1709195"/>
                    <a:pt x="7115528" y="1688098"/>
                    <a:pt x="7141579" y="1678329"/>
                  </a:cubicBezTo>
                  <a:lnTo>
                    <a:pt x="7234177" y="1643605"/>
                  </a:lnTo>
                  <a:cubicBezTo>
                    <a:pt x="7280476" y="1647463"/>
                    <a:pt x="7326732" y="1658490"/>
                    <a:pt x="7373073" y="1655180"/>
                  </a:cubicBezTo>
                  <a:cubicBezTo>
                    <a:pt x="7435721" y="1650705"/>
                    <a:pt x="7496249" y="1630379"/>
                    <a:pt x="7558268" y="1620456"/>
                  </a:cubicBezTo>
                  <a:cubicBezTo>
                    <a:pt x="7592767" y="1614936"/>
                    <a:pt x="7627716" y="1612739"/>
                    <a:pt x="7662440" y="1608881"/>
                  </a:cubicBezTo>
                  <a:cubicBezTo>
                    <a:pt x="7681731" y="1601165"/>
                    <a:pt x="7700455" y="1591842"/>
                    <a:pt x="7720314" y="1585732"/>
                  </a:cubicBezTo>
                  <a:cubicBezTo>
                    <a:pt x="7750723" y="1576375"/>
                    <a:pt x="7783371" y="1574398"/>
                    <a:pt x="7812911" y="1562582"/>
                  </a:cubicBezTo>
                  <a:cubicBezTo>
                    <a:pt x="8030015" y="1475740"/>
                    <a:pt x="7795043" y="1554156"/>
                    <a:pt x="7940233" y="1481560"/>
                  </a:cubicBezTo>
                  <a:cubicBezTo>
                    <a:pt x="7954461" y="1474446"/>
                    <a:pt x="7971098" y="1473843"/>
                    <a:pt x="7986531" y="1469985"/>
                  </a:cubicBezTo>
                  <a:cubicBezTo>
                    <a:pt x="8144072" y="1233674"/>
                    <a:pt x="8083496" y="1277008"/>
                    <a:pt x="8229600" y="1157468"/>
                  </a:cubicBezTo>
                  <a:cubicBezTo>
                    <a:pt x="8244530" y="1145252"/>
                    <a:pt x="8257183" y="1127423"/>
                    <a:pt x="8275898" y="1122744"/>
                  </a:cubicBezTo>
                  <a:cubicBezTo>
                    <a:pt x="8329121" y="1109438"/>
                    <a:pt x="8469252" y="1102593"/>
                    <a:pt x="8542116" y="1088020"/>
                  </a:cubicBezTo>
                  <a:cubicBezTo>
                    <a:pt x="8573314" y="1081780"/>
                    <a:pt x="8603656" y="1071773"/>
                    <a:pt x="8634714" y="1064871"/>
                  </a:cubicBezTo>
                  <a:cubicBezTo>
                    <a:pt x="8673123" y="1056336"/>
                    <a:pt x="8750460" y="1041722"/>
                    <a:pt x="8750460" y="1041722"/>
                  </a:cubicBezTo>
                  <a:cubicBezTo>
                    <a:pt x="8850131" y="1066638"/>
                    <a:pt x="8814765" y="1065513"/>
                    <a:pt x="8981954" y="1006997"/>
                  </a:cubicBezTo>
                  <a:cubicBezTo>
                    <a:pt x="9000162" y="1000624"/>
                    <a:pt x="9012555" y="983486"/>
                    <a:pt x="9028253" y="972273"/>
                  </a:cubicBezTo>
                  <a:cubicBezTo>
                    <a:pt x="9039573" y="964187"/>
                    <a:pt x="9050191" y="954604"/>
                    <a:pt x="9062977" y="949124"/>
                  </a:cubicBezTo>
                  <a:cubicBezTo>
                    <a:pt x="9077599" y="942858"/>
                    <a:pt x="9093980" y="941919"/>
                    <a:pt x="9109276" y="937549"/>
                  </a:cubicBezTo>
                  <a:cubicBezTo>
                    <a:pt x="9121007" y="934197"/>
                    <a:pt x="9132425" y="929833"/>
                    <a:pt x="9144000" y="925975"/>
                  </a:cubicBezTo>
                  <a:cubicBezTo>
                    <a:pt x="9151716" y="918258"/>
                    <a:pt x="9156303" y="904030"/>
                    <a:pt x="9167149" y="902825"/>
                  </a:cubicBezTo>
                  <a:cubicBezTo>
                    <a:pt x="9194264" y="899812"/>
                    <a:pt x="9221496" y="908684"/>
                    <a:pt x="9248172" y="914400"/>
                  </a:cubicBezTo>
                  <a:cubicBezTo>
                    <a:pt x="9275637" y="920285"/>
                    <a:pt x="9301945" y="930737"/>
                    <a:pt x="9329195" y="937549"/>
                  </a:cubicBezTo>
                  <a:cubicBezTo>
                    <a:pt x="9348281" y="942320"/>
                    <a:pt x="9367777" y="945266"/>
                    <a:pt x="9387068" y="949124"/>
                  </a:cubicBezTo>
                  <a:cubicBezTo>
                    <a:pt x="9433367" y="945266"/>
                    <a:pt x="9479912" y="943689"/>
                    <a:pt x="9525964" y="937549"/>
                  </a:cubicBezTo>
                  <a:cubicBezTo>
                    <a:pt x="9538058" y="935937"/>
                    <a:pt x="9548629" y="927830"/>
                    <a:pt x="9560688" y="925975"/>
                  </a:cubicBezTo>
                  <a:cubicBezTo>
                    <a:pt x="9599012" y="920079"/>
                    <a:pt x="9637853" y="918258"/>
                    <a:pt x="9676435" y="914400"/>
                  </a:cubicBezTo>
                  <a:cubicBezTo>
                    <a:pt x="9765176" y="884820"/>
                    <a:pt x="9833170" y="864971"/>
                    <a:pt x="9919503" y="821803"/>
                  </a:cubicBezTo>
                  <a:cubicBezTo>
                    <a:pt x="9975563" y="793773"/>
                    <a:pt x="9953601" y="810854"/>
                    <a:pt x="9988952" y="775504"/>
                  </a:cubicBezTo>
                  <a:lnTo>
                    <a:pt x="10012101" y="706056"/>
                  </a:lnTo>
                  <a:cubicBezTo>
                    <a:pt x="10015959" y="694481"/>
                    <a:pt x="10016908" y="681484"/>
                    <a:pt x="10023676" y="671332"/>
                  </a:cubicBezTo>
                  <a:cubicBezTo>
                    <a:pt x="10078231" y="589498"/>
                    <a:pt x="10009765" y="690807"/>
                    <a:pt x="10081549" y="590309"/>
                  </a:cubicBezTo>
                  <a:cubicBezTo>
                    <a:pt x="10089635" y="578989"/>
                    <a:pt x="10095792" y="566272"/>
                    <a:pt x="10104698" y="555585"/>
                  </a:cubicBezTo>
                  <a:cubicBezTo>
                    <a:pt x="10115177" y="543010"/>
                    <a:pt x="10129908" y="534181"/>
                    <a:pt x="10139422" y="520861"/>
                  </a:cubicBezTo>
                  <a:cubicBezTo>
                    <a:pt x="10149451" y="506820"/>
                    <a:pt x="10151526" y="487817"/>
                    <a:pt x="10162572" y="474562"/>
                  </a:cubicBezTo>
                  <a:cubicBezTo>
                    <a:pt x="10171478" y="463875"/>
                    <a:pt x="10185976" y="459499"/>
                    <a:pt x="10197296" y="451413"/>
                  </a:cubicBezTo>
                  <a:cubicBezTo>
                    <a:pt x="10212994" y="440200"/>
                    <a:pt x="10226033" y="424672"/>
                    <a:pt x="10243595" y="416689"/>
                  </a:cubicBezTo>
                  <a:cubicBezTo>
                    <a:pt x="10269165" y="405066"/>
                    <a:pt x="10298220" y="403138"/>
                    <a:pt x="10324617" y="393539"/>
                  </a:cubicBezTo>
                  <a:cubicBezTo>
                    <a:pt x="10340833" y="387642"/>
                    <a:pt x="10354547" y="375846"/>
                    <a:pt x="10370916" y="370390"/>
                  </a:cubicBezTo>
                  <a:cubicBezTo>
                    <a:pt x="10428294" y="351264"/>
                    <a:pt x="10578305" y="348848"/>
                    <a:pt x="10602410" y="347241"/>
                  </a:cubicBezTo>
                  <a:cubicBezTo>
                    <a:pt x="10728980" y="245984"/>
                    <a:pt x="10581659" y="367336"/>
                    <a:pt x="10752881" y="208344"/>
                  </a:cubicBezTo>
                  <a:cubicBezTo>
                    <a:pt x="10774963" y="187840"/>
                    <a:pt x="10800300" y="171032"/>
                    <a:pt x="10822329" y="150471"/>
                  </a:cubicBezTo>
                  <a:cubicBezTo>
                    <a:pt x="10848857" y="125712"/>
                    <a:pt x="10927250" y="27896"/>
                    <a:pt x="10984374" y="11575"/>
                  </a:cubicBezTo>
                  <a:cubicBezTo>
                    <a:pt x="11017967" y="1977"/>
                    <a:pt x="11053822" y="3858"/>
                    <a:pt x="11088546" y="0"/>
                  </a:cubicBezTo>
                  <a:lnTo>
                    <a:pt x="11470511" y="11575"/>
                  </a:lnTo>
                  <a:cubicBezTo>
                    <a:pt x="11492140" y="14498"/>
                    <a:pt x="11499350" y="44778"/>
                    <a:pt x="11516810" y="57873"/>
                  </a:cubicBezTo>
                  <a:cubicBezTo>
                    <a:pt x="11561325" y="91259"/>
                    <a:pt x="11605936" y="125587"/>
                    <a:pt x="11655706" y="150471"/>
                  </a:cubicBezTo>
                  <a:cubicBezTo>
                    <a:pt x="11671139" y="158187"/>
                    <a:pt x="11686833" y="165402"/>
                    <a:pt x="11702005" y="173620"/>
                  </a:cubicBezTo>
                  <a:cubicBezTo>
                    <a:pt x="11779440" y="215564"/>
                    <a:pt x="11853326" y="264501"/>
                    <a:pt x="11933498" y="300942"/>
                  </a:cubicBezTo>
                  <a:cubicBezTo>
                    <a:pt x="11975939" y="320233"/>
                    <a:pt x="12017970" y="340451"/>
                    <a:pt x="12060820" y="358815"/>
                  </a:cubicBezTo>
                  <a:cubicBezTo>
                    <a:pt x="12072034" y="363621"/>
                    <a:pt x="12084631" y="364934"/>
                    <a:pt x="12095544" y="370390"/>
                  </a:cubicBezTo>
                  <a:cubicBezTo>
                    <a:pt x="12207095" y="426166"/>
                    <a:pt x="12067286" y="362856"/>
                    <a:pt x="12153417" y="416689"/>
                  </a:cubicBezTo>
                  <a:cubicBezTo>
                    <a:pt x="12175365" y="430406"/>
                    <a:pt x="12200240" y="438844"/>
                    <a:pt x="12222865" y="451413"/>
                  </a:cubicBezTo>
                  <a:cubicBezTo>
                    <a:pt x="12235026" y="458169"/>
                    <a:pt x="12245147" y="468341"/>
                    <a:pt x="12257590" y="474562"/>
                  </a:cubicBezTo>
                  <a:cubicBezTo>
                    <a:pt x="12283871" y="487702"/>
                    <a:pt x="12312331" y="496145"/>
                    <a:pt x="12338612" y="509286"/>
                  </a:cubicBezTo>
                  <a:cubicBezTo>
                    <a:pt x="12428136" y="554048"/>
                    <a:pt x="12604830" y="648182"/>
                    <a:pt x="12604830" y="648182"/>
                  </a:cubicBezTo>
                  <a:cubicBezTo>
                    <a:pt x="12670782" y="1538553"/>
                    <a:pt x="12585772" y="565033"/>
                    <a:pt x="12662703" y="1134319"/>
                  </a:cubicBezTo>
                  <a:cubicBezTo>
                    <a:pt x="12693401" y="1361486"/>
                    <a:pt x="12743726" y="1817225"/>
                    <a:pt x="12743726" y="1817225"/>
                  </a:cubicBezTo>
                  <a:cubicBezTo>
                    <a:pt x="12779597" y="2857445"/>
                    <a:pt x="12771701" y="2500279"/>
                    <a:pt x="12743726" y="4467828"/>
                  </a:cubicBezTo>
                  <a:cubicBezTo>
                    <a:pt x="12743113" y="4510960"/>
                    <a:pt x="12735933" y="4554839"/>
                    <a:pt x="12720577" y="4595149"/>
                  </a:cubicBezTo>
                  <a:cubicBezTo>
                    <a:pt x="12662375" y="4747931"/>
                    <a:pt x="12591771" y="4752538"/>
                    <a:pt x="12431210" y="4826643"/>
                  </a:cubicBezTo>
                  <a:cubicBezTo>
                    <a:pt x="12060798" y="4997602"/>
                    <a:pt x="11660029" y="5137102"/>
                    <a:pt x="11273741" y="5254906"/>
                  </a:cubicBezTo>
                  <a:cubicBezTo>
                    <a:pt x="10521354" y="5484357"/>
                    <a:pt x="10266385" y="5523857"/>
                    <a:pt x="9479665" y="5660020"/>
                  </a:cubicBezTo>
                  <a:cubicBezTo>
                    <a:pt x="9019280" y="5739702"/>
                    <a:pt x="8404534" y="5834409"/>
                    <a:pt x="7928658" y="5891514"/>
                  </a:cubicBezTo>
                  <a:cubicBezTo>
                    <a:pt x="7674411" y="5922024"/>
                    <a:pt x="7420139" y="5954148"/>
                    <a:pt x="7164729" y="5972537"/>
                  </a:cubicBezTo>
                  <a:cubicBezTo>
                    <a:pt x="6937551" y="5988894"/>
                    <a:pt x="6709458" y="5987970"/>
                    <a:pt x="6481822" y="5995686"/>
                  </a:cubicBezTo>
                  <a:lnTo>
                    <a:pt x="1215341" y="5949387"/>
                  </a:lnTo>
                  <a:cubicBezTo>
                    <a:pt x="1086084" y="5946169"/>
                    <a:pt x="841552" y="5836147"/>
                    <a:pt x="717630" y="5764192"/>
                  </a:cubicBezTo>
                  <a:cubicBezTo>
                    <a:pt x="657480" y="5729266"/>
                    <a:pt x="592550" y="5698263"/>
                    <a:pt x="544010" y="5648446"/>
                  </a:cubicBezTo>
                  <a:cubicBezTo>
                    <a:pt x="444350" y="5546164"/>
                    <a:pt x="374290" y="5418051"/>
                    <a:pt x="277792" y="5312780"/>
                  </a:cubicBezTo>
                  <a:cubicBezTo>
                    <a:pt x="235352" y="5266481"/>
                    <a:pt x="191345" y="5221571"/>
                    <a:pt x="150471" y="5173884"/>
                  </a:cubicBezTo>
                  <a:cubicBezTo>
                    <a:pt x="114046" y="5131388"/>
                    <a:pt x="62210" y="5066809"/>
                    <a:pt x="34724" y="5011838"/>
                  </a:cubicBezTo>
                  <a:cubicBezTo>
                    <a:pt x="20879" y="4984149"/>
                    <a:pt x="10019" y="4949300"/>
                    <a:pt x="0" y="4919241"/>
                  </a:cubicBezTo>
                  <a:cubicBezTo>
                    <a:pt x="11575" y="4884517"/>
                    <a:pt x="22413" y="4849538"/>
                    <a:pt x="34724" y="4815068"/>
                  </a:cubicBezTo>
                  <a:cubicBezTo>
                    <a:pt x="41712" y="4795501"/>
                    <a:pt x="51763" y="4777053"/>
                    <a:pt x="57873" y="4757195"/>
                  </a:cubicBezTo>
                  <a:cubicBezTo>
                    <a:pt x="67229" y="4726786"/>
                    <a:pt x="81022" y="4664597"/>
                    <a:pt x="81022" y="4664597"/>
                  </a:cubicBezTo>
                  <a:cubicBezTo>
                    <a:pt x="43088" y="4639308"/>
                    <a:pt x="13503" y="4666527"/>
                    <a:pt x="11574" y="4653023"/>
                  </a:cubicBez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7" name="任意多边形: 形状 6">
              <a:extLst>
                <a:ext uri="{FF2B5EF4-FFF2-40B4-BE49-F238E27FC236}">
                  <a16:creationId xmlns:a16="http://schemas.microsoft.com/office/drawing/2014/main" id="{DCA8F2C7-AFF6-4D83-B7DA-E654482B29B1}"/>
                </a:ext>
              </a:extLst>
            </p:cNvPr>
            <p:cNvSpPr/>
            <p:nvPr/>
          </p:nvSpPr>
          <p:spPr>
            <a:xfrm>
              <a:off x="557897" y="2307204"/>
              <a:ext cx="13074951" cy="5995686"/>
            </a:xfrm>
            <a:custGeom>
              <a:avLst/>
              <a:gdLst>
                <a:gd name="connsiteX0" fmla="*/ 11574 w 12767759"/>
                <a:gd name="connsiteY0" fmla="*/ 4653023 h 5995686"/>
                <a:gd name="connsiteX1" fmla="*/ 69448 w 12767759"/>
                <a:gd name="connsiteY1" fmla="*/ 4583575 h 5995686"/>
                <a:gd name="connsiteX2" fmla="*/ 254643 w 12767759"/>
                <a:gd name="connsiteY2" fmla="*/ 4421529 h 5995686"/>
                <a:gd name="connsiteX3" fmla="*/ 300941 w 12767759"/>
                <a:gd name="connsiteY3" fmla="*/ 4398380 h 5995686"/>
                <a:gd name="connsiteX4" fmla="*/ 613458 w 12767759"/>
                <a:gd name="connsiteY4" fmla="*/ 4386805 h 5995686"/>
                <a:gd name="connsiteX5" fmla="*/ 659757 w 12767759"/>
                <a:gd name="connsiteY5" fmla="*/ 4375230 h 5995686"/>
                <a:gd name="connsiteX6" fmla="*/ 810228 w 12767759"/>
                <a:gd name="connsiteY6" fmla="*/ 4259484 h 5995686"/>
                <a:gd name="connsiteX7" fmla="*/ 856526 w 12767759"/>
                <a:gd name="connsiteY7" fmla="*/ 4236334 h 5995686"/>
                <a:gd name="connsiteX8" fmla="*/ 891250 w 12767759"/>
                <a:gd name="connsiteY8" fmla="*/ 4259484 h 5995686"/>
                <a:gd name="connsiteX9" fmla="*/ 1504709 w 12767759"/>
                <a:gd name="connsiteY9" fmla="*/ 4259484 h 5995686"/>
                <a:gd name="connsiteX10" fmla="*/ 1678329 w 12767759"/>
                <a:gd name="connsiteY10" fmla="*/ 4166886 h 5995686"/>
                <a:gd name="connsiteX11" fmla="*/ 1713053 w 12767759"/>
                <a:gd name="connsiteY11" fmla="*/ 4074289 h 5995686"/>
                <a:gd name="connsiteX12" fmla="*/ 1759352 w 12767759"/>
                <a:gd name="connsiteY12" fmla="*/ 4085863 h 5995686"/>
                <a:gd name="connsiteX13" fmla="*/ 1851949 w 12767759"/>
                <a:gd name="connsiteY13" fmla="*/ 4039565 h 5995686"/>
                <a:gd name="connsiteX14" fmla="*/ 2048719 w 12767759"/>
                <a:gd name="connsiteY14" fmla="*/ 3900668 h 5995686"/>
                <a:gd name="connsiteX15" fmla="*/ 2152891 w 12767759"/>
                <a:gd name="connsiteY15" fmla="*/ 3854370 h 5995686"/>
                <a:gd name="connsiteX16" fmla="*/ 2222339 w 12767759"/>
                <a:gd name="connsiteY16" fmla="*/ 3831220 h 5995686"/>
                <a:gd name="connsiteX17" fmla="*/ 2361235 w 12767759"/>
                <a:gd name="connsiteY17" fmla="*/ 3784922 h 5995686"/>
                <a:gd name="connsiteX18" fmla="*/ 2465407 w 12767759"/>
                <a:gd name="connsiteY18" fmla="*/ 3842795 h 5995686"/>
                <a:gd name="connsiteX19" fmla="*/ 2523281 w 12767759"/>
                <a:gd name="connsiteY19" fmla="*/ 3854370 h 5995686"/>
                <a:gd name="connsiteX20" fmla="*/ 2673752 w 12767759"/>
                <a:gd name="connsiteY20" fmla="*/ 3831220 h 5995686"/>
                <a:gd name="connsiteX21" fmla="*/ 2766349 w 12767759"/>
                <a:gd name="connsiteY21" fmla="*/ 3819646 h 5995686"/>
                <a:gd name="connsiteX22" fmla="*/ 2905245 w 12767759"/>
                <a:gd name="connsiteY22" fmla="*/ 3761772 h 5995686"/>
                <a:gd name="connsiteX23" fmla="*/ 2974693 w 12767759"/>
                <a:gd name="connsiteY23" fmla="*/ 3738623 h 5995686"/>
                <a:gd name="connsiteX24" fmla="*/ 3032567 w 12767759"/>
                <a:gd name="connsiteY24" fmla="*/ 3703899 h 5995686"/>
                <a:gd name="connsiteX25" fmla="*/ 3055716 w 12767759"/>
                <a:gd name="connsiteY25" fmla="*/ 3680749 h 5995686"/>
                <a:gd name="connsiteX26" fmla="*/ 3113590 w 12767759"/>
                <a:gd name="connsiteY26" fmla="*/ 3611301 h 5995686"/>
                <a:gd name="connsiteX27" fmla="*/ 3183038 w 12767759"/>
                <a:gd name="connsiteY27" fmla="*/ 3576577 h 5995686"/>
                <a:gd name="connsiteX28" fmla="*/ 3264060 w 12767759"/>
                <a:gd name="connsiteY28" fmla="*/ 3541853 h 5995686"/>
                <a:gd name="connsiteX29" fmla="*/ 3622876 w 12767759"/>
                <a:gd name="connsiteY29" fmla="*/ 3495554 h 5995686"/>
                <a:gd name="connsiteX30" fmla="*/ 3692324 w 12767759"/>
                <a:gd name="connsiteY30" fmla="*/ 3460830 h 5995686"/>
                <a:gd name="connsiteX31" fmla="*/ 3738622 w 12767759"/>
                <a:gd name="connsiteY31" fmla="*/ 3449256 h 5995686"/>
                <a:gd name="connsiteX32" fmla="*/ 3854369 w 12767759"/>
                <a:gd name="connsiteY32" fmla="*/ 3402957 h 5995686"/>
                <a:gd name="connsiteX33" fmla="*/ 3900668 w 12767759"/>
                <a:gd name="connsiteY33" fmla="*/ 3379808 h 5995686"/>
                <a:gd name="connsiteX34" fmla="*/ 3946967 w 12767759"/>
                <a:gd name="connsiteY34" fmla="*/ 3368233 h 5995686"/>
                <a:gd name="connsiteX35" fmla="*/ 4178460 w 12767759"/>
                <a:gd name="connsiteY35" fmla="*/ 3275635 h 5995686"/>
                <a:gd name="connsiteX36" fmla="*/ 4247909 w 12767759"/>
                <a:gd name="connsiteY36" fmla="*/ 3264061 h 5995686"/>
                <a:gd name="connsiteX37" fmla="*/ 4375230 w 12767759"/>
                <a:gd name="connsiteY37" fmla="*/ 3125165 h 5995686"/>
                <a:gd name="connsiteX38" fmla="*/ 4606724 w 12767759"/>
                <a:gd name="connsiteY38" fmla="*/ 2835797 h 5995686"/>
                <a:gd name="connsiteX39" fmla="*/ 4664597 w 12767759"/>
                <a:gd name="connsiteY39" fmla="*/ 2777924 h 5995686"/>
                <a:gd name="connsiteX40" fmla="*/ 4710896 w 12767759"/>
                <a:gd name="connsiteY40" fmla="*/ 2754775 h 5995686"/>
                <a:gd name="connsiteX41" fmla="*/ 4815068 w 12767759"/>
                <a:gd name="connsiteY41" fmla="*/ 2720051 h 5995686"/>
                <a:gd name="connsiteX42" fmla="*/ 4953964 w 12767759"/>
                <a:gd name="connsiteY42" fmla="*/ 2731625 h 5995686"/>
                <a:gd name="connsiteX43" fmla="*/ 5116010 w 12767759"/>
                <a:gd name="connsiteY43" fmla="*/ 2743200 h 5995686"/>
                <a:gd name="connsiteX44" fmla="*/ 5197033 w 12767759"/>
                <a:gd name="connsiteY44" fmla="*/ 2754775 h 5995686"/>
                <a:gd name="connsiteX45" fmla="*/ 5463250 w 12767759"/>
                <a:gd name="connsiteY45" fmla="*/ 2731625 h 5995686"/>
                <a:gd name="connsiteX46" fmla="*/ 5521124 w 12767759"/>
                <a:gd name="connsiteY46" fmla="*/ 2720051 h 5995686"/>
                <a:gd name="connsiteX47" fmla="*/ 5764192 w 12767759"/>
                <a:gd name="connsiteY47" fmla="*/ 2650603 h 5995686"/>
                <a:gd name="connsiteX48" fmla="*/ 5798916 w 12767759"/>
                <a:gd name="connsiteY48" fmla="*/ 2639028 h 5995686"/>
                <a:gd name="connsiteX49" fmla="*/ 5845215 w 12767759"/>
                <a:gd name="connsiteY49" fmla="*/ 2615879 h 5995686"/>
                <a:gd name="connsiteX50" fmla="*/ 5879939 w 12767759"/>
                <a:gd name="connsiteY50" fmla="*/ 2442258 h 5995686"/>
                <a:gd name="connsiteX51" fmla="*/ 5891514 w 12767759"/>
                <a:gd name="connsiteY51" fmla="*/ 2407534 h 5995686"/>
                <a:gd name="connsiteX52" fmla="*/ 5937812 w 12767759"/>
                <a:gd name="connsiteY52" fmla="*/ 2372810 h 5995686"/>
                <a:gd name="connsiteX53" fmla="*/ 5960962 w 12767759"/>
                <a:gd name="connsiteY53" fmla="*/ 2326511 h 5995686"/>
                <a:gd name="connsiteX54" fmla="*/ 5995686 w 12767759"/>
                <a:gd name="connsiteY54" fmla="*/ 2303362 h 5995686"/>
                <a:gd name="connsiteX55" fmla="*/ 6088283 w 12767759"/>
                <a:gd name="connsiteY55" fmla="*/ 2187615 h 5995686"/>
                <a:gd name="connsiteX56" fmla="*/ 6134582 w 12767759"/>
                <a:gd name="connsiteY56" fmla="*/ 2083443 h 5995686"/>
                <a:gd name="connsiteX57" fmla="*/ 6157731 w 12767759"/>
                <a:gd name="connsiteY57" fmla="*/ 2037144 h 5995686"/>
                <a:gd name="connsiteX58" fmla="*/ 6192455 w 12767759"/>
                <a:gd name="connsiteY58" fmla="*/ 2013995 h 5995686"/>
                <a:gd name="connsiteX59" fmla="*/ 6273478 w 12767759"/>
                <a:gd name="connsiteY59" fmla="*/ 1932972 h 5995686"/>
                <a:gd name="connsiteX60" fmla="*/ 6342926 w 12767759"/>
                <a:gd name="connsiteY60" fmla="*/ 1840375 h 5995686"/>
                <a:gd name="connsiteX61" fmla="*/ 6423949 w 12767759"/>
                <a:gd name="connsiteY61" fmla="*/ 1875099 h 5995686"/>
                <a:gd name="connsiteX62" fmla="*/ 6782764 w 12767759"/>
                <a:gd name="connsiteY62" fmla="*/ 1851949 h 5995686"/>
                <a:gd name="connsiteX63" fmla="*/ 6910086 w 12767759"/>
                <a:gd name="connsiteY63" fmla="*/ 1805651 h 5995686"/>
                <a:gd name="connsiteX64" fmla="*/ 6956384 w 12767759"/>
                <a:gd name="connsiteY64" fmla="*/ 1794076 h 5995686"/>
                <a:gd name="connsiteX65" fmla="*/ 7072131 w 12767759"/>
                <a:gd name="connsiteY65" fmla="*/ 1724628 h 5995686"/>
                <a:gd name="connsiteX66" fmla="*/ 7141579 w 12767759"/>
                <a:gd name="connsiteY66" fmla="*/ 1678329 h 5995686"/>
                <a:gd name="connsiteX67" fmla="*/ 7234177 w 12767759"/>
                <a:gd name="connsiteY67" fmla="*/ 1643605 h 5995686"/>
                <a:gd name="connsiteX68" fmla="*/ 7373073 w 12767759"/>
                <a:gd name="connsiteY68" fmla="*/ 1655180 h 5995686"/>
                <a:gd name="connsiteX69" fmla="*/ 7558268 w 12767759"/>
                <a:gd name="connsiteY69" fmla="*/ 1620456 h 5995686"/>
                <a:gd name="connsiteX70" fmla="*/ 7662440 w 12767759"/>
                <a:gd name="connsiteY70" fmla="*/ 1608881 h 5995686"/>
                <a:gd name="connsiteX71" fmla="*/ 7720314 w 12767759"/>
                <a:gd name="connsiteY71" fmla="*/ 1585732 h 5995686"/>
                <a:gd name="connsiteX72" fmla="*/ 7812911 w 12767759"/>
                <a:gd name="connsiteY72" fmla="*/ 1562582 h 5995686"/>
                <a:gd name="connsiteX73" fmla="*/ 7940233 w 12767759"/>
                <a:gd name="connsiteY73" fmla="*/ 1481560 h 5995686"/>
                <a:gd name="connsiteX74" fmla="*/ 7986531 w 12767759"/>
                <a:gd name="connsiteY74" fmla="*/ 1469985 h 5995686"/>
                <a:gd name="connsiteX75" fmla="*/ 8229600 w 12767759"/>
                <a:gd name="connsiteY75" fmla="*/ 1157468 h 5995686"/>
                <a:gd name="connsiteX76" fmla="*/ 8275898 w 12767759"/>
                <a:gd name="connsiteY76" fmla="*/ 1122744 h 5995686"/>
                <a:gd name="connsiteX77" fmla="*/ 8542116 w 12767759"/>
                <a:gd name="connsiteY77" fmla="*/ 1088020 h 5995686"/>
                <a:gd name="connsiteX78" fmla="*/ 8634714 w 12767759"/>
                <a:gd name="connsiteY78" fmla="*/ 1064871 h 5995686"/>
                <a:gd name="connsiteX79" fmla="*/ 8750460 w 12767759"/>
                <a:gd name="connsiteY79" fmla="*/ 1041722 h 5995686"/>
                <a:gd name="connsiteX80" fmla="*/ 8981954 w 12767759"/>
                <a:gd name="connsiteY80" fmla="*/ 1006997 h 5995686"/>
                <a:gd name="connsiteX81" fmla="*/ 9028253 w 12767759"/>
                <a:gd name="connsiteY81" fmla="*/ 972273 h 5995686"/>
                <a:gd name="connsiteX82" fmla="*/ 9062977 w 12767759"/>
                <a:gd name="connsiteY82" fmla="*/ 949124 h 5995686"/>
                <a:gd name="connsiteX83" fmla="*/ 9109276 w 12767759"/>
                <a:gd name="connsiteY83" fmla="*/ 937549 h 5995686"/>
                <a:gd name="connsiteX84" fmla="*/ 9144000 w 12767759"/>
                <a:gd name="connsiteY84" fmla="*/ 925975 h 5995686"/>
                <a:gd name="connsiteX85" fmla="*/ 9167149 w 12767759"/>
                <a:gd name="connsiteY85" fmla="*/ 902825 h 5995686"/>
                <a:gd name="connsiteX86" fmla="*/ 9248172 w 12767759"/>
                <a:gd name="connsiteY86" fmla="*/ 914400 h 5995686"/>
                <a:gd name="connsiteX87" fmla="*/ 9329195 w 12767759"/>
                <a:gd name="connsiteY87" fmla="*/ 937549 h 5995686"/>
                <a:gd name="connsiteX88" fmla="*/ 9387068 w 12767759"/>
                <a:gd name="connsiteY88" fmla="*/ 949124 h 5995686"/>
                <a:gd name="connsiteX89" fmla="*/ 9525964 w 12767759"/>
                <a:gd name="connsiteY89" fmla="*/ 937549 h 5995686"/>
                <a:gd name="connsiteX90" fmla="*/ 9560688 w 12767759"/>
                <a:gd name="connsiteY90" fmla="*/ 925975 h 5995686"/>
                <a:gd name="connsiteX91" fmla="*/ 9676435 w 12767759"/>
                <a:gd name="connsiteY91" fmla="*/ 914400 h 5995686"/>
                <a:gd name="connsiteX92" fmla="*/ 9919503 w 12767759"/>
                <a:gd name="connsiteY92" fmla="*/ 821803 h 5995686"/>
                <a:gd name="connsiteX93" fmla="*/ 9988952 w 12767759"/>
                <a:gd name="connsiteY93" fmla="*/ 775504 h 5995686"/>
                <a:gd name="connsiteX94" fmla="*/ 10012101 w 12767759"/>
                <a:gd name="connsiteY94" fmla="*/ 706056 h 5995686"/>
                <a:gd name="connsiteX95" fmla="*/ 10023676 w 12767759"/>
                <a:gd name="connsiteY95" fmla="*/ 671332 h 5995686"/>
                <a:gd name="connsiteX96" fmla="*/ 10081549 w 12767759"/>
                <a:gd name="connsiteY96" fmla="*/ 590309 h 5995686"/>
                <a:gd name="connsiteX97" fmla="*/ 10104698 w 12767759"/>
                <a:gd name="connsiteY97" fmla="*/ 555585 h 5995686"/>
                <a:gd name="connsiteX98" fmla="*/ 10139422 w 12767759"/>
                <a:gd name="connsiteY98" fmla="*/ 520861 h 5995686"/>
                <a:gd name="connsiteX99" fmla="*/ 10162572 w 12767759"/>
                <a:gd name="connsiteY99" fmla="*/ 474562 h 5995686"/>
                <a:gd name="connsiteX100" fmla="*/ 10197296 w 12767759"/>
                <a:gd name="connsiteY100" fmla="*/ 451413 h 5995686"/>
                <a:gd name="connsiteX101" fmla="*/ 10243595 w 12767759"/>
                <a:gd name="connsiteY101" fmla="*/ 416689 h 5995686"/>
                <a:gd name="connsiteX102" fmla="*/ 10324617 w 12767759"/>
                <a:gd name="connsiteY102" fmla="*/ 393539 h 5995686"/>
                <a:gd name="connsiteX103" fmla="*/ 10370916 w 12767759"/>
                <a:gd name="connsiteY103" fmla="*/ 370390 h 5995686"/>
                <a:gd name="connsiteX104" fmla="*/ 10602410 w 12767759"/>
                <a:gd name="connsiteY104" fmla="*/ 347241 h 5995686"/>
                <a:gd name="connsiteX105" fmla="*/ 10752881 w 12767759"/>
                <a:gd name="connsiteY105" fmla="*/ 208344 h 5995686"/>
                <a:gd name="connsiteX106" fmla="*/ 10822329 w 12767759"/>
                <a:gd name="connsiteY106" fmla="*/ 150471 h 5995686"/>
                <a:gd name="connsiteX107" fmla="*/ 10984374 w 12767759"/>
                <a:gd name="connsiteY107" fmla="*/ 11575 h 5995686"/>
                <a:gd name="connsiteX108" fmla="*/ 11088546 w 12767759"/>
                <a:gd name="connsiteY108" fmla="*/ 0 h 5995686"/>
                <a:gd name="connsiteX109" fmla="*/ 11470511 w 12767759"/>
                <a:gd name="connsiteY109" fmla="*/ 11575 h 5995686"/>
                <a:gd name="connsiteX110" fmla="*/ 11516810 w 12767759"/>
                <a:gd name="connsiteY110" fmla="*/ 57873 h 5995686"/>
                <a:gd name="connsiteX111" fmla="*/ 11655706 w 12767759"/>
                <a:gd name="connsiteY111" fmla="*/ 150471 h 5995686"/>
                <a:gd name="connsiteX112" fmla="*/ 11702005 w 12767759"/>
                <a:gd name="connsiteY112" fmla="*/ 173620 h 5995686"/>
                <a:gd name="connsiteX113" fmla="*/ 11933498 w 12767759"/>
                <a:gd name="connsiteY113" fmla="*/ 300942 h 5995686"/>
                <a:gd name="connsiteX114" fmla="*/ 12060820 w 12767759"/>
                <a:gd name="connsiteY114" fmla="*/ 358815 h 5995686"/>
                <a:gd name="connsiteX115" fmla="*/ 12095544 w 12767759"/>
                <a:gd name="connsiteY115" fmla="*/ 370390 h 5995686"/>
                <a:gd name="connsiteX116" fmla="*/ 12153417 w 12767759"/>
                <a:gd name="connsiteY116" fmla="*/ 416689 h 5995686"/>
                <a:gd name="connsiteX117" fmla="*/ 12222865 w 12767759"/>
                <a:gd name="connsiteY117" fmla="*/ 451413 h 5995686"/>
                <a:gd name="connsiteX118" fmla="*/ 12257590 w 12767759"/>
                <a:gd name="connsiteY118" fmla="*/ 474562 h 5995686"/>
                <a:gd name="connsiteX119" fmla="*/ 12338612 w 12767759"/>
                <a:gd name="connsiteY119" fmla="*/ 509286 h 5995686"/>
                <a:gd name="connsiteX120" fmla="*/ 12604830 w 12767759"/>
                <a:gd name="connsiteY120" fmla="*/ 648182 h 5995686"/>
                <a:gd name="connsiteX121" fmla="*/ 12662703 w 12767759"/>
                <a:gd name="connsiteY121" fmla="*/ 1134319 h 5995686"/>
                <a:gd name="connsiteX122" fmla="*/ 12743726 w 12767759"/>
                <a:gd name="connsiteY122" fmla="*/ 1817225 h 5995686"/>
                <a:gd name="connsiteX123" fmla="*/ 12743726 w 12767759"/>
                <a:gd name="connsiteY123" fmla="*/ 4467828 h 5995686"/>
                <a:gd name="connsiteX124" fmla="*/ 12720577 w 12767759"/>
                <a:gd name="connsiteY124" fmla="*/ 4595149 h 5995686"/>
                <a:gd name="connsiteX125" fmla="*/ 12431210 w 12767759"/>
                <a:gd name="connsiteY125" fmla="*/ 4826643 h 5995686"/>
                <a:gd name="connsiteX126" fmla="*/ 11273741 w 12767759"/>
                <a:gd name="connsiteY126" fmla="*/ 5254906 h 5995686"/>
                <a:gd name="connsiteX127" fmla="*/ 9479665 w 12767759"/>
                <a:gd name="connsiteY127" fmla="*/ 5660020 h 5995686"/>
                <a:gd name="connsiteX128" fmla="*/ 7928658 w 12767759"/>
                <a:gd name="connsiteY128" fmla="*/ 5891514 h 5995686"/>
                <a:gd name="connsiteX129" fmla="*/ 7164729 w 12767759"/>
                <a:gd name="connsiteY129" fmla="*/ 5972537 h 5995686"/>
                <a:gd name="connsiteX130" fmla="*/ 6481822 w 12767759"/>
                <a:gd name="connsiteY130" fmla="*/ 5995686 h 5995686"/>
                <a:gd name="connsiteX131" fmla="*/ 1215341 w 12767759"/>
                <a:gd name="connsiteY131" fmla="*/ 5949387 h 5995686"/>
                <a:gd name="connsiteX132" fmla="*/ 717630 w 12767759"/>
                <a:gd name="connsiteY132" fmla="*/ 5764192 h 5995686"/>
                <a:gd name="connsiteX133" fmla="*/ 544010 w 12767759"/>
                <a:gd name="connsiteY133" fmla="*/ 5648446 h 5995686"/>
                <a:gd name="connsiteX134" fmla="*/ 277792 w 12767759"/>
                <a:gd name="connsiteY134" fmla="*/ 5312780 h 5995686"/>
                <a:gd name="connsiteX135" fmla="*/ 150471 w 12767759"/>
                <a:gd name="connsiteY135" fmla="*/ 5173884 h 5995686"/>
                <a:gd name="connsiteX136" fmla="*/ 34724 w 12767759"/>
                <a:gd name="connsiteY136" fmla="*/ 5011838 h 5995686"/>
                <a:gd name="connsiteX137" fmla="*/ 0 w 12767759"/>
                <a:gd name="connsiteY137" fmla="*/ 4919241 h 5995686"/>
                <a:gd name="connsiteX138" fmla="*/ 34724 w 12767759"/>
                <a:gd name="connsiteY138" fmla="*/ 4815068 h 5995686"/>
                <a:gd name="connsiteX139" fmla="*/ 57873 w 12767759"/>
                <a:gd name="connsiteY139" fmla="*/ 4757195 h 5995686"/>
                <a:gd name="connsiteX140" fmla="*/ 81022 w 12767759"/>
                <a:gd name="connsiteY140" fmla="*/ 4664597 h 5995686"/>
                <a:gd name="connsiteX141" fmla="*/ 11574 w 12767759"/>
                <a:gd name="connsiteY141" fmla="*/ 4653023 h 599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2767759" h="5995686">
                  <a:moveTo>
                    <a:pt x="11574" y="4653023"/>
                  </a:moveTo>
                  <a:cubicBezTo>
                    <a:pt x="9645" y="4639519"/>
                    <a:pt x="47627" y="4604357"/>
                    <a:pt x="69448" y="4583575"/>
                  </a:cubicBezTo>
                  <a:cubicBezTo>
                    <a:pt x="128847" y="4527005"/>
                    <a:pt x="181276" y="4458213"/>
                    <a:pt x="254643" y="4421529"/>
                  </a:cubicBezTo>
                  <a:cubicBezTo>
                    <a:pt x="270076" y="4413813"/>
                    <a:pt x="283767" y="4400042"/>
                    <a:pt x="300941" y="4398380"/>
                  </a:cubicBezTo>
                  <a:cubicBezTo>
                    <a:pt x="404700" y="4388339"/>
                    <a:pt x="509286" y="4390663"/>
                    <a:pt x="613458" y="4386805"/>
                  </a:cubicBezTo>
                  <a:cubicBezTo>
                    <a:pt x="628891" y="4382947"/>
                    <a:pt x="645528" y="4382344"/>
                    <a:pt x="659757" y="4375230"/>
                  </a:cubicBezTo>
                  <a:cubicBezTo>
                    <a:pt x="731823" y="4339197"/>
                    <a:pt x="742575" y="4308687"/>
                    <a:pt x="810228" y="4259484"/>
                  </a:cubicBezTo>
                  <a:cubicBezTo>
                    <a:pt x="824182" y="4249335"/>
                    <a:pt x="841093" y="4244051"/>
                    <a:pt x="856526" y="4236334"/>
                  </a:cubicBezTo>
                  <a:cubicBezTo>
                    <a:pt x="868101" y="4244051"/>
                    <a:pt x="877709" y="4256298"/>
                    <a:pt x="891250" y="4259484"/>
                  </a:cubicBezTo>
                  <a:cubicBezTo>
                    <a:pt x="1102067" y="4309088"/>
                    <a:pt x="1275997" y="4271213"/>
                    <a:pt x="1504709" y="4259484"/>
                  </a:cubicBezTo>
                  <a:cubicBezTo>
                    <a:pt x="1656047" y="4183814"/>
                    <a:pt x="1600535" y="4218748"/>
                    <a:pt x="1678329" y="4166886"/>
                  </a:cubicBezTo>
                  <a:cubicBezTo>
                    <a:pt x="1679488" y="4159933"/>
                    <a:pt x="1678985" y="4079967"/>
                    <a:pt x="1713053" y="4074289"/>
                  </a:cubicBezTo>
                  <a:cubicBezTo>
                    <a:pt x="1728744" y="4071674"/>
                    <a:pt x="1743919" y="4082005"/>
                    <a:pt x="1759352" y="4085863"/>
                  </a:cubicBezTo>
                  <a:cubicBezTo>
                    <a:pt x="1790218" y="4070430"/>
                    <a:pt x="1822686" y="4057855"/>
                    <a:pt x="1851949" y="4039565"/>
                  </a:cubicBezTo>
                  <a:cubicBezTo>
                    <a:pt x="1935951" y="3987063"/>
                    <a:pt x="1957853" y="3946101"/>
                    <a:pt x="2048719" y="3900668"/>
                  </a:cubicBezTo>
                  <a:cubicBezTo>
                    <a:pt x="2097242" y="3876407"/>
                    <a:pt x="2098696" y="3874077"/>
                    <a:pt x="2152891" y="3854370"/>
                  </a:cubicBezTo>
                  <a:cubicBezTo>
                    <a:pt x="2175823" y="3846031"/>
                    <a:pt x="2199564" y="3839980"/>
                    <a:pt x="2222339" y="3831220"/>
                  </a:cubicBezTo>
                  <a:cubicBezTo>
                    <a:pt x="2345036" y="3784028"/>
                    <a:pt x="2258754" y="3805417"/>
                    <a:pt x="2361235" y="3784922"/>
                  </a:cubicBezTo>
                  <a:cubicBezTo>
                    <a:pt x="2397687" y="3809223"/>
                    <a:pt x="2420368" y="3826417"/>
                    <a:pt x="2465407" y="3842795"/>
                  </a:cubicBezTo>
                  <a:cubicBezTo>
                    <a:pt x="2483896" y="3849518"/>
                    <a:pt x="2503990" y="3850512"/>
                    <a:pt x="2523281" y="3854370"/>
                  </a:cubicBezTo>
                  <a:lnTo>
                    <a:pt x="2673752" y="3831220"/>
                  </a:lnTo>
                  <a:cubicBezTo>
                    <a:pt x="2704545" y="3826821"/>
                    <a:pt x="2736555" y="3828584"/>
                    <a:pt x="2766349" y="3819646"/>
                  </a:cubicBezTo>
                  <a:cubicBezTo>
                    <a:pt x="2814391" y="3805233"/>
                    <a:pt x="2857662" y="3777633"/>
                    <a:pt x="2905245" y="3761772"/>
                  </a:cubicBezTo>
                  <a:cubicBezTo>
                    <a:pt x="2928394" y="3754056"/>
                    <a:pt x="2952479" y="3748720"/>
                    <a:pt x="2974693" y="3738623"/>
                  </a:cubicBezTo>
                  <a:cubicBezTo>
                    <a:pt x="2995174" y="3729314"/>
                    <a:pt x="3014260" y="3716975"/>
                    <a:pt x="3032567" y="3703899"/>
                  </a:cubicBezTo>
                  <a:cubicBezTo>
                    <a:pt x="3041447" y="3697556"/>
                    <a:pt x="3048530" y="3688962"/>
                    <a:pt x="3055716" y="3680749"/>
                  </a:cubicBezTo>
                  <a:cubicBezTo>
                    <a:pt x="3075559" y="3658071"/>
                    <a:pt x="3092282" y="3632609"/>
                    <a:pt x="3113590" y="3611301"/>
                  </a:cubicBezTo>
                  <a:cubicBezTo>
                    <a:pt x="3141394" y="3583498"/>
                    <a:pt x="3150090" y="3590698"/>
                    <a:pt x="3183038" y="3576577"/>
                  </a:cubicBezTo>
                  <a:cubicBezTo>
                    <a:pt x="3283157" y="3533668"/>
                    <a:pt x="3182626" y="3568999"/>
                    <a:pt x="3264060" y="3541853"/>
                  </a:cubicBezTo>
                  <a:cubicBezTo>
                    <a:pt x="3369424" y="3436494"/>
                    <a:pt x="3246446" y="3549330"/>
                    <a:pt x="3622876" y="3495554"/>
                  </a:cubicBezTo>
                  <a:cubicBezTo>
                    <a:pt x="3648498" y="3491894"/>
                    <a:pt x="3668293" y="3470442"/>
                    <a:pt x="3692324" y="3460830"/>
                  </a:cubicBezTo>
                  <a:cubicBezTo>
                    <a:pt x="3707094" y="3454922"/>
                    <a:pt x="3723189" y="3453114"/>
                    <a:pt x="3738622" y="3449256"/>
                  </a:cubicBezTo>
                  <a:cubicBezTo>
                    <a:pt x="3808737" y="3402511"/>
                    <a:pt x="3735699" y="3446109"/>
                    <a:pt x="3854369" y="3402957"/>
                  </a:cubicBezTo>
                  <a:cubicBezTo>
                    <a:pt x="3870585" y="3397060"/>
                    <a:pt x="3884512" y="3385866"/>
                    <a:pt x="3900668" y="3379808"/>
                  </a:cubicBezTo>
                  <a:cubicBezTo>
                    <a:pt x="3915563" y="3374222"/>
                    <a:pt x="3932119" y="3373944"/>
                    <a:pt x="3946967" y="3368233"/>
                  </a:cubicBezTo>
                  <a:cubicBezTo>
                    <a:pt x="4083166" y="3315848"/>
                    <a:pt x="4026408" y="3320356"/>
                    <a:pt x="4178460" y="3275635"/>
                  </a:cubicBezTo>
                  <a:cubicBezTo>
                    <a:pt x="4200975" y="3269013"/>
                    <a:pt x="4224759" y="3267919"/>
                    <a:pt x="4247909" y="3264061"/>
                  </a:cubicBezTo>
                  <a:cubicBezTo>
                    <a:pt x="4290349" y="3217762"/>
                    <a:pt x="4334894" y="3173308"/>
                    <a:pt x="4375230" y="3125165"/>
                  </a:cubicBezTo>
                  <a:cubicBezTo>
                    <a:pt x="4454559" y="3030481"/>
                    <a:pt x="4527646" y="2930691"/>
                    <a:pt x="4606724" y="2835797"/>
                  </a:cubicBezTo>
                  <a:cubicBezTo>
                    <a:pt x="4624189" y="2814839"/>
                    <a:pt x="4643062" y="2794673"/>
                    <a:pt x="4664597" y="2777924"/>
                  </a:cubicBezTo>
                  <a:cubicBezTo>
                    <a:pt x="4678217" y="2767331"/>
                    <a:pt x="4695129" y="2761783"/>
                    <a:pt x="4710896" y="2754775"/>
                  </a:cubicBezTo>
                  <a:cubicBezTo>
                    <a:pt x="4766941" y="2729866"/>
                    <a:pt x="4761321" y="2733487"/>
                    <a:pt x="4815068" y="2720051"/>
                  </a:cubicBezTo>
                  <a:lnTo>
                    <a:pt x="4953964" y="2731625"/>
                  </a:lnTo>
                  <a:cubicBezTo>
                    <a:pt x="5007957" y="2735778"/>
                    <a:pt x="5062101" y="2738066"/>
                    <a:pt x="5116010" y="2743200"/>
                  </a:cubicBezTo>
                  <a:cubicBezTo>
                    <a:pt x="5143169" y="2745787"/>
                    <a:pt x="5170025" y="2750917"/>
                    <a:pt x="5197033" y="2754775"/>
                  </a:cubicBezTo>
                  <a:cubicBezTo>
                    <a:pt x="5285772" y="2747058"/>
                    <a:pt x="5374683" y="2741114"/>
                    <a:pt x="5463250" y="2731625"/>
                  </a:cubicBezTo>
                  <a:cubicBezTo>
                    <a:pt x="5482811" y="2729529"/>
                    <a:pt x="5502127" y="2725165"/>
                    <a:pt x="5521124" y="2720051"/>
                  </a:cubicBezTo>
                  <a:cubicBezTo>
                    <a:pt x="5602492" y="2698145"/>
                    <a:pt x="5684252" y="2677251"/>
                    <a:pt x="5764192" y="2650603"/>
                  </a:cubicBezTo>
                  <a:cubicBezTo>
                    <a:pt x="5775767" y="2646745"/>
                    <a:pt x="5787702" y="2643834"/>
                    <a:pt x="5798916" y="2639028"/>
                  </a:cubicBezTo>
                  <a:cubicBezTo>
                    <a:pt x="5814775" y="2632231"/>
                    <a:pt x="5829782" y="2623595"/>
                    <a:pt x="5845215" y="2615879"/>
                  </a:cubicBezTo>
                  <a:cubicBezTo>
                    <a:pt x="5879235" y="2479803"/>
                    <a:pt x="5821453" y="2715195"/>
                    <a:pt x="5879939" y="2442258"/>
                  </a:cubicBezTo>
                  <a:cubicBezTo>
                    <a:pt x="5882495" y="2430328"/>
                    <a:pt x="5883703" y="2416907"/>
                    <a:pt x="5891514" y="2407534"/>
                  </a:cubicBezTo>
                  <a:cubicBezTo>
                    <a:pt x="5903864" y="2392714"/>
                    <a:pt x="5922379" y="2384385"/>
                    <a:pt x="5937812" y="2372810"/>
                  </a:cubicBezTo>
                  <a:cubicBezTo>
                    <a:pt x="5945529" y="2357377"/>
                    <a:pt x="5949916" y="2339766"/>
                    <a:pt x="5960962" y="2326511"/>
                  </a:cubicBezTo>
                  <a:cubicBezTo>
                    <a:pt x="5969868" y="2315824"/>
                    <a:pt x="5984999" y="2312268"/>
                    <a:pt x="5995686" y="2303362"/>
                  </a:cubicBezTo>
                  <a:cubicBezTo>
                    <a:pt x="6030316" y="2274504"/>
                    <a:pt x="6068672" y="2222479"/>
                    <a:pt x="6088283" y="2187615"/>
                  </a:cubicBezTo>
                  <a:cubicBezTo>
                    <a:pt x="6106912" y="2154496"/>
                    <a:pt x="6118658" y="2117945"/>
                    <a:pt x="6134582" y="2083443"/>
                  </a:cubicBezTo>
                  <a:cubicBezTo>
                    <a:pt x="6141813" y="2067777"/>
                    <a:pt x="6146685" y="2050399"/>
                    <a:pt x="6157731" y="2037144"/>
                  </a:cubicBezTo>
                  <a:cubicBezTo>
                    <a:pt x="6166637" y="2026457"/>
                    <a:pt x="6182115" y="2023301"/>
                    <a:pt x="6192455" y="2013995"/>
                  </a:cubicBezTo>
                  <a:cubicBezTo>
                    <a:pt x="6220845" y="1988444"/>
                    <a:pt x="6249026" y="1962314"/>
                    <a:pt x="6273478" y="1932972"/>
                  </a:cubicBezTo>
                  <a:cubicBezTo>
                    <a:pt x="6417298" y="1760389"/>
                    <a:pt x="6219043" y="1964258"/>
                    <a:pt x="6342926" y="1840375"/>
                  </a:cubicBezTo>
                  <a:cubicBezTo>
                    <a:pt x="6369934" y="1851950"/>
                    <a:pt x="6394576" y="1874326"/>
                    <a:pt x="6423949" y="1875099"/>
                  </a:cubicBezTo>
                  <a:cubicBezTo>
                    <a:pt x="6543761" y="1878252"/>
                    <a:pt x="6663569" y="1864496"/>
                    <a:pt x="6782764" y="1851949"/>
                  </a:cubicBezTo>
                  <a:cubicBezTo>
                    <a:pt x="6868952" y="1842877"/>
                    <a:pt x="6845683" y="1829802"/>
                    <a:pt x="6910086" y="1805651"/>
                  </a:cubicBezTo>
                  <a:cubicBezTo>
                    <a:pt x="6924981" y="1800065"/>
                    <a:pt x="6940951" y="1797934"/>
                    <a:pt x="6956384" y="1794076"/>
                  </a:cubicBezTo>
                  <a:cubicBezTo>
                    <a:pt x="6994966" y="1770927"/>
                    <a:pt x="7034694" y="1749586"/>
                    <a:pt x="7072131" y="1724628"/>
                  </a:cubicBezTo>
                  <a:cubicBezTo>
                    <a:pt x="7095280" y="1709195"/>
                    <a:pt x="7115528" y="1688098"/>
                    <a:pt x="7141579" y="1678329"/>
                  </a:cubicBezTo>
                  <a:lnTo>
                    <a:pt x="7234177" y="1643605"/>
                  </a:lnTo>
                  <a:cubicBezTo>
                    <a:pt x="7280476" y="1647463"/>
                    <a:pt x="7326732" y="1658490"/>
                    <a:pt x="7373073" y="1655180"/>
                  </a:cubicBezTo>
                  <a:cubicBezTo>
                    <a:pt x="7435721" y="1650705"/>
                    <a:pt x="7496249" y="1630379"/>
                    <a:pt x="7558268" y="1620456"/>
                  </a:cubicBezTo>
                  <a:cubicBezTo>
                    <a:pt x="7592767" y="1614936"/>
                    <a:pt x="7627716" y="1612739"/>
                    <a:pt x="7662440" y="1608881"/>
                  </a:cubicBezTo>
                  <a:cubicBezTo>
                    <a:pt x="7681731" y="1601165"/>
                    <a:pt x="7700455" y="1591842"/>
                    <a:pt x="7720314" y="1585732"/>
                  </a:cubicBezTo>
                  <a:cubicBezTo>
                    <a:pt x="7750723" y="1576375"/>
                    <a:pt x="7783371" y="1574398"/>
                    <a:pt x="7812911" y="1562582"/>
                  </a:cubicBezTo>
                  <a:cubicBezTo>
                    <a:pt x="8030015" y="1475740"/>
                    <a:pt x="7795043" y="1554156"/>
                    <a:pt x="7940233" y="1481560"/>
                  </a:cubicBezTo>
                  <a:cubicBezTo>
                    <a:pt x="7954461" y="1474446"/>
                    <a:pt x="7971098" y="1473843"/>
                    <a:pt x="7986531" y="1469985"/>
                  </a:cubicBezTo>
                  <a:cubicBezTo>
                    <a:pt x="8144072" y="1233674"/>
                    <a:pt x="8083496" y="1277008"/>
                    <a:pt x="8229600" y="1157468"/>
                  </a:cubicBezTo>
                  <a:cubicBezTo>
                    <a:pt x="8244530" y="1145252"/>
                    <a:pt x="8257183" y="1127423"/>
                    <a:pt x="8275898" y="1122744"/>
                  </a:cubicBezTo>
                  <a:cubicBezTo>
                    <a:pt x="8329121" y="1109438"/>
                    <a:pt x="8469252" y="1102593"/>
                    <a:pt x="8542116" y="1088020"/>
                  </a:cubicBezTo>
                  <a:cubicBezTo>
                    <a:pt x="8573314" y="1081780"/>
                    <a:pt x="8603656" y="1071773"/>
                    <a:pt x="8634714" y="1064871"/>
                  </a:cubicBezTo>
                  <a:cubicBezTo>
                    <a:pt x="8673123" y="1056336"/>
                    <a:pt x="8750460" y="1041722"/>
                    <a:pt x="8750460" y="1041722"/>
                  </a:cubicBezTo>
                  <a:cubicBezTo>
                    <a:pt x="8850131" y="1066638"/>
                    <a:pt x="8814765" y="1065513"/>
                    <a:pt x="8981954" y="1006997"/>
                  </a:cubicBezTo>
                  <a:cubicBezTo>
                    <a:pt x="9000162" y="1000624"/>
                    <a:pt x="9012555" y="983486"/>
                    <a:pt x="9028253" y="972273"/>
                  </a:cubicBezTo>
                  <a:cubicBezTo>
                    <a:pt x="9039573" y="964187"/>
                    <a:pt x="9050191" y="954604"/>
                    <a:pt x="9062977" y="949124"/>
                  </a:cubicBezTo>
                  <a:cubicBezTo>
                    <a:pt x="9077599" y="942858"/>
                    <a:pt x="9093980" y="941919"/>
                    <a:pt x="9109276" y="937549"/>
                  </a:cubicBezTo>
                  <a:cubicBezTo>
                    <a:pt x="9121007" y="934197"/>
                    <a:pt x="9132425" y="929833"/>
                    <a:pt x="9144000" y="925975"/>
                  </a:cubicBezTo>
                  <a:cubicBezTo>
                    <a:pt x="9151716" y="918258"/>
                    <a:pt x="9156303" y="904030"/>
                    <a:pt x="9167149" y="902825"/>
                  </a:cubicBezTo>
                  <a:cubicBezTo>
                    <a:pt x="9194264" y="899812"/>
                    <a:pt x="9221496" y="908684"/>
                    <a:pt x="9248172" y="914400"/>
                  </a:cubicBezTo>
                  <a:cubicBezTo>
                    <a:pt x="9275637" y="920285"/>
                    <a:pt x="9301945" y="930737"/>
                    <a:pt x="9329195" y="937549"/>
                  </a:cubicBezTo>
                  <a:cubicBezTo>
                    <a:pt x="9348281" y="942320"/>
                    <a:pt x="9367777" y="945266"/>
                    <a:pt x="9387068" y="949124"/>
                  </a:cubicBezTo>
                  <a:cubicBezTo>
                    <a:pt x="9433367" y="945266"/>
                    <a:pt x="9479912" y="943689"/>
                    <a:pt x="9525964" y="937549"/>
                  </a:cubicBezTo>
                  <a:cubicBezTo>
                    <a:pt x="9538058" y="935937"/>
                    <a:pt x="9548629" y="927830"/>
                    <a:pt x="9560688" y="925975"/>
                  </a:cubicBezTo>
                  <a:cubicBezTo>
                    <a:pt x="9599012" y="920079"/>
                    <a:pt x="9637853" y="918258"/>
                    <a:pt x="9676435" y="914400"/>
                  </a:cubicBezTo>
                  <a:cubicBezTo>
                    <a:pt x="9765176" y="884820"/>
                    <a:pt x="9833170" y="864971"/>
                    <a:pt x="9919503" y="821803"/>
                  </a:cubicBezTo>
                  <a:cubicBezTo>
                    <a:pt x="9975563" y="793773"/>
                    <a:pt x="9953601" y="810854"/>
                    <a:pt x="9988952" y="775504"/>
                  </a:cubicBezTo>
                  <a:lnTo>
                    <a:pt x="10012101" y="706056"/>
                  </a:lnTo>
                  <a:cubicBezTo>
                    <a:pt x="10015959" y="694481"/>
                    <a:pt x="10016908" y="681484"/>
                    <a:pt x="10023676" y="671332"/>
                  </a:cubicBezTo>
                  <a:cubicBezTo>
                    <a:pt x="10078231" y="589498"/>
                    <a:pt x="10009765" y="690807"/>
                    <a:pt x="10081549" y="590309"/>
                  </a:cubicBezTo>
                  <a:cubicBezTo>
                    <a:pt x="10089635" y="578989"/>
                    <a:pt x="10095792" y="566272"/>
                    <a:pt x="10104698" y="555585"/>
                  </a:cubicBezTo>
                  <a:cubicBezTo>
                    <a:pt x="10115177" y="543010"/>
                    <a:pt x="10129908" y="534181"/>
                    <a:pt x="10139422" y="520861"/>
                  </a:cubicBezTo>
                  <a:cubicBezTo>
                    <a:pt x="10149451" y="506820"/>
                    <a:pt x="10151526" y="487817"/>
                    <a:pt x="10162572" y="474562"/>
                  </a:cubicBezTo>
                  <a:cubicBezTo>
                    <a:pt x="10171478" y="463875"/>
                    <a:pt x="10185976" y="459499"/>
                    <a:pt x="10197296" y="451413"/>
                  </a:cubicBezTo>
                  <a:cubicBezTo>
                    <a:pt x="10212994" y="440200"/>
                    <a:pt x="10226033" y="424672"/>
                    <a:pt x="10243595" y="416689"/>
                  </a:cubicBezTo>
                  <a:cubicBezTo>
                    <a:pt x="10269165" y="405066"/>
                    <a:pt x="10298220" y="403138"/>
                    <a:pt x="10324617" y="393539"/>
                  </a:cubicBezTo>
                  <a:cubicBezTo>
                    <a:pt x="10340833" y="387642"/>
                    <a:pt x="10354547" y="375846"/>
                    <a:pt x="10370916" y="370390"/>
                  </a:cubicBezTo>
                  <a:cubicBezTo>
                    <a:pt x="10428294" y="351264"/>
                    <a:pt x="10578305" y="348848"/>
                    <a:pt x="10602410" y="347241"/>
                  </a:cubicBezTo>
                  <a:cubicBezTo>
                    <a:pt x="10728980" y="245984"/>
                    <a:pt x="10581659" y="367336"/>
                    <a:pt x="10752881" y="208344"/>
                  </a:cubicBezTo>
                  <a:cubicBezTo>
                    <a:pt x="10774963" y="187840"/>
                    <a:pt x="10800300" y="171032"/>
                    <a:pt x="10822329" y="150471"/>
                  </a:cubicBezTo>
                  <a:cubicBezTo>
                    <a:pt x="10848857" y="125712"/>
                    <a:pt x="10927250" y="27896"/>
                    <a:pt x="10984374" y="11575"/>
                  </a:cubicBezTo>
                  <a:cubicBezTo>
                    <a:pt x="11017967" y="1977"/>
                    <a:pt x="11053822" y="3858"/>
                    <a:pt x="11088546" y="0"/>
                  </a:cubicBezTo>
                  <a:lnTo>
                    <a:pt x="11470511" y="11575"/>
                  </a:lnTo>
                  <a:cubicBezTo>
                    <a:pt x="11492140" y="14498"/>
                    <a:pt x="11499350" y="44778"/>
                    <a:pt x="11516810" y="57873"/>
                  </a:cubicBezTo>
                  <a:cubicBezTo>
                    <a:pt x="11561325" y="91259"/>
                    <a:pt x="11605936" y="125587"/>
                    <a:pt x="11655706" y="150471"/>
                  </a:cubicBezTo>
                  <a:cubicBezTo>
                    <a:pt x="11671139" y="158187"/>
                    <a:pt x="11686833" y="165402"/>
                    <a:pt x="11702005" y="173620"/>
                  </a:cubicBezTo>
                  <a:cubicBezTo>
                    <a:pt x="11779440" y="215564"/>
                    <a:pt x="11853326" y="264501"/>
                    <a:pt x="11933498" y="300942"/>
                  </a:cubicBezTo>
                  <a:cubicBezTo>
                    <a:pt x="11975939" y="320233"/>
                    <a:pt x="12017970" y="340451"/>
                    <a:pt x="12060820" y="358815"/>
                  </a:cubicBezTo>
                  <a:cubicBezTo>
                    <a:pt x="12072034" y="363621"/>
                    <a:pt x="12084631" y="364934"/>
                    <a:pt x="12095544" y="370390"/>
                  </a:cubicBezTo>
                  <a:cubicBezTo>
                    <a:pt x="12207095" y="426166"/>
                    <a:pt x="12067286" y="362856"/>
                    <a:pt x="12153417" y="416689"/>
                  </a:cubicBezTo>
                  <a:cubicBezTo>
                    <a:pt x="12175365" y="430406"/>
                    <a:pt x="12200240" y="438844"/>
                    <a:pt x="12222865" y="451413"/>
                  </a:cubicBezTo>
                  <a:cubicBezTo>
                    <a:pt x="12235026" y="458169"/>
                    <a:pt x="12245147" y="468341"/>
                    <a:pt x="12257590" y="474562"/>
                  </a:cubicBezTo>
                  <a:cubicBezTo>
                    <a:pt x="12283871" y="487702"/>
                    <a:pt x="12312331" y="496145"/>
                    <a:pt x="12338612" y="509286"/>
                  </a:cubicBezTo>
                  <a:cubicBezTo>
                    <a:pt x="12428136" y="554048"/>
                    <a:pt x="12604830" y="648182"/>
                    <a:pt x="12604830" y="648182"/>
                  </a:cubicBezTo>
                  <a:cubicBezTo>
                    <a:pt x="12670782" y="1538553"/>
                    <a:pt x="12585772" y="565033"/>
                    <a:pt x="12662703" y="1134319"/>
                  </a:cubicBezTo>
                  <a:cubicBezTo>
                    <a:pt x="12693401" y="1361486"/>
                    <a:pt x="12743726" y="1817225"/>
                    <a:pt x="12743726" y="1817225"/>
                  </a:cubicBezTo>
                  <a:cubicBezTo>
                    <a:pt x="12779597" y="2857445"/>
                    <a:pt x="12771701" y="2500279"/>
                    <a:pt x="12743726" y="4467828"/>
                  </a:cubicBezTo>
                  <a:cubicBezTo>
                    <a:pt x="12743113" y="4510960"/>
                    <a:pt x="12735933" y="4554839"/>
                    <a:pt x="12720577" y="4595149"/>
                  </a:cubicBezTo>
                  <a:cubicBezTo>
                    <a:pt x="12662375" y="4747931"/>
                    <a:pt x="12591771" y="4752538"/>
                    <a:pt x="12431210" y="4826643"/>
                  </a:cubicBezTo>
                  <a:cubicBezTo>
                    <a:pt x="12060798" y="4997602"/>
                    <a:pt x="11660029" y="5137102"/>
                    <a:pt x="11273741" y="5254906"/>
                  </a:cubicBezTo>
                  <a:cubicBezTo>
                    <a:pt x="10521354" y="5484357"/>
                    <a:pt x="10266385" y="5523857"/>
                    <a:pt x="9479665" y="5660020"/>
                  </a:cubicBezTo>
                  <a:cubicBezTo>
                    <a:pt x="9019280" y="5739702"/>
                    <a:pt x="8404534" y="5834409"/>
                    <a:pt x="7928658" y="5891514"/>
                  </a:cubicBezTo>
                  <a:cubicBezTo>
                    <a:pt x="7674411" y="5922024"/>
                    <a:pt x="7420139" y="5954148"/>
                    <a:pt x="7164729" y="5972537"/>
                  </a:cubicBezTo>
                  <a:cubicBezTo>
                    <a:pt x="6937551" y="5988894"/>
                    <a:pt x="6709458" y="5987970"/>
                    <a:pt x="6481822" y="5995686"/>
                  </a:cubicBezTo>
                  <a:lnTo>
                    <a:pt x="1215341" y="5949387"/>
                  </a:lnTo>
                  <a:cubicBezTo>
                    <a:pt x="1086084" y="5946169"/>
                    <a:pt x="841552" y="5836147"/>
                    <a:pt x="717630" y="5764192"/>
                  </a:cubicBezTo>
                  <a:cubicBezTo>
                    <a:pt x="657480" y="5729266"/>
                    <a:pt x="592550" y="5698263"/>
                    <a:pt x="544010" y="5648446"/>
                  </a:cubicBezTo>
                  <a:cubicBezTo>
                    <a:pt x="444350" y="5546164"/>
                    <a:pt x="374290" y="5418051"/>
                    <a:pt x="277792" y="5312780"/>
                  </a:cubicBezTo>
                  <a:cubicBezTo>
                    <a:pt x="235352" y="5266481"/>
                    <a:pt x="191345" y="5221571"/>
                    <a:pt x="150471" y="5173884"/>
                  </a:cubicBezTo>
                  <a:cubicBezTo>
                    <a:pt x="114046" y="5131388"/>
                    <a:pt x="62210" y="5066809"/>
                    <a:pt x="34724" y="5011838"/>
                  </a:cubicBezTo>
                  <a:cubicBezTo>
                    <a:pt x="20879" y="4984149"/>
                    <a:pt x="10019" y="4949300"/>
                    <a:pt x="0" y="4919241"/>
                  </a:cubicBezTo>
                  <a:cubicBezTo>
                    <a:pt x="11575" y="4884517"/>
                    <a:pt x="22413" y="4849538"/>
                    <a:pt x="34724" y="4815068"/>
                  </a:cubicBezTo>
                  <a:cubicBezTo>
                    <a:pt x="41712" y="4795501"/>
                    <a:pt x="51763" y="4777053"/>
                    <a:pt x="57873" y="4757195"/>
                  </a:cubicBezTo>
                  <a:cubicBezTo>
                    <a:pt x="67229" y="4726786"/>
                    <a:pt x="81022" y="4664597"/>
                    <a:pt x="81022" y="4664597"/>
                  </a:cubicBezTo>
                  <a:cubicBezTo>
                    <a:pt x="43088" y="4639308"/>
                    <a:pt x="13503" y="4666527"/>
                    <a:pt x="11574" y="4653023"/>
                  </a:cubicBez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grpSp>
      <p:grpSp>
        <p:nvGrpSpPr>
          <p:cNvPr id="138" name="组合 137">
            <a:extLst>
              <a:ext uri="{FF2B5EF4-FFF2-40B4-BE49-F238E27FC236}">
                <a16:creationId xmlns:a16="http://schemas.microsoft.com/office/drawing/2014/main" id="{12BF5427-9867-4653-925C-2838E5F80041}"/>
              </a:ext>
            </a:extLst>
          </p:cNvPr>
          <p:cNvGrpSpPr/>
          <p:nvPr/>
        </p:nvGrpSpPr>
        <p:grpSpPr>
          <a:xfrm rot="20699146">
            <a:off x="752164" y="5032992"/>
            <a:ext cx="1072111" cy="1529461"/>
            <a:chOff x="838306" y="1500336"/>
            <a:chExt cx="1397877" cy="1994194"/>
          </a:xfrm>
        </p:grpSpPr>
        <p:sp>
          <p:nvSpPr>
            <p:cNvPr id="139" name="任意多边形: 形状 138">
              <a:extLst>
                <a:ext uri="{FF2B5EF4-FFF2-40B4-BE49-F238E27FC236}">
                  <a16:creationId xmlns:a16="http://schemas.microsoft.com/office/drawing/2014/main" id="{1A128ADA-B52B-4DEB-B417-44C0FE631B5F}"/>
                </a:ext>
              </a:extLst>
            </p:cNvPr>
            <p:cNvSpPr/>
            <p:nvPr/>
          </p:nvSpPr>
          <p:spPr>
            <a:xfrm>
              <a:off x="993313" y="2989749"/>
              <a:ext cx="191617" cy="94434"/>
            </a:xfrm>
            <a:custGeom>
              <a:avLst/>
              <a:gdLst>
                <a:gd name="connsiteX0" fmla="*/ 191521 w 191617"/>
                <a:gd name="connsiteY0" fmla="*/ 16225 h 94434"/>
                <a:gd name="connsiteX1" fmla="*/ 2514 w 191617"/>
                <a:gd name="connsiteY1" fmla="*/ 0 h 94434"/>
                <a:gd name="connsiteX2" fmla="*/ 0 w 191617"/>
                <a:gd name="connsiteY2" fmla="*/ 72769 h 94434"/>
                <a:gd name="connsiteX3" fmla="*/ 191617 w 191617"/>
                <a:gd name="connsiteY3" fmla="*/ 94435 h 94434"/>
                <a:gd name="connsiteX4" fmla="*/ 191521 w 191617"/>
                <a:gd name="connsiteY4" fmla="*/ 16225 h 9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17" h="94434">
                  <a:moveTo>
                    <a:pt x="191521" y="16225"/>
                  </a:moveTo>
                  <a:lnTo>
                    <a:pt x="2514" y="0"/>
                  </a:lnTo>
                  <a:lnTo>
                    <a:pt x="0" y="72769"/>
                  </a:lnTo>
                  <a:lnTo>
                    <a:pt x="191617" y="94435"/>
                  </a:lnTo>
                  <a:lnTo>
                    <a:pt x="191521" y="16225"/>
                  </a:lnTo>
                  <a:close/>
                </a:path>
              </a:pathLst>
            </a:custGeom>
            <a:solidFill>
              <a:srgbClr val="F4A28C"/>
            </a:solidFill>
            <a:ln w="9668"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FED6D148-5E17-49C6-AC7C-E501A10A86CE}"/>
                </a:ext>
              </a:extLst>
            </p:cNvPr>
            <p:cNvSpPr/>
            <p:nvPr/>
          </p:nvSpPr>
          <p:spPr>
            <a:xfrm>
              <a:off x="1642935" y="2165022"/>
              <a:ext cx="593248" cy="339728"/>
            </a:xfrm>
            <a:custGeom>
              <a:avLst/>
              <a:gdLst>
                <a:gd name="connsiteX0" fmla="*/ 155712 w 593248"/>
                <a:gd name="connsiteY0" fmla="*/ 179715 h 339728"/>
                <a:gd name="connsiteX1" fmla="*/ 468951 w 593248"/>
                <a:gd name="connsiteY1" fmla="*/ 96064 h 339728"/>
                <a:gd name="connsiteX2" fmla="*/ 532372 w 593248"/>
                <a:gd name="connsiteY2" fmla="*/ 464 h 339728"/>
                <a:gd name="connsiteX3" fmla="*/ 556156 w 593248"/>
                <a:gd name="connsiteY3" fmla="*/ 129971 h 339728"/>
                <a:gd name="connsiteX4" fmla="*/ 111433 w 593248"/>
                <a:gd name="connsiteY4" fmla="*/ 335163 h 339728"/>
                <a:gd name="connsiteX5" fmla="*/ 155712 w 593248"/>
                <a:gd name="connsiteY5" fmla="*/ 179715 h 33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248" h="339728">
                  <a:moveTo>
                    <a:pt x="155712" y="179715"/>
                  </a:moveTo>
                  <a:cubicBezTo>
                    <a:pt x="267231" y="198269"/>
                    <a:pt x="381310" y="167805"/>
                    <a:pt x="468951" y="96064"/>
                  </a:cubicBezTo>
                  <a:cubicBezTo>
                    <a:pt x="468951" y="96064"/>
                    <a:pt x="466921" y="8625"/>
                    <a:pt x="532372" y="464"/>
                  </a:cubicBezTo>
                  <a:cubicBezTo>
                    <a:pt x="597824" y="-7697"/>
                    <a:pt x="617643" y="94121"/>
                    <a:pt x="556156" y="129971"/>
                  </a:cubicBezTo>
                  <a:cubicBezTo>
                    <a:pt x="494668" y="165821"/>
                    <a:pt x="340369" y="372859"/>
                    <a:pt x="111433" y="335163"/>
                  </a:cubicBezTo>
                  <a:cubicBezTo>
                    <a:pt x="-117502" y="297466"/>
                    <a:pt x="62320" y="118313"/>
                    <a:pt x="155712" y="179715"/>
                  </a:cubicBezTo>
                  <a:close/>
                </a:path>
              </a:pathLst>
            </a:custGeom>
            <a:solidFill>
              <a:srgbClr val="F4A28C"/>
            </a:solidFill>
            <a:ln w="9668"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74618F90-D065-47F4-ACAD-8625BAC795DF}"/>
                </a:ext>
              </a:extLst>
            </p:cNvPr>
            <p:cNvSpPr/>
            <p:nvPr/>
          </p:nvSpPr>
          <p:spPr>
            <a:xfrm>
              <a:off x="1642935" y="2165022"/>
              <a:ext cx="593248" cy="339728"/>
            </a:xfrm>
            <a:custGeom>
              <a:avLst/>
              <a:gdLst>
                <a:gd name="connsiteX0" fmla="*/ 155712 w 593248"/>
                <a:gd name="connsiteY0" fmla="*/ 179715 h 339728"/>
                <a:gd name="connsiteX1" fmla="*/ 468951 w 593248"/>
                <a:gd name="connsiteY1" fmla="*/ 96064 h 339728"/>
                <a:gd name="connsiteX2" fmla="*/ 532372 w 593248"/>
                <a:gd name="connsiteY2" fmla="*/ 464 h 339728"/>
                <a:gd name="connsiteX3" fmla="*/ 556156 w 593248"/>
                <a:gd name="connsiteY3" fmla="*/ 129971 h 339728"/>
                <a:gd name="connsiteX4" fmla="*/ 111433 w 593248"/>
                <a:gd name="connsiteY4" fmla="*/ 335163 h 339728"/>
                <a:gd name="connsiteX5" fmla="*/ 155712 w 593248"/>
                <a:gd name="connsiteY5" fmla="*/ 179715 h 33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248" h="339728">
                  <a:moveTo>
                    <a:pt x="155712" y="179715"/>
                  </a:moveTo>
                  <a:cubicBezTo>
                    <a:pt x="267231" y="198269"/>
                    <a:pt x="381310" y="167805"/>
                    <a:pt x="468951" y="96064"/>
                  </a:cubicBezTo>
                  <a:cubicBezTo>
                    <a:pt x="468951" y="96064"/>
                    <a:pt x="466921" y="8625"/>
                    <a:pt x="532372" y="464"/>
                  </a:cubicBezTo>
                  <a:cubicBezTo>
                    <a:pt x="597824" y="-7697"/>
                    <a:pt x="617643" y="94121"/>
                    <a:pt x="556156" y="129971"/>
                  </a:cubicBezTo>
                  <a:cubicBezTo>
                    <a:pt x="494668" y="165821"/>
                    <a:pt x="340369" y="372859"/>
                    <a:pt x="111433" y="335163"/>
                  </a:cubicBezTo>
                  <a:cubicBezTo>
                    <a:pt x="-117502" y="297466"/>
                    <a:pt x="62320" y="118313"/>
                    <a:pt x="155712" y="179715"/>
                  </a:cubicBezTo>
                  <a:close/>
                </a:path>
              </a:pathLst>
            </a:custGeom>
            <a:solidFill>
              <a:srgbClr val="000000">
                <a:alpha val="8000"/>
              </a:srgbClr>
            </a:solidFill>
            <a:ln w="9668"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AF67E851-138F-4829-8E53-9281EAD4EC2C}"/>
                </a:ext>
              </a:extLst>
            </p:cNvPr>
            <p:cNvSpPr/>
            <p:nvPr/>
          </p:nvSpPr>
          <p:spPr>
            <a:xfrm>
              <a:off x="1562848" y="1706720"/>
              <a:ext cx="103543" cy="250659"/>
            </a:xfrm>
            <a:custGeom>
              <a:avLst/>
              <a:gdLst>
                <a:gd name="connsiteX0" fmla="*/ 57330 w 103543"/>
                <a:gd name="connsiteY0" fmla="*/ 0 h 250659"/>
                <a:gd name="connsiteX1" fmla="*/ 0 w 103543"/>
                <a:gd name="connsiteY1" fmla="*/ 203151 h 250659"/>
                <a:gd name="connsiteX2" fmla="*/ 103543 w 103543"/>
                <a:gd name="connsiteY2" fmla="*/ 250660 h 250659"/>
                <a:gd name="connsiteX3" fmla="*/ 99096 w 103543"/>
                <a:gd name="connsiteY3" fmla="*/ 75392 h 250659"/>
                <a:gd name="connsiteX4" fmla="*/ 57330 w 103543"/>
                <a:gd name="connsiteY4" fmla="*/ 0 h 250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43" h="250659">
                  <a:moveTo>
                    <a:pt x="57330" y="0"/>
                  </a:moveTo>
                  <a:lnTo>
                    <a:pt x="0" y="203151"/>
                  </a:lnTo>
                  <a:lnTo>
                    <a:pt x="103543" y="250660"/>
                  </a:lnTo>
                  <a:lnTo>
                    <a:pt x="99096" y="75392"/>
                  </a:lnTo>
                  <a:lnTo>
                    <a:pt x="57330" y="0"/>
                  </a:lnTo>
                  <a:close/>
                </a:path>
              </a:pathLst>
            </a:custGeom>
            <a:solidFill>
              <a:srgbClr val="F4A28C"/>
            </a:solidFill>
            <a:ln w="9668"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2FAD7636-1D23-44E9-86C7-428D85953B65}"/>
                </a:ext>
              </a:extLst>
            </p:cNvPr>
            <p:cNvSpPr/>
            <p:nvPr/>
          </p:nvSpPr>
          <p:spPr>
            <a:xfrm>
              <a:off x="1608190" y="1788330"/>
              <a:ext cx="56363" cy="88994"/>
            </a:xfrm>
            <a:custGeom>
              <a:avLst/>
              <a:gdLst>
                <a:gd name="connsiteX0" fmla="*/ 55107 w 56363"/>
                <a:gd name="connsiteY0" fmla="*/ 24775 h 88994"/>
                <a:gd name="connsiteX1" fmla="*/ 0 w 56363"/>
                <a:gd name="connsiteY1" fmla="*/ 0 h 88994"/>
                <a:gd name="connsiteX2" fmla="*/ 56364 w 56363"/>
                <a:gd name="connsiteY2" fmla="*/ 88994 h 88994"/>
              </a:gdLst>
              <a:ahLst/>
              <a:cxnLst>
                <a:cxn ang="0">
                  <a:pos x="connsiteX0" y="connsiteY0"/>
                </a:cxn>
                <a:cxn ang="0">
                  <a:pos x="connsiteX1" y="connsiteY1"/>
                </a:cxn>
                <a:cxn ang="0">
                  <a:pos x="connsiteX2" y="connsiteY2"/>
                </a:cxn>
              </a:cxnLst>
              <a:rect l="l" t="t" r="r" b="b"/>
              <a:pathLst>
                <a:path w="56363" h="88994">
                  <a:moveTo>
                    <a:pt x="55107" y="24775"/>
                  </a:moveTo>
                  <a:cubicBezTo>
                    <a:pt x="35818" y="18761"/>
                    <a:pt x="17317" y="10444"/>
                    <a:pt x="0" y="0"/>
                  </a:cubicBezTo>
                  <a:cubicBezTo>
                    <a:pt x="1722" y="37621"/>
                    <a:pt x="23178" y="71498"/>
                    <a:pt x="56364" y="88994"/>
                  </a:cubicBezTo>
                  <a:close/>
                </a:path>
              </a:pathLst>
            </a:custGeom>
            <a:solidFill>
              <a:srgbClr val="CE8172">
                <a:alpha val="31000"/>
              </a:srgbClr>
            </a:solidFill>
            <a:ln w="9668"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21CD1684-C80E-4219-8EA8-FCC9077CAC2B}"/>
                </a:ext>
              </a:extLst>
            </p:cNvPr>
            <p:cNvSpPr/>
            <p:nvPr/>
          </p:nvSpPr>
          <p:spPr>
            <a:xfrm>
              <a:off x="1570593" y="1640165"/>
              <a:ext cx="149446" cy="196021"/>
            </a:xfrm>
            <a:custGeom>
              <a:avLst/>
              <a:gdLst>
                <a:gd name="connsiteX0" fmla="*/ 131375 w 149446"/>
                <a:gd name="connsiteY0" fmla="*/ 43918 h 196021"/>
                <a:gd name="connsiteX1" fmla="*/ 149261 w 149446"/>
                <a:gd name="connsiteY1" fmla="*/ 161767 h 196021"/>
                <a:gd name="connsiteX2" fmla="*/ 111655 w 149446"/>
                <a:gd name="connsiteY2" fmla="*/ 195976 h 196021"/>
                <a:gd name="connsiteX3" fmla="*/ 111460 w 149446"/>
                <a:gd name="connsiteY3" fmla="*/ 195966 h 196021"/>
                <a:gd name="connsiteX4" fmla="*/ 38854 w 149446"/>
                <a:gd name="connsiteY4" fmla="*/ 149623 h 196021"/>
                <a:gd name="connsiteX5" fmla="*/ 5693 w 149446"/>
                <a:gd name="connsiteY5" fmla="*/ 92496 h 196021"/>
                <a:gd name="connsiteX6" fmla="*/ 19808 w 149446"/>
                <a:gd name="connsiteY6" fmla="*/ 19338 h 196021"/>
                <a:gd name="connsiteX7" fmla="*/ 131375 w 149446"/>
                <a:gd name="connsiteY7" fmla="*/ 43918 h 19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446" h="196021">
                  <a:moveTo>
                    <a:pt x="131375" y="43918"/>
                  </a:moveTo>
                  <a:cubicBezTo>
                    <a:pt x="131375" y="43918"/>
                    <a:pt x="151581" y="112801"/>
                    <a:pt x="149261" y="161767"/>
                  </a:cubicBezTo>
                  <a:cubicBezTo>
                    <a:pt x="148277" y="181650"/>
                    <a:pt x="131440" y="196966"/>
                    <a:pt x="111655" y="195976"/>
                  </a:cubicBezTo>
                  <a:cubicBezTo>
                    <a:pt x="111590" y="195973"/>
                    <a:pt x="111525" y="195970"/>
                    <a:pt x="111460" y="195966"/>
                  </a:cubicBezTo>
                  <a:cubicBezTo>
                    <a:pt x="86903" y="194412"/>
                    <a:pt x="54129" y="185182"/>
                    <a:pt x="38854" y="149623"/>
                  </a:cubicBezTo>
                  <a:lnTo>
                    <a:pt x="5693" y="92496"/>
                  </a:lnTo>
                  <a:cubicBezTo>
                    <a:pt x="-5511" y="67569"/>
                    <a:pt x="146" y="38251"/>
                    <a:pt x="19808" y="19338"/>
                  </a:cubicBezTo>
                  <a:cubicBezTo>
                    <a:pt x="53066" y="-16998"/>
                    <a:pt x="120837" y="1656"/>
                    <a:pt x="131375" y="43918"/>
                  </a:cubicBezTo>
                  <a:close/>
                </a:path>
              </a:pathLst>
            </a:custGeom>
            <a:solidFill>
              <a:srgbClr val="F4A28C"/>
            </a:solidFill>
            <a:ln w="9668"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1C673B77-8F3F-45CD-9992-7CA7C45DBC18}"/>
                </a:ext>
              </a:extLst>
            </p:cNvPr>
            <p:cNvSpPr/>
            <p:nvPr/>
          </p:nvSpPr>
          <p:spPr>
            <a:xfrm>
              <a:off x="1707866" y="1728386"/>
              <a:ext cx="33156" cy="52852"/>
            </a:xfrm>
            <a:custGeom>
              <a:avLst/>
              <a:gdLst>
                <a:gd name="connsiteX0" fmla="*/ 4254 w 33156"/>
                <a:gd name="connsiteY0" fmla="*/ 0 h 52852"/>
                <a:gd name="connsiteX1" fmla="*/ 29197 w 33156"/>
                <a:gd name="connsiteY1" fmla="*/ 23123 h 52852"/>
                <a:gd name="connsiteX2" fmla="*/ 30388 w 33156"/>
                <a:gd name="connsiteY2" fmla="*/ 39292 h 52852"/>
                <a:gd name="connsiteX3" fmla="*/ 25717 w 33156"/>
                <a:gd name="connsiteY3" fmla="*/ 42554 h 52852"/>
                <a:gd name="connsiteX4" fmla="*/ 0 w 33156"/>
                <a:gd name="connsiteY4" fmla="*/ 52852 h 52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56" h="52852">
                  <a:moveTo>
                    <a:pt x="4254" y="0"/>
                  </a:moveTo>
                  <a:lnTo>
                    <a:pt x="29197" y="23123"/>
                  </a:lnTo>
                  <a:cubicBezTo>
                    <a:pt x="33969" y="27257"/>
                    <a:pt x="34502" y="34496"/>
                    <a:pt x="30388" y="39292"/>
                  </a:cubicBezTo>
                  <a:cubicBezTo>
                    <a:pt x="29130" y="40758"/>
                    <a:pt x="27523" y="41880"/>
                    <a:pt x="25717" y="42554"/>
                  </a:cubicBezTo>
                  <a:lnTo>
                    <a:pt x="0" y="52852"/>
                  </a:lnTo>
                  <a:close/>
                </a:path>
              </a:pathLst>
            </a:custGeom>
            <a:solidFill>
              <a:srgbClr val="F4A28C"/>
            </a:solidFill>
            <a:ln w="9668"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05E6A761-4F1F-408D-BE92-CB395D52D78B}"/>
                </a:ext>
              </a:extLst>
            </p:cNvPr>
            <p:cNvSpPr/>
            <p:nvPr/>
          </p:nvSpPr>
          <p:spPr>
            <a:xfrm>
              <a:off x="1530622" y="1609658"/>
              <a:ext cx="169706" cy="199365"/>
            </a:xfrm>
            <a:custGeom>
              <a:avLst/>
              <a:gdLst>
                <a:gd name="connsiteX0" fmla="*/ 158682 w 169706"/>
                <a:gd name="connsiteY0" fmla="*/ 41975 h 199365"/>
                <a:gd name="connsiteX1" fmla="*/ 108699 w 169706"/>
                <a:gd name="connsiteY1" fmla="*/ 150011 h 199365"/>
                <a:gd name="connsiteX2" fmla="*/ 54752 w 169706"/>
                <a:gd name="connsiteY2" fmla="*/ 199366 h 199365"/>
                <a:gd name="connsiteX3" fmla="*/ 225 w 169706"/>
                <a:gd name="connsiteY3" fmla="*/ 94439 h 199365"/>
                <a:gd name="connsiteX4" fmla="*/ 158682 w 169706"/>
                <a:gd name="connsiteY4" fmla="*/ 41975 h 19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06" h="199365">
                  <a:moveTo>
                    <a:pt x="158682" y="41975"/>
                  </a:moveTo>
                  <a:cubicBezTo>
                    <a:pt x="158682" y="41975"/>
                    <a:pt x="204701" y="105611"/>
                    <a:pt x="108699" y="150011"/>
                  </a:cubicBezTo>
                  <a:lnTo>
                    <a:pt x="54752" y="199366"/>
                  </a:lnTo>
                  <a:cubicBezTo>
                    <a:pt x="54752" y="199366"/>
                    <a:pt x="5929" y="150788"/>
                    <a:pt x="225" y="94439"/>
                  </a:cubicBezTo>
                  <a:cubicBezTo>
                    <a:pt x="-5479" y="38089"/>
                    <a:pt x="98451" y="-54597"/>
                    <a:pt x="158682" y="41975"/>
                  </a:cubicBezTo>
                  <a:close/>
                </a:path>
              </a:pathLst>
            </a:custGeom>
            <a:solidFill>
              <a:srgbClr val="24285B"/>
            </a:solidFill>
            <a:ln w="9668"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E15BD4FA-58B4-4960-AFBA-1E3DCC69FF8E}"/>
                </a:ext>
              </a:extLst>
            </p:cNvPr>
            <p:cNvSpPr/>
            <p:nvPr/>
          </p:nvSpPr>
          <p:spPr>
            <a:xfrm>
              <a:off x="1602676" y="1738043"/>
              <a:ext cx="36644" cy="44236"/>
            </a:xfrm>
            <a:custGeom>
              <a:avLst/>
              <a:gdLst>
                <a:gd name="connsiteX0" fmla="*/ 36645 w 36644"/>
                <a:gd name="connsiteY0" fmla="*/ 21627 h 44236"/>
                <a:gd name="connsiteX1" fmla="*/ 10831 w 36644"/>
                <a:gd name="connsiteY1" fmla="*/ 933 h 44236"/>
                <a:gd name="connsiteX2" fmla="*/ 27653 w 36644"/>
                <a:gd name="connsiteY2" fmla="*/ 44167 h 44236"/>
              </a:gdLst>
              <a:ahLst/>
              <a:cxnLst>
                <a:cxn ang="0">
                  <a:pos x="connsiteX0" y="connsiteY0"/>
                </a:cxn>
                <a:cxn ang="0">
                  <a:pos x="connsiteX1" y="connsiteY1"/>
                </a:cxn>
                <a:cxn ang="0">
                  <a:pos x="connsiteX2" y="connsiteY2"/>
                </a:cxn>
              </a:cxnLst>
              <a:rect l="l" t="t" r="r" b="b"/>
              <a:pathLst>
                <a:path w="36644" h="44236">
                  <a:moveTo>
                    <a:pt x="36645" y="21627"/>
                  </a:moveTo>
                  <a:cubicBezTo>
                    <a:pt x="36645" y="21627"/>
                    <a:pt x="30650" y="-5285"/>
                    <a:pt x="10831" y="933"/>
                  </a:cubicBezTo>
                  <a:cubicBezTo>
                    <a:pt x="-8988" y="7150"/>
                    <a:pt x="-577" y="46110"/>
                    <a:pt x="27653" y="44167"/>
                  </a:cubicBezTo>
                  <a:close/>
                </a:path>
              </a:pathLst>
            </a:custGeom>
            <a:solidFill>
              <a:srgbClr val="F4A28C"/>
            </a:solidFill>
            <a:ln w="9668"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99B3D166-DC0B-44E8-B6FA-F5F93A9369E8}"/>
                </a:ext>
              </a:extLst>
            </p:cNvPr>
            <p:cNvSpPr/>
            <p:nvPr/>
          </p:nvSpPr>
          <p:spPr>
            <a:xfrm>
              <a:off x="1209294" y="1897824"/>
              <a:ext cx="718820" cy="877698"/>
            </a:xfrm>
            <a:custGeom>
              <a:avLst/>
              <a:gdLst>
                <a:gd name="connsiteX0" fmla="*/ 710106 w 718820"/>
                <a:gd name="connsiteY0" fmla="*/ 438655 h 877698"/>
                <a:gd name="connsiteX1" fmla="*/ 376660 w 718820"/>
                <a:gd name="connsiteY1" fmla="*/ 877698 h 877698"/>
                <a:gd name="connsiteX2" fmla="*/ 165224 w 718820"/>
                <a:gd name="connsiteY2" fmla="*/ 783652 h 877698"/>
                <a:gd name="connsiteX3" fmla="*/ 0 w 718820"/>
                <a:gd name="connsiteY3" fmla="*/ 710203 h 877698"/>
                <a:gd name="connsiteX4" fmla="*/ 483 w 718820"/>
                <a:gd name="connsiteY4" fmla="*/ 709232 h 877698"/>
                <a:gd name="connsiteX5" fmla="*/ 483 w 718820"/>
                <a:gd name="connsiteY5" fmla="*/ 708163 h 877698"/>
                <a:gd name="connsiteX6" fmla="*/ 1547 w 718820"/>
                <a:gd name="connsiteY6" fmla="*/ 705831 h 877698"/>
                <a:gd name="connsiteX7" fmla="*/ 29970 w 718820"/>
                <a:gd name="connsiteY7" fmla="*/ 639183 h 877698"/>
                <a:gd name="connsiteX8" fmla="*/ 30454 w 718820"/>
                <a:gd name="connsiteY8" fmla="*/ 637823 h 877698"/>
                <a:gd name="connsiteX9" fmla="*/ 46116 w 718820"/>
                <a:gd name="connsiteY9" fmla="*/ 597115 h 877698"/>
                <a:gd name="connsiteX10" fmla="*/ 46599 w 718820"/>
                <a:gd name="connsiteY10" fmla="*/ 595657 h 877698"/>
                <a:gd name="connsiteX11" fmla="*/ 130323 w 718820"/>
                <a:gd name="connsiteY11" fmla="*/ 228120 h 877698"/>
                <a:gd name="connsiteX12" fmla="*/ 225358 w 718820"/>
                <a:gd name="connsiteY12" fmla="*/ 34782 h 877698"/>
                <a:gd name="connsiteX13" fmla="*/ 339536 w 718820"/>
                <a:gd name="connsiteY13" fmla="*/ 0 h 877698"/>
                <a:gd name="connsiteX14" fmla="*/ 487551 w 718820"/>
                <a:gd name="connsiteY14" fmla="*/ 68009 h 877698"/>
                <a:gd name="connsiteX15" fmla="*/ 710106 w 718820"/>
                <a:gd name="connsiteY15" fmla="*/ 438655 h 87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8820" h="877698">
                  <a:moveTo>
                    <a:pt x="710106" y="438655"/>
                  </a:moveTo>
                  <a:cubicBezTo>
                    <a:pt x="648618" y="628010"/>
                    <a:pt x="376660" y="877698"/>
                    <a:pt x="376660" y="877698"/>
                  </a:cubicBezTo>
                  <a:lnTo>
                    <a:pt x="165224" y="783652"/>
                  </a:lnTo>
                  <a:lnTo>
                    <a:pt x="0" y="710203"/>
                  </a:lnTo>
                  <a:cubicBezTo>
                    <a:pt x="187" y="709893"/>
                    <a:pt x="349" y="709568"/>
                    <a:pt x="483" y="709232"/>
                  </a:cubicBezTo>
                  <a:lnTo>
                    <a:pt x="483" y="708163"/>
                  </a:lnTo>
                  <a:cubicBezTo>
                    <a:pt x="794" y="707366"/>
                    <a:pt x="1149" y="706588"/>
                    <a:pt x="1547" y="705831"/>
                  </a:cubicBezTo>
                  <a:cubicBezTo>
                    <a:pt x="5897" y="696116"/>
                    <a:pt x="16532" y="672798"/>
                    <a:pt x="29970" y="639183"/>
                  </a:cubicBezTo>
                  <a:lnTo>
                    <a:pt x="30454" y="637823"/>
                  </a:lnTo>
                  <a:cubicBezTo>
                    <a:pt x="35288" y="625484"/>
                    <a:pt x="40122" y="611882"/>
                    <a:pt x="46116" y="597115"/>
                  </a:cubicBezTo>
                  <a:cubicBezTo>
                    <a:pt x="46116" y="596629"/>
                    <a:pt x="46116" y="596046"/>
                    <a:pt x="46599" y="595657"/>
                  </a:cubicBezTo>
                  <a:cubicBezTo>
                    <a:pt x="81307" y="501417"/>
                    <a:pt x="123459" y="362485"/>
                    <a:pt x="130323" y="228120"/>
                  </a:cubicBezTo>
                  <a:cubicBezTo>
                    <a:pt x="135737" y="122027"/>
                    <a:pt x="179436" y="65191"/>
                    <a:pt x="225358" y="34782"/>
                  </a:cubicBezTo>
                  <a:cubicBezTo>
                    <a:pt x="259454" y="12735"/>
                    <a:pt x="298997" y="689"/>
                    <a:pt x="339536" y="0"/>
                  </a:cubicBezTo>
                  <a:lnTo>
                    <a:pt x="487551" y="68009"/>
                  </a:lnTo>
                  <a:cubicBezTo>
                    <a:pt x="487551" y="68009"/>
                    <a:pt x="771593" y="249494"/>
                    <a:pt x="710106" y="438655"/>
                  </a:cubicBezTo>
                  <a:close/>
                </a:path>
              </a:pathLst>
            </a:custGeom>
            <a:solidFill>
              <a:srgbClr val="68E1FD"/>
            </a:solidFill>
            <a:ln w="9668" cap="flat">
              <a:no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DBAA9D20-21A9-4A42-A280-4C6E6E670954}"/>
                </a:ext>
              </a:extLst>
            </p:cNvPr>
            <p:cNvSpPr/>
            <p:nvPr/>
          </p:nvSpPr>
          <p:spPr>
            <a:xfrm>
              <a:off x="1209584" y="1909871"/>
              <a:ext cx="453990" cy="771605"/>
            </a:xfrm>
            <a:custGeom>
              <a:avLst/>
              <a:gdLst>
                <a:gd name="connsiteX0" fmla="*/ 165224 w 453990"/>
                <a:gd name="connsiteY0" fmla="*/ 771605 h 771605"/>
                <a:gd name="connsiteX1" fmla="*/ 0 w 453990"/>
                <a:gd name="connsiteY1" fmla="*/ 698156 h 771605"/>
                <a:gd name="connsiteX2" fmla="*/ 483 w 453990"/>
                <a:gd name="connsiteY2" fmla="*/ 697184 h 771605"/>
                <a:gd name="connsiteX3" fmla="*/ 483 w 453990"/>
                <a:gd name="connsiteY3" fmla="*/ 696116 h 771605"/>
                <a:gd name="connsiteX4" fmla="*/ 1547 w 453990"/>
                <a:gd name="connsiteY4" fmla="*/ 693784 h 771605"/>
                <a:gd name="connsiteX5" fmla="*/ 29970 w 453990"/>
                <a:gd name="connsiteY5" fmla="*/ 627136 h 771605"/>
                <a:gd name="connsiteX6" fmla="*/ 30454 w 453990"/>
                <a:gd name="connsiteY6" fmla="*/ 625775 h 771605"/>
                <a:gd name="connsiteX7" fmla="*/ 46116 w 453990"/>
                <a:gd name="connsiteY7" fmla="*/ 585068 h 771605"/>
                <a:gd name="connsiteX8" fmla="*/ 46599 w 453990"/>
                <a:gd name="connsiteY8" fmla="*/ 583610 h 771605"/>
                <a:gd name="connsiteX9" fmla="*/ 130323 w 453990"/>
                <a:gd name="connsiteY9" fmla="*/ 216073 h 771605"/>
                <a:gd name="connsiteX10" fmla="*/ 225358 w 453990"/>
                <a:gd name="connsiteY10" fmla="*/ 22734 h 771605"/>
                <a:gd name="connsiteX11" fmla="*/ 352877 w 453990"/>
                <a:gd name="connsiteY11" fmla="*/ 0 h 771605"/>
                <a:gd name="connsiteX12" fmla="*/ 349107 w 453990"/>
                <a:gd name="connsiteY12" fmla="*/ 377447 h 771605"/>
                <a:gd name="connsiteX13" fmla="*/ 165224 w 453990"/>
                <a:gd name="connsiteY13" fmla="*/ 771605 h 771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3990" h="771605">
                  <a:moveTo>
                    <a:pt x="165224" y="771605"/>
                  </a:moveTo>
                  <a:lnTo>
                    <a:pt x="0" y="698156"/>
                  </a:lnTo>
                  <a:cubicBezTo>
                    <a:pt x="187" y="697846"/>
                    <a:pt x="349" y="697521"/>
                    <a:pt x="483" y="697184"/>
                  </a:cubicBezTo>
                  <a:cubicBezTo>
                    <a:pt x="389" y="696834"/>
                    <a:pt x="389" y="696465"/>
                    <a:pt x="483" y="696116"/>
                  </a:cubicBezTo>
                  <a:cubicBezTo>
                    <a:pt x="794" y="695319"/>
                    <a:pt x="1149" y="694540"/>
                    <a:pt x="1547" y="693784"/>
                  </a:cubicBezTo>
                  <a:cubicBezTo>
                    <a:pt x="6187" y="683000"/>
                    <a:pt x="18852" y="654145"/>
                    <a:pt x="29970" y="627136"/>
                  </a:cubicBezTo>
                  <a:lnTo>
                    <a:pt x="30454" y="625775"/>
                  </a:lnTo>
                  <a:cubicBezTo>
                    <a:pt x="36835" y="610231"/>
                    <a:pt x="42635" y="595463"/>
                    <a:pt x="46116" y="585068"/>
                  </a:cubicBezTo>
                  <a:cubicBezTo>
                    <a:pt x="46116" y="584582"/>
                    <a:pt x="46116" y="583999"/>
                    <a:pt x="46599" y="583610"/>
                  </a:cubicBezTo>
                  <a:cubicBezTo>
                    <a:pt x="81307" y="489370"/>
                    <a:pt x="123459" y="350438"/>
                    <a:pt x="130323" y="216073"/>
                  </a:cubicBezTo>
                  <a:cubicBezTo>
                    <a:pt x="135737" y="109979"/>
                    <a:pt x="179436" y="53144"/>
                    <a:pt x="225358" y="22734"/>
                  </a:cubicBezTo>
                  <a:lnTo>
                    <a:pt x="352877" y="0"/>
                  </a:lnTo>
                  <a:cubicBezTo>
                    <a:pt x="352877" y="0"/>
                    <a:pt x="582876" y="276892"/>
                    <a:pt x="349107" y="377447"/>
                  </a:cubicBezTo>
                  <a:cubicBezTo>
                    <a:pt x="157780" y="459932"/>
                    <a:pt x="181659" y="703597"/>
                    <a:pt x="165224" y="771605"/>
                  </a:cubicBezTo>
                  <a:close/>
                </a:path>
              </a:pathLst>
            </a:custGeom>
            <a:solidFill>
              <a:srgbClr val="000000">
                <a:alpha val="8000"/>
              </a:srgbClr>
            </a:solidFill>
            <a:ln w="9668" cap="flat">
              <a:no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02272802-0858-4C29-980C-CE9F158CCFC0}"/>
                </a:ext>
              </a:extLst>
            </p:cNvPr>
            <p:cNvSpPr/>
            <p:nvPr/>
          </p:nvSpPr>
          <p:spPr>
            <a:xfrm>
              <a:off x="1566425" y="2917369"/>
              <a:ext cx="163978" cy="474116"/>
            </a:xfrm>
            <a:custGeom>
              <a:avLst/>
              <a:gdLst>
                <a:gd name="connsiteX0" fmla="*/ 161840 w 163978"/>
                <a:gd name="connsiteY0" fmla="*/ 218113 h 474116"/>
                <a:gd name="connsiteX1" fmla="*/ 163097 w 163978"/>
                <a:gd name="connsiteY1" fmla="*/ 474116 h 474116"/>
                <a:gd name="connsiteX2" fmla="*/ 78116 w 163978"/>
                <a:gd name="connsiteY2" fmla="*/ 474116 h 474116"/>
                <a:gd name="connsiteX3" fmla="*/ 0 w 163978"/>
                <a:gd name="connsiteY3" fmla="*/ 38085 h 474116"/>
                <a:gd name="connsiteX4" fmla="*/ 102866 w 163978"/>
                <a:gd name="connsiteY4" fmla="*/ 0 h 474116"/>
                <a:gd name="connsiteX5" fmla="*/ 161840 w 163978"/>
                <a:gd name="connsiteY5" fmla="*/ 218113 h 47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978" h="474116">
                  <a:moveTo>
                    <a:pt x="161840" y="218113"/>
                  </a:moveTo>
                  <a:lnTo>
                    <a:pt x="163097" y="474116"/>
                  </a:lnTo>
                  <a:lnTo>
                    <a:pt x="78116" y="474116"/>
                  </a:lnTo>
                  <a:cubicBezTo>
                    <a:pt x="78116" y="474116"/>
                    <a:pt x="60618" y="212964"/>
                    <a:pt x="0" y="38085"/>
                  </a:cubicBezTo>
                  <a:lnTo>
                    <a:pt x="102866" y="0"/>
                  </a:lnTo>
                  <a:cubicBezTo>
                    <a:pt x="102866" y="0"/>
                    <a:pt x="177406" y="126884"/>
                    <a:pt x="161840" y="218113"/>
                  </a:cubicBezTo>
                  <a:close/>
                </a:path>
              </a:pathLst>
            </a:custGeom>
            <a:solidFill>
              <a:srgbClr val="F4A28C"/>
            </a:solidFill>
            <a:ln w="9668" cap="flat">
              <a:noFill/>
              <a:prstDash val="solid"/>
              <a:miter/>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FB36C434-AAA9-4E26-88D5-D44D45AB378E}"/>
                </a:ext>
              </a:extLst>
            </p:cNvPr>
            <p:cNvSpPr/>
            <p:nvPr/>
          </p:nvSpPr>
          <p:spPr>
            <a:xfrm>
              <a:off x="838463" y="1738171"/>
              <a:ext cx="791968" cy="629428"/>
            </a:xfrm>
            <a:custGeom>
              <a:avLst/>
              <a:gdLst>
                <a:gd name="connsiteX0" fmla="*/ 557228 w 791968"/>
                <a:gd name="connsiteY0" fmla="*/ 402540 h 629428"/>
                <a:gd name="connsiteX1" fmla="*/ 738694 w 791968"/>
                <a:gd name="connsiteY1" fmla="*/ 160236 h 629428"/>
                <a:gd name="connsiteX2" fmla="*/ 727576 w 791968"/>
                <a:gd name="connsiteY2" fmla="*/ 150520 h 629428"/>
                <a:gd name="connsiteX3" fmla="*/ 318818 w 791968"/>
                <a:gd name="connsiteY3" fmla="*/ 8285 h 629428"/>
                <a:gd name="connsiteX4" fmla="*/ 22401 w 791968"/>
                <a:gd name="connsiteY4" fmla="*/ 457433 h 629428"/>
                <a:gd name="connsiteX5" fmla="*/ 59429 w 791968"/>
                <a:gd name="connsiteY5" fmla="*/ 628912 h 629428"/>
                <a:gd name="connsiteX6" fmla="*/ 84178 w 791968"/>
                <a:gd name="connsiteY6" fmla="*/ 498918 h 629428"/>
                <a:gd name="connsiteX7" fmla="*/ 291071 w 791968"/>
                <a:gd name="connsiteY7" fmla="*/ 198515 h 629428"/>
                <a:gd name="connsiteX8" fmla="*/ 557228 w 791968"/>
                <a:gd name="connsiteY8" fmla="*/ 402540 h 62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1968" h="629428">
                  <a:moveTo>
                    <a:pt x="557228" y="402540"/>
                  </a:moveTo>
                  <a:cubicBezTo>
                    <a:pt x="717038" y="503776"/>
                    <a:pt x="878394" y="287897"/>
                    <a:pt x="738694" y="160236"/>
                  </a:cubicBezTo>
                  <a:cubicBezTo>
                    <a:pt x="735117" y="156932"/>
                    <a:pt x="731346" y="153726"/>
                    <a:pt x="727576" y="150520"/>
                  </a:cubicBezTo>
                  <a:cubicBezTo>
                    <a:pt x="635247" y="75225"/>
                    <a:pt x="530834" y="-30480"/>
                    <a:pt x="318818" y="8285"/>
                  </a:cubicBezTo>
                  <a:cubicBezTo>
                    <a:pt x="106801" y="47050"/>
                    <a:pt x="22401" y="197155"/>
                    <a:pt x="22401" y="457433"/>
                  </a:cubicBezTo>
                  <a:cubicBezTo>
                    <a:pt x="22401" y="457433"/>
                    <a:pt x="-47401" y="640376"/>
                    <a:pt x="59429" y="628912"/>
                  </a:cubicBezTo>
                  <a:cubicBezTo>
                    <a:pt x="146440" y="619196"/>
                    <a:pt x="84178" y="498918"/>
                    <a:pt x="84178" y="498918"/>
                  </a:cubicBezTo>
                  <a:cubicBezTo>
                    <a:pt x="84178" y="498918"/>
                    <a:pt x="203190" y="271187"/>
                    <a:pt x="291071" y="198515"/>
                  </a:cubicBezTo>
                  <a:cubicBezTo>
                    <a:pt x="343954" y="155378"/>
                    <a:pt x="435026" y="325399"/>
                    <a:pt x="557228" y="402540"/>
                  </a:cubicBezTo>
                  <a:close/>
                </a:path>
              </a:pathLst>
            </a:custGeom>
            <a:solidFill>
              <a:srgbClr val="F4A28C"/>
            </a:solidFill>
            <a:ln w="9668" cap="flat">
              <a:noFill/>
              <a:prstDash val="solid"/>
              <a:miter/>
            </a:ln>
          </p:spPr>
          <p:txBody>
            <a:bodyPr rtlCol="0" anchor="ctr"/>
            <a:lstStyle/>
            <a:p>
              <a:endParaRPr lang="zh-CN" altLang="en-US"/>
            </a:p>
          </p:txBody>
        </p:sp>
        <p:sp>
          <p:nvSpPr>
            <p:cNvPr id="206" name="任意多边形: 形状 205">
              <a:extLst>
                <a:ext uri="{FF2B5EF4-FFF2-40B4-BE49-F238E27FC236}">
                  <a16:creationId xmlns:a16="http://schemas.microsoft.com/office/drawing/2014/main" id="{D92958A2-D306-4FF4-B6C8-0D3D293DBD93}"/>
                </a:ext>
              </a:extLst>
            </p:cNvPr>
            <p:cNvSpPr/>
            <p:nvPr/>
          </p:nvSpPr>
          <p:spPr>
            <a:xfrm>
              <a:off x="1188444" y="2608124"/>
              <a:ext cx="543495" cy="557669"/>
            </a:xfrm>
            <a:custGeom>
              <a:avLst/>
              <a:gdLst>
                <a:gd name="connsiteX0" fmla="*/ 21140 w 543495"/>
                <a:gd name="connsiteY0" fmla="*/ 0 h 557669"/>
                <a:gd name="connsiteX1" fmla="*/ 72187 w 543495"/>
                <a:gd name="connsiteY1" fmla="*/ 223457 h 557669"/>
                <a:gd name="connsiteX2" fmla="*/ 416363 w 543495"/>
                <a:gd name="connsiteY2" fmla="*/ 557670 h 557669"/>
                <a:gd name="connsiteX3" fmla="*/ 543496 w 543495"/>
                <a:gd name="connsiteY3" fmla="*/ 535227 h 557669"/>
                <a:gd name="connsiteX4" fmla="*/ 397801 w 543495"/>
                <a:gd name="connsiteY4" fmla="*/ 167592 h 55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95" h="557669">
                  <a:moveTo>
                    <a:pt x="21140" y="0"/>
                  </a:moveTo>
                  <a:cubicBezTo>
                    <a:pt x="21140" y="0"/>
                    <a:pt x="-51369" y="137086"/>
                    <a:pt x="72187" y="223457"/>
                  </a:cubicBezTo>
                  <a:cubicBezTo>
                    <a:pt x="195742" y="309827"/>
                    <a:pt x="310790" y="246385"/>
                    <a:pt x="416363" y="557670"/>
                  </a:cubicBezTo>
                  <a:lnTo>
                    <a:pt x="543496" y="535227"/>
                  </a:lnTo>
                  <a:cubicBezTo>
                    <a:pt x="543496" y="535227"/>
                    <a:pt x="543496" y="246385"/>
                    <a:pt x="397801" y="167592"/>
                  </a:cubicBezTo>
                  <a:close/>
                </a:path>
              </a:pathLst>
            </a:custGeom>
            <a:solidFill>
              <a:srgbClr val="24285B"/>
            </a:solidFill>
            <a:ln w="9668" cap="flat">
              <a:noFill/>
              <a:prstDash val="solid"/>
              <a:miter/>
            </a:ln>
          </p:spPr>
          <p:txBody>
            <a:bodyPr rtlCol="0" anchor="ctr"/>
            <a:lstStyle/>
            <a:p>
              <a:endParaRPr lang="zh-CN" altLang="en-US"/>
            </a:p>
          </p:txBody>
        </p:sp>
        <p:sp>
          <p:nvSpPr>
            <p:cNvPr id="207" name="任意多边形: 形状 206">
              <a:extLst>
                <a:ext uri="{FF2B5EF4-FFF2-40B4-BE49-F238E27FC236}">
                  <a16:creationId xmlns:a16="http://schemas.microsoft.com/office/drawing/2014/main" id="{3B6182AE-F628-46F9-9D0E-CDBB8847EA6F}"/>
                </a:ext>
              </a:extLst>
            </p:cNvPr>
            <p:cNvSpPr/>
            <p:nvPr/>
          </p:nvSpPr>
          <p:spPr>
            <a:xfrm>
              <a:off x="1628489" y="3337474"/>
              <a:ext cx="236344" cy="157056"/>
            </a:xfrm>
            <a:custGeom>
              <a:avLst/>
              <a:gdLst>
                <a:gd name="connsiteX0" fmla="*/ 66132 w 236344"/>
                <a:gd name="connsiteY0" fmla="*/ 8445 h 157056"/>
                <a:gd name="connsiteX1" fmla="*/ 136707 w 236344"/>
                <a:gd name="connsiteY1" fmla="*/ 26127 h 157056"/>
                <a:gd name="connsiteX2" fmla="*/ 137481 w 236344"/>
                <a:gd name="connsiteY2" fmla="*/ 39632 h 157056"/>
                <a:gd name="connsiteX3" fmla="*/ 180793 w 236344"/>
                <a:gd name="connsiteY3" fmla="*/ 82963 h 157056"/>
                <a:gd name="connsiteX4" fmla="*/ 204189 w 236344"/>
                <a:gd name="connsiteY4" fmla="*/ 81603 h 157056"/>
                <a:gd name="connsiteX5" fmla="*/ 236008 w 236344"/>
                <a:gd name="connsiteY5" fmla="*/ 104913 h 157056"/>
                <a:gd name="connsiteX6" fmla="*/ 223525 w 236344"/>
                <a:gd name="connsiteY6" fmla="*/ 132804 h 157056"/>
                <a:gd name="connsiteX7" fmla="*/ 184273 w 236344"/>
                <a:gd name="connsiteY7" fmla="*/ 145336 h 157056"/>
                <a:gd name="connsiteX8" fmla="*/ 13635 w 236344"/>
                <a:gd name="connsiteY8" fmla="*/ 132609 h 157056"/>
                <a:gd name="connsiteX9" fmla="*/ 66132 w 236344"/>
                <a:gd name="connsiteY9" fmla="*/ 8445 h 15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44" h="157056">
                  <a:moveTo>
                    <a:pt x="66132" y="8445"/>
                  </a:moveTo>
                  <a:cubicBezTo>
                    <a:pt x="66132" y="8445"/>
                    <a:pt x="133807" y="-19438"/>
                    <a:pt x="136707" y="26127"/>
                  </a:cubicBezTo>
                  <a:lnTo>
                    <a:pt x="137481" y="39632"/>
                  </a:lnTo>
                  <a:cubicBezTo>
                    <a:pt x="138784" y="63073"/>
                    <a:pt x="157460" y="81758"/>
                    <a:pt x="180793" y="82963"/>
                  </a:cubicBezTo>
                  <a:cubicBezTo>
                    <a:pt x="188617" y="83296"/>
                    <a:pt x="196455" y="82841"/>
                    <a:pt x="204189" y="81603"/>
                  </a:cubicBezTo>
                  <a:cubicBezTo>
                    <a:pt x="219381" y="79210"/>
                    <a:pt x="233627" y="89646"/>
                    <a:pt x="236008" y="104913"/>
                  </a:cubicBezTo>
                  <a:cubicBezTo>
                    <a:pt x="237718" y="115875"/>
                    <a:pt x="232820" y="126816"/>
                    <a:pt x="223525" y="132804"/>
                  </a:cubicBezTo>
                  <a:cubicBezTo>
                    <a:pt x="211416" y="139600"/>
                    <a:pt x="198065" y="143863"/>
                    <a:pt x="184273" y="145336"/>
                  </a:cubicBezTo>
                  <a:cubicBezTo>
                    <a:pt x="96006" y="157967"/>
                    <a:pt x="27170" y="168168"/>
                    <a:pt x="13635" y="132609"/>
                  </a:cubicBezTo>
                  <a:cubicBezTo>
                    <a:pt x="100" y="97050"/>
                    <a:pt x="-24746" y="21075"/>
                    <a:pt x="66132" y="8445"/>
                  </a:cubicBezTo>
                  <a:close/>
                </a:path>
              </a:pathLst>
            </a:custGeom>
            <a:solidFill>
              <a:srgbClr val="68E1FD"/>
            </a:solidFill>
            <a:ln w="9668" cap="flat">
              <a:noFill/>
              <a:prstDash val="solid"/>
              <a:miter/>
            </a:ln>
          </p:spPr>
          <p:txBody>
            <a:bodyPr rtlCol="0" anchor="ctr"/>
            <a:lstStyle/>
            <a:p>
              <a:endParaRPr lang="zh-CN" altLang="en-US"/>
            </a:p>
          </p:txBody>
        </p:sp>
        <p:sp>
          <p:nvSpPr>
            <p:cNvPr id="208" name="任意多边形: 形状 207">
              <a:extLst>
                <a:ext uri="{FF2B5EF4-FFF2-40B4-BE49-F238E27FC236}">
                  <a16:creationId xmlns:a16="http://schemas.microsoft.com/office/drawing/2014/main" id="{2FED26C9-4600-4C2D-B7CD-5A4C25CAA83A}"/>
                </a:ext>
              </a:extLst>
            </p:cNvPr>
            <p:cNvSpPr/>
            <p:nvPr/>
          </p:nvSpPr>
          <p:spPr>
            <a:xfrm>
              <a:off x="838306" y="2931227"/>
              <a:ext cx="187415" cy="214244"/>
            </a:xfrm>
            <a:custGeom>
              <a:avLst/>
              <a:gdLst>
                <a:gd name="connsiteX0" fmla="*/ 181208 w 187415"/>
                <a:gd name="connsiteY0" fmla="*/ 102436 h 214244"/>
                <a:gd name="connsiteX1" fmla="*/ 134125 w 187415"/>
                <a:gd name="connsiteY1" fmla="*/ 158203 h 214244"/>
                <a:gd name="connsiteX2" fmla="*/ 121750 w 187415"/>
                <a:gd name="connsiteY2" fmla="*/ 152957 h 214244"/>
                <a:gd name="connsiteX3" fmla="*/ 63743 w 187415"/>
                <a:gd name="connsiteY3" fmla="*/ 172388 h 214244"/>
                <a:gd name="connsiteX4" fmla="*/ 54558 w 187415"/>
                <a:gd name="connsiteY4" fmla="*/ 194053 h 214244"/>
                <a:gd name="connsiteX5" fmla="*/ 20059 w 187415"/>
                <a:gd name="connsiteY5" fmla="*/ 213129 h 214244"/>
                <a:gd name="connsiteX6" fmla="*/ 128 w 187415"/>
                <a:gd name="connsiteY6" fmla="*/ 189196 h 214244"/>
                <a:gd name="connsiteX7" fmla="*/ 6316 w 187415"/>
                <a:gd name="connsiteY7" fmla="*/ 148293 h 214244"/>
                <a:gd name="connsiteX8" fmla="*/ 93327 w 187415"/>
                <a:gd name="connsiteY8" fmla="*/ 132 h 214244"/>
                <a:gd name="connsiteX9" fmla="*/ 181208 w 187415"/>
                <a:gd name="connsiteY9" fmla="*/ 102436 h 21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415" h="214244">
                  <a:moveTo>
                    <a:pt x="181208" y="102436"/>
                  </a:moveTo>
                  <a:cubicBezTo>
                    <a:pt x="181208" y="102436"/>
                    <a:pt x="175987" y="176177"/>
                    <a:pt x="134125" y="158203"/>
                  </a:cubicBezTo>
                  <a:lnTo>
                    <a:pt x="121750" y="152957"/>
                  </a:lnTo>
                  <a:cubicBezTo>
                    <a:pt x="100319" y="143485"/>
                    <a:pt x="75232" y="151888"/>
                    <a:pt x="63743" y="172388"/>
                  </a:cubicBezTo>
                  <a:cubicBezTo>
                    <a:pt x="59913" y="179256"/>
                    <a:pt x="56834" y="186520"/>
                    <a:pt x="54558" y="194053"/>
                  </a:cubicBezTo>
                  <a:cubicBezTo>
                    <a:pt x="50273" y="208895"/>
                    <a:pt x="34827" y="217435"/>
                    <a:pt x="20059" y="213129"/>
                  </a:cubicBezTo>
                  <a:cubicBezTo>
                    <a:pt x="9194" y="209961"/>
                    <a:pt x="1317" y="200502"/>
                    <a:pt x="128" y="189196"/>
                  </a:cubicBezTo>
                  <a:cubicBezTo>
                    <a:pt x="-562" y="175282"/>
                    <a:pt x="1542" y="161372"/>
                    <a:pt x="6316" y="148293"/>
                  </a:cubicBezTo>
                  <a:cubicBezTo>
                    <a:pt x="33966" y="63088"/>
                    <a:pt x="55332" y="-3366"/>
                    <a:pt x="93327" y="132"/>
                  </a:cubicBezTo>
                  <a:cubicBezTo>
                    <a:pt x="131321" y="3630"/>
                    <a:pt x="210018" y="14899"/>
                    <a:pt x="181208" y="102436"/>
                  </a:cubicBezTo>
                  <a:close/>
                </a:path>
              </a:pathLst>
            </a:custGeom>
            <a:solidFill>
              <a:srgbClr val="68E1FD"/>
            </a:solidFill>
            <a:ln w="9668" cap="flat">
              <a:noFill/>
              <a:prstDash val="solid"/>
              <a:miter/>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750572BE-4C78-4B53-A331-6A2A0EC2B9AB}"/>
                </a:ext>
              </a:extLst>
            </p:cNvPr>
            <p:cNvSpPr/>
            <p:nvPr/>
          </p:nvSpPr>
          <p:spPr>
            <a:xfrm>
              <a:off x="1164918" y="2727916"/>
              <a:ext cx="273600" cy="372834"/>
            </a:xfrm>
            <a:custGeom>
              <a:avLst/>
              <a:gdLst>
                <a:gd name="connsiteX0" fmla="*/ 273601 w 273600"/>
                <a:gd name="connsiteY0" fmla="*/ 44303 h 372834"/>
                <a:gd name="connsiteX1" fmla="*/ 107700 w 273600"/>
                <a:gd name="connsiteY1" fmla="*/ 372784 h 372834"/>
                <a:gd name="connsiteX2" fmla="*/ 5704 w 273600"/>
                <a:gd name="connsiteY2" fmla="*/ 364623 h 372834"/>
                <a:gd name="connsiteX3" fmla="*/ 0 w 273600"/>
                <a:gd name="connsiteY3" fmla="*/ 253380 h 372834"/>
                <a:gd name="connsiteX4" fmla="*/ 71542 w 273600"/>
                <a:gd name="connsiteY4" fmla="*/ 0 h 37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00" h="372834">
                  <a:moveTo>
                    <a:pt x="273601" y="44303"/>
                  </a:moveTo>
                  <a:cubicBezTo>
                    <a:pt x="273601" y="44303"/>
                    <a:pt x="254265" y="372784"/>
                    <a:pt x="107700" y="372784"/>
                  </a:cubicBezTo>
                  <a:cubicBezTo>
                    <a:pt x="73523" y="373248"/>
                    <a:pt x="39377" y="370516"/>
                    <a:pt x="5704" y="364623"/>
                  </a:cubicBezTo>
                  <a:lnTo>
                    <a:pt x="0" y="253380"/>
                  </a:lnTo>
                  <a:cubicBezTo>
                    <a:pt x="0" y="253380"/>
                    <a:pt x="117271" y="252506"/>
                    <a:pt x="71542" y="0"/>
                  </a:cubicBezTo>
                  <a:close/>
                </a:path>
              </a:pathLst>
            </a:custGeom>
            <a:solidFill>
              <a:srgbClr val="24285B"/>
            </a:solidFill>
            <a:ln w="9668"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E0C222B3-D68C-49E9-B897-638F07DE22D5}"/>
                </a:ext>
              </a:extLst>
            </p:cNvPr>
            <p:cNvSpPr/>
            <p:nvPr/>
          </p:nvSpPr>
          <p:spPr>
            <a:xfrm>
              <a:off x="2050302" y="2258075"/>
              <a:ext cx="122975" cy="112894"/>
            </a:xfrm>
            <a:custGeom>
              <a:avLst/>
              <a:gdLst>
                <a:gd name="connsiteX0" fmla="*/ 122975 w 122975"/>
                <a:gd name="connsiteY0" fmla="*/ 62568 h 112894"/>
                <a:gd name="connsiteX1" fmla="*/ 58104 w 122975"/>
                <a:gd name="connsiteY1" fmla="*/ 0 h 112894"/>
                <a:gd name="connsiteX2" fmla="*/ 0 w 122975"/>
                <a:gd name="connsiteY2" fmla="*/ 38668 h 112894"/>
                <a:gd name="connsiteX3" fmla="*/ 68642 w 122975"/>
                <a:gd name="connsiteY3" fmla="*/ 112894 h 112894"/>
                <a:gd name="connsiteX4" fmla="*/ 122975 w 122975"/>
                <a:gd name="connsiteY4" fmla="*/ 62568 h 112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75" h="112894">
                  <a:moveTo>
                    <a:pt x="122975" y="62568"/>
                  </a:moveTo>
                  <a:lnTo>
                    <a:pt x="58104" y="0"/>
                  </a:lnTo>
                  <a:lnTo>
                    <a:pt x="0" y="38668"/>
                  </a:lnTo>
                  <a:lnTo>
                    <a:pt x="68642" y="112894"/>
                  </a:lnTo>
                  <a:lnTo>
                    <a:pt x="122975" y="62568"/>
                  </a:lnTo>
                  <a:close/>
                </a:path>
              </a:pathLst>
            </a:custGeom>
            <a:solidFill>
              <a:srgbClr val="FFD200"/>
            </a:solidFill>
            <a:ln w="9668"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A1C16F20-4BD1-477E-81C8-1DC1DACA54F2}"/>
                </a:ext>
              </a:extLst>
            </p:cNvPr>
            <p:cNvSpPr/>
            <p:nvPr/>
          </p:nvSpPr>
          <p:spPr>
            <a:xfrm>
              <a:off x="1424555" y="1500336"/>
              <a:ext cx="208160" cy="190875"/>
            </a:xfrm>
            <a:custGeom>
              <a:avLst/>
              <a:gdLst>
                <a:gd name="connsiteX0" fmla="*/ 205098 w 208160"/>
                <a:gd name="connsiteY0" fmla="*/ 78529 h 190875"/>
                <a:gd name="connsiteX1" fmla="*/ 138873 w 208160"/>
                <a:gd name="connsiteY1" fmla="*/ 7022 h 190875"/>
                <a:gd name="connsiteX2" fmla="*/ 41227 w 208160"/>
                <a:gd name="connsiteY2" fmla="*/ 14503 h 190875"/>
                <a:gd name="connsiteX3" fmla="*/ 18701 w 208160"/>
                <a:gd name="connsiteY3" fmla="*/ 31894 h 190875"/>
                <a:gd name="connsiteX4" fmla="*/ 5940 w 208160"/>
                <a:gd name="connsiteY4" fmla="*/ 54531 h 190875"/>
                <a:gd name="connsiteX5" fmla="*/ 42001 w 208160"/>
                <a:gd name="connsiteY5" fmla="*/ 174032 h 190875"/>
                <a:gd name="connsiteX6" fmla="*/ 205098 w 208160"/>
                <a:gd name="connsiteY6" fmla="*/ 78529 h 19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60" h="190875">
                  <a:moveTo>
                    <a:pt x="205098" y="78529"/>
                  </a:moveTo>
                  <a:cubicBezTo>
                    <a:pt x="195577" y="45476"/>
                    <a:pt x="170996" y="18935"/>
                    <a:pt x="138873" y="7022"/>
                  </a:cubicBezTo>
                  <a:cubicBezTo>
                    <a:pt x="106737" y="-4479"/>
                    <a:pt x="71257" y="-1761"/>
                    <a:pt x="41227" y="14503"/>
                  </a:cubicBezTo>
                  <a:cubicBezTo>
                    <a:pt x="32715" y="18853"/>
                    <a:pt x="25077" y="24749"/>
                    <a:pt x="18701" y="31894"/>
                  </a:cubicBezTo>
                  <a:cubicBezTo>
                    <a:pt x="13125" y="38606"/>
                    <a:pt x="8802" y="46275"/>
                    <a:pt x="5940" y="54531"/>
                  </a:cubicBezTo>
                  <a:cubicBezTo>
                    <a:pt x="-9240" y="98006"/>
                    <a:pt x="5350" y="146353"/>
                    <a:pt x="42001" y="174032"/>
                  </a:cubicBezTo>
                  <a:cubicBezTo>
                    <a:pt x="106389" y="219986"/>
                    <a:pt x="229074" y="166551"/>
                    <a:pt x="205098" y="78529"/>
                  </a:cubicBezTo>
                  <a:close/>
                </a:path>
              </a:pathLst>
            </a:custGeom>
            <a:solidFill>
              <a:srgbClr val="24285B"/>
            </a:solidFill>
            <a:ln w="9668" cap="flat">
              <a:no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D21456BD-2951-42AC-ACA8-3C2A06698E68}"/>
                </a:ext>
              </a:extLst>
            </p:cNvPr>
            <p:cNvSpPr/>
            <p:nvPr/>
          </p:nvSpPr>
          <p:spPr>
            <a:xfrm>
              <a:off x="851776" y="2156159"/>
              <a:ext cx="104509" cy="80930"/>
            </a:xfrm>
            <a:custGeom>
              <a:avLst/>
              <a:gdLst>
                <a:gd name="connsiteX0" fmla="*/ 70866 w 104509"/>
                <a:gd name="connsiteY0" fmla="*/ 80930 h 80930"/>
                <a:gd name="connsiteX1" fmla="*/ 0 w 104509"/>
                <a:gd name="connsiteY1" fmla="*/ 67328 h 80930"/>
                <a:gd name="connsiteX2" fmla="*/ 9668 w 104509"/>
                <a:gd name="connsiteY2" fmla="*/ 0 h 80930"/>
                <a:gd name="connsiteX3" fmla="*/ 104510 w 104509"/>
                <a:gd name="connsiteY3" fmla="*/ 19431 h 80930"/>
              </a:gdLst>
              <a:ahLst/>
              <a:cxnLst>
                <a:cxn ang="0">
                  <a:pos x="connsiteX0" y="connsiteY0"/>
                </a:cxn>
                <a:cxn ang="0">
                  <a:pos x="connsiteX1" y="connsiteY1"/>
                </a:cxn>
                <a:cxn ang="0">
                  <a:pos x="connsiteX2" y="connsiteY2"/>
                </a:cxn>
                <a:cxn ang="0">
                  <a:pos x="connsiteX3" y="connsiteY3"/>
                </a:cxn>
              </a:cxnLst>
              <a:rect l="l" t="t" r="r" b="b"/>
              <a:pathLst>
                <a:path w="104509" h="80930">
                  <a:moveTo>
                    <a:pt x="70866" y="80930"/>
                  </a:moveTo>
                  <a:cubicBezTo>
                    <a:pt x="64291" y="78987"/>
                    <a:pt x="0" y="67328"/>
                    <a:pt x="0" y="67328"/>
                  </a:cubicBezTo>
                  <a:lnTo>
                    <a:pt x="9668" y="0"/>
                  </a:lnTo>
                  <a:lnTo>
                    <a:pt x="104510" y="19431"/>
                  </a:lnTo>
                  <a:close/>
                </a:path>
              </a:pathLst>
            </a:custGeom>
            <a:solidFill>
              <a:srgbClr val="FFD200"/>
            </a:solidFill>
            <a:ln w="9668" cap="flat">
              <a:noFill/>
              <a:prstDash val="solid"/>
              <a:miter/>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16BBEF2E-0569-47A8-8ABA-109E461E4235}"/>
                </a:ext>
              </a:extLst>
            </p:cNvPr>
            <p:cNvSpPr/>
            <p:nvPr/>
          </p:nvSpPr>
          <p:spPr>
            <a:xfrm>
              <a:off x="2119484" y="2196335"/>
              <a:ext cx="72474" cy="84147"/>
            </a:xfrm>
            <a:custGeom>
              <a:avLst/>
              <a:gdLst>
                <a:gd name="connsiteX0" fmla="*/ 54471 w 72474"/>
                <a:gd name="connsiteY0" fmla="*/ 144 h 84147"/>
                <a:gd name="connsiteX1" fmla="*/ 68683 w 72474"/>
                <a:gd name="connsiteY1" fmla="*/ 4224 h 84147"/>
                <a:gd name="connsiteX2" fmla="*/ 70818 w 72474"/>
                <a:gd name="connsiteY2" fmla="*/ 16821 h 84147"/>
                <a:gd name="connsiteX3" fmla="*/ 70423 w 72474"/>
                <a:gd name="connsiteY3" fmla="*/ 17340 h 84147"/>
                <a:gd name="connsiteX4" fmla="*/ 64235 w 72474"/>
                <a:gd name="connsiteY4" fmla="*/ 19963 h 84147"/>
                <a:gd name="connsiteX5" fmla="*/ 29528 w 72474"/>
                <a:gd name="connsiteY5" fmla="*/ 28319 h 84147"/>
                <a:gd name="connsiteX6" fmla="*/ 45093 w 72474"/>
                <a:gd name="connsiteY6" fmla="*/ 51247 h 84147"/>
                <a:gd name="connsiteX7" fmla="*/ 38422 w 72474"/>
                <a:gd name="connsiteY7" fmla="*/ 77576 h 84147"/>
                <a:gd name="connsiteX8" fmla="*/ 12608 w 72474"/>
                <a:gd name="connsiteY8" fmla="*/ 81560 h 84147"/>
                <a:gd name="connsiteX9" fmla="*/ 1007 w 72474"/>
                <a:gd name="connsiteY9" fmla="*/ 63100 h 84147"/>
                <a:gd name="connsiteX10" fmla="*/ 6808 w 72474"/>
                <a:gd name="connsiteY10" fmla="*/ 19380 h 84147"/>
                <a:gd name="connsiteX11" fmla="*/ 54471 w 72474"/>
                <a:gd name="connsiteY11" fmla="*/ 144 h 8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474" h="84147">
                  <a:moveTo>
                    <a:pt x="54471" y="144"/>
                  </a:moveTo>
                  <a:cubicBezTo>
                    <a:pt x="59517" y="-34"/>
                    <a:pt x="64491" y="1394"/>
                    <a:pt x="68683" y="4224"/>
                  </a:cubicBezTo>
                  <a:cubicBezTo>
                    <a:pt x="72734" y="7110"/>
                    <a:pt x="73690" y="12750"/>
                    <a:pt x="70818" y="16821"/>
                  </a:cubicBezTo>
                  <a:cubicBezTo>
                    <a:pt x="70693" y="16999"/>
                    <a:pt x="70561" y="17172"/>
                    <a:pt x="70423" y="17340"/>
                  </a:cubicBezTo>
                  <a:cubicBezTo>
                    <a:pt x="68623" y="18742"/>
                    <a:pt x="66490" y="19646"/>
                    <a:pt x="64235" y="19963"/>
                  </a:cubicBezTo>
                  <a:lnTo>
                    <a:pt x="29528" y="28319"/>
                  </a:lnTo>
                  <a:cubicBezTo>
                    <a:pt x="37187" y="33933"/>
                    <a:pt x="42685" y="42032"/>
                    <a:pt x="45093" y="51247"/>
                  </a:cubicBezTo>
                  <a:cubicBezTo>
                    <a:pt x="47324" y="60592"/>
                    <a:pt x="44829" y="70442"/>
                    <a:pt x="38422" y="77576"/>
                  </a:cubicBezTo>
                  <a:cubicBezTo>
                    <a:pt x="31656" y="84524"/>
                    <a:pt x="21137" y="86148"/>
                    <a:pt x="12608" y="81560"/>
                  </a:cubicBezTo>
                  <a:cubicBezTo>
                    <a:pt x="6421" y="77231"/>
                    <a:pt x="2238" y="70574"/>
                    <a:pt x="1007" y="63100"/>
                  </a:cubicBezTo>
                  <a:cubicBezTo>
                    <a:pt x="-1434" y="48272"/>
                    <a:pt x="586" y="33048"/>
                    <a:pt x="6808" y="19380"/>
                  </a:cubicBezTo>
                  <a:cubicBezTo>
                    <a:pt x="15606" y="1990"/>
                    <a:pt x="36875" y="-731"/>
                    <a:pt x="54471" y="144"/>
                  </a:cubicBezTo>
                  <a:close/>
                </a:path>
              </a:pathLst>
            </a:custGeom>
            <a:solidFill>
              <a:srgbClr val="F4A28C"/>
            </a:solidFill>
            <a:ln w="9668" cap="flat">
              <a:noFill/>
              <a:prstDash val="solid"/>
              <a:miter/>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9FCF1BC9-0078-4F57-905E-FCA0BF926123}"/>
                </a:ext>
              </a:extLst>
            </p:cNvPr>
            <p:cNvSpPr/>
            <p:nvPr/>
          </p:nvSpPr>
          <p:spPr>
            <a:xfrm>
              <a:off x="2119484" y="2196335"/>
              <a:ext cx="72474" cy="84147"/>
            </a:xfrm>
            <a:custGeom>
              <a:avLst/>
              <a:gdLst>
                <a:gd name="connsiteX0" fmla="*/ 54471 w 72474"/>
                <a:gd name="connsiteY0" fmla="*/ 144 h 84147"/>
                <a:gd name="connsiteX1" fmla="*/ 68683 w 72474"/>
                <a:gd name="connsiteY1" fmla="*/ 4224 h 84147"/>
                <a:gd name="connsiteX2" fmla="*/ 70818 w 72474"/>
                <a:gd name="connsiteY2" fmla="*/ 16821 h 84147"/>
                <a:gd name="connsiteX3" fmla="*/ 70423 w 72474"/>
                <a:gd name="connsiteY3" fmla="*/ 17340 h 84147"/>
                <a:gd name="connsiteX4" fmla="*/ 64235 w 72474"/>
                <a:gd name="connsiteY4" fmla="*/ 19963 h 84147"/>
                <a:gd name="connsiteX5" fmla="*/ 29528 w 72474"/>
                <a:gd name="connsiteY5" fmla="*/ 28319 h 84147"/>
                <a:gd name="connsiteX6" fmla="*/ 45093 w 72474"/>
                <a:gd name="connsiteY6" fmla="*/ 51247 h 84147"/>
                <a:gd name="connsiteX7" fmla="*/ 38422 w 72474"/>
                <a:gd name="connsiteY7" fmla="*/ 77576 h 84147"/>
                <a:gd name="connsiteX8" fmla="*/ 12608 w 72474"/>
                <a:gd name="connsiteY8" fmla="*/ 81560 h 84147"/>
                <a:gd name="connsiteX9" fmla="*/ 1007 w 72474"/>
                <a:gd name="connsiteY9" fmla="*/ 63100 h 84147"/>
                <a:gd name="connsiteX10" fmla="*/ 6808 w 72474"/>
                <a:gd name="connsiteY10" fmla="*/ 19380 h 84147"/>
                <a:gd name="connsiteX11" fmla="*/ 54471 w 72474"/>
                <a:gd name="connsiteY11" fmla="*/ 144 h 8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474" h="84147">
                  <a:moveTo>
                    <a:pt x="54471" y="144"/>
                  </a:moveTo>
                  <a:cubicBezTo>
                    <a:pt x="59517" y="-34"/>
                    <a:pt x="64491" y="1394"/>
                    <a:pt x="68683" y="4224"/>
                  </a:cubicBezTo>
                  <a:cubicBezTo>
                    <a:pt x="72734" y="7110"/>
                    <a:pt x="73690" y="12750"/>
                    <a:pt x="70818" y="16821"/>
                  </a:cubicBezTo>
                  <a:cubicBezTo>
                    <a:pt x="70693" y="16999"/>
                    <a:pt x="70561" y="17172"/>
                    <a:pt x="70423" y="17340"/>
                  </a:cubicBezTo>
                  <a:cubicBezTo>
                    <a:pt x="68623" y="18742"/>
                    <a:pt x="66490" y="19646"/>
                    <a:pt x="64235" y="19963"/>
                  </a:cubicBezTo>
                  <a:lnTo>
                    <a:pt x="29528" y="28319"/>
                  </a:lnTo>
                  <a:cubicBezTo>
                    <a:pt x="37187" y="33933"/>
                    <a:pt x="42685" y="42032"/>
                    <a:pt x="45093" y="51247"/>
                  </a:cubicBezTo>
                  <a:cubicBezTo>
                    <a:pt x="47324" y="60592"/>
                    <a:pt x="44829" y="70442"/>
                    <a:pt x="38422" y="77576"/>
                  </a:cubicBezTo>
                  <a:cubicBezTo>
                    <a:pt x="31656" y="84524"/>
                    <a:pt x="21137" y="86148"/>
                    <a:pt x="12608" y="81560"/>
                  </a:cubicBezTo>
                  <a:cubicBezTo>
                    <a:pt x="6421" y="77231"/>
                    <a:pt x="2238" y="70574"/>
                    <a:pt x="1007" y="63100"/>
                  </a:cubicBezTo>
                  <a:cubicBezTo>
                    <a:pt x="-1434" y="48272"/>
                    <a:pt x="586" y="33048"/>
                    <a:pt x="6808" y="19380"/>
                  </a:cubicBezTo>
                  <a:cubicBezTo>
                    <a:pt x="15606" y="1990"/>
                    <a:pt x="36875" y="-731"/>
                    <a:pt x="54471" y="144"/>
                  </a:cubicBezTo>
                  <a:close/>
                </a:path>
              </a:pathLst>
            </a:custGeom>
            <a:solidFill>
              <a:srgbClr val="000000">
                <a:alpha val="22000"/>
              </a:srgbClr>
            </a:solidFill>
            <a:ln w="9668" cap="flat">
              <a:noFill/>
              <a:prstDash val="solid"/>
              <a:miter/>
            </a:ln>
          </p:spPr>
          <p:txBody>
            <a:bodyPr rtlCol="0" anchor="ctr"/>
            <a:lstStyle/>
            <a:p>
              <a:endParaRPr lang="zh-CN" altLang="en-US"/>
            </a:p>
          </p:txBody>
        </p:sp>
      </p:grpSp>
      <p:grpSp>
        <p:nvGrpSpPr>
          <p:cNvPr id="9" name="组合 8">
            <a:extLst>
              <a:ext uri="{FF2B5EF4-FFF2-40B4-BE49-F238E27FC236}">
                <a16:creationId xmlns:a16="http://schemas.microsoft.com/office/drawing/2014/main" id="{83804959-448F-4498-B258-05071CE2D170}"/>
              </a:ext>
            </a:extLst>
          </p:cNvPr>
          <p:cNvGrpSpPr/>
          <p:nvPr/>
        </p:nvGrpSpPr>
        <p:grpSpPr>
          <a:xfrm>
            <a:off x="2037660" y="3820826"/>
            <a:ext cx="2217623" cy="2514235"/>
            <a:chOff x="2037660" y="3424801"/>
            <a:chExt cx="2217623" cy="2514235"/>
          </a:xfrm>
        </p:grpSpPr>
        <p:cxnSp>
          <p:nvCxnSpPr>
            <p:cNvPr id="219" name="直接连接符 218">
              <a:extLst>
                <a:ext uri="{FF2B5EF4-FFF2-40B4-BE49-F238E27FC236}">
                  <a16:creationId xmlns:a16="http://schemas.microsoft.com/office/drawing/2014/main" id="{B60C6E0B-BF1E-4F91-9F8B-E02DF6E41A73}"/>
                </a:ext>
              </a:extLst>
            </p:cNvPr>
            <p:cNvCxnSpPr>
              <a:cxnSpLocks/>
            </p:cNvCxnSpPr>
            <p:nvPr/>
          </p:nvCxnSpPr>
          <p:spPr>
            <a:xfrm flipH="1">
              <a:off x="2211066" y="3743345"/>
              <a:ext cx="1" cy="2195691"/>
            </a:xfrm>
            <a:prstGeom prst="line">
              <a:avLst/>
            </a:prstGeom>
            <a:noFill/>
            <a:ln w="76200" cap="rnd" cmpd="sng" algn="ctr">
              <a:gradFill>
                <a:gsLst>
                  <a:gs pos="0">
                    <a:schemeClr val="accent1"/>
                  </a:gs>
                  <a:gs pos="100000">
                    <a:schemeClr val="accent1">
                      <a:alpha val="0"/>
                    </a:schemeClr>
                  </a:gs>
                </a:gsLst>
                <a:lin ang="5400000" scaled="1"/>
              </a:gradFill>
              <a:prstDash val="solid"/>
              <a:round/>
            </a:ln>
            <a:effectLst/>
          </p:spPr>
        </p:cxnSp>
        <p:sp>
          <p:nvSpPr>
            <p:cNvPr id="220" name="TextBox 69">
              <a:extLst>
                <a:ext uri="{FF2B5EF4-FFF2-40B4-BE49-F238E27FC236}">
                  <a16:creationId xmlns:a16="http://schemas.microsoft.com/office/drawing/2014/main" id="{3D906178-B7D9-44BC-9921-3A20D0C9A7B5}"/>
                </a:ext>
              </a:extLst>
            </p:cNvPr>
            <p:cNvSpPr txBox="1"/>
            <p:nvPr/>
          </p:nvSpPr>
          <p:spPr bwMode="auto">
            <a:xfrm>
              <a:off x="2326156" y="4196511"/>
              <a:ext cx="1929127" cy="1509324"/>
            </a:xfrm>
            <a:prstGeom prst="rect">
              <a:avLst/>
            </a:prstGeom>
            <a:noFill/>
          </p:spPr>
          <p:txBody>
            <a:bodyPr wrap="square">
              <a:spAutoFit/>
            </a:bodyPr>
            <a:lstStyle/>
            <a:p>
              <a:pPr>
                <a:lnSpc>
                  <a:spcPct val="130000"/>
                </a:lnSpc>
                <a:defRPr/>
              </a:pPr>
              <a:r>
                <a:rPr lang="zh-CN" altLang="zh-CN" sz="1200" dirty="0">
                  <a:solidFill>
                    <a:schemeClr val="tx2">
                      <a:lumMod val="75000"/>
                    </a:schemeClr>
                  </a:solidFill>
                  <a:latin typeface="微软雅黑" panose="020B0503020204020204" pitchFamily="34" charset="-122"/>
                  <a:ea typeface="微软雅黑" panose="020B0503020204020204" pitchFamily="34" charset="-122"/>
                </a:rPr>
                <a:t>用户通过</a:t>
              </a:r>
              <a:r>
                <a:rPr lang="en-US" altLang="zh-CN" sz="1200" dirty="0">
                  <a:solidFill>
                    <a:schemeClr val="tx2">
                      <a:lumMod val="75000"/>
                    </a:schemeClr>
                  </a:solidFill>
                  <a:latin typeface="微软雅黑" panose="020B0503020204020204" pitchFamily="34" charset="-122"/>
                  <a:ea typeface="微软雅黑" panose="020B0503020204020204" pitchFamily="34" charset="-122"/>
                </a:rPr>
                <a:t>Web</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服务端发送</a:t>
              </a:r>
              <a:r>
                <a:rPr lang="en-US" altLang="zh-CN" sz="1200" dirty="0">
                  <a:solidFill>
                    <a:schemeClr val="tx2">
                      <a:lumMod val="75000"/>
                    </a:schemeClr>
                  </a:solidFill>
                  <a:latin typeface="微软雅黑" panose="020B0503020204020204" pitchFamily="34" charset="-122"/>
                  <a:ea typeface="微软雅黑" panose="020B0503020204020204" pitchFamily="34" charset="-122"/>
                </a:rPr>
                <a:t>HTTP</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请求，将该请求发送给配有</a:t>
              </a:r>
              <a:r>
                <a:rPr lang="en-US" altLang="zh-CN" sz="1200" dirty="0">
                  <a:solidFill>
                    <a:schemeClr val="tx2">
                      <a:lumMod val="75000"/>
                    </a:schemeClr>
                  </a:solidFill>
                  <a:latin typeface="微软雅黑" panose="020B0503020204020204" pitchFamily="34" charset="-122"/>
                  <a:ea typeface="微软雅黑" panose="020B0503020204020204" pitchFamily="34" charset="-122"/>
                </a:rPr>
                <a:t>Nginx</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的服务器上做反向代理，将请求平均转发到后端的服务器上。</a:t>
              </a:r>
              <a:endParaRPr lang="zh-CN" altLang="en-US" sz="1200" dirty="0">
                <a:solidFill>
                  <a:schemeClr val="tx2">
                    <a:lumMod val="75000"/>
                  </a:schemeClr>
                </a:solidFill>
                <a:latin typeface="微软雅黑" panose="020B0503020204020204" pitchFamily="34" charset="-122"/>
                <a:ea typeface="微软雅黑" panose="020B0503020204020204" pitchFamily="34" charset="-122"/>
              </a:endParaRPr>
            </a:p>
            <a:p>
              <a:pPr>
                <a:lnSpc>
                  <a:spcPct val="130000"/>
                </a:lnSpc>
                <a:defRPr/>
              </a:pPr>
              <a:endParaRPr lang="zh-CN" altLang="en-US" sz="1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23" name="矩形: 对角圆角 222">
              <a:extLst>
                <a:ext uri="{FF2B5EF4-FFF2-40B4-BE49-F238E27FC236}">
                  <a16:creationId xmlns:a16="http://schemas.microsoft.com/office/drawing/2014/main" id="{0D4FEE39-5A97-48C2-963C-B4B8DE6ED0DF}"/>
                </a:ext>
              </a:extLst>
            </p:cNvPr>
            <p:cNvSpPr/>
            <p:nvPr/>
          </p:nvSpPr>
          <p:spPr>
            <a:xfrm>
              <a:off x="2037660" y="3424801"/>
              <a:ext cx="1214807" cy="474925"/>
            </a:xfrm>
            <a:prstGeom prst="round2DiagRect">
              <a:avLst>
                <a:gd name="adj1" fmla="val 24162"/>
                <a:gd name="adj2" fmla="val 0"/>
              </a:avLst>
            </a:prstGeom>
            <a:gradFill flip="none" rotWithShape="0">
              <a:gsLst>
                <a:gs pos="16000">
                  <a:schemeClr val="accent4">
                    <a:lumMod val="91000"/>
                    <a:lumOff val="9000"/>
                  </a:schemeClr>
                </a:gs>
                <a:gs pos="100000">
                  <a:schemeClr val="accent4">
                    <a:lumMod val="95000"/>
                  </a:schemeClr>
                </a:gs>
              </a:gsLst>
              <a:lin ang="2700000" scaled="1"/>
              <a:tileRect/>
            </a:gradFill>
            <a:ln w="12700" cap="flat" cmpd="sng" algn="ctr">
              <a:noFill/>
              <a:prstDash val="solid"/>
              <a:miter lim="800000"/>
            </a:ln>
            <a:effectLst>
              <a:outerShdw blurRad="139700" dist="127000" dir="8100000" sx="92000" sy="92000" algn="tr" rotWithShape="0">
                <a:schemeClr val="accent1">
                  <a:lumMod val="75000"/>
                  <a:alpha val="21000"/>
                </a:schemeClr>
              </a:outerShdw>
            </a:effectLst>
          </p:spPr>
          <p:txBody>
            <a:bodyPr rtlCol="0" anchor="ctr"/>
            <a:lstStyle/>
            <a:p>
              <a:pPr algn="ctr"/>
              <a:r>
                <a:rPr lang="en-US" altLang="zh-CN" sz="2400" kern="0" dirty="0">
                  <a:solidFill>
                    <a:prstClr val="white"/>
                  </a:solidFill>
                  <a:latin typeface="+mj-ea"/>
                  <a:ea typeface="+mj-ea"/>
                </a:rPr>
                <a:t>01</a:t>
              </a:r>
              <a:endParaRPr lang="zh-CN" altLang="en-US" sz="2400" kern="0" dirty="0">
                <a:solidFill>
                  <a:prstClr val="white"/>
                </a:solidFill>
                <a:latin typeface="+mj-ea"/>
                <a:ea typeface="+mj-ea"/>
              </a:endParaRPr>
            </a:p>
          </p:txBody>
        </p:sp>
      </p:grpSp>
      <p:grpSp>
        <p:nvGrpSpPr>
          <p:cNvPr id="235" name="组合 234">
            <a:extLst>
              <a:ext uri="{FF2B5EF4-FFF2-40B4-BE49-F238E27FC236}">
                <a16:creationId xmlns:a16="http://schemas.microsoft.com/office/drawing/2014/main" id="{8E6328A9-543D-4655-A42F-EB5B5EF7787C}"/>
              </a:ext>
            </a:extLst>
          </p:cNvPr>
          <p:cNvGrpSpPr/>
          <p:nvPr/>
        </p:nvGrpSpPr>
        <p:grpSpPr>
          <a:xfrm>
            <a:off x="4450812" y="2947879"/>
            <a:ext cx="2217623" cy="2514235"/>
            <a:chOff x="2037660" y="3424801"/>
            <a:chExt cx="2217623" cy="2514235"/>
          </a:xfrm>
        </p:grpSpPr>
        <p:cxnSp>
          <p:nvCxnSpPr>
            <p:cNvPr id="236" name="直接连接符 235">
              <a:extLst>
                <a:ext uri="{FF2B5EF4-FFF2-40B4-BE49-F238E27FC236}">
                  <a16:creationId xmlns:a16="http://schemas.microsoft.com/office/drawing/2014/main" id="{F1B922BF-4382-43C5-83F9-F8ED879E8E08}"/>
                </a:ext>
              </a:extLst>
            </p:cNvPr>
            <p:cNvCxnSpPr>
              <a:cxnSpLocks/>
            </p:cNvCxnSpPr>
            <p:nvPr/>
          </p:nvCxnSpPr>
          <p:spPr>
            <a:xfrm flipH="1">
              <a:off x="2211066" y="3743345"/>
              <a:ext cx="1" cy="2195691"/>
            </a:xfrm>
            <a:prstGeom prst="line">
              <a:avLst/>
            </a:prstGeom>
            <a:noFill/>
            <a:ln w="76200" cap="rnd" cmpd="sng" algn="ctr">
              <a:gradFill>
                <a:gsLst>
                  <a:gs pos="0">
                    <a:schemeClr val="accent1"/>
                  </a:gs>
                  <a:gs pos="100000">
                    <a:schemeClr val="accent1">
                      <a:alpha val="0"/>
                    </a:schemeClr>
                  </a:gs>
                </a:gsLst>
                <a:lin ang="5400000" scaled="1"/>
              </a:gradFill>
              <a:prstDash val="solid"/>
              <a:round/>
            </a:ln>
            <a:effectLst/>
          </p:spPr>
        </p:cxnSp>
        <p:sp>
          <p:nvSpPr>
            <p:cNvPr id="237" name="TextBox 69">
              <a:extLst>
                <a:ext uri="{FF2B5EF4-FFF2-40B4-BE49-F238E27FC236}">
                  <a16:creationId xmlns:a16="http://schemas.microsoft.com/office/drawing/2014/main" id="{988A48B6-5DF0-42E8-826C-C46604C9D9A4}"/>
                </a:ext>
              </a:extLst>
            </p:cNvPr>
            <p:cNvSpPr txBox="1"/>
            <p:nvPr/>
          </p:nvSpPr>
          <p:spPr bwMode="auto">
            <a:xfrm>
              <a:off x="2326156" y="4196511"/>
              <a:ext cx="1929127" cy="1509324"/>
            </a:xfrm>
            <a:prstGeom prst="rect">
              <a:avLst/>
            </a:prstGeom>
            <a:noFill/>
          </p:spPr>
          <p:txBody>
            <a:bodyPr wrap="square">
              <a:spAutoFit/>
            </a:bodyPr>
            <a:lstStyle/>
            <a:p>
              <a:pPr>
                <a:lnSpc>
                  <a:spcPct val="130000"/>
                </a:lnSpc>
                <a:defRPr/>
              </a:pPr>
              <a:r>
                <a:rPr lang="en-US" altLang="zh-CN" sz="1200" dirty="0">
                  <a:solidFill>
                    <a:schemeClr val="tx2">
                      <a:lumMod val="75000"/>
                    </a:schemeClr>
                  </a:solidFill>
                  <a:latin typeface="微软雅黑" panose="020B0503020204020204" pitchFamily="34" charset="-122"/>
                  <a:ea typeface="微软雅黑" panose="020B0503020204020204" pitchFamily="34" charset="-122"/>
                </a:rPr>
                <a:t>Spring</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服务器接收到请求后，进行业务逻辑的相关判断，如果是静态资源，则直接通过</a:t>
              </a:r>
              <a:r>
                <a:rPr lang="en-US" altLang="zh-CN" sz="1200" dirty="0" err="1">
                  <a:solidFill>
                    <a:schemeClr val="tx2">
                      <a:lumMod val="75000"/>
                    </a:schemeClr>
                  </a:solidFill>
                  <a:latin typeface="微软雅黑" panose="020B0503020204020204" pitchFamily="34" charset="-122"/>
                  <a:ea typeface="微软雅黑" panose="020B0503020204020204" pitchFamily="34" charset="-122"/>
                </a:rPr>
                <a:t>axios</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将静态资源返回；否则进一步调用数据库</a:t>
              </a:r>
              <a:r>
                <a:rPr lang="en-US" altLang="zh-CN" sz="1200" dirty="0">
                  <a:solidFill>
                    <a:schemeClr val="tx2">
                      <a:lumMod val="75000"/>
                    </a:schemeClr>
                  </a:solidFill>
                  <a:latin typeface="微软雅黑" panose="020B0503020204020204" pitchFamily="34" charset="-122"/>
                  <a:ea typeface="微软雅黑" panose="020B0503020204020204" pitchFamily="34" charset="-122"/>
                </a:rPr>
                <a:t>API</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1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39" name="矩形: 对角圆角 238">
              <a:extLst>
                <a:ext uri="{FF2B5EF4-FFF2-40B4-BE49-F238E27FC236}">
                  <a16:creationId xmlns:a16="http://schemas.microsoft.com/office/drawing/2014/main" id="{5FDABC03-983E-48CE-9BF7-E5C162DF83CF}"/>
                </a:ext>
              </a:extLst>
            </p:cNvPr>
            <p:cNvSpPr/>
            <p:nvPr/>
          </p:nvSpPr>
          <p:spPr>
            <a:xfrm>
              <a:off x="2037660" y="3424801"/>
              <a:ext cx="1214807" cy="474925"/>
            </a:xfrm>
            <a:prstGeom prst="round2DiagRect">
              <a:avLst>
                <a:gd name="adj1" fmla="val 24162"/>
                <a:gd name="adj2" fmla="val 0"/>
              </a:avLst>
            </a:prstGeom>
            <a:gradFill flip="none" rotWithShape="0">
              <a:gsLst>
                <a:gs pos="16000">
                  <a:schemeClr val="accent4">
                    <a:lumMod val="91000"/>
                    <a:lumOff val="9000"/>
                  </a:schemeClr>
                </a:gs>
                <a:gs pos="100000">
                  <a:schemeClr val="accent4">
                    <a:lumMod val="95000"/>
                  </a:schemeClr>
                </a:gs>
              </a:gsLst>
              <a:lin ang="2700000" scaled="1"/>
              <a:tileRect/>
            </a:gradFill>
            <a:ln w="12700" cap="flat" cmpd="sng" algn="ctr">
              <a:noFill/>
              <a:prstDash val="solid"/>
              <a:miter lim="800000"/>
            </a:ln>
            <a:effectLst>
              <a:outerShdw blurRad="139700" dist="127000" dir="8100000" sx="92000" sy="92000" algn="tr" rotWithShape="0">
                <a:schemeClr val="accent1">
                  <a:lumMod val="75000"/>
                  <a:alpha val="21000"/>
                </a:schemeClr>
              </a:outerShdw>
            </a:effectLst>
          </p:spPr>
          <p:txBody>
            <a:bodyPr rtlCol="0" anchor="ctr"/>
            <a:lstStyle/>
            <a:p>
              <a:pPr algn="ctr"/>
              <a:r>
                <a:rPr lang="en-US" altLang="zh-CN" sz="2400" kern="0" dirty="0">
                  <a:solidFill>
                    <a:prstClr val="white"/>
                  </a:solidFill>
                  <a:latin typeface="+mj-ea"/>
                  <a:ea typeface="+mj-ea"/>
                </a:rPr>
                <a:t>02</a:t>
              </a:r>
              <a:endParaRPr lang="zh-CN" altLang="en-US" sz="2400" kern="0" dirty="0">
                <a:solidFill>
                  <a:prstClr val="white"/>
                </a:solidFill>
                <a:latin typeface="+mj-ea"/>
                <a:ea typeface="+mj-ea"/>
              </a:endParaRPr>
            </a:p>
          </p:txBody>
        </p:sp>
      </p:grpSp>
      <p:grpSp>
        <p:nvGrpSpPr>
          <p:cNvPr id="241" name="组合 240">
            <a:extLst>
              <a:ext uri="{FF2B5EF4-FFF2-40B4-BE49-F238E27FC236}">
                <a16:creationId xmlns:a16="http://schemas.microsoft.com/office/drawing/2014/main" id="{484BCD10-B4C9-42CB-8766-7C7401386EFF}"/>
              </a:ext>
            </a:extLst>
          </p:cNvPr>
          <p:cNvGrpSpPr/>
          <p:nvPr/>
        </p:nvGrpSpPr>
        <p:grpSpPr>
          <a:xfrm>
            <a:off x="7200969" y="1826377"/>
            <a:ext cx="4066221" cy="2514235"/>
            <a:chOff x="2037660" y="3424801"/>
            <a:chExt cx="4066221" cy="2514235"/>
          </a:xfrm>
        </p:grpSpPr>
        <p:cxnSp>
          <p:nvCxnSpPr>
            <p:cNvPr id="242" name="直接连接符 241">
              <a:extLst>
                <a:ext uri="{FF2B5EF4-FFF2-40B4-BE49-F238E27FC236}">
                  <a16:creationId xmlns:a16="http://schemas.microsoft.com/office/drawing/2014/main" id="{09F240E4-627B-447D-A2E6-06172632727E}"/>
                </a:ext>
              </a:extLst>
            </p:cNvPr>
            <p:cNvCxnSpPr>
              <a:cxnSpLocks/>
            </p:cNvCxnSpPr>
            <p:nvPr/>
          </p:nvCxnSpPr>
          <p:spPr>
            <a:xfrm flipH="1">
              <a:off x="2211066" y="3743345"/>
              <a:ext cx="1" cy="2195691"/>
            </a:xfrm>
            <a:prstGeom prst="line">
              <a:avLst/>
            </a:prstGeom>
            <a:noFill/>
            <a:ln w="76200" cap="rnd" cmpd="sng" algn="ctr">
              <a:gradFill>
                <a:gsLst>
                  <a:gs pos="0">
                    <a:schemeClr val="accent1"/>
                  </a:gs>
                  <a:gs pos="100000">
                    <a:schemeClr val="accent1">
                      <a:alpha val="0"/>
                    </a:schemeClr>
                  </a:gs>
                </a:gsLst>
                <a:lin ang="5400000" scaled="1"/>
              </a:gradFill>
              <a:prstDash val="solid"/>
              <a:round/>
            </a:ln>
            <a:effectLst/>
          </p:spPr>
        </p:cxnSp>
        <p:sp>
          <p:nvSpPr>
            <p:cNvPr id="243" name="TextBox 69">
              <a:extLst>
                <a:ext uri="{FF2B5EF4-FFF2-40B4-BE49-F238E27FC236}">
                  <a16:creationId xmlns:a16="http://schemas.microsoft.com/office/drawing/2014/main" id="{87C92798-1218-46E5-8A59-E6395ED02E44}"/>
                </a:ext>
              </a:extLst>
            </p:cNvPr>
            <p:cNvSpPr txBox="1"/>
            <p:nvPr/>
          </p:nvSpPr>
          <p:spPr bwMode="auto">
            <a:xfrm>
              <a:off x="2326156" y="4196511"/>
              <a:ext cx="3777725" cy="1269258"/>
            </a:xfrm>
            <a:prstGeom prst="rect">
              <a:avLst/>
            </a:prstGeom>
            <a:noFill/>
          </p:spPr>
          <p:txBody>
            <a:bodyPr wrap="square">
              <a:spAutoFit/>
            </a:bodyPr>
            <a:lstStyle/>
            <a:p>
              <a:pPr>
                <a:lnSpc>
                  <a:spcPct val="130000"/>
                </a:lnSpc>
                <a:defRPr/>
              </a:pPr>
              <a:r>
                <a:rPr lang="zh-CN" altLang="zh-CN" sz="1200" dirty="0">
                  <a:solidFill>
                    <a:schemeClr val="tx2">
                      <a:lumMod val="75000"/>
                    </a:schemeClr>
                  </a:solidFill>
                  <a:latin typeface="微软雅黑" panose="020B0503020204020204" pitchFamily="34" charset="-122"/>
                  <a:ea typeface="微软雅黑" panose="020B0503020204020204" pitchFamily="34" charset="-122"/>
                </a:rPr>
                <a:t>查看请求类型：对于读请求，首先访问</a:t>
              </a:r>
              <a:r>
                <a:rPr lang="en-US" altLang="zh-CN" sz="1200" dirty="0" err="1">
                  <a:solidFill>
                    <a:schemeClr val="tx2">
                      <a:lumMod val="75000"/>
                    </a:schemeClr>
                  </a:solidFill>
                  <a:latin typeface="微软雅黑" panose="020B0503020204020204" pitchFamily="34" charset="-122"/>
                  <a:ea typeface="微软雅黑" panose="020B0503020204020204" pitchFamily="34" charset="-122"/>
                </a:rPr>
                <a:t>redis</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集群查看缓存，若存在所需数据，则直接读取，若不存在则去请求读库中的数据（</a:t>
              </a:r>
              <a:r>
                <a:rPr lang="en-US" altLang="zh-CN" sz="1200" dirty="0">
                  <a:solidFill>
                    <a:schemeClr val="tx2">
                      <a:lumMod val="75000"/>
                    </a:schemeClr>
                  </a:solidFill>
                  <a:latin typeface="微软雅黑" panose="020B0503020204020204" pitchFamily="34" charset="-122"/>
                  <a:ea typeface="微软雅黑" panose="020B0503020204020204" pitchFamily="34" charset="-122"/>
                </a:rPr>
                <a:t>Slave</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），并将其添加进缓存之中。</a:t>
              </a:r>
            </a:p>
            <a:p>
              <a:pPr>
                <a:lnSpc>
                  <a:spcPct val="130000"/>
                </a:lnSpc>
                <a:defRPr/>
              </a:pPr>
              <a:r>
                <a:rPr lang="zh-CN" altLang="zh-CN" sz="1200" dirty="0">
                  <a:solidFill>
                    <a:schemeClr val="tx2">
                      <a:lumMod val="75000"/>
                    </a:schemeClr>
                  </a:solidFill>
                  <a:latin typeface="微软雅黑" panose="020B0503020204020204" pitchFamily="34" charset="-122"/>
                  <a:ea typeface="微软雅黑" panose="020B0503020204020204" pitchFamily="34" charset="-122"/>
                </a:rPr>
                <a:t>若为写请求，则直接对写库（</a:t>
              </a:r>
              <a:r>
                <a:rPr lang="en-US" altLang="zh-CN" sz="1200" dirty="0">
                  <a:solidFill>
                    <a:schemeClr val="tx2">
                      <a:lumMod val="75000"/>
                    </a:schemeClr>
                  </a:solidFill>
                  <a:latin typeface="微软雅黑" panose="020B0503020204020204" pitchFamily="34" charset="-122"/>
                  <a:ea typeface="微软雅黑" panose="020B0503020204020204" pitchFamily="34" charset="-122"/>
                </a:rPr>
                <a:t>Master</a:t>
              </a:r>
              <a:r>
                <a:rPr lang="zh-CN" altLang="zh-CN" sz="1200" dirty="0">
                  <a:solidFill>
                    <a:schemeClr val="tx2">
                      <a:lumMod val="75000"/>
                    </a:schemeClr>
                  </a:solidFill>
                  <a:latin typeface="微软雅黑" panose="020B0503020204020204" pitchFamily="34" charset="-122"/>
                  <a:ea typeface="微软雅黑" panose="020B0503020204020204" pitchFamily="34" charset="-122"/>
                </a:rPr>
                <a:t>）进行操作，并相应的与缓存进行同步。</a:t>
              </a:r>
            </a:p>
          </p:txBody>
        </p:sp>
        <p:sp>
          <p:nvSpPr>
            <p:cNvPr id="245" name="矩形: 对角圆角 244">
              <a:extLst>
                <a:ext uri="{FF2B5EF4-FFF2-40B4-BE49-F238E27FC236}">
                  <a16:creationId xmlns:a16="http://schemas.microsoft.com/office/drawing/2014/main" id="{1F9C1AB6-9373-48CD-AE79-321A7B0AF7BE}"/>
                </a:ext>
              </a:extLst>
            </p:cNvPr>
            <p:cNvSpPr/>
            <p:nvPr/>
          </p:nvSpPr>
          <p:spPr>
            <a:xfrm>
              <a:off x="2037660" y="3424801"/>
              <a:ext cx="1214807" cy="474925"/>
            </a:xfrm>
            <a:prstGeom prst="round2DiagRect">
              <a:avLst>
                <a:gd name="adj1" fmla="val 24162"/>
                <a:gd name="adj2" fmla="val 0"/>
              </a:avLst>
            </a:prstGeom>
            <a:gradFill flip="none" rotWithShape="0">
              <a:gsLst>
                <a:gs pos="16000">
                  <a:schemeClr val="accent4">
                    <a:lumMod val="91000"/>
                    <a:lumOff val="9000"/>
                  </a:schemeClr>
                </a:gs>
                <a:gs pos="100000">
                  <a:schemeClr val="accent4">
                    <a:lumMod val="95000"/>
                  </a:schemeClr>
                </a:gs>
              </a:gsLst>
              <a:lin ang="2700000" scaled="1"/>
              <a:tileRect/>
            </a:gradFill>
            <a:ln w="12700" cap="flat" cmpd="sng" algn="ctr">
              <a:noFill/>
              <a:prstDash val="solid"/>
              <a:miter lim="800000"/>
            </a:ln>
            <a:effectLst>
              <a:outerShdw blurRad="139700" dist="127000" dir="8100000" sx="92000" sy="92000" algn="tr" rotWithShape="0">
                <a:schemeClr val="accent1">
                  <a:lumMod val="75000"/>
                  <a:alpha val="21000"/>
                </a:schemeClr>
              </a:outerShdw>
            </a:effectLst>
          </p:spPr>
          <p:txBody>
            <a:bodyPr rtlCol="0" anchor="ctr"/>
            <a:lstStyle/>
            <a:p>
              <a:pPr algn="ctr"/>
              <a:r>
                <a:rPr lang="en-US" altLang="zh-CN" sz="2400" kern="0" dirty="0">
                  <a:solidFill>
                    <a:prstClr val="white"/>
                  </a:solidFill>
                  <a:latin typeface="+mj-ea"/>
                  <a:ea typeface="+mj-ea"/>
                </a:rPr>
                <a:t>03</a:t>
              </a:r>
              <a:endParaRPr lang="zh-CN" altLang="en-US" sz="2400" kern="0" dirty="0">
                <a:solidFill>
                  <a:prstClr val="white"/>
                </a:solidFill>
                <a:latin typeface="+mj-ea"/>
                <a:ea typeface="+mj-ea"/>
              </a:endParaRPr>
            </a:p>
          </p:txBody>
        </p:sp>
      </p:grpSp>
      <p:sp>
        <p:nvSpPr>
          <p:cNvPr id="84" name="文本框 83">
            <a:extLst>
              <a:ext uri="{FF2B5EF4-FFF2-40B4-BE49-F238E27FC236}">
                <a16:creationId xmlns:a16="http://schemas.microsoft.com/office/drawing/2014/main" id="{6B4D8613-0210-41A9-ACB5-FAC9A293AFA6}"/>
              </a:ext>
            </a:extLst>
          </p:cNvPr>
          <p:cNvSpPr txBox="1"/>
          <p:nvPr/>
        </p:nvSpPr>
        <p:spPr>
          <a:xfrm>
            <a:off x="856653" y="1068383"/>
            <a:ext cx="3981547" cy="1465401"/>
          </a:xfrm>
          <a:prstGeom prst="rect">
            <a:avLst/>
          </a:prstGeom>
          <a:noFill/>
        </p:spPr>
        <p:txBody>
          <a:bodyPr wrap="square" rtlCol="0">
            <a:spAutoFit/>
          </a:bodyPr>
          <a:lstStyle/>
          <a:p>
            <a:pPr>
              <a:lnSpc>
                <a:spcPct val="130000"/>
              </a:lnSpc>
              <a:defRPr/>
            </a:pPr>
            <a:r>
              <a:rPr lang="zh-CN" altLang="zh-CN" sz="1400" dirty="0">
                <a:solidFill>
                  <a:schemeClr val="tx2">
                    <a:lumMod val="75000"/>
                  </a:schemeClr>
                </a:solidFill>
                <a:latin typeface="微软雅黑" panose="020B0503020204020204" pitchFamily="34" charset="-122"/>
                <a:ea typeface="微软雅黑" panose="020B0503020204020204" pitchFamily="34" charset="-122"/>
              </a:rPr>
              <a:t>设置</a:t>
            </a:r>
            <a:r>
              <a:rPr lang="en-US" altLang="zh-CN" sz="1400" dirty="0" err="1">
                <a:solidFill>
                  <a:schemeClr val="tx2">
                    <a:lumMod val="75000"/>
                  </a:schemeClr>
                </a:solidFill>
                <a:latin typeface="微软雅黑" panose="020B0503020204020204" pitchFamily="34" charset="-122"/>
                <a:ea typeface="微软雅黑" panose="020B0503020204020204" pitchFamily="34" charset="-122"/>
              </a:rPr>
              <a:t>ngnix</a:t>
            </a:r>
            <a:r>
              <a:rPr lang="zh-CN" altLang="zh-CN" sz="1400" dirty="0">
                <a:solidFill>
                  <a:schemeClr val="tx2">
                    <a:lumMod val="75000"/>
                  </a:schemeClr>
                </a:solidFill>
                <a:latin typeface="微软雅黑" panose="020B0503020204020204" pitchFamily="34" charset="-122"/>
                <a:ea typeface="微软雅黑" panose="020B0503020204020204" pitchFamily="34" charset="-122"/>
              </a:rPr>
              <a:t>作为前端服务器。</a:t>
            </a:r>
          </a:p>
          <a:p>
            <a:pPr>
              <a:lnSpc>
                <a:spcPct val="130000"/>
              </a:lnSpc>
              <a:defRPr/>
            </a:pPr>
            <a:r>
              <a:rPr lang="zh-CN" altLang="zh-CN" sz="14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1400" dirty="0" err="1">
                <a:solidFill>
                  <a:schemeClr val="tx2">
                    <a:lumMod val="75000"/>
                  </a:schemeClr>
                </a:solidFill>
                <a:latin typeface="微软雅黑" panose="020B0503020204020204" pitchFamily="34" charset="-122"/>
                <a:ea typeface="微软雅黑" panose="020B0503020204020204" pitchFamily="34" charset="-122"/>
              </a:rPr>
              <a:t>springboot</a:t>
            </a:r>
            <a:r>
              <a:rPr lang="zh-CN" altLang="zh-CN" sz="1400" dirty="0">
                <a:solidFill>
                  <a:schemeClr val="tx2">
                    <a:lumMod val="75000"/>
                  </a:schemeClr>
                </a:solidFill>
                <a:latin typeface="微软雅黑" panose="020B0503020204020204" pitchFamily="34" charset="-122"/>
                <a:ea typeface="微软雅黑" panose="020B0503020204020204" pitchFamily="34" charset="-122"/>
              </a:rPr>
              <a:t>部署后端在后端服务器集群中，并存储相应的静态资源。</a:t>
            </a:r>
          </a:p>
          <a:p>
            <a:pPr>
              <a:lnSpc>
                <a:spcPct val="130000"/>
              </a:lnSpc>
              <a:defRPr/>
            </a:pPr>
            <a:r>
              <a:rPr lang="zh-CN" altLang="zh-CN" sz="1400" dirty="0">
                <a:solidFill>
                  <a:schemeClr val="tx2">
                    <a:lumMod val="75000"/>
                  </a:schemeClr>
                </a:solidFill>
                <a:latin typeface="微软雅黑" panose="020B0503020204020204" pitchFamily="34" charset="-122"/>
                <a:ea typeface="微软雅黑" panose="020B0503020204020204" pitchFamily="34" charset="-122"/>
              </a:rPr>
              <a:t>在数据库服务器中，分别部署</a:t>
            </a:r>
            <a:r>
              <a:rPr lang="en-US" altLang="zh-CN" sz="1400" dirty="0">
                <a:solidFill>
                  <a:schemeClr val="tx2">
                    <a:lumMod val="75000"/>
                  </a:schemeClr>
                </a:solidFill>
                <a:latin typeface="微软雅黑" panose="020B0503020204020204" pitchFamily="34" charset="-122"/>
                <a:ea typeface="微软雅黑" panose="020B0503020204020204" pitchFamily="34" charset="-122"/>
              </a:rPr>
              <a:t>Redis</a:t>
            </a:r>
            <a:r>
              <a:rPr lang="zh-CN" altLang="zh-CN" sz="1400" dirty="0">
                <a:solidFill>
                  <a:schemeClr val="tx2">
                    <a:lumMod val="75000"/>
                  </a:schemeClr>
                </a:solidFill>
                <a:latin typeface="微软雅黑" panose="020B0503020204020204" pitchFamily="34" charset="-122"/>
                <a:ea typeface="微软雅黑" panose="020B0503020204020204" pitchFamily="34" charset="-122"/>
              </a:rPr>
              <a:t>缓存数据库和</a:t>
            </a:r>
            <a:r>
              <a:rPr lang="en-US" altLang="zh-CN" sz="1400" dirty="0" err="1">
                <a:solidFill>
                  <a:schemeClr val="tx2">
                    <a:lumMod val="75000"/>
                  </a:schemeClr>
                </a:solidFill>
                <a:latin typeface="微软雅黑" panose="020B0503020204020204" pitchFamily="34" charset="-122"/>
                <a:ea typeface="微软雅黑" panose="020B0503020204020204" pitchFamily="34" charset="-122"/>
              </a:rPr>
              <a:t>Mysql</a:t>
            </a:r>
            <a:r>
              <a:rPr lang="zh-CN" altLang="zh-CN" sz="1400" dirty="0">
                <a:solidFill>
                  <a:schemeClr val="tx2">
                    <a:lumMod val="75000"/>
                  </a:schemeClr>
                </a:solidFill>
                <a:latin typeface="微软雅黑" panose="020B0503020204020204" pitchFamily="34" charset="-122"/>
                <a:ea typeface="微软雅黑" panose="020B0503020204020204" pitchFamily="34" charset="-122"/>
              </a:rPr>
              <a:t>数据库，实现主从复制，实现读写分离。</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85" name="任意多边形: 形状 84">
            <a:extLst>
              <a:ext uri="{FF2B5EF4-FFF2-40B4-BE49-F238E27FC236}">
                <a16:creationId xmlns:a16="http://schemas.microsoft.com/office/drawing/2014/main" id="{E112F046-325C-4466-B0F0-B6DCF8214225}"/>
              </a:ext>
            </a:extLst>
          </p:cNvPr>
          <p:cNvSpPr/>
          <p:nvPr/>
        </p:nvSpPr>
        <p:spPr>
          <a:xfrm flipH="1">
            <a:off x="898692" y="2628179"/>
            <a:ext cx="3822700" cy="129219"/>
          </a:xfrm>
          <a:custGeom>
            <a:avLst/>
            <a:gdLst>
              <a:gd name="connsiteX0" fmla="*/ 0 w 3733800"/>
              <a:gd name="connsiteY0" fmla="*/ 0 h 129540"/>
              <a:gd name="connsiteX1" fmla="*/ 2697480 w 3733800"/>
              <a:gd name="connsiteY1" fmla="*/ 0 h 129540"/>
              <a:gd name="connsiteX2" fmla="*/ 2827020 w 3733800"/>
              <a:gd name="connsiteY2" fmla="*/ 129540 h 129540"/>
              <a:gd name="connsiteX3" fmla="*/ 2827020 w 3733800"/>
              <a:gd name="connsiteY3" fmla="*/ 0 h 129540"/>
              <a:gd name="connsiteX4" fmla="*/ 3733800 w 3733800"/>
              <a:gd name="connsiteY4" fmla="*/ 0 h 129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0" h="129540">
                <a:moveTo>
                  <a:pt x="0" y="0"/>
                </a:moveTo>
                <a:lnTo>
                  <a:pt x="2697480" y="0"/>
                </a:lnTo>
                <a:lnTo>
                  <a:pt x="2827020" y="129540"/>
                </a:lnTo>
                <a:lnTo>
                  <a:pt x="2827020" y="0"/>
                </a:lnTo>
                <a:lnTo>
                  <a:pt x="373380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Tree>
    <p:extLst>
      <p:ext uri="{BB962C8B-B14F-4D97-AF65-F5344CB8AC3E}">
        <p14:creationId xmlns:p14="http://schemas.microsoft.com/office/powerpoint/2010/main" val="223469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 y="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设计中的注重点</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3" name="组合 2">
            <a:extLst>
              <a:ext uri="{FF2B5EF4-FFF2-40B4-BE49-F238E27FC236}">
                <a16:creationId xmlns:a16="http://schemas.microsoft.com/office/drawing/2014/main" id="{99926F23-3E11-47C9-B3CE-57CD1113A627}"/>
              </a:ext>
            </a:extLst>
          </p:cNvPr>
          <p:cNvGrpSpPr/>
          <p:nvPr/>
        </p:nvGrpSpPr>
        <p:grpSpPr>
          <a:xfrm>
            <a:off x="1131368" y="1202560"/>
            <a:ext cx="2855672" cy="4872778"/>
            <a:chOff x="1131368" y="1851949"/>
            <a:chExt cx="2690209" cy="4256401"/>
          </a:xfrm>
          <a:effectLst>
            <a:outerShdw blurRad="254000" dist="76200" dir="5400000" algn="t" rotWithShape="0">
              <a:srgbClr val="0F30A9">
                <a:alpha val="9000"/>
              </a:srgbClr>
            </a:outerShdw>
          </a:effectLst>
        </p:grpSpPr>
        <p:sp>
          <p:nvSpPr>
            <p:cNvPr id="55" name="矩形: 圆角 54">
              <a:extLst>
                <a:ext uri="{FF2B5EF4-FFF2-40B4-BE49-F238E27FC236}">
                  <a16:creationId xmlns:a16="http://schemas.microsoft.com/office/drawing/2014/main" id="{CDD1C9EF-D247-40BB-882E-23972C2D4E2E}"/>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2" name="矩形: 圆角 1">
              <a:extLst>
                <a:ext uri="{FF2B5EF4-FFF2-40B4-BE49-F238E27FC236}">
                  <a16:creationId xmlns:a16="http://schemas.microsoft.com/office/drawing/2014/main" id="{3D9C1F1D-E72F-41D2-AB69-D619387B9530}"/>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E6A82260-61EA-4321-8456-5FE510275E39}"/>
              </a:ext>
            </a:extLst>
          </p:cNvPr>
          <p:cNvSpPr/>
          <p:nvPr/>
        </p:nvSpPr>
        <p:spPr>
          <a:xfrm>
            <a:off x="1995464" y="2341495"/>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56" name="文本框 55">
            <a:extLst>
              <a:ext uri="{FF2B5EF4-FFF2-40B4-BE49-F238E27FC236}">
                <a16:creationId xmlns:a16="http://schemas.microsoft.com/office/drawing/2014/main" id="{1739EAE8-5810-4F76-953A-7CCE396E0284}"/>
              </a:ext>
            </a:extLst>
          </p:cNvPr>
          <p:cNvSpPr txBox="1"/>
          <p:nvPr/>
        </p:nvSpPr>
        <p:spPr>
          <a:xfrm>
            <a:off x="1210760" y="1589479"/>
            <a:ext cx="2519873" cy="707886"/>
          </a:xfrm>
          <a:prstGeom prst="rect">
            <a:avLst/>
          </a:prstGeom>
          <a:noFill/>
        </p:spPr>
        <p:txBody>
          <a:bodyPr wrap="square">
            <a:spAutoFit/>
          </a:bodyPr>
          <a:lstStyle/>
          <a:p>
            <a:pPr algn="ctr">
              <a:defRPr/>
            </a:pPr>
            <a:r>
              <a:rPr lang="zh-CN" altLang="zh-CN" sz="2000" dirty="0">
                <a:solidFill>
                  <a:schemeClr val="tx1">
                    <a:lumMod val="75000"/>
                    <a:lumOff val="25000"/>
                  </a:schemeClr>
                </a:solidFill>
                <a:ea typeface="思源黑体 CN Medium" panose="020B0600000000000000" pitchFamily="34" charset="-122"/>
              </a:rPr>
              <a:t>使用</a:t>
            </a:r>
            <a:r>
              <a:rPr lang="en-US" altLang="zh-CN" sz="2000" dirty="0">
                <a:solidFill>
                  <a:schemeClr val="tx1">
                    <a:lumMod val="75000"/>
                    <a:lumOff val="25000"/>
                  </a:schemeClr>
                </a:solidFill>
                <a:ea typeface="思源黑体 CN Medium" panose="020B0600000000000000" pitchFamily="34" charset="-122"/>
              </a:rPr>
              <a:t>Nginx</a:t>
            </a:r>
            <a:r>
              <a:rPr lang="zh-CN" altLang="zh-CN" sz="2000" dirty="0">
                <a:solidFill>
                  <a:schemeClr val="tx1">
                    <a:lumMod val="75000"/>
                    <a:lumOff val="25000"/>
                  </a:schemeClr>
                </a:solidFill>
                <a:ea typeface="思源黑体 CN Medium" panose="020B0600000000000000" pitchFamily="34" charset="-122"/>
              </a:rPr>
              <a:t>来实现反向代理和负载均衡</a:t>
            </a:r>
            <a:endParaRPr lang="zh-CN" altLang="en-US" sz="2000" dirty="0">
              <a:solidFill>
                <a:schemeClr val="tx1">
                  <a:lumMod val="75000"/>
                  <a:lumOff val="25000"/>
                </a:schemeClr>
              </a:solidFill>
              <a:ea typeface="思源黑体 CN Medium" panose="020B0600000000000000" pitchFamily="34" charset="-122"/>
            </a:endParaRPr>
          </a:p>
        </p:txBody>
      </p:sp>
      <p:sp>
        <p:nvSpPr>
          <p:cNvPr id="58" name="文本框 57">
            <a:extLst>
              <a:ext uri="{FF2B5EF4-FFF2-40B4-BE49-F238E27FC236}">
                <a16:creationId xmlns:a16="http://schemas.microsoft.com/office/drawing/2014/main" id="{B7341B43-4383-4C07-B064-C17D82EEC069}"/>
              </a:ext>
            </a:extLst>
          </p:cNvPr>
          <p:cNvSpPr txBox="1"/>
          <p:nvPr/>
        </p:nvSpPr>
        <p:spPr>
          <a:xfrm>
            <a:off x="1320869" y="2992865"/>
            <a:ext cx="2519873" cy="1567737"/>
          </a:xfrm>
          <a:prstGeom prst="rect">
            <a:avLst/>
          </a:prstGeom>
          <a:noFill/>
        </p:spPr>
        <p:txBody>
          <a:bodyPr wrap="square" rtlCol="0">
            <a:spAutoFit/>
          </a:bodyPr>
          <a:lstStyle/>
          <a:p>
            <a:pPr algn="ct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Nginx</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负载均衡是通过</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upstream</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模块来实现的，默认情况下使用轮询模式，</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Nginx</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根据请求次数，将每个请求均匀分配到每台服务器上。</a:t>
            </a:r>
          </a:p>
        </p:txBody>
      </p:sp>
      <p:grpSp>
        <p:nvGrpSpPr>
          <p:cNvPr id="159" name="组合 158">
            <a:extLst>
              <a:ext uri="{FF2B5EF4-FFF2-40B4-BE49-F238E27FC236}">
                <a16:creationId xmlns:a16="http://schemas.microsoft.com/office/drawing/2014/main" id="{6EC25B81-E066-49C9-892F-B462ABF21B46}"/>
              </a:ext>
            </a:extLst>
          </p:cNvPr>
          <p:cNvGrpSpPr/>
          <p:nvPr/>
        </p:nvGrpSpPr>
        <p:grpSpPr>
          <a:xfrm>
            <a:off x="4674962" y="1115132"/>
            <a:ext cx="2855672" cy="4872778"/>
            <a:chOff x="1131368" y="1851949"/>
            <a:chExt cx="2690209" cy="4256401"/>
          </a:xfrm>
          <a:effectLst>
            <a:outerShdw blurRad="254000" dist="76200" dir="5400000" algn="t" rotWithShape="0">
              <a:srgbClr val="0F30A9">
                <a:alpha val="9000"/>
              </a:srgbClr>
            </a:outerShdw>
          </a:effectLst>
        </p:grpSpPr>
        <p:sp>
          <p:nvSpPr>
            <p:cNvPr id="189" name="矩形: 圆角 188">
              <a:extLst>
                <a:ext uri="{FF2B5EF4-FFF2-40B4-BE49-F238E27FC236}">
                  <a16:creationId xmlns:a16="http://schemas.microsoft.com/office/drawing/2014/main" id="{8D3DCAFE-D1F6-4383-8AE8-E76902FA025F}"/>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90" name="矩形: 圆角 189">
              <a:extLst>
                <a:ext uri="{FF2B5EF4-FFF2-40B4-BE49-F238E27FC236}">
                  <a16:creationId xmlns:a16="http://schemas.microsoft.com/office/drawing/2014/main" id="{6846E5EB-21ED-4B26-B2E2-C6787C9936D3}"/>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0" name="矩形 159">
            <a:extLst>
              <a:ext uri="{FF2B5EF4-FFF2-40B4-BE49-F238E27FC236}">
                <a16:creationId xmlns:a16="http://schemas.microsoft.com/office/drawing/2014/main" id="{F6C53A22-C8C0-47CE-B3D5-911EFC9865AC}"/>
              </a:ext>
            </a:extLst>
          </p:cNvPr>
          <p:cNvSpPr/>
          <p:nvPr/>
        </p:nvSpPr>
        <p:spPr>
          <a:xfrm>
            <a:off x="5580940" y="2318635"/>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61" name="文本框 160">
            <a:extLst>
              <a:ext uri="{FF2B5EF4-FFF2-40B4-BE49-F238E27FC236}">
                <a16:creationId xmlns:a16="http://schemas.microsoft.com/office/drawing/2014/main" id="{D29187A8-2FA1-4746-A389-B03821FC0E9B}"/>
              </a:ext>
            </a:extLst>
          </p:cNvPr>
          <p:cNvSpPr txBox="1"/>
          <p:nvPr/>
        </p:nvSpPr>
        <p:spPr>
          <a:xfrm>
            <a:off x="5085963" y="1687229"/>
            <a:ext cx="2020072" cy="400110"/>
          </a:xfrm>
          <a:prstGeom prst="rect">
            <a:avLst/>
          </a:prstGeom>
          <a:noFill/>
        </p:spPr>
        <p:txBody>
          <a:bodyPr wrap="square">
            <a:spAutoFit/>
          </a:bodyPr>
          <a:lstStyle/>
          <a:p>
            <a:pPr algn="ctr">
              <a:defRPr/>
            </a:pPr>
            <a:r>
              <a:rPr lang="zh-CN" altLang="zh-CN" sz="2000" dirty="0">
                <a:solidFill>
                  <a:schemeClr val="tx1">
                    <a:lumMod val="75000"/>
                    <a:lumOff val="25000"/>
                  </a:schemeClr>
                </a:solidFill>
                <a:ea typeface="思源黑体 CN Medium" panose="020B0600000000000000" pitchFamily="34" charset="-122"/>
              </a:rPr>
              <a:t>数据库读写分离</a:t>
            </a:r>
            <a:endParaRPr lang="zh-CN" altLang="en-US" sz="2000" dirty="0">
              <a:solidFill>
                <a:schemeClr val="tx1">
                  <a:lumMod val="75000"/>
                  <a:lumOff val="25000"/>
                </a:schemeClr>
              </a:solidFill>
              <a:ea typeface="思源黑体 CN Medium" panose="020B0600000000000000" pitchFamily="34" charset="-122"/>
            </a:endParaRPr>
          </a:p>
        </p:txBody>
      </p:sp>
      <p:sp>
        <p:nvSpPr>
          <p:cNvPr id="162" name="文本框 161">
            <a:extLst>
              <a:ext uri="{FF2B5EF4-FFF2-40B4-BE49-F238E27FC236}">
                <a16:creationId xmlns:a16="http://schemas.microsoft.com/office/drawing/2014/main" id="{6142B883-A83A-4F66-AF8F-1EEC4F323B0F}"/>
              </a:ext>
            </a:extLst>
          </p:cNvPr>
          <p:cNvSpPr txBox="1"/>
          <p:nvPr/>
        </p:nvSpPr>
        <p:spPr>
          <a:xfrm>
            <a:off x="4796235" y="3022715"/>
            <a:ext cx="2519873" cy="1567737"/>
          </a:xfrm>
          <a:prstGeom prst="rect">
            <a:avLst/>
          </a:prstGeom>
          <a:noFill/>
        </p:spPr>
        <p:txBody>
          <a:bodyPr wrap="square" rtlCol="0">
            <a:spAutoFit/>
          </a:bodyPr>
          <a:lstStyle/>
          <a:p>
            <a:pPr algn="ctr">
              <a:lnSpc>
                <a:spcPct val="14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我们在项目中将根据实际情况选择一主一从或一主多从的形式，将主库作为写库，其余从库作为读库。从而实现读写分离。</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grpSp>
        <p:nvGrpSpPr>
          <p:cNvPr id="192" name="组合 191">
            <a:extLst>
              <a:ext uri="{FF2B5EF4-FFF2-40B4-BE49-F238E27FC236}">
                <a16:creationId xmlns:a16="http://schemas.microsoft.com/office/drawing/2014/main" id="{40C81E40-29E4-464C-8115-6786D5AB4640}"/>
              </a:ext>
            </a:extLst>
          </p:cNvPr>
          <p:cNvGrpSpPr/>
          <p:nvPr/>
        </p:nvGrpSpPr>
        <p:grpSpPr>
          <a:xfrm>
            <a:off x="8239130" y="1202560"/>
            <a:ext cx="2855672" cy="4872778"/>
            <a:chOff x="1131368" y="1851949"/>
            <a:chExt cx="2690209" cy="4256401"/>
          </a:xfrm>
          <a:effectLst>
            <a:outerShdw blurRad="254000" dist="76200" dir="5400000" algn="t" rotWithShape="0">
              <a:srgbClr val="0F30A9">
                <a:alpha val="9000"/>
              </a:srgbClr>
            </a:outerShdw>
          </a:effectLst>
        </p:grpSpPr>
        <p:sp>
          <p:nvSpPr>
            <p:cNvPr id="222" name="矩形: 圆角 221">
              <a:extLst>
                <a:ext uri="{FF2B5EF4-FFF2-40B4-BE49-F238E27FC236}">
                  <a16:creationId xmlns:a16="http://schemas.microsoft.com/office/drawing/2014/main" id="{1DD076A8-0391-4D70-BA7A-7E897CC40E7D}"/>
                </a:ext>
              </a:extLst>
            </p:cNvPr>
            <p:cNvSpPr/>
            <p:nvPr/>
          </p:nvSpPr>
          <p:spPr>
            <a:xfrm>
              <a:off x="1131368" y="1968981"/>
              <a:ext cx="2690209" cy="4139369"/>
            </a:xfrm>
            <a:prstGeom prst="roundRect">
              <a:avLst>
                <a:gd name="adj" fmla="val 831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223" name="矩形: 圆角 222">
              <a:extLst>
                <a:ext uri="{FF2B5EF4-FFF2-40B4-BE49-F238E27FC236}">
                  <a16:creationId xmlns:a16="http://schemas.microsoft.com/office/drawing/2014/main" id="{FD7BC42A-CF3B-46EF-AC52-F6AC667FA012}"/>
                </a:ext>
              </a:extLst>
            </p:cNvPr>
            <p:cNvSpPr/>
            <p:nvPr/>
          </p:nvSpPr>
          <p:spPr>
            <a:xfrm>
              <a:off x="1131368" y="1851949"/>
              <a:ext cx="2690209" cy="4139369"/>
            </a:xfrm>
            <a:prstGeom prst="roundRect">
              <a:avLst>
                <a:gd name="adj" fmla="val 83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3" name="矩形 192">
            <a:extLst>
              <a:ext uri="{FF2B5EF4-FFF2-40B4-BE49-F238E27FC236}">
                <a16:creationId xmlns:a16="http://schemas.microsoft.com/office/drawing/2014/main" id="{D99FDA9E-98E0-47ED-B9C9-1B3119C10CB1}"/>
              </a:ext>
            </a:extLst>
          </p:cNvPr>
          <p:cNvSpPr/>
          <p:nvPr/>
        </p:nvSpPr>
        <p:spPr>
          <a:xfrm>
            <a:off x="9191734" y="2243291"/>
            <a:ext cx="950464" cy="45719"/>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Bahnschrift"/>
            </a:endParaRPr>
          </a:p>
        </p:txBody>
      </p:sp>
      <p:sp>
        <p:nvSpPr>
          <p:cNvPr id="194" name="文本框 193">
            <a:extLst>
              <a:ext uri="{FF2B5EF4-FFF2-40B4-BE49-F238E27FC236}">
                <a16:creationId xmlns:a16="http://schemas.microsoft.com/office/drawing/2014/main" id="{33CD2FF7-F402-4AFD-B179-EE4F7D885CFA}"/>
              </a:ext>
            </a:extLst>
          </p:cNvPr>
          <p:cNvSpPr txBox="1"/>
          <p:nvPr/>
        </p:nvSpPr>
        <p:spPr>
          <a:xfrm>
            <a:off x="8725369" y="1604786"/>
            <a:ext cx="1883194" cy="646331"/>
          </a:xfrm>
          <a:prstGeom prst="rect">
            <a:avLst/>
          </a:prstGeom>
          <a:noFill/>
        </p:spPr>
        <p:txBody>
          <a:bodyPr wrap="square">
            <a:spAutoFit/>
          </a:bodyPr>
          <a:lstStyle/>
          <a:p>
            <a:pPr lvl="0" algn="ctr">
              <a:defRPr/>
            </a:pPr>
            <a:r>
              <a:rPr lang="en-US" altLang="zh-CN" dirty="0"/>
              <a:t>Elasticsearch</a:t>
            </a:r>
            <a:r>
              <a:rPr lang="zh-CN" altLang="zh-CN" dirty="0"/>
              <a:t>搜索引擎</a:t>
            </a:r>
            <a:endParaRPr lang="zh-CN" altLang="en-US" sz="20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195" name="文本框 194">
            <a:extLst>
              <a:ext uri="{FF2B5EF4-FFF2-40B4-BE49-F238E27FC236}">
                <a16:creationId xmlns:a16="http://schemas.microsoft.com/office/drawing/2014/main" id="{CCE50D14-FD11-4FF0-93FA-1EFD45CE156F}"/>
              </a:ext>
            </a:extLst>
          </p:cNvPr>
          <p:cNvSpPr txBox="1"/>
          <p:nvPr/>
        </p:nvSpPr>
        <p:spPr>
          <a:xfrm>
            <a:off x="8478529" y="2741444"/>
            <a:ext cx="2519873" cy="2472600"/>
          </a:xfrm>
          <a:prstGeom prst="rect">
            <a:avLst/>
          </a:prstGeom>
          <a:noFill/>
        </p:spPr>
        <p:txBody>
          <a:bodyPr wrap="square" rtlCol="0">
            <a:spAutoFit/>
          </a:bodyPr>
          <a:lstStyle/>
          <a:p>
            <a:pPr algn="ctr">
              <a:lnSpc>
                <a:spcPct val="14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Elasticsearch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是一个分布式、高扩展、高实时的搜索与数据分析引擎。它能很方便的使大量数据具有搜索、分析和探索的能力。充分利用</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Elasticsearch</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的水平伸缩性，能使数据在生产环境变得更有价值。</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438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accent1"/>
              </a:solidFill>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7377462" y="3821352"/>
            <a:ext cx="3194138" cy="923330"/>
          </a:xfrm>
          <a:prstGeom prst="rect">
            <a:avLst/>
          </a:prstGeom>
          <a:noFill/>
        </p:spPr>
        <p:txBody>
          <a:bodyPr wrap="square">
            <a:spAutoFit/>
          </a:bodyPr>
          <a:lstStyle/>
          <a:p>
            <a:pPr algn="dist">
              <a:defRPr/>
            </a:pPr>
            <a:r>
              <a:rPr lang="zh-CN" altLang="zh-CN" sz="5400" dirty="0">
                <a:solidFill>
                  <a:schemeClr val="bg1"/>
                </a:solidFill>
                <a:ea typeface="思源黑体 CN Medium" panose="020B0600000000000000" pitchFamily="34" charset="-122"/>
              </a:rPr>
              <a:t>技术选型</a:t>
            </a:r>
            <a:endParaRPr lang="zh-CN" altLang="en-US" sz="5400" dirty="0">
              <a:solidFill>
                <a:schemeClr val="bg1"/>
              </a:solidFill>
              <a:ea typeface="思源黑体 CN Medium" panose="020B0600000000000000" pitchFamily="34" charset="-122"/>
            </a:endParaRPr>
          </a:p>
        </p:txBody>
      </p:sp>
      <p:sp>
        <p:nvSpPr>
          <p:cNvPr id="90" name="文本框 89">
            <a:extLst>
              <a:ext uri="{FF2B5EF4-FFF2-40B4-BE49-F238E27FC236}">
                <a16:creationId xmlns:a16="http://schemas.microsoft.com/office/drawing/2014/main" id="{F8340706-A871-4CEA-A8B0-6E58A71B3124}"/>
              </a:ext>
            </a:extLst>
          </p:cNvPr>
          <p:cNvSpPr txBox="1"/>
          <p:nvPr/>
        </p:nvSpPr>
        <p:spPr>
          <a:xfrm>
            <a:off x="2201631" y="1932529"/>
            <a:ext cx="9590996"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dirty="0">
                <a:gradFill flip="none" rotWithShape="1">
                  <a:gsLst>
                    <a:gs pos="0">
                      <a:schemeClr val="bg1">
                        <a:alpha val="0"/>
                      </a:schemeClr>
                    </a:gs>
                    <a:gs pos="100000">
                      <a:schemeClr val="bg1"/>
                    </a:gs>
                  </a:gsLst>
                  <a:lin ang="0" scaled="1"/>
                  <a:tileRect/>
                </a:gradFill>
                <a:latin typeface="+mj-lt"/>
                <a:ea typeface="+mn-ea"/>
              </a:rPr>
              <a:t>PART THREE</a:t>
            </a:r>
            <a:endParaRPr lang="zh-CN" altLang="en-US" sz="11500" dirty="0">
              <a:gradFill flip="none" rotWithShape="1">
                <a:gsLst>
                  <a:gs pos="0">
                    <a:schemeClr val="bg1">
                      <a:alpha val="0"/>
                    </a:schemeClr>
                  </a:gs>
                  <a:gs pos="100000">
                    <a:schemeClr val="bg1"/>
                  </a:gs>
                </a:gsLst>
                <a:lin ang="0" scaled="1"/>
                <a:tileRect/>
              </a:gradFill>
              <a:latin typeface="+mj-lt"/>
              <a:ea typeface="+mn-ea"/>
            </a:endParaRPr>
          </a:p>
        </p:txBody>
      </p:sp>
      <p:sp>
        <p:nvSpPr>
          <p:cNvPr id="30" name="矩形: 圆角 29">
            <a:extLst>
              <a:ext uri="{FF2B5EF4-FFF2-40B4-BE49-F238E27FC236}">
                <a16:creationId xmlns:a16="http://schemas.microsoft.com/office/drawing/2014/main" id="{24D6BE06-E9F1-4257-B82C-BA0FA0D988B7}"/>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1" name="矩形: 圆角 30">
            <a:extLst>
              <a:ext uri="{FF2B5EF4-FFF2-40B4-BE49-F238E27FC236}">
                <a16:creationId xmlns:a16="http://schemas.microsoft.com/office/drawing/2014/main" id="{CAF3C72E-691D-4622-BC11-73A5D41C755A}"/>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3" name="矩形: 圆角 32">
            <a:extLst>
              <a:ext uri="{FF2B5EF4-FFF2-40B4-BE49-F238E27FC236}">
                <a16:creationId xmlns:a16="http://schemas.microsoft.com/office/drawing/2014/main" id="{9C535DB1-A4CF-4C78-93AC-6C2F11492C97}"/>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366934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架构目标</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2" name="矩形 1">
            <a:extLst>
              <a:ext uri="{FF2B5EF4-FFF2-40B4-BE49-F238E27FC236}">
                <a16:creationId xmlns:a16="http://schemas.microsoft.com/office/drawing/2014/main" id="{48660327-CBBA-448D-A50E-09E4BA56E5FA}"/>
              </a:ext>
            </a:extLst>
          </p:cNvPr>
          <p:cNvSpPr/>
          <p:nvPr/>
        </p:nvSpPr>
        <p:spPr>
          <a:xfrm>
            <a:off x="865538" y="1726625"/>
            <a:ext cx="13116680" cy="4509075"/>
          </a:xfrm>
          <a:prstGeom prst="rect">
            <a:avLst/>
          </a:prstGeom>
          <a:solidFill>
            <a:schemeClr val="bg1"/>
          </a:solidFill>
          <a:ln>
            <a:gradFill flip="none" rotWithShape="1">
              <a:gsLst>
                <a:gs pos="0">
                  <a:schemeClr val="accent1">
                    <a:lumMod val="5000"/>
                    <a:lumOff val="95000"/>
                  </a:schemeClr>
                </a:gs>
                <a:gs pos="100000">
                  <a:schemeClr val="accent1"/>
                </a:gs>
              </a:gsLst>
              <a:lin ang="10800000" scaled="1"/>
              <a:tileRect/>
            </a:gradFill>
          </a:ln>
          <a:effectLst>
            <a:outerShdw blurRad="381000" dist="38100" dir="10800000" sx="99000" sy="99000" algn="r" rotWithShape="0">
              <a:schemeClr val="accent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顶角 122">
            <a:extLst>
              <a:ext uri="{FF2B5EF4-FFF2-40B4-BE49-F238E27FC236}">
                <a16:creationId xmlns:a16="http://schemas.microsoft.com/office/drawing/2014/main" id="{6621CEB9-BFB2-411B-A5F5-968BE7943BDC}"/>
              </a:ext>
            </a:extLst>
          </p:cNvPr>
          <p:cNvSpPr/>
          <p:nvPr/>
        </p:nvSpPr>
        <p:spPr>
          <a:xfrm rot="16200000">
            <a:off x="1428680" y="1982100"/>
            <a:ext cx="783444" cy="1130013"/>
          </a:xfrm>
          <a:prstGeom prst="round2SameRect">
            <a:avLst/>
          </a:prstGeom>
          <a:gradFill flip="none" rotWithShape="0">
            <a:gsLst>
              <a:gs pos="0">
                <a:schemeClr val="accent2"/>
              </a:gs>
              <a:gs pos="100000">
                <a:schemeClr val="accent1"/>
              </a:gs>
            </a:gsLst>
            <a:path path="circle">
              <a:fillToRect r="100000" b="100000"/>
            </a:path>
            <a:tileRect l="-100000" t="-100000"/>
          </a:gradFill>
          <a:ln>
            <a:noFill/>
          </a:ln>
          <a:effectLst>
            <a:outerShdw blurRad="190500" dist="114300" dir="2700000" sx="98000" sy="98000" algn="tl"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圆角 123">
            <a:extLst>
              <a:ext uri="{FF2B5EF4-FFF2-40B4-BE49-F238E27FC236}">
                <a16:creationId xmlns:a16="http://schemas.microsoft.com/office/drawing/2014/main" id="{8C8DEF87-BED1-4BAF-BD9E-9F18C5C063F9}"/>
              </a:ext>
            </a:extLst>
          </p:cNvPr>
          <p:cNvSpPr/>
          <p:nvPr/>
        </p:nvSpPr>
        <p:spPr>
          <a:xfrm>
            <a:off x="2592403" y="2150729"/>
            <a:ext cx="4408473" cy="788100"/>
          </a:xfrm>
          <a:prstGeom prst="roundRect">
            <a:avLst>
              <a:gd name="adj" fmla="val 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0" name="文本框 129">
            <a:extLst>
              <a:ext uri="{FF2B5EF4-FFF2-40B4-BE49-F238E27FC236}">
                <a16:creationId xmlns:a16="http://schemas.microsoft.com/office/drawing/2014/main" id="{989554C7-3F88-4924-BDB5-4C500100611C}"/>
              </a:ext>
            </a:extLst>
          </p:cNvPr>
          <p:cNvSpPr txBox="1"/>
          <p:nvPr/>
        </p:nvSpPr>
        <p:spPr>
          <a:xfrm>
            <a:off x="1320401" y="2240540"/>
            <a:ext cx="1000003" cy="369332"/>
          </a:xfrm>
          <a:prstGeom prst="rect">
            <a:avLst/>
          </a:prstGeom>
          <a:noFill/>
        </p:spPr>
        <p:txBody>
          <a:bodyPr wrap="square" rtlCol="0">
            <a:spAutoFit/>
          </a:bodyPr>
          <a:lstStyle/>
          <a:p>
            <a:pPr algn="ctr"/>
            <a:r>
              <a:rPr lang="zh-CN" altLang="zh-CN" dirty="0">
                <a:solidFill>
                  <a:schemeClr val="bg1"/>
                </a:solidFill>
                <a:latin typeface="+mj-ea"/>
                <a:ea typeface="+mj-ea"/>
              </a:rPr>
              <a:t>高并发</a:t>
            </a:r>
            <a:endParaRPr lang="zh-CN" altLang="en-US" dirty="0">
              <a:solidFill>
                <a:schemeClr val="bg1"/>
              </a:solidFill>
              <a:latin typeface="+mj-ea"/>
              <a:ea typeface="+mj-ea"/>
            </a:endParaRPr>
          </a:p>
        </p:txBody>
      </p:sp>
      <p:sp>
        <p:nvSpPr>
          <p:cNvPr id="139" name="TextBox 4">
            <a:extLst>
              <a:ext uri="{FF2B5EF4-FFF2-40B4-BE49-F238E27FC236}">
                <a16:creationId xmlns:a16="http://schemas.microsoft.com/office/drawing/2014/main" id="{EAC8C52F-1F2A-4D73-A46E-E3D479D2027C}"/>
              </a:ext>
            </a:extLst>
          </p:cNvPr>
          <p:cNvSpPr txBox="1">
            <a:spLocks noChangeArrowheads="1"/>
          </p:cNvSpPr>
          <p:nvPr/>
        </p:nvSpPr>
        <p:spPr bwMode="auto">
          <a:xfrm>
            <a:off x="2967121" y="2354581"/>
            <a:ext cx="267807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zh-CN" sz="1600" dirty="0">
                <a:solidFill>
                  <a:schemeClr val="tx1">
                    <a:lumMod val="75000"/>
                    <a:lumOff val="25000"/>
                  </a:schemeClr>
                </a:solidFill>
                <a:latin typeface="+mn-lt"/>
                <a:ea typeface="+mn-ea"/>
              </a:rPr>
              <a:t>集群，主从，备份容灾</a:t>
            </a:r>
          </a:p>
        </p:txBody>
      </p:sp>
      <p:sp>
        <p:nvSpPr>
          <p:cNvPr id="152" name="矩形: 圆顶角 151">
            <a:extLst>
              <a:ext uri="{FF2B5EF4-FFF2-40B4-BE49-F238E27FC236}">
                <a16:creationId xmlns:a16="http://schemas.microsoft.com/office/drawing/2014/main" id="{276A3731-209B-4761-8441-B96A70241BA5}"/>
              </a:ext>
            </a:extLst>
          </p:cNvPr>
          <p:cNvSpPr/>
          <p:nvPr/>
        </p:nvSpPr>
        <p:spPr>
          <a:xfrm rot="16200000">
            <a:off x="1464360" y="2929424"/>
            <a:ext cx="783444" cy="1130013"/>
          </a:xfrm>
          <a:prstGeom prst="round2SameRect">
            <a:avLst/>
          </a:prstGeom>
          <a:gradFill flip="none" rotWithShape="0">
            <a:gsLst>
              <a:gs pos="0">
                <a:schemeClr val="accent2"/>
              </a:gs>
              <a:gs pos="100000">
                <a:schemeClr val="accent1"/>
              </a:gs>
            </a:gsLst>
            <a:path path="circle">
              <a:fillToRect r="100000" b="100000"/>
            </a:path>
            <a:tileRect l="-100000" t="-100000"/>
          </a:gradFill>
          <a:ln>
            <a:noFill/>
          </a:ln>
          <a:effectLst>
            <a:outerShdw blurRad="190500" dist="114300" dir="2700000" sx="98000" sy="98000" algn="tl"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3" name="矩形: 圆角 152">
            <a:extLst>
              <a:ext uri="{FF2B5EF4-FFF2-40B4-BE49-F238E27FC236}">
                <a16:creationId xmlns:a16="http://schemas.microsoft.com/office/drawing/2014/main" id="{D7CC6D5A-FB2F-4A6B-82EA-D4AEC1664309}"/>
              </a:ext>
            </a:extLst>
          </p:cNvPr>
          <p:cNvSpPr/>
          <p:nvPr/>
        </p:nvSpPr>
        <p:spPr>
          <a:xfrm>
            <a:off x="2592403" y="3109725"/>
            <a:ext cx="4408473" cy="788100"/>
          </a:xfrm>
          <a:prstGeom prst="roundRect">
            <a:avLst>
              <a:gd name="adj" fmla="val 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54" name="文本框 153">
            <a:extLst>
              <a:ext uri="{FF2B5EF4-FFF2-40B4-BE49-F238E27FC236}">
                <a16:creationId xmlns:a16="http://schemas.microsoft.com/office/drawing/2014/main" id="{15197AD6-9D86-41CF-A84E-2EBC27B2CEAB}"/>
              </a:ext>
            </a:extLst>
          </p:cNvPr>
          <p:cNvSpPr txBox="1"/>
          <p:nvPr/>
        </p:nvSpPr>
        <p:spPr>
          <a:xfrm>
            <a:off x="1320401" y="2543754"/>
            <a:ext cx="1000003" cy="369332"/>
          </a:xfrm>
          <a:prstGeom prst="rect">
            <a:avLst/>
          </a:prstGeom>
          <a:noFill/>
        </p:spPr>
        <p:txBody>
          <a:bodyPr wrap="square" rtlCol="0">
            <a:spAutoFit/>
          </a:bodyPr>
          <a:lstStyle/>
          <a:p>
            <a:pPr algn="ctr"/>
            <a:r>
              <a:rPr lang="zh-CN" altLang="zh-CN" dirty="0">
                <a:solidFill>
                  <a:schemeClr val="bg1"/>
                </a:solidFill>
                <a:latin typeface="+mj-ea"/>
                <a:ea typeface="+mj-ea"/>
              </a:rPr>
              <a:t>高可用</a:t>
            </a:r>
            <a:endParaRPr lang="zh-CN" altLang="en-US" dirty="0">
              <a:solidFill>
                <a:schemeClr val="bg1"/>
              </a:solidFill>
              <a:latin typeface="+mj-ea"/>
              <a:ea typeface="+mj-ea"/>
            </a:endParaRPr>
          </a:p>
        </p:txBody>
      </p:sp>
      <p:sp>
        <p:nvSpPr>
          <p:cNvPr id="155" name="TextBox 4">
            <a:extLst>
              <a:ext uri="{FF2B5EF4-FFF2-40B4-BE49-F238E27FC236}">
                <a16:creationId xmlns:a16="http://schemas.microsoft.com/office/drawing/2014/main" id="{4B69CB14-3956-4FCA-8FDD-F77A36E13E3F}"/>
              </a:ext>
            </a:extLst>
          </p:cNvPr>
          <p:cNvSpPr txBox="1">
            <a:spLocks noChangeArrowheads="1"/>
          </p:cNvSpPr>
          <p:nvPr/>
        </p:nvSpPr>
        <p:spPr bwMode="auto">
          <a:xfrm>
            <a:off x="3012500" y="3232747"/>
            <a:ext cx="267807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zh-CN" sz="1600" dirty="0">
                <a:solidFill>
                  <a:schemeClr val="tx1">
                    <a:lumMod val="75000"/>
                    <a:lumOff val="25000"/>
                  </a:schemeClr>
                </a:solidFill>
                <a:latin typeface="+mn-lt"/>
                <a:ea typeface="+mn-ea"/>
              </a:rPr>
              <a:t>分布式事务控制</a:t>
            </a:r>
          </a:p>
        </p:txBody>
      </p:sp>
      <p:sp>
        <p:nvSpPr>
          <p:cNvPr id="156" name="矩形: 圆顶角 155">
            <a:extLst>
              <a:ext uri="{FF2B5EF4-FFF2-40B4-BE49-F238E27FC236}">
                <a16:creationId xmlns:a16="http://schemas.microsoft.com/office/drawing/2014/main" id="{9E6FB848-217C-4BD0-9198-FAB9ED08AAEE}"/>
              </a:ext>
            </a:extLst>
          </p:cNvPr>
          <p:cNvSpPr/>
          <p:nvPr/>
        </p:nvSpPr>
        <p:spPr>
          <a:xfrm rot="16200000">
            <a:off x="1428680" y="3900092"/>
            <a:ext cx="783444" cy="1130013"/>
          </a:xfrm>
          <a:prstGeom prst="round2SameRect">
            <a:avLst/>
          </a:prstGeom>
          <a:gradFill flip="none" rotWithShape="0">
            <a:gsLst>
              <a:gs pos="0">
                <a:schemeClr val="accent2"/>
              </a:gs>
              <a:gs pos="100000">
                <a:schemeClr val="accent1"/>
              </a:gs>
            </a:gsLst>
            <a:path path="circle">
              <a:fillToRect r="100000" b="100000"/>
            </a:path>
            <a:tileRect l="-100000" t="-100000"/>
          </a:gradFill>
          <a:ln>
            <a:noFill/>
          </a:ln>
          <a:effectLst>
            <a:outerShdw blurRad="190500" dist="114300" dir="2700000" sx="98000" sy="98000" algn="tl"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8F250BBB-1620-488E-B357-3715FEC91A2C}"/>
              </a:ext>
            </a:extLst>
          </p:cNvPr>
          <p:cNvSpPr/>
          <p:nvPr/>
        </p:nvSpPr>
        <p:spPr>
          <a:xfrm>
            <a:off x="2592403" y="4068721"/>
            <a:ext cx="4408473" cy="788100"/>
          </a:xfrm>
          <a:prstGeom prst="roundRect">
            <a:avLst>
              <a:gd name="adj" fmla="val 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58" name="文本框 157">
            <a:extLst>
              <a:ext uri="{FF2B5EF4-FFF2-40B4-BE49-F238E27FC236}">
                <a16:creationId xmlns:a16="http://schemas.microsoft.com/office/drawing/2014/main" id="{B3DD57B3-0630-4B9E-9A74-C44EF45B7B86}"/>
              </a:ext>
            </a:extLst>
          </p:cNvPr>
          <p:cNvSpPr txBox="1"/>
          <p:nvPr/>
        </p:nvSpPr>
        <p:spPr>
          <a:xfrm>
            <a:off x="1265667" y="4278105"/>
            <a:ext cx="1000003" cy="369332"/>
          </a:xfrm>
          <a:prstGeom prst="rect">
            <a:avLst/>
          </a:prstGeom>
          <a:noFill/>
        </p:spPr>
        <p:txBody>
          <a:bodyPr wrap="square" rtlCol="0">
            <a:spAutoFit/>
          </a:bodyPr>
          <a:lstStyle/>
          <a:p>
            <a:pPr algn="ctr"/>
            <a:r>
              <a:rPr lang="en-US" altLang="zh-CN" dirty="0">
                <a:solidFill>
                  <a:schemeClr val="bg1"/>
                </a:solidFill>
                <a:latin typeface="+mj-ea"/>
                <a:ea typeface="+mj-ea"/>
              </a:rPr>
              <a:t> </a:t>
            </a:r>
            <a:r>
              <a:rPr lang="en-US" altLang="zh-CN" dirty="0" err="1">
                <a:solidFill>
                  <a:schemeClr val="bg1"/>
                </a:solidFill>
                <a:latin typeface="+mj-ea"/>
                <a:ea typeface="+mj-ea"/>
              </a:rPr>
              <a:t>Devops</a:t>
            </a:r>
            <a:endParaRPr lang="zh-CN" altLang="zh-CN" dirty="0">
              <a:solidFill>
                <a:schemeClr val="bg1"/>
              </a:solidFill>
              <a:latin typeface="+mj-ea"/>
              <a:ea typeface="+mj-ea"/>
            </a:endParaRPr>
          </a:p>
        </p:txBody>
      </p:sp>
      <p:sp>
        <p:nvSpPr>
          <p:cNvPr id="159" name="TextBox 4">
            <a:extLst>
              <a:ext uri="{FF2B5EF4-FFF2-40B4-BE49-F238E27FC236}">
                <a16:creationId xmlns:a16="http://schemas.microsoft.com/office/drawing/2014/main" id="{8539A598-2F0C-4D85-982D-C59BB6DADBD9}"/>
              </a:ext>
            </a:extLst>
          </p:cNvPr>
          <p:cNvSpPr txBox="1">
            <a:spLocks noChangeArrowheads="1"/>
          </p:cNvSpPr>
          <p:nvPr/>
        </p:nvSpPr>
        <p:spPr bwMode="auto">
          <a:xfrm>
            <a:off x="2984203" y="4092682"/>
            <a:ext cx="3339902" cy="69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600" dirty="0">
                <a:solidFill>
                  <a:schemeClr val="tx1">
                    <a:lumMod val="75000"/>
                    <a:lumOff val="25000"/>
                  </a:schemeClr>
                </a:solidFill>
                <a:latin typeface="+mn-lt"/>
                <a:ea typeface="+mn-ea"/>
              </a:rPr>
              <a:t>Jenkins + git hook</a:t>
            </a:r>
            <a:r>
              <a:rPr lang="zh-CN" altLang="zh-CN" sz="1600" dirty="0">
                <a:solidFill>
                  <a:schemeClr val="tx1">
                    <a:lumMod val="75000"/>
                    <a:lumOff val="25000"/>
                  </a:schemeClr>
                </a:solidFill>
                <a:latin typeface="+mn-lt"/>
                <a:ea typeface="+mn-ea"/>
              </a:rPr>
              <a:t>一键部署</a:t>
            </a:r>
          </a:p>
          <a:p>
            <a:pPr>
              <a:lnSpc>
                <a:spcPct val="150000"/>
              </a:lnSpc>
              <a:spcBef>
                <a:spcPct val="0"/>
              </a:spcBef>
              <a:buNone/>
            </a:pPr>
            <a:r>
              <a:rPr lang="en-US" altLang="zh-CN" sz="1600" dirty="0">
                <a:solidFill>
                  <a:schemeClr val="tx1">
                    <a:lumMod val="75000"/>
                    <a:lumOff val="25000"/>
                  </a:schemeClr>
                </a:solidFill>
                <a:latin typeface="+mn-lt"/>
                <a:ea typeface="+mn-ea"/>
              </a:rPr>
              <a:t>Docker + K8S </a:t>
            </a:r>
            <a:r>
              <a:rPr lang="zh-CN" altLang="zh-CN" sz="1600" dirty="0">
                <a:solidFill>
                  <a:schemeClr val="tx1">
                    <a:lumMod val="75000"/>
                    <a:lumOff val="25000"/>
                  </a:schemeClr>
                </a:solidFill>
                <a:latin typeface="+mn-lt"/>
                <a:ea typeface="+mn-ea"/>
              </a:rPr>
              <a:t>容器化，批量编排</a:t>
            </a:r>
          </a:p>
        </p:txBody>
      </p:sp>
      <p:sp>
        <p:nvSpPr>
          <p:cNvPr id="160" name="矩形: 圆顶角 159">
            <a:extLst>
              <a:ext uri="{FF2B5EF4-FFF2-40B4-BE49-F238E27FC236}">
                <a16:creationId xmlns:a16="http://schemas.microsoft.com/office/drawing/2014/main" id="{67772259-20B5-4CAD-A914-57FD7638493C}"/>
              </a:ext>
            </a:extLst>
          </p:cNvPr>
          <p:cNvSpPr/>
          <p:nvPr/>
        </p:nvSpPr>
        <p:spPr>
          <a:xfrm rot="16200000">
            <a:off x="1428680" y="4859088"/>
            <a:ext cx="783444" cy="1130013"/>
          </a:xfrm>
          <a:prstGeom prst="round2SameRect">
            <a:avLst/>
          </a:prstGeom>
          <a:gradFill flip="none" rotWithShape="0">
            <a:gsLst>
              <a:gs pos="0">
                <a:schemeClr val="accent2"/>
              </a:gs>
              <a:gs pos="100000">
                <a:schemeClr val="accent1"/>
              </a:gs>
            </a:gsLst>
            <a:path path="circle">
              <a:fillToRect r="100000" b="100000"/>
            </a:path>
            <a:tileRect l="-100000" t="-100000"/>
          </a:gradFill>
          <a:ln>
            <a:noFill/>
          </a:ln>
          <a:effectLst>
            <a:outerShdw blurRad="190500" dist="114300" dir="2700000" sx="98000" sy="98000" algn="tl"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1" name="矩形: 圆角 160">
            <a:extLst>
              <a:ext uri="{FF2B5EF4-FFF2-40B4-BE49-F238E27FC236}">
                <a16:creationId xmlns:a16="http://schemas.microsoft.com/office/drawing/2014/main" id="{478E863C-C7FE-4C33-AE99-04CA9DFE13BE}"/>
              </a:ext>
            </a:extLst>
          </p:cNvPr>
          <p:cNvSpPr/>
          <p:nvPr/>
        </p:nvSpPr>
        <p:spPr>
          <a:xfrm>
            <a:off x="2592403" y="5027717"/>
            <a:ext cx="4408473" cy="788100"/>
          </a:xfrm>
          <a:prstGeom prst="roundRect">
            <a:avLst>
              <a:gd name="adj" fmla="val 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62" name="文本框 161">
            <a:extLst>
              <a:ext uri="{FF2B5EF4-FFF2-40B4-BE49-F238E27FC236}">
                <a16:creationId xmlns:a16="http://schemas.microsoft.com/office/drawing/2014/main" id="{7018A543-7471-4D83-90CE-C36610996E77}"/>
              </a:ext>
            </a:extLst>
          </p:cNvPr>
          <p:cNvSpPr txBox="1"/>
          <p:nvPr/>
        </p:nvSpPr>
        <p:spPr>
          <a:xfrm>
            <a:off x="1311718" y="5208914"/>
            <a:ext cx="1000003" cy="369332"/>
          </a:xfrm>
          <a:prstGeom prst="rect">
            <a:avLst/>
          </a:prstGeom>
          <a:noFill/>
        </p:spPr>
        <p:txBody>
          <a:bodyPr wrap="square" rtlCol="0">
            <a:spAutoFit/>
          </a:bodyPr>
          <a:lstStyle/>
          <a:p>
            <a:pPr algn="ctr"/>
            <a:r>
              <a:rPr lang="zh-CN" altLang="zh-CN" dirty="0">
                <a:solidFill>
                  <a:schemeClr val="bg1"/>
                </a:solidFill>
                <a:latin typeface="+mj-ea"/>
                <a:ea typeface="+mj-ea"/>
              </a:rPr>
              <a:t>微服务</a:t>
            </a:r>
            <a:endParaRPr lang="zh-CN" altLang="en-US" dirty="0">
              <a:solidFill>
                <a:schemeClr val="bg1"/>
              </a:solidFill>
              <a:latin typeface="+mj-ea"/>
              <a:ea typeface="+mj-ea"/>
            </a:endParaRPr>
          </a:p>
        </p:txBody>
      </p:sp>
      <p:sp>
        <p:nvSpPr>
          <p:cNvPr id="163" name="TextBox 4">
            <a:extLst>
              <a:ext uri="{FF2B5EF4-FFF2-40B4-BE49-F238E27FC236}">
                <a16:creationId xmlns:a16="http://schemas.microsoft.com/office/drawing/2014/main" id="{F224C3DC-D1D1-426A-B12E-558FCAF4814C}"/>
              </a:ext>
            </a:extLst>
          </p:cNvPr>
          <p:cNvSpPr txBox="1">
            <a:spLocks noChangeArrowheads="1"/>
          </p:cNvSpPr>
          <p:nvPr/>
        </p:nvSpPr>
        <p:spPr bwMode="auto">
          <a:xfrm>
            <a:off x="2984203" y="5175463"/>
            <a:ext cx="267807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zh-CN" sz="1600" dirty="0">
                <a:solidFill>
                  <a:schemeClr val="tx1">
                    <a:lumMod val="75000"/>
                    <a:lumOff val="25000"/>
                  </a:schemeClr>
                </a:solidFill>
                <a:latin typeface="+mn-lt"/>
                <a:ea typeface="+mn-ea"/>
              </a:rPr>
              <a:t>解耦 弹性</a:t>
            </a:r>
          </a:p>
        </p:txBody>
      </p:sp>
      <p:grpSp>
        <p:nvGrpSpPr>
          <p:cNvPr id="32" name="组合 31">
            <a:extLst>
              <a:ext uri="{FF2B5EF4-FFF2-40B4-BE49-F238E27FC236}">
                <a16:creationId xmlns:a16="http://schemas.microsoft.com/office/drawing/2014/main" id="{C3B13D62-2762-4582-BDA4-53E7061845EE}"/>
              </a:ext>
            </a:extLst>
          </p:cNvPr>
          <p:cNvGrpSpPr/>
          <p:nvPr/>
        </p:nvGrpSpPr>
        <p:grpSpPr>
          <a:xfrm>
            <a:off x="6095999" y="2258053"/>
            <a:ext cx="5081957" cy="3731610"/>
            <a:chOff x="6350765" y="2167932"/>
            <a:chExt cx="5081957" cy="3731610"/>
          </a:xfrm>
        </p:grpSpPr>
        <p:sp>
          <p:nvSpPr>
            <p:cNvPr id="33" name="任意多边形: 形状 32">
              <a:extLst>
                <a:ext uri="{FF2B5EF4-FFF2-40B4-BE49-F238E27FC236}">
                  <a16:creationId xmlns:a16="http://schemas.microsoft.com/office/drawing/2014/main" id="{60DF422C-A783-496D-AB32-DC4342200507}"/>
                </a:ext>
              </a:extLst>
            </p:cNvPr>
            <p:cNvSpPr/>
            <p:nvPr/>
          </p:nvSpPr>
          <p:spPr>
            <a:xfrm>
              <a:off x="6568145" y="5389870"/>
              <a:ext cx="4864577" cy="509672"/>
            </a:xfrm>
            <a:custGeom>
              <a:avLst/>
              <a:gdLst>
                <a:gd name="connsiteX0" fmla="*/ 4864578 w 4864577"/>
                <a:gd name="connsiteY0" fmla="*/ 254836 h 509672"/>
                <a:gd name="connsiteX1" fmla="*/ 2432289 w 4864577"/>
                <a:gd name="connsiteY1" fmla="*/ 509673 h 509672"/>
                <a:gd name="connsiteX2" fmla="*/ 0 w 4864577"/>
                <a:gd name="connsiteY2" fmla="*/ 254836 h 509672"/>
                <a:gd name="connsiteX3" fmla="*/ 2432289 w 4864577"/>
                <a:gd name="connsiteY3" fmla="*/ 0 h 509672"/>
                <a:gd name="connsiteX4" fmla="*/ 4864578 w 4864577"/>
                <a:gd name="connsiteY4" fmla="*/ 254836 h 50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577" h="509672">
                  <a:moveTo>
                    <a:pt x="4864578" y="254836"/>
                  </a:moveTo>
                  <a:cubicBezTo>
                    <a:pt x="4864578" y="395578"/>
                    <a:pt x="3775605" y="509673"/>
                    <a:pt x="2432289" y="509673"/>
                  </a:cubicBezTo>
                  <a:cubicBezTo>
                    <a:pt x="1088973" y="509673"/>
                    <a:pt x="0" y="395578"/>
                    <a:pt x="0" y="254836"/>
                  </a:cubicBezTo>
                  <a:cubicBezTo>
                    <a:pt x="0" y="114094"/>
                    <a:pt x="1088973" y="0"/>
                    <a:pt x="2432289" y="0"/>
                  </a:cubicBezTo>
                  <a:cubicBezTo>
                    <a:pt x="3775605" y="0"/>
                    <a:pt x="4864578" y="114094"/>
                    <a:pt x="4864578" y="254836"/>
                  </a:cubicBezTo>
                  <a:close/>
                </a:path>
              </a:pathLst>
            </a:custGeom>
            <a:solidFill>
              <a:schemeClr val="accent1">
                <a:alpha val="19000"/>
              </a:schemeClr>
            </a:solidFill>
            <a:ln w="15359"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CB113DFB-CF06-43B3-8A2B-EBE59418D128}"/>
                </a:ext>
              </a:extLst>
            </p:cNvPr>
            <p:cNvSpPr/>
            <p:nvPr/>
          </p:nvSpPr>
          <p:spPr>
            <a:xfrm>
              <a:off x="7582375" y="2992178"/>
              <a:ext cx="1503191" cy="1057392"/>
            </a:xfrm>
            <a:custGeom>
              <a:avLst/>
              <a:gdLst>
                <a:gd name="connsiteX0" fmla="*/ 8443 w 1503191"/>
                <a:gd name="connsiteY0" fmla="*/ 256748 h 1057392"/>
                <a:gd name="connsiteX1" fmla="*/ 135588 w 1503191"/>
                <a:gd name="connsiteY1" fmla="*/ 8699 h 1057392"/>
                <a:gd name="connsiteX2" fmla="*/ 261999 w 1503191"/>
                <a:gd name="connsiteY2" fmla="*/ 13857 h 1057392"/>
                <a:gd name="connsiteX3" fmla="*/ 620050 w 1503191"/>
                <a:gd name="connsiteY3" fmla="*/ 353904 h 1057392"/>
                <a:gd name="connsiteX4" fmla="*/ 809064 w 1503191"/>
                <a:gd name="connsiteY4" fmla="*/ 672450 h 1057392"/>
                <a:gd name="connsiteX5" fmla="*/ 979754 w 1503191"/>
                <a:gd name="connsiteY5" fmla="*/ 706691 h 1057392"/>
                <a:gd name="connsiteX6" fmla="*/ 1007760 w 1503191"/>
                <a:gd name="connsiteY6" fmla="*/ 679617 h 1057392"/>
                <a:gd name="connsiteX7" fmla="*/ 1368423 w 1503191"/>
                <a:gd name="connsiteY7" fmla="*/ 201799 h 1057392"/>
                <a:gd name="connsiteX8" fmla="*/ 1503192 w 1503191"/>
                <a:gd name="connsiteY8" fmla="*/ 304689 h 1057392"/>
                <a:gd name="connsiteX9" fmla="*/ 856702 w 1503191"/>
                <a:gd name="connsiteY9" fmla="*/ 1056456 h 1057392"/>
                <a:gd name="connsiteX10" fmla="*/ 8443 w 1503191"/>
                <a:gd name="connsiteY10" fmla="*/ 256748 h 105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3191" h="1057392">
                  <a:moveTo>
                    <a:pt x="8443" y="256748"/>
                  </a:moveTo>
                  <a:cubicBezTo>
                    <a:pt x="-22534" y="151861"/>
                    <a:pt x="34390" y="40806"/>
                    <a:pt x="135588" y="8699"/>
                  </a:cubicBezTo>
                  <a:cubicBezTo>
                    <a:pt x="177073" y="-4463"/>
                    <a:pt x="221640" y="-2645"/>
                    <a:pt x="261999" y="13857"/>
                  </a:cubicBezTo>
                  <a:cubicBezTo>
                    <a:pt x="379710" y="61639"/>
                    <a:pt x="511405" y="159273"/>
                    <a:pt x="620050" y="353904"/>
                  </a:cubicBezTo>
                  <a:cubicBezTo>
                    <a:pt x="704722" y="505532"/>
                    <a:pt x="765576" y="606033"/>
                    <a:pt x="809064" y="672450"/>
                  </a:cubicBezTo>
                  <a:cubicBezTo>
                    <a:pt x="847076" y="730759"/>
                    <a:pt x="923497" y="746089"/>
                    <a:pt x="979754" y="706691"/>
                  </a:cubicBezTo>
                  <a:cubicBezTo>
                    <a:pt x="990396" y="699238"/>
                    <a:pt x="999846" y="690103"/>
                    <a:pt x="1007760" y="679617"/>
                  </a:cubicBezTo>
                  <a:lnTo>
                    <a:pt x="1368423" y="201799"/>
                  </a:lnTo>
                  <a:lnTo>
                    <a:pt x="1503192" y="304689"/>
                  </a:lnTo>
                  <a:cubicBezTo>
                    <a:pt x="1503192" y="304689"/>
                    <a:pt x="1198925" y="1088152"/>
                    <a:pt x="856702" y="1056456"/>
                  </a:cubicBezTo>
                  <a:cubicBezTo>
                    <a:pt x="561656" y="1029539"/>
                    <a:pt x="168568" y="792064"/>
                    <a:pt x="8443" y="256748"/>
                  </a:cubicBezTo>
                  <a:close/>
                </a:path>
              </a:pathLst>
            </a:custGeom>
            <a:solidFill>
              <a:srgbClr val="68E1FD"/>
            </a:solidFill>
            <a:ln w="15359"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2D5EECAC-83F4-4DE1-B7A9-9D42C8041D37}"/>
                </a:ext>
              </a:extLst>
            </p:cNvPr>
            <p:cNvSpPr/>
            <p:nvPr/>
          </p:nvSpPr>
          <p:spPr>
            <a:xfrm>
              <a:off x="7582375" y="2992178"/>
              <a:ext cx="1503191" cy="1057392"/>
            </a:xfrm>
            <a:custGeom>
              <a:avLst/>
              <a:gdLst>
                <a:gd name="connsiteX0" fmla="*/ 8443 w 1503191"/>
                <a:gd name="connsiteY0" fmla="*/ 256748 h 1057392"/>
                <a:gd name="connsiteX1" fmla="*/ 135588 w 1503191"/>
                <a:gd name="connsiteY1" fmla="*/ 8699 h 1057392"/>
                <a:gd name="connsiteX2" fmla="*/ 261999 w 1503191"/>
                <a:gd name="connsiteY2" fmla="*/ 13857 h 1057392"/>
                <a:gd name="connsiteX3" fmla="*/ 620050 w 1503191"/>
                <a:gd name="connsiteY3" fmla="*/ 353904 h 1057392"/>
                <a:gd name="connsiteX4" fmla="*/ 809064 w 1503191"/>
                <a:gd name="connsiteY4" fmla="*/ 672450 h 1057392"/>
                <a:gd name="connsiteX5" fmla="*/ 979754 w 1503191"/>
                <a:gd name="connsiteY5" fmla="*/ 706691 h 1057392"/>
                <a:gd name="connsiteX6" fmla="*/ 1007760 w 1503191"/>
                <a:gd name="connsiteY6" fmla="*/ 679617 h 1057392"/>
                <a:gd name="connsiteX7" fmla="*/ 1368423 w 1503191"/>
                <a:gd name="connsiteY7" fmla="*/ 201799 h 1057392"/>
                <a:gd name="connsiteX8" fmla="*/ 1503192 w 1503191"/>
                <a:gd name="connsiteY8" fmla="*/ 304689 h 1057392"/>
                <a:gd name="connsiteX9" fmla="*/ 856702 w 1503191"/>
                <a:gd name="connsiteY9" fmla="*/ 1056456 h 1057392"/>
                <a:gd name="connsiteX10" fmla="*/ 8443 w 1503191"/>
                <a:gd name="connsiteY10" fmla="*/ 256748 h 105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3191" h="1057392">
                  <a:moveTo>
                    <a:pt x="8443" y="256748"/>
                  </a:moveTo>
                  <a:cubicBezTo>
                    <a:pt x="-22534" y="151861"/>
                    <a:pt x="34390" y="40806"/>
                    <a:pt x="135588" y="8699"/>
                  </a:cubicBezTo>
                  <a:cubicBezTo>
                    <a:pt x="177073" y="-4463"/>
                    <a:pt x="221640" y="-2645"/>
                    <a:pt x="261999" y="13857"/>
                  </a:cubicBezTo>
                  <a:cubicBezTo>
                    <a:pt x="379710" y="61639"/>
                    <a:pt x="511405" y="159273"/>
                    <a:pt x="620050" y="353904"/>
                  </a:cubicBezTo>
                  <a:cubicBezTo>
                    <a:pt x="704722" y="505532"/>
                    <a:pt x="765576" y="606033"/>
                    <a:pt x="809064" y="672450"/>
                  </a:cubicBezTo>
                  <a:cubicBezTo>
                    <a:pt x="847076" y="730759"/>
                    <a:pt x="923497" y="746089"/>
                    <a:pt x="979754" y="706691"/>
                  </a:cubicBezTo>
                  <a:cubicBezTo>
                    <a:pt x="990396" y="699238"/>
                    <a:pt x="999846" y="690103"/>
                    <a:pt x="1007760" y="679617"/>
                  </a:cubicBezTo>
                  <a:lnTo>
                    <a:pt x="1368423" y="201799"/>
                  </a:lnTo>
                  <a:lnTo>
                    <a:pt x="1503192" y="304689"/>
                  </a:lnTo>
                  <a:cubicBezTo>
                    <a:pt x="1503192" y="304689"/>
                    <a:pt x="1198925" y="1088152"/>
                    <a:pt x="856702" y="1056456"/>
                  </a:cubicBezTo>
                  <a:cubicBezTo>
                    <a:pt x="561656" y="1029539"/>
                    <a:pt x="168568" y="792064"/>
                    <a:pt x="8443" y="256748"/>
                  </a:cubicBezTo>
                  <a:close/>
                </a:path>
              </a:pathLst>
            </a:custGeom>
            <a:solidFill>
              <a:srgbClr val="FFFFFF">
                <a:alpha val="64000"/>
              </a:srgbClr>
            </a:solidFill>
            <a:ln w="15359"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5A45DC1A-2D51-4DDA-B2B6-359D0D96600F}"/>
                </a:ext>
              </a:extLst>
            </p:cNvPr>
            <p:cNvSpPr/>
            <p:nvPr/>
          </p:nvSpPr>
          <p:spPr>
            <a:xfrm>
              <a:off x="7736498" y="5511714"/>
              <a:ext cx="189993" cy="132994"/>
            </a:xfrm>
            <a:custGeom>
              <a:avLst/>
              <a:gdLst>
                <a:gd name="connsiteX0" fmla="*/ 73454 w 189993"/>
                <a:gd name="connsiteY0" fmla="*/ 0 h 132994"/>
                <a:gd name="connsiteX1" fmla="*/ 143989 w 189993"/>
                <a:gd name="connsiteY1" fmla="*/ 62275 h 132994"/>
                <a:gd name="connsiteX2" fmla="*/ 162275 w 189993"/>
                <a:gd name="connsiteY2" fmla="*/ 131081 h 132994"/>
                <a:gd name="connsiteX3" fmla="*/ 0 w 189993"/>
                <a:gd name="connsiteY3" fmla="*/ 83300 h 132994"/>
                <a:gd name="connsiteX4" fmla="*/ 3227 w 189993"/>
                <a:gd name="connsiteY4" fmla="*/ 7964 h 132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93" h="132994">
                  <a:moveTo>
                    <a:pt x="73454" y="0"/>
                  </a:moveTo>
                  <a:cubicBezTo>
                    <a:pt x="73454" y="0"/>
                    <a:pt x="93585" y="57816"/>
                    <a:pt x="143989" y="62275"/>
                  </a:cubicBezTo>
                  <a:cubicBezTo>
                    <a:pt x="194392" y="66735"/>
                    <a:pt x="207608" y="117703"/>
                    <a:pt x="162275" y="131081"/>
                  </a:cubicBezTo>
                  <a:cubicBezTo>
                    <a:pt x="116943" y="144460"/>
                    <a:pt x="0" y="83300"/>
                    <a:pt x="0" y="83300"/>
                  </a:cubicBezTo>
                  <a:lnTo>
                    <a:pt x="3227" y="7964"/>
                  </a:lnTo>
                  <a:close/>
                </a:path>
              </a:pathLst>
            </a:custGeom>
            <a:solidFill>
              <a:srgbClr val="68E1FD"/>
            </a:solidFill>
            <a:ln w="15359"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222005B9-A75A-4169-A6EB-0B56FCAB0C3A}"/>
                </a:ext>
              </a:extLst>
            </p:cNvPr>
            <p:cNvSpPr/>
            <p:nvPr/>
          </p:nvSpPr>
          <p:spPr>
            <a:xfrm>
              <a:off x="7059985" y="5511714"/>
              <a:ext cx="189993" cy="132994"/>
            </a:xfrm>
            <a:custGeom>
              <a:avLst/>
              <a:gdLst>
                <a:gd name="connsiteX0" fmla="*/ 116386 w 189993"/>
                <a:gd name="connsiteY0" fmla="*/ 0 h 132994"/>
                <a:gd name="connsiteX1" fmla="*/ 46005 w 189993"/>
                <a:gd name="connsiteY1" fmla="*/ 62275 h 132994"/>
                <a:gd name="connsiteX2" fmla="*/ 27718 w 189993"/>
                <a:gd name="connsiteY2" fmla="*/ 131081 h 132994"/>
                <a:gd name="connsiteX3" fmla="*/ 189994 w 189993"/>
                <a:gd name="connsiteY3" fmla="*/ 83300 h 132994"/>
                <a:gd name="connsiteX4" fmla="*/ 186613 w 189993"/>
                <a:gd name="connsiteY4" fmla="*/ 8601 h 132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93" h="132994">
                  <a:moveTo>
                    <a:pt x="116386" y="0"/>
                  </a:moveTo>
                  <a:cubicBezTo>
                    <a:pt x="116386" y="0"/>
                    <a:pt x="96409" y="57816"/>
                    <a:pt x="46005" y="62275"/>
                  </a:cubicBezTo>
                  <a:cubicBezTo>
                    <a:pt x="-4399" y="66735"/>
                    <a:pt x="-17615" y="117703"/>
                    <a:pt x="27718" y="131081"/>
                  </a:cubicBezTo>
                  <a:cubicBezTo>
                    <a:pt x="73051" y="144460"/>
                    <a:pt x="189994" y="83300"/>
                    <a:pt x="189994" y="83300"/>
                  </a:cubicBezTo>
                  <a:lnTo>
                    <a:pt x="186613" y="8601"/>
                  </a:lnTo>
                  <a:close/>
                </a:path>
              </a:pathLst>
            </a:custGeom>
            <a:solidFill>
              <a:srgbClr val="68E1FD"/>
            </a:solidFill>
            <a:ln w="15359"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F31B0866-C412-44C9-A535-FAB5FE4CB664}"/>
                </a:ext>
              </a:extLst>
            </p:cNvPr>
            <p:cNvSpPr/>
            <p:nvPr/>
          </p:nvSpPr>
          <p:spPr>
            <a:xfrm>
              <a:off x="7328451" y="2676629"/>
              <a:ext cx="192718" cy="224428"/>
            </a:xfrm>
            <a:custGeom>
              <a:avLst/>
              <a:gdLst>
                <a:gd name="connsiteX0" fmla="*/ 146193 w 192718"/>
                <a:gd name="connsiteY0" fmla="*/ 38733 h 224428"/>
                <a:gd name="connsiteX1" fmla="*/ 192294 w 192718"/>
                <a:gd name="connsiteY1" fmla="*/ 173637 h 224428"/>
                <a:gd name="connsiteX2" fmla="*/ 157564 w 192718"/>
                <a:gd name="connsiteY2" fmla="*/ 222534 h 224428"/>
                <a:gd name="connsiteX3" fmla="*/ 64440 w 192718"/>
                <a:gd name="connsiteY3" fmla="*/ 184627 h 224428"/>
                <a:gd name="connsiteX4" fmla="*/ 13729 w 192718"/>
                <a:gd name="connsiteY4" fmla="*/ 124740 h 224428"/>
                <a:gd name="connsiteX5" fmla="*/ 13729 w 192718"/>
                <a:gd name="connsiteY5" fmla="*/ 35388 h 224428"/>
                <a:gd name="connsiteX6" fmla="*/ 146193 w 192718"/>
                <a:gd name="connsiteY6" fmla="*/ 38733 h 22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718" h="224428">
                  <a:moveTo>
                    <a:pt x="146193" y="38733"/>
                  </a:moveTo>
                  <a:cubicBezTo>
                    <a:pt x="167274" y="81379"/>
                    <a:pt x="182777" y="126746"/>
                    <a:pt x="192294" y="173637"/>
                  </a:cubicBezTo>
                  <a:cubicBezTo>
                    <a:pt x="195517" y="197024"/>
                    <a:pt x="180068" y="218776"/>
                    <a:pt x="157564" y="222534"/>
                  </a:cubicBezTo>
                  <a:cubicBezTo>
                    <a:pt x="122033" y="229970"/>
                    <a:pt x="85594" y="215137"/>
                    <a:pt x="64440" y="184627"/>
                  </a:cubicBezTo>
                  <a:lnTo>
                    <a:pt x="13729" y="124740"/>
                  </a:lnTo>
                  <a:cubicBezTo>
                    <a:pt x="-4576" y="97978"/>
                    <a:pt x="-4576" y="62151"/>
                    <a:pt x="13729" y="35388"/>
                  </a:cubicBezTo>
                  <a:cubicBezTo>
                    <a:pt x="43541" y="-15420"/>
                    <a:pt x="125140" y="-9049"/>
                    <a:pt x="146193" y="38733"/>
                  </a:cubicBezTo>
                  <a:close/>
                </a:path>
              </a:pathLst>
            </a:custGeom>
            <a:solidFill>
              <a:srgbClr val="F4A28C"/>
            </a:solidFill>
            <a:ln w="15359"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0A290541-1819-443A-92FA-217F65BC64EA}"/>
                </a:ext>
              </a:extLst>
            </p:cNvPr>
            <p:cNvSpPr/>
            <p:nvPr/>
          </p:nvSpPr>
          <p:spPr>
            <a:xfrm>
              <a:off x="7354935" y="2779231"/>
              <a:ext cx="150442" cy="282071"/>
            </a:xfrm>
            <a:custGeom>
              <a:avLst/>
              <a:gdLst>
                <a:gd name="connsiteX0" fmla="*/ 11986 w 150442"/>
                <a:gd name="connsiteY0" fmla="*/ 0 h 282071"/>
                <a:gd name="connsiteX1" fmla="*/ 0 w 150442"/>
                <a:gd name="connsiteY1" fmla="*/ 282072 h 282071"/>
                <a:gd name="connsiteX2" fmla="*/ 150443 w 150442"/>
                <a:gd name="connsiteY2" fmla="*/ 277772 h 282071"/>
                <a:gd name="connsiteX3" fmla="*/ 98810 w 150442"/>
                <a:gd name="connsiteY3" fmla="*/ 74221 h 282071"/>
                <a:gd name="connsiteX4" fmla="*/ 11986 w 150442"/>
                <a:gd name="connsiteY4" fmla="*/ 0 h 282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42" h="282071">
                  <a:moveTo>
                    <a:pt x="11986" y="0"/>
                  </a:moveTo>
                  <a:lnTo>
                    <a:pt x="0" y="282072"/>
                  </a:lnTo>
                  <a:lnTo>
                    <a:pt x="150443" y="277772"/>
                  </a:lnTo>
                  <a:lnTo>
                    <a:pt x="98810" y="74221"/>
                  </a:lnTo>
                  <a:lnTo>
                    <a:pt x="11986" y="0"/>
                  </a:lnTo>
                  <a:close/>
                </a:path>
              </a:pathLst>
            </a:custGeom>
            <a:solidFill>
              <a:srgbClr val="F4A28C"/>
            </a:solidFill>
            <a:ln w="15359"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913321BC-A0A9-4A05-B3A2-86F3A3265641}"/>
                </a:ext>
              </a:extLst>
            </p:cNvPr>
            <p:cNvSpPr/>
            <p:nvPr/>
          </p:nvSpPr>
          <p:spPr>
            <a:xfrm>
              <a:off x="7496311" y="2764896"/>
              <a:ext cx="39731" cy="63709"/>
            </a:xfrm>
            <a:custGeom>
              <a:avLst/>
              <a:gdLst>
                <a:gd name="connsiteX0" fmla="*/ 0 w 39731"/>
                <a:gd name="connsiteY0" fmla="*/ 0 h 63709"/>
                <a:gd name="connsiteX1" fmla="*/ 33500 w 39731"/>
                <a:gd name="connsiteY1" fmla="*/ 21661 h 63709"/>
                <a:gd name="connsiteX2" fmla="*/ 37732 w 39731"/>
                <a:gd name="connsiteY2" fmla="*/ 40529 h 63709"/>
                <a:gd name="connsiteX3" fmla="*/ 33500 w 39731"/>
                <a:gd name="connsiteY3" fmla="*/ 44915 h 63709"/>
                <a:gd name="connsiteX4" fmla="*/ 6762 w 39731"/>
                <a:gd name="connsiteY4" fmla="*/ 63709 h 63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31" h="63709">
                  <a:moveTo>
                    <a:pt x="0" y="0"/>
                  </a:moveTo>
                  <a:lnTo>
                    <a:pt x="33500" y="21661"/>
                  </a:lnTo>
                  <a:cubicBezTo>
                    <a:pt x="39696" y="25660"/>
                    <a:pt x="41590" y="34108"/>
                    <a:pt x="37732" y="40529"/>
                  </a:cubicBezTo>
                  <a:cubicBezTo>
                    <a:pt x="36663" y="42307"/>
                    <a:pt x="35216" y="43808"/>
                    <a:pt x="33500" y="44915"/>
                  </a:cubicBezTo>
                  <a:lnTo>
                    <a:pt x="6762" y="63709"/>
                  </a:lnTo>
                  <a:close/>
                </a:path>
              </a:pathLst>
            </a:custGeom>
            <a:solidFill>
              <a:srgbClr val="F4A28C"/>
            </a:solidFill>
            <a:ln w="1535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EA5DC586-7CB4-4069-B2A6-FD73BEA0C2D0}"/>
                </a:ext>
              </a:extLst>
            </p:cNvPr>
            <p:cNvSpPr/>
            <p:nvPr/>
          </p:nvSpPr>
          <p:spPr>
            <a:xfrm>
              <a:off x="7414252" y="2876387"/>
              <a:ext cx="67768" cy="95563"/>
            </a:xfrm>
            <a:custGeom>
              <a:avLst/>
              <a:gdLst>
                <a:gd name="connsiteX0" fmla="*/ 51633 w 67768"/>
                <a:gd name="connsiteY0" fmla="*/ 23732 h 95563"/>
                <a:gd name="connsiteX1" fmla="*/ 0 w 67768"/>
                <a:gd name="connsiteY1" fmla="*/ 0 h 95563"/>
                <a:gd name="connsiteX2" fmla="*/ 67768 w 67768"/>
                <a:gd name="connsiteY2" fmla="*/ 95564 h 95563"/>
              </a:gdLst>
              <a:ahLst/>
              <a:cxnLst>
                <a:cxn ang="0">
                  <a:pos x="connsiteX0" y="connsiteY0"/>
                </a:cxn>
                <a:cxn ang="0">
                  <a:pos x="connsiteX1" y="connsiteY1"/>
                </a:cxn>
                <a:cxn ang="0">
                  <a:pos x="connsiteX2" y="connsiteY2"/>
                </a:cxn>
              </a:cxnLst>
              <a:rect l="l" t="t" r="r" b="b"/>
              <a:pathLst>
                <a:path w="67768" h="95563">
                  <a:moveTo>
                    <a:pt x="51633" y="23732"/>
                  </a:moveTo>
                  <a:cubicBezTo>
                    <a:pt x="32561" y="21197"/>
                    <a:pt x="14617" y="12949"/>
                    <a:pt x="0" y="0"/>
                  </a:cubicBezTo>
                  <a:cubicBezTo>
                    <a:pt x="0" y="0"/>
                    <a:pt x="7837" y="50967"/>
                    <a:pt x="67768" y="95564"/>
                  </a:cubicBezTo>
                  <a:close/>
                </a:path>
              </a:pathLst>
            </a:custGeom>
            <a:solidFill>
              <a:srgbClr val="CE8172">
                <a:alpha val="31000"/>
              </a:srgbClr>
            </a:solidFill>
            <a:ln w="1535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32A9137-0E66-4E59-9199-BD67CFD31213}"/>
                </a:ext>
              </a:extLst>
            </p:cNvPr>
            <p:cNvSpPr/>
            <p:nvPr/>
          </p:nvSpPr>
          <p:spPr>
            <a:xfrm>
              <a:off x="6825051" y="2978720"/>
              <a:ext cx="1253676" cy="1359472"/>
            </a:xfrm>
            <a:custGeom>
              <a:avLst/>
              <a:gdLst>
                <a:gd name="connsiteX0" fmla="*/ 887628 w 1253676"/>
                <a:gd name="connsiteY0" fmla="*/ 80 h 1359472"/>
                <a:gd name="connsiteX1" fmla="*/ 169221 w 1253676"/>
                <a:gd name="connsiteY1" fmla="*/ 159193 h 1359472"/>
                <a:gd name="connsiteX2" fmla="*/ 21797 w 1253676"/>
                <a:gd name="connsiteY2" fmla="*/ 534741 h 1359472"/>
                <a:gd name="connsiteX3" fmla="*/ 29381 w 1253676"/>
                <a:gd name="connsiteY3" fmla="*/ 551801 h 1359472"/>
                <a:gd name="connsiteX4" fmla="*/ 420164 w 1253676"/>
                <a:gd name="connsiteY4" fmla="*/ 1359473 h 1359472"/>
                <a:gd name="connsiteX5" fmla="*/ 1144872 w 1253676"/>
                <a:gd name="connsiteY5" fmla="*/ 1315195 h 1359472"/>
                <a:gd name="connsiteX6" fmla="*/ 1250136 w 1253676"/>
                <a:gd name="connsiteY6" fmla="*/ 347772 h 1359472"/>
                <a:gd name="connsiteX7" fmla="*/ 887628 w 1253676"/>
                <a:gd name="connsiteY7" fmla="*/ 80 h 1359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3676" h="1359472">
                  <a:moveTo>
                    <a:pt x="887628" y="80"/>
                  </a:moveTo>
                  <a:cubicBezTo>
                    <a:pt x="640494" y="4549"/>
                    <a:pt x="396533" y="58581"/>
                    <a:pt x="169221" y="159193"/>
                  </a:cubicBezTo>
                  <a:cubicBezTo>
                    <a:pt x="28454" y="220704"/>
                    <a:pt x="-37549" y="388842"/>
                    <a:pt x="21797" y="534741"/>
                  </a:cubicBezTo>
                  <a:cubicBezTo>
                    <a:pt x="24145" y="540512"/>
                    <a:pt x="26674" y="546201"/>
                    <a:pt x="29381" y="551801"/>
                  </a:cubicBezTo>
                  <a:lnTo>
                    <a:pt x="420164" y="1359473"/>
                  </a:lnTo>
                  <a:lnTo>
                    <a:pt x="1144872" y="1315195"/>
                  </a:lnTo>
                  <a:cubicBezTo>
                    <a:pt x="1144872" y="1315195"/>
                    <a:pt x="1276721" y="861268"/>
                    <a:pt x="1250136" y="347772"/>
                  </a:cubicBezTo>
                  <a:cubicBezTo>
                    <a:pt x="1239259" y="149652"/>
                    <a:pt x="1079048" y="-4012"/>
                    <a:pt x="887628" y="80"/>
                  </a:cubicBezTo>
                  <a:close/>
                </a:path>
              </a:pathLst>
            </a:custGeom>
            <a:solidFill>
              <a:srgbClr val="68E1FD"/>
            </a:solidFill>
            <a:ln w="15359"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F3D1A3B6-283A-4972-9FB1-0445B5BC0BB9}"/>
                </a:ext>
              </a:extLst>
            </p:cNvPr>
            <p:cNvSpPr/>
            <p:nvPr/>
          </p:nvSpPr>
          <p:spPr>
            <a:xfrm>
              <a:off x="7263271" y="2587282"/>
              <a:ext cx="235341" cy="294998"/>
            </a:xfrm>
            <a:custGeom>
              <a:avLst/>
              <a:gdLst>
                <a:gd name="connsiteX0" fmla="*/ 97965 w 235341"/>
                <a:gd name="connsiteY0" fmla="*/ 294998 h 294998"/>
                <a:gd name="connsiteX1" fmla="*/ 149905 w 235341"/>
                <a:gd name="connsiteY1" fmla="*/ 266011 h 294998"/>
                <a:gd name="connsiteX2" fmla="*/ 155130 w 235341"/>
                <a:gd name="connsiteY2" fmla="*/ 237501 h 294998"/>
                <a:gd name="connsiteX3" fmla="*/ 155130 w 235341"/>
                <a:gd name="connsiteY3" fmla="*/ 161687 h 294998"/>
                <a:gd name="connsiteX4" fmla="*/ 231965 w 235341"/>
                <a:gd name="connsiteY4" fmla="*/ 68353 h 294998"/>
                <a:gd name="connsiteX5" fmla="*/ 62928 w 235341"/>
                <a:gd name="connsiteY5" fmla="*/ 22324 h 294998"/>
                <a:gd name="connsiteX6" fmla="*/ 97965 w 235341"/>
                <a:gd name="connsiteY6" fmla="*/ 294998 h 29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341" h="294998">
                  <a:moveTo>
                    <a:pt x="97965" y="294998"/>
                  </a:moveTo>
                  <a:lnTo>
                    <a:pt x="149905" y="266011"/>
                  </a:lnTo>
                  <a:lnTo>
                    <a:pt x="155130" y="237501"/>
                  </a:lnTo>
                  <a:cubicBezTo>
                    <a:pt x="169815" y="214521"/>
                    <a:pt x="169815" y="184667"/>
                    <a:pt x="155130" y="161687"/>
                  </a:cubicBezTo>
                  <a:cubicBezTo>
                    <a:pt x="155130" y="161687"/>
                    <a:pt x="254708" y="111516"/>
                    <a:pt x="231965" y="68353"/>
                  </a:cubicBezTo>
                  <a:cubicBezTo>
                    <a:pt x="209222" y="25190"/>
                    <a:pt x="135153" y="-32307"/>
                    <a:pt x="62928" y="22324"/>
                  </a:cubicBezTo>
                  <a:cubicBezTo>
                    <a:pt x="-9297" y="76954"/>
                    <a:pt x="-44334" y="176659"/>
                    <a:pt x="97965" y="294998"/>
                  </a:cubicBezTo>
                  <a:close/>
                </a:path>
              </a:pathLst>
            </a:custGeom>
            <a:solidFill>
              <a:srgbClr val="24285B"/>
            </a:solidFill>
            <a:ln w="15359"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D584D939-53DC-4B15-BAED-AFF487F8B156}"/>
                </a:ext>
              </a:extLst>
            </p:cNvPr>
            <p:cNvSpPr/>
            <p:nvPr/>
          </p:nvSpPr>
          <p:spPr>
            <a:xfrm>
              <a:off x="7376819" y="2797222"/>
              <a:ext cx="43118" cy="51486"/>
            </a:xfrm>
            <a:custGeom>
              <a:avLst/>
              <a:gdLst>
                <a:gd name="connsiteX0" fmla="*/ 43118 w 43118"/>
                <a:gd name="connsiteY0" fmla="*/ 21349 h 51486"/>
                <a:gd name="connsiteX1" fmla="*/ 9157 w 43118"/>
                <a:gd name="connsiteY1" fmla="*/ 2714 h 51486"/>
                <a:gd name="connsiteX2" fmla="*/ 37894 w 43118"/>
                <a:gd name="connsiteY2" fmla="*/ 50496 h 51486"/>
              </a:gdLst>
              <a:ahLst/>
              <a:cxnLst>
                <a:cxn ang="0">
                  <a:pos x="connsiteX0" y="connsiteY0"/>
                </a:cxn>
                <a:cxn ang="0">
                  <a:pos x="connsiteX1" y="connsiteY1"/>
                </a:cxn>
                <a:cxn ang="0">
                  <a:pos x="connsiteX2" y="connsiteY2"/>
                </a:cxn>
              </a:cxnLst>
              <a:rect l="l" t="t" r="r" b="b"/>
              <a:pathLst>
                <a:path w="43118" h="51486">
                  <a:moveTo>
                    <a:pt x="43118" y="21349"/>
                  </a:moveTo>
                  <a:cubicBezTo>
                    <a:pt x="43118" y="21349"/>
                    <a:pt x="30364" y="-9072"/>
                    <a:pt x="9157" y="2714"/>
                  </a:cubicBezTo>
                  <a:cubicBezTo>
                    <a:pt x="-12049" y="14500"/>
                    <a:pt x="6084" y="58619"/>
                    <a:pt x="37894" y="50496"/>
                  </a:cubicBezTo>
                  <a:close/>
                </a:path>
              </a:pathLst>
            </a:custGeom>
            <a:solidFill>
              <a:srgbClr val="F4A28C"/>
            </a:solidFill>
            <a:ln w="15359"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3862012E-27C1-46AB-986D-118F6CCED839}"/>
                </a:ext>
              </a:extLst>
            </p:cNvPr>
            <p:cNvSpPr/>
            <p:nvPr/>
          </p:nvSpPr>
          <p:spPr>
            <a:xfrm>
              <a:off x="7310063" y="2985808"/>
              <a:ext cx="337088" cy="947035"/>
            </a:xfrm>
            <a:custGeom>
              <a:avLst/>
              <a:gdLst>
                <a:gd name="connsiteX0" fmla="*/ 0 w 337088"/>
                <a:gd name="connsiteY0" fmla="*/ 44915 h 947035"/>
                <a:gd name="connsiteX1" fmla="*/ 271842 w 337088"/>
                <a:gd name="connsiteY1" fmla="*/ 0 h 947035"/>
                <a:gd name="connsiteX2" fmla="*/ 298734 w 337088"/>
                <a:gd name="connsiteY2" fmla="*/ 947036 h 947035"/>
                <a:gd name="connsiteX3" fmla="*/ 0 w 337088"/>
                <a:gd name="connsiteY3" fmla="*/ 44915 h 947035"/>
              </a:gdLst>
              <a:ahLst/>
              <a:cxnLst>
                <a:cxn ang="0">
                  <a:pos x="connsiteX0" y="connsiteY0"/>
                </a:cxn>
                <a:cxn ang="0">
                  <a:pos x="connsiteX1" y="connsiteY1"/>
                </a:cxn>
                <a:cxn ang="0">
                  <a:pos x="connsiteX2" y="connsiteY2"/>
                </a:cxn>
                <a:cxn ang="0">
                  <a:pos x="connsiteX3" y="connsiteY3"/>
                </a:cxn>
              </a:cxnLst>
              <a:rect l="l" t="t" r="r" b="b"/>
              <a:pathLst>
                <a:path w="337088" h="947035">
                  <a:moveTo>
                    <a:pt x="0" y="44915"/>
                  </a:moveTo>
                  <a:cubicBezTo>
                    <a:pt x="88575" y="18821"/>
                    <a:pt x="179830" y="3744"/>
                    <a:pt x="271842" y="0"/>
                  </a:cubicBezTo>
                  <a:cubicBezTo>
                    <a:pt x="271842" y="0"/>
                    <a:pt x="398620" y="524485"/>
                    <a:pt x="298734" y="947036"/>
                  </a:cubicBezTo>
                  <a:cubicBezTo>
                    <a:pt x="298888" y="947036"/>
                    <a:pt x="156743" y="414746"/>
                    <a:pt x="0" y="44915"/>
                  </a:cubicBezTo>
                  <a:close/>
                </a:path>
              </a:pathLst>
            </a:custGeom>
            <a:solidFill>
              <a:srgbClr val="FFFFFF"/>
            </a:solidFill>
            <a:ln w="15359"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524D9269-4F8E-49E5-9F2A-072A659154A2}"/>
                </a:ext>
              </a:extLst>
            </p:cNvPr>
            <p:cNvSpPr/>
            <p:nvPr/>
          </p:nvSpPr>
          <p:spPr>
            <a:xfrm>
              <a:off x="6878251" y="3274569"/>
              <a:ext cx="753444" cy="1062986"/>
            </a:xfrm>
            <a:custGeom>
              <a:avLst/>
              <a:gdLst>
                <a:gd name="connsiteX0" fmla="*/ 148445 w 753444"/>
                <a:gd name="connsiteY0" fmla="*/ 0 h 1062986"/>
                <a:gd name="connsiteX1" fmla="*/ 366196 w 753444"/>
                <a:gd name="connsiteY1" fmla="*/ 198613 h 1062986"/>
                <a:gd name="connsiteX2" fmla="*/ 516331 w 753444"/>
                <a:gd name="connsiteY2" fmla="*/ 906421 h 1062986"/>
                <a:gd name="connsiteX3" fmla="*/ 753444 w 753444"/>
                <a:gd name="connsiteY3" fmla="*/ 1039414 h 1062986"/>
                <a:gd name="connsiteX4" fmla="*/ 367271 w 753444"/>
                <a:gd name="connsiteY4" fmla="*/ 1062986 h 1062986"/>
                <a:gd name="connsiteX5" fmla="*/ 240340 w 753444"/>
                <a:gd name="connsiteY5" fmla="*/ 800823 h 1062986"/>
                <a:gd name="connsiteX6" fmla="*/ 0 w 753444"/>
                <a:gd name="connsiteY6" fmla="*/ 306759 h 106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444" h="1062986">
                  <a:moveTo>
                    <a:pt x="148445" y="0"/>
                  </a:moveTo>
                  <a:cubicBezTo>
                    <a:pt x="148445" y="0"/>
                    <a:pt x="398005" y="21502"/>
                    <a:pt x="366196" y="198613"/>
                  </a:cubicBezTo>
                  <a:cubicBezTo>
                    <a:pt x="334386" y="375724"/>
                    <a:pt x="443031" y="865647"/>
                    <a:pt x="516331" y="906421"/>
                  </a:cubicBezTo>
                  <a:lnTo>
                    <a:pt x="753444" y="1039414"/>
                  </a:lnTo>
                  <a:lnTo>
                    <a:pt x="367271" y="1062986"/>
                  </a:lnTo>
                  <a:lnTo>
                    <a:pt x="240340" y="800823"/>
                  </a:lnTo>
                  <a:lnTo>
                    <a:pt x="0" y="306759"/>
                  </a:lnTo>
                  <a:close/>
                </a:path>
              </a:pathLst>
            </a:custGeom>
            <a:solidFill>
              <a:srgbClr val="000000">
                <a:alpha val="9000"/>
              </a:srgbClr>
            </a:solidFill>
            <a:ln w="15359"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8F131B35-F6F2-4A83-93CC-9B46506B7728}"/>
                </a:ext>
              </a:extLst>
            </p:cNvPr>
            <p:cNvSpPr/>
            <p:nvPr/>
          </p:nvSpPr>
          <p:spPr>
            <a:xfrm>
              <a:off x="7309897" y="2929243"/>
              <a:ext cx="272008" cy="101479"/>
            </a:xfrm>
            <a:custGeom>
              <a:avLst/>
              <a:gdLst>
                <a:gd name="connsiteX0" fmla="*/ 166 w 272008"/>
                <a:gd name="connsiteY0" fmla="*/ 101480 h 101479"/>
                <a:gd name="connsiteX1" fmla="*/ 38891 w 272008"/>
                <a:gd name="connsiteY1" fmla="*/ 35700 h 101479"/>
                <a:gd name="connsiteX2" fmla="*/ 110040 w 272008"/>
                <a:gd name="connsiteY2" fmla="*/ 42071 h 101479"/>
                <a:gd name="connsiteX3" fmla="*/ 272008 w 272008"/>
                <a:gd name="connsiteY3" fmla="*/ 56565 h 101479"/>
                <a:gd name="connsiteX4" fmla="*/ 166 w 272008"/>
                <a:gd name="connsiteY4" fmla="*/ 101480 h 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8" h="101479">
                  <a:moveTo>
                    <a:pt x="166" y="101480"/>
                  </a:moveTo>
                  <a:cubicBezTo>
                    <a:pt x="166" y="101480"/>
                    <a:pt x="-4751" y="37771"/>
                    <a:pt x="38891" y="35700"/>
                  </a:cubicBezTo>
                  <a:cubicBezTo>
                    <a:pt x="62783" y="33980"/>
                    <a:pt x="86787" y="36129"/>
                    <a:pt x="110040" y="42071"/>
                  </a:cubicBezTo>
                  <a:cubicBezTo>
                    <a:pt x="110040" y="42071"/>
                    <a:pt x="237740" y="-61616"/>
                    <a:pt x="272008" y="56565"/>
                  </a:cubicBezTo>
                  <a:cubicBezTo>
                    <a:pt x="272008" y="56565"/>
                    <a:pt x="89295" y="77589"/>
                    <a:pt x="166" y="101480"/>
                  </a:cubicBezTo>
                  <a:close/>
                </a:path>
              </a:pathLst>
            </a:custGeom>
            <a:solidFill>
              <a:srgbClr val="68E1FD"/>
            </a:solidFill>
            <a:ln w="15359"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EE35A735-F61F-4F9F-984F-A3148AB17B20}"/>
                </a:ext>
              </a:extLst>
            </p:cNvPr>
            <p:cNvSpPr/>
            <p:nvPr/>
          </p:nvSpPr>
          <p:spPr>
            <a:xfrm>
              <a:off x="7309897" y="2929243"/>
              <a:ext cx="272008" cy="101479"/>
            </a:xfrm>
            <a:custGeom>
              <a:avLst/>
              <a:gdLst>
                <a:gd name="connsiteX0" fmla="*/ 166 w 272008"/>
                <a:gd name="connsiteY0" fmla="*/ 101480 h 101479"/>
                <a:gd name="connsiteX1" fmla="*/ 38891 w 272008"/>
                <a:gd name="connsiteY1" fmla="*/ 35700 h 101479"/>
                <a:gd name="connsiteX2" fmla="*/ 110040 w 272008"/>
                <a:gd name="connsiteY2" fmla="*/ 42071 h 101479"/>
                <a:gd name="connsiteX3" fmla="*/ 272008 w 272008"/>
                <a:gd name="connsiteY3" fmla="*/ 56565 h 101479"/>
                <a:gd name="connsiteX4" fmla="*/ 166 w 272008"/>
                <a:gd name="connsiteY4" fmla="*/ 101480 h 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8" h="101479">
                  <a:moveTo>
                    <a:pt x="166" y="101480"/>
                  </a:moveTo>
                  <a:cubicBezTo>
                    <a:pt x="166" y="101480"/>
                    <a:pt x="-4751" y="37771"/>
                    <a:pt x="38891" y="35700"/>
                  </a:cubicBezTo>
                  <a:cubicBezTo>
                    <a:pt x="62783" y="33980"/>
                    <a:pt x="86787" y="36129"/>
                    <a:pt x="110040" y="42071"/>
                  </a:cubicBezTo>
                  <a:cubicBezTo>
                    <a:pt x="110040" y="42071"/>
                    <a:pt x="237740" y="-61616"/>
                    <a:pt x="272008" y="56565"/>
                  </a:cubicBezTo>
                  <a:cubicBezTo>
                    <a:pt x="272008" y="56565"/>
                    <a:pt x="89295" y="77589"/>
                    <a:pt x="166" y="101480"/>
                  </a:cubicBezTo>
                  <a:close/>
                </a:path>
              </a:pathLst>
            </a:custGeom>
            <a:solidFill>
              <a:srgbClr val="FFFFFF">
                <a:alpha val="77000"/>
              </a:srgbClr>
            </a:solidFill>
            <a:ln w="15359"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99E984DE-B080-4C32-8076-B939A732D123}"/>
                </a:ext>
              </a:extLst>
            </p:cNvPr>
            <p:cNvSpPr/>
            <p:nvPr/>
          </p:nvSpPr>
          <p:spPr>
            <a:xfrm>
              <a:off x="7395693" y="2946921"/>
              <a:ext cx="83577" cy="98674"/>
            </a:xfrm>
            <a:custGeom>
              <a:avLst/>
              <a:gdLst>
                <a:gd name="connsiteX0" fmla="*/ 3499 w 83577"/>
                <a:gd name="connsiteY0" fmla="*/ 64051 h 98674"/>
                <a:gd name="connsiteX1" fmla="*/ 18866 w 83577"/>
                <a:gd name="connsiteY1" fmla="*/ 7988 h 98674"/>
                <a:gd name="connsiteX2" fmla="*/ 83100 w 83577"/>
                <a:gd name="connsiteY2" fmla="*/ 45417 h 98674"/>
                <a:gd name="connsiteX3" fmla="*/ 3499 w 83577"/>
                <a:gd name="connsiteY3" fmla="*/ 64051 h 98674"/>
              </a:gdLst>
              <a:ahLst/>
              <a:cxnLst>
                <a:cxn ang="0">
                  <a:pos x="connsiteX0" y="connsiteY0"/>
                </a:cxn>
                <a:cxn ang="0">
                  <a:pos x="connsiteX1" y="connsiteY1"/>
                </a:cxn>
                <a:cxn ang="0">
                  <a:pos x="connsiteX2" y="connsiteY2"/>
                </a:cxn>
                <a:cxn ang="0">
                  <a:pos x="connsiteX3" y="connsiteY3"/>
                </a:cxn>
              </a:cxnLst>
              <a:rect l="l" t="t" r="r" b="b"/>
              <a:pathLst>
                <a:path w="83577" h="98674">
                  <a:moveTo>
                    <a:pt x="3499" y="64051"/>
                  </a:moveTo>
                  <a:cubicBezTo>
                    <a:pt x="3499" y="64051"/>
                    <a:pt x="-10946" y="14199"/>
                    <a:pt x="18866" y="7988"/>
                  </a:cubicBezTo>
                  <a:cubicBezTo>
                    <a:pt x="48678" y="1776"/>
                    <a:pt x="76646" y="-18452"/>
                    <a:pt x="83100" y="45417"/>
                  </a:cubicBezTo>
                  <a:cubicBezTo>
                    <a:pt x="89554" y="109285"/>
                    <a:pt x="28854" y="115974"/>
                    <a:pt x="3499" y="64051"/>
                  </a:cubicBezTo>
                  <a:close/>
                </a:path>
              </a:pathLst>
            </a:custGeom>
            <a:solidFill>
              <a:srgbClr val="24285B"/>
            </a:solidFill>
            <a:ln w="15359"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B9CA4A69-F22B-4475-98A0-5156D17BF239}"/>
                </a:ext>
              </a:extLst>
            </p:cNvPr>
            <p:cNvSpPr/>
            <p:nvPr/>
          </p:nvSpPr>
          <p:spPr>
            <a:xfrm>
              <a:off x="7419323" y="3014158"/>
              <a:ext cx="227352" cy="917888"/>
            </a:xfrm>
            <a:custGeom>
              <a:avLst/>
              <a:gdLst>
                <a:gd name="connsiteX0" fmla="*/ 0 w 227352"/>
                <a:gd name="connsiteY0" fmla="*/ 21502 h 917888"/>
                <a:gd name="connsiteX1" fmla="*/ 96812 w 227352"/>
                <a:gd name="connsiteY1" fmla="*/ 599343 h 917888"/>
                <a:gd name="connsiteX2" fmla="*/ 189014 w 227352"/>
                <a:gd name="connsiteY2" fmla="*/ 917889 h 917888"/>
                <a:gd name="connsiteX3" fmla="*/ 227278 w 227352"/>
                <a:gd name="connsiteY3" fmla="*/ 570833 h 917888"/>
                <a:gd name="connsiteX4" fmla="*/ 58241 w 227352"/>
                <a:gd name="connsiteY4" fmla="*/ 0 h 917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352" h="917888">
                  <a:moveTo>
                    <a:pt x="0" y="21502"/>
                  </a:moveTo>
                  <a:cubicBezTo>
                    <a:pt x="0" y="21502"/>
                    <a:pt x="95890" y="373176"/>
                    <a:pt x="96812" y="599343"/>
                  </a:cubicBezTo>
                  <a:lnTo>
                    <a:pt x="189014" y="917889"/>
                  </a:lnTo>
                  <a:cubicBezTo>
                    <a:pt x="215603" y="804295"/>
                    <a:pt x="228456" y="687715"/>
                    <a:pt x="227278" y="570833"/>
                  </a:cubicBezTo>
                  <a:cubicBezTo>
                    <a:pt x="227278" y="570833"/>
                    <a:pt x="128314" y="108146"/>
                    <a:pt x="58241" y="0"/>
                  </a:cubicBezTo>
                  <a:close/>
                </a:path>
              </a:pathLst>
            </a:custGeom>
            <a:solidFill>
              <a:srgbClr val="24285B"/>
            </a:solidFill>
            <a:ln w="15359"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6041E698-DA4A-403A-9C2A-054E086FECD6}"/>
                </a:ext>
              </a:extLst>
            </p:cNvPr>
            <p:cNvSpPr/>
            <p:nvPr/>
          </p:nvSpPr>
          <p:spPr>
            <a:xfrm>
              <a:off x="8950798" y="3148266"/>
              <a:ext cx="149520" cy="136974"/>
            </a:xfrm>
            <a:custGeom>
              <a:avLst/>
              <a:gdLst>
                <a:gd name="connsiteX0" fmla="*/ 0 w 149520"/>
                <a:gd name="connsiteY0" fmla="*/ 46030 h 136974"/>
                <a:gd name="connsiteX1" fmla="*/ 24894 w 149520"/>
                <a:gd name="connsiteY1" fmla="*/ 0 h 136974"/>
                <a:gd name="connsiteX2" fmla="*/ 149521 w 149520"/>
                <a:gd name="connsiteY2" fmla="*/ 92060 h 136974"/>
                <a:gd name="connsiteX3" fmla="*/ 119094 w 149520"/>
                <a:gd name="connsiteY3" fmla="*/ 136975 h 136974"/>
                <a:gd name="connsiteX4" fmla="*/ 0 w 149520"/>
                <a:gd name="connsiteY4" fmla="*/ 46030 h 136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20" h="136974">
                  <a:moveTo>
                    <a:pt x="0" y="46030"/>
                  </a:moveTo>
                  <a:lnTo>
                    <a:pt x="24894" y="0"/>
                  </a:lnTo>
                  <a:lnTo>
                    <a:pt x="149521" y="92060"/>
                  </a:lnTo>
                  <a:lnTo>
                    <a:pt x="119094" y="136975"/>
                  </a:lnTo>
                  <a:lnTo>
                    <a:pt x="0" y="46030"/>
                  </a:lnTo>
                  <a:close/>
                </a:path>
              </a:pathLst>
            </a:custGeom>
            <a:solidFill>
              <a:srgbClr val="FFFFFF"/>
            </a:solidFill>
            <a:ln w="15359"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F3D02577-7504-4B31-97B3-807895C6222B}"/>
                </a:ext>
              </a:extLst>
            </p:cNvPr>
            <p:cNvSpPr/>
            <p:nvPr/>
          </p:nvSpPr>
          <p:spPr>
            <a:xfrm>
              <a:off x="8993672" y="2976385"/>
              <a:ext cx="155206" cy="258524"/>
            </a:xfrm>
            <a:custGeom>
              <a:avLst/>
              <a:gdLst>
                <a:gd name="connsiteX0" fmla="*/ 0 w 155206"/>
                <a:gd name="connsiteY0" fmla="*/ 187967 h 258524"/>
                <a:gd name="connsiteX1" fmla="*/ 88207 w 155206"/>
                <a:gd name="connsiteY1" fmla="*/ 2096 h 258524"/>
                <a:gd name="connsiteX2" fmla="*/ 95583 w 155206"/>
                <a:gd name="connsiteY2" fmla="*/ 87944 h 258524"/>
                <a:gd name="connsiteX3" fmla="*/ 95583 w 155206"/>
                <a:gd name="connsiteY3" fmla="*/ 258525 h 258524"/>
              </a:gdLst>
              <a:ahLst/>
              <a:cxnLst>
                <a:cxn ang="0">
                  <a:pos x="connsiteX0" y="connsiteY0"/>
                </a:cxn>
                <a:cxn ang="0">
                  <a:pos x="connsiteX1" y="connsiteY1"/>
                </a:cxn>
                <a:cxn ang="0">
                  <a:pos x="connsiteX2" y="connsiteY2"/>
                </a:cxn>
                <a:cxn ang="0">
                  <a:pos x="connsiteX3" y="connsiteY3"/>
                </a:cxn>
              </a:cxnLst>
              <a:rect l="l" t="t" r="r" b="b"/>
              <a:pathLst>
                <a:path w="155206" h="258524">
                  <a:moveTo>
                    <a:pt x="0" y="187967"/>
                  </a:moveTo>
                  <a:cubicBezTo>
                    <a:pt x="0" y="187967"/>
                    <a:pt x="42259" y="20093"/>
                    <a:pt x="88207" y="2096"/>
                  </a:cubicBezTo>
                  <a:cubicBezTo>
                    <a:pt x="134154" y="-15902"/>
                    <a:pt x="95583" y="87944"/>
                    <a:pt x="95583" y="87944"/>
                  </a:cubicBezTo>
                  <a:cubicBezTo>
                    <a:pt x="95583" y="87944"/>
                    <a:pt x="229737" y="165191"/>
                    <a:pt x="95583" y="258525"/>
                  </a:cubicBezTo>
                  <a:close/>
                </a:path>
              </a:pathLst>
            </a:custGeom>
            <a:solidFill>
              <a:srgbClr val="F4A28C"/>
            </a:solidFill>
            <a:ln w="15359"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E7B9B076-CF86-45B5-9E4C-4E5321D46D89}"/>
                </a:ext>
              </a:extLst>
            </p:cNvPr>
            <p:cNvSpPr/>
            <p:nvPr/>
          </p:nvSpPr>
          <p:spPr>
            <a:xfrm>
              <a:off x="7134265" y="4293914"/>
              <a:ext cx="835657" cy="1236115"/>
            </a:xfrm>
            <a:custGeom>
              <a:avLst/>
              <a:gdLst>
                <a:gd name="connsiteX0" fmla="*/ 0 w 835657"/>
                <a:gd name="connsiteY0" fmla="*/ 1235957 h 1236115"/>
                <a:gd name="connsiteX1" fmla="*/ 111257 w 835657"/>
                <a:gd name="connsiteY1" fmla="*/ 44278 h 1236115"/>
                <a:gd name="connsiteX2" fmla="*/ 835658 w 835657"/>
                <a:gd name="connsiteY2" fmla="*/ 0 h 1236115"/>
                <a:gd name="connsiteX3" fmla="*/ 712722 w 835657"/>
                <a:gd name="connsiteY3" fmla="*/ 1236116 h 1236115"/>
                <a:gd name="connsiteX4" fmla="*/ 573189 w 835657"/>
                <a:gd name="connsiteY4" fmla="*/ 1236116 h 1236115"/>
                <a:gd name="connsiteX5" fmla="*/ 497737 w 835657"/>
                <a:gd name="connsiteY5" fmla="*/ 272675 h 1236115"/>
                <a:gd name="connsiteX6" fmla="*/ 497737 w 835657"/>
                <a:gd name="connsiteY6" fmla="*/ 271879 h 1236115"/>
                <a:gd name="connsiteX7" fmla="*/ 410322 w 835657"/>
                <a:gd name="connsiteY7" fmla="*/ 253991 h 1236115"/>
                <a:gd name="connsiteX8" fmla="*/ 390168 w 835657"/>
                <a:gd name="connsiteY8" fmla="*/ 276816 h 1236115"/>
                <a:gd name="connsiteX9" fmla="*/ 147523 w 835657"/>
                <a:gd name="connsiteY9" fmla="*/ 1236116 h 123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5657" h="1236115">
                  <a:moveTo>
                    <a:pt x="0" y="1235957"/>
                  </a:moveTo>
                  <a:lnTo>
                    <a:pt x="111257" y="44278"/>
                  </a:lnTo>
                  <a:lnTo>
                    <a:pt x="835658" y="0"/>
                  </a:lnTo>
                  <a:lnTo>
                    <a:pt x="712722" y="1236116"/>
                  </a:lnTo>
                  <a:lnTo>
                    <a:pt x="573189" y="1236116"/>
                  </a:lnTo>
                  <a:cubicBezTo>
                    <a:pt x="573189" y="1236116"/>
                    <a:pt x="608072" y="452175"/>
                    <a:pt x="497737" y="272675"/>
                  </a:cubicBezTo>
                  <a:lnTo>
                    <a:pt x="497737" y="271879"/>
                  </a:lnTo>
                  <a:cubicBezTo>
                    <a:pt x="478364" y="241920"/>
                    <a:pt x="439227" y="233912"/>
                    <a:pt x="410322" y="253991"/>
                  </a:cubicBezTo>
                  <a:cubicBezTo>
                    <a:pt x="401937" y="259816"/>
                    <a:pt x="395025" y="267644"/>
                    <a:pt x="390168" y="276816"/>
                  </a:cubicBezTo>
                  <a:cubicBezTo>
                    <a:pt x="238649" y="569559"/>
                    <a:pt x="147523" y="1236116"/>
                    <a:pt x="147523" y="1236116"/>
                  </a:cubicBezTo>
                  <a:close/>
                </a:path>
              </a:pathLst>
            </a:custGeom>
            <a:solidFill>
              <a:srgbClr val="24285B"/>
            </a:solidFill>
            <a:ln w="15359"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0DD7C4F6-31E7-4D94-ADB1-CF5CBBF6880F}"/>
                </a:ext>
              </a:extLst>
            </p:cNvPr>
            <p:cNvSpPr/>
            <p:nvPr/>
          </p:nvSpPr>
          <p:spPr>
            <a:xfrm>
              <a:off x="6350765" y="3196107"/>
              <a:ext cx="809614" cy="1231437"/>
            </a:xfrm>
            <a:custGeom>
              <a:avLst/>
              <a:gdLst>
                <a:gd name="connsiteX0" fmla="*/ 554685 w 809614"/>
                <a:gd name="connsiteY0" fmla="*/ 4560 h 1231437"/>
                <a:gd name="connsiteX1" fmla="*/ 5776 w 809614"/>
                <a:gd name="connsiteY1" fmla="*/ 761583 h 1231437"/>
                <a:gd name="connsiteX2" fmla="*/ 728025 w 809614"/>
                <a:gd name="connsiteY2" fmla="*/ 1231437 h 1231437"/>
                <a:gd name="connsiteX3" fmla="*/ 804860 w 809614"/>
                <a:gd name="connsiteY3" fmla="*/ 1131414 h 1231437"/>
                <a:gd name="connsiteX4" fmla="*/ 445733 w 809614"/>
                <a:gd name="connsiteY4" fmla="*/ 736736 h 1231437"/>
                <a:gd name="connsiteX5" fmla="*/ 699442 w 809614"/>
                <a:gd name="connsiteY5" fmla="*/ 480148 h 1231437"/>
                <a:gd name="connsiteX6" fmla="*/ 554685 w 809614"/>
                <a:gd name="connsiteY6" fmla="*/ 4560 h 12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14" h="1231437">
                  <a:moveTo>
                    <a:pt x="554685" y="4560"/>
                  </a:moveTo>
                  <a:cubicBezTo>
                    <a:pt x="554685" y="4560"/>
                    <a:pt x="-65988" y="589409"/>
                    <a:pt x="5776" y="761583"/>
                  </a:cubicBezTo>
                  <a:cubicBezTo>
                    <a:pt x="77540" y="933757"/>
                    <a:pt x="728025" y="1231437"/>
                    <a:pt x="728025" y="1231437"/>
                  </a:cubicBezTo>
                  <a:lnTo>
                    <a:pt x="804860" y="1131414"/>
                  </a:lnTo>
                  <a:cubicBezTo>
                    <a:pt x="804860" y="1131414"/>
                    <a:pt x="448038" y="781014"/>
                    <a:pt x="445733" y="736736"/>
                  </a:cubicBezTo>
                  <a:cubicBezTo>
                    <a:pt x="443428" y="692459"/>
                    <a:pt x="580502" y="635917"/>
                    <a:pt x="699442" y="480148"/>
                  </a:cubicBezTo>
                  <a:cubicBezTo>
                    <a:pt x="818383" y="324379"/>
                    <a:pt x="921649" y="-45134"/>
                    <a:pt x="554685" y="4560"/>
                  </a:cubicBezTo>
                  <a:close/>
                </a:path>
              </a:pathLst>
            </a:custGeom>
            <a:solidFill>
              <a:srgbClr val="68E1FD"/>
            </a:solidFill>
            <a:ln w="15359"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81A469E0-5640-42C9-B528-C0B896D27A33}"/>
                </a:ext>
              </a:extLst>
            </p:cNvPr>
            <p:cNvSpPr/>
            <p:nvPr/>
          </p:nvSpPr>
          <p:spPr>
            <a:xfrm>
              <a:off x="6350765" y="3196107"/>
              <a:ext cx="809614" cy="1231437"/>
            </a:xfrm>
            <a:custGeom>
              <a:avLst/>
              <a:gdLst>
                <a:gd name="connsiteX0" fmla="*/ 554685 w 809614"/>
                <a:gd name="connsiteY0" fmla="*/ 4560 h 1231437"/>
                <a:gd name="connsiteX1" fmla="*/ 5776 w 809614"/>
                <a:gd name="connsiteY1" fmla="*/ 761583 h 1231437"/>
                <a:gd name="connsiteX2" fmla="*/ 728025 w 809614"/>
                <a:gd name="connsiteY2" fmla="*/ 1231437 h 1231437"/>
                <a:gd name="connsiteX3" fmla="*/ 804860 w 809614"/>
                <a:gd name="connsiteY3" fmla="*/ 1131414 h 1231437"/>
                <a:gd name="connsiteX4" fmla="*/ 445733 w 809614"/>
                <a:gd name="connsiteY4" fmla="*/ 736736 h 1231437"/>
                <a:gd name="connsiteX5" fmla="*/ 699442 w 809614"/>
                <a:gd name="connsiteY5" fmla="*/ 480148 h 1231437"/>
                <a:gd name="connsiteX6" fmla="*/ 554685 w 809614"/>
                <a:gd name="connsiteY6" fmla="*/ 4560 h 12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14" h="1231437">
                  <a:moveTo>
                    <a:pt x="554685" y="4560"/>
                  </a:moveTo>
                  <a:cubicBezTo>
                    <a:pt x="554685" y="4560"/>
                    <a:pt x="-65988" y="589409"/>
                    <a:pt x="5776" y="761583"/>
                  </a:cubicBezTo>
                  <a:cubicBezTo>
                    <a:pt x="77540" y="933757"/>
                    <a:pt x="728025" y="1231437"/>
                    <a:pt x="728025" y="1231437"/>
                  </a:cubicBezTo>
                  <a:lnTo>
                    <a:pt x="804860" y="1131414"/>
                  </a:lnTo>
                  <a:cubicBezTo>
                    <a:pt x="804860" y="1131414"/>
                    <a:pt x="448038" y="781014"/>
                    <a:pt x="445733" y="736736"/>
                  </a:cubicBezTo>
                  <a:cubicBezTo>
                    <a:pt x="443428" y="692459"/>
                    <a:pt x="580502" y="635917"/>
                    <a:pt x="699442" y="480148"/>
                  </a:cubicBezTo>
                  <a:cubicBezTo>
                    <a:pt x="818383" y="324379"/>
                    <a:pt x="921649" y="-45134"/>
                    <a:pt x="554685" y="4560"/>
                  </a:cubicBezTo>
                  <a:close/>
                </a:path>
              </a:pathLst>
            </a:custGeom>
            <a:solidFill>
              <a:srgbClr val="FFFFFF">
                <a:alpha val="64000"/>
              </a:srgbClr>
            </a:solidFill>
            <a:ln w="15359"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9847E827-9F03-4BB1-AABF-3D4BF68E9171}"/>
                </a:ext>
              </a:extLst>
            </p:cNvPr>
            <p:cNvSpPr/>
            <p:nvPr/>
          </p:nvSpPr>
          <p:spPr>
            <a:xfrm>
              <a:off x="7078636" y="4327521"/>
              <a:ext cx="165277" cy="230306"/>
            </a:xfrm>
            <a:custGeom>
              <a:avLst/>
              <a:gdLst>
                <a:gd name="connsiteX0" fmla="*/ 76835 w 165277"/>
                <a:gd name="connsiteY0" fmla="*/ 0 h 230306"/>
                <a:gd name="connsiteX1" fmla="*/ 164120 w 165277"/>
                <a:gd name="connsiteY1" fmla="*/ 86804 h 230306"/>
                <a:gd name="connsiteX2" fmla="*/ 133386 w 165277"/>
                <a:gd name="connsiteY2" fmla="*/ 228238 h 230306"/>
                <a:gd name="connsiteX3" fmla="*/ 59317 w 165277"/>
                <a:gd name="connsiteY3" fmla="*/ 201958 h 230306"/>
                <a:gd name="connsiteX4" fmla="*/ 81138 w 165277"/>
                <a:gd name="connsiteY4" fmla="*/ 179341 h 230306"/>
                <a:gd name="connsiteX5" fmla="*/ 0 w 165277"/>
                <a:gd name="connsiteY5" fmla="*/ 99705 h 2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277" h="230306">
                  <a:moveTo>
                    <a:pt x="76835" y="0"/>
                  </a:moveTo>
                  <a:cubicBezTo>
                    <a:pt x="76835" y="0"/>
                    <a:pt x="159048" y="59886"/>
                    <a:pt x="164120" y="86804"/>
                  </a:cubicBezTo>
                  <a:cubicBezTo>
                    <a:pt x="169191" y="113721"/>
                    <a:pt x="157358" y="219478"/>
                    <a:pt x="133386" y="228238"/>
                  </a:cubicBezTo>
                  <a:cubicBezTo>
                    <a:pt x="109413" y="236998"/>
                    <a:pt x="45794" y="215974"/>
                    <a:pt x="59317" y="201958"/>
                  </a:cubicBezTo>
                  <a:lnTo>
                    <a:pt x="81138" y="179341"/>
                  </a:lnTo>
                  <a:cubicBezTo>
                    <a:pt x="81138" y="179341"/>
                    <a:pt x="6454" y="140956"/>
                    <a:pt x="0" y="99705"/>
                  </a:cubicBezTo>
                  <a:close/>
                </a:path>
              </a:pathLst>
            </a:custGeom>
            <a:solidFill>
              <a:srgbClr val="F4A28C"/>
            </a:solidFill>
            <a:ln w="15359"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4F75E50B-819F-4F92-8A58-3A1F591075D1}"/>
                </a:ext>
              </a:extLst>
            </p:cNvPr>
            <p:cNvSpPr/>
            <p:nvPr/>
          </p:nvSpPr>
          <p:spPr>
            <a:xfrm>
              <a:off x="8707373" y="3023894"/>
              <a:ext cx="868205" cy="939628"/>
            </a:xfrm>
            <a:custGeom>
              <a:avLst/>
              <a:gdLst>
                <a:gd name="connsiteX0" fmla="*/ 866864 w 868205"/>
                <a:gd name="connsiteY0" fmla="*/ 139 h 939628"/>
                <a:gd name="connsiteX1" fmla="*/ 670320 w 868205"/>
                <a:gd name="connsiteY1" fmla="*/ 99844 h 939628"/>
                <a:gd name="connsiteX2" fmla="*/ 631441 w 868205"/>
                <a:gd name="connsiteY2" fmla="*/ 759074 h 939628"/>
                <a:gd name="connsiteX3" fmla="*/ 191177 w 868205"/>
                <a:gd name="connsiteY3" fmla="*/ 619710 h 939628"/>
                <a:gd name="connsiteX4" fmla="*/ 112805 w 868205"/>
                <a:gd name="connsiteY4" fmla="*/ 566672 h 939628"/>
                <a:gd name="connsiteX5" fmla="*/ 110500 w 868205"/>
                <a:gd name="connsiteY5" fmla="*/ 599642 h 939628"/>
                <a:gd name="connsiteX6" fmla="*/ 11 w 868205"/>
                <a:gd name="connsiteY6" fmla="*/ 605854 h 939628"/>
                <a:gd name="connsiteX7" fmla="*/ 731634 w 868205"/>
                <a:gd name="connsiteY7" fmla="*/ 934752 h 939628"/>
                <a:gd name="connsiteX8" fmla="*/ 865942 w 868205"/>
                <a:gd name="connsiteY8" fmla="*/ 20526 h 93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205" h="939628">
                  <a:moveTo>
                    <a:pt x="866864" y="139"/>
                  </a:moveTo>
                  <a:cubicBezTo>
                    <a:pt x="866864" y="139"/>
                    <a:pt x="710428" y="-7984"/>
                    <a:pt x="670320" y="99844"/>
                  </a:cubicBezTo>
                  <a:cubicBezTo>
                    <a:pt x="630212" y="207672"/>
                    <a:pt x="686916" y="725467"/>
                    <a:pt x="631441" y="759074"/>
                  </a:cubicBezTo>
                  <a:cubicBezTo>
                    <a:pt x="575967" y="792680"/>
                    <a:pt x="191177" y="619710"/>
                    <a:pt x="191177" y="619710"/>
                  </a:cubicBezTo>
                  <a:cubicBezTo>
                    <a:pt x="167095" y="598984"/>
                    <a:pt x="140799" y="581188"/>
                    <a:pt x="112805" y="566672"/>
                  </a:cubicBezTo>
                  <a:cubicBezTo>
                    <a:pt x="85145" y="555683"/>
                    <a:pt x="109424" y="589289"/>
                    <a:pt x="110500" y="599642"/>
                  </a:cubicBezTo>
                  <a:cubicBezTo>
                    <a:pt x="110500" y="599642"/>
                    <a:pt x="2931" y="544693"/>
                    <a:pt x="11" y="605854"/>
                  </a:cubicBezTo>
                  <a:cubicBezTo>
                    <a:pt x="-2909" y="667014"/>
                    <a:pt x="566593" y="982374"/>
                    <a:pt x="731634" y="934752"/>
                  </a:cubicBezTo>
                  <a:cubicBezTo>
                    <a:pt x="896676" y="887129"/>
                    <a:pt x="865942" y="20526"/>
                    <a:pt x="865942" y="20526"/>
                  </a:cubicBezTo>
                </a:path>
              </a:pathLst>
            </a:custGeom>
            <a:solidFill>
              <a:srgbClr val="F4A28C"/>
            </a:solidFill>
            <a:ln w="15359"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3B22A558-AA16-43CF-B34A-68CBA05F7FF1}"/>
                </a:ext>
              </a:extLst>
            </p:cNvPr>
            <p:cNvSpPr/>
            <p:nvPr/>
          </p:nvSpPr>
          <p:spPr>
            <a:xfrm>
              <a:off x="9740201" y="4585861"/>
              <a:ext cx="361585" cy="970130"/>
            </a:xfrm>
            <a:custGeom>
              <a:avLst/>
              <a:gdLst>
                <a:gd name="connsiteX0" fmla="*/ 235423 w 361585"/>
                <a:gd name="connsiteY0" fmla="*/ 10353 h 970130"/>
                <a:gd name="connsiteX1" fmla="*/ 361586 w 361585"/>
                <a:gd name="connsiteY1" fmla="*/ 970130 h 970130"/>
                <a:gd name="connsiteX2" fmla="*/ 298274 w 361585"/>
                <a:gd name="connsiteY2" fmla="*/ 967263 h 970130"/>
                <a:gd name="connsiteX3" fmla="*/ 0 w 361585"/>
                <a:gd name="connsiteY3" fmla="*/ 0 h 970130"/>
                <a:gd name="connsiteX4" fmla="*/ 235423 w 361585"/>
                <a:gd name="connsiteY4" fmla="*/ 10353 h 970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85" h="970130">
                  <a:moveTo>
                    <a:pt x="235423" y="10353"/>
                  </a:moveTo>
                  <a:lnTo>
                    <a:pt x="361586" y="970130"/>
                  </a:lnTo>
                  <a:lnTo>
                    <a:pt x="298274" y="967263"/>
                  </a:lnTo>
                  <a:lnTo>
                    <a:pt x="0" y="0"/>
                  </a:lnTo>
                  <a:lnTo>
                    <a:pt x="235423" y="10353"/>
                  </a:lnTo>
                  <a:close/>
                </a:path>
              </a:pathLst>
            </a:custGeom>
            <a:solidFill>
              <a:srgbClr val="F4A28C"/>
            </a:solidFill>
            <a:ln w="15359"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F1FCB8B9-92D7-43B6-93D1-FD6F90259879}"/>
                </a:ext>
              </a:extLst>
            </p:cNvPr>
            <p:cNvSpPr/>
            <p:nvPr/>
          </p:nvSpPr>
          <p:spPr>
            <a:xfrm>
              <a:off x="9458063" y="4573438"/>
              <a:ext cx="219133" cy="956751"/>
            </a:xfrm>
            <a:custGeom>
              <a:avLst/>
              <a:gdLst>
                <a:gd name="connsiteX0" fmla="*/ 219133 w 219133"/>
                <a:gd name="connsiteY0" fmla="*/ 14812 h 956751"/>
                <a:gd name="connsiteX1" fmla="*/ 63619 w 219133"/>
                <a:gd name="connsiteY1" fmla="*/ 956751 h 956751"/>
                <a:gd name="connsiteX2" fmla="*/ 0 w 219133"/>
                <a:gd name="connsiteY2" fmla="*/ 953884 h 956751"/>
                <a:gd name="connsiteX3" fmla="*/ 3227 w 219133"/>
                <a:gd name="connsiteY3" fmla="*/ 0 h 956751"/>
                <a:gd name="connsiteX4" fmla="*/ 219133 w 219133"/>
                <a:gd name="connsiteY4" fmla="*/ 14812 h 956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33" h="956751">
                  <a:moveTo>
                    <a:pt x="219133" y="14812"/>
                  </a:moveTo>
                  <a:lnTo>
                    <a:pt x="63619" y="956751"/>
                  </a:lnTo>
                  <a:lnTo>
                    <a:pt x="0" y="953884"/>
                  </a:lnTo>
                  <a:lnTo>
                    <a:pt x="3227" y="0"/>
                  </a:lnTo>
                  <a:lnTo>
                    <a:pt x="219133" y="14812"/>
                  </a:lnTo>
                  <a:close/>
                </a:path>
              </a:pathLst>
            </a:custGeom>
            <a:solidFill>
              <a:srgbClr val="F4A28C"/>
            </a:solidFill>
            <a:ln w="15359"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CEF6099A-F056-40C3-9098-BD30AA4A7A40}"/>
                </a:ext>
              </a:extLst>
            </p:cNvPr>
            <p:cNvSpPr/>
            <p:nvPr/>
          </p:nvSpPr>
          <p:spPr>
            <a:xfrm>
              <a:off x="10004645" y="5554080"/>
              <a:ext cx="208177" cy="106637"/>
            </a:xfrm>
            <a:custGeom>
              <a:avLst/>
              <a:gdLst>
                <a:gd name="connsiteX0" fmla="*/ 97142 w 208177"/>
                <a:gd name="connsiteY0" fmla="*/ 1911 h 106637"/>
                <a:gd name="connsiteX1" fmla="*/ 175513 w 208177"/>
                <a:gd name="connsiteY1" fmla="*/ 49693 h 106637"/>
                <a:gd name="connsiteX2" fmla="*/ 152309 w 208177"/>
                <a:gd name="connsiteY2" fmla="*/ 105598 h 106637"/>
                <a:gd name="connsiteX3" fmla="*/ 86077 w 208177"/>
                <a:gd name="connsiteY3" fmla="*/ 90786 h 106637"/>
                <a:gd name="connsiteX4" fmla="*/ 24609 w 208177"/>
                <a:gd name="connsiteY4" fmla="*/ 90786 h 106637"/>
                <a:gd name="connsiteX5" fmla="*/ 4325 w 208177"/>
                <a:gd name="connsiteY5" fmla="*/ 81389 h 106637"/>
                <a:gd name="connsiteX6" fmla="*/ 37671 w 208177"/>
                <a:gd name="connsiteY6" fmla="*/ 0 h 10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 h="106637">
                  <a:moveTo>
                    <a:pt x="97142" y="1911"/>
                  </a:moveTo>
                  <a:cubicBezTo>
                    <a:pt x="97142" y="1911"/>
                    <a:pt x="130488" y="49693"/>
                    <a:pt x="175513" y="49693"/>
                  </a:cubicBezTo>
                  <a:cubicBezTo>
                    <a:pt x="220539" y="49693"/>
                    <a:pt x="224534" y="115632"/>
                    <a:pt x="152309" y="105598"/>
                  </a:cubicBezTo>
                  <a:cubicBezTo>
                    <a:pt x="129869" y="102604"/>
                    <a:pt x="107712" y="97649"/>
                    <a:pt x="86077" y="90786"/>
                  </a:cubicBezTo>
                  <a:cubicBezTo>
                    <a:pt x="65948" y="85151"/>
                    <a:pt x="44738" y="85151"/>
                    <a:pt x="24609" y="90786"/>
                  </a:cubicBezTo>
                  <a:cubicBezTo>
                    <a:pt x="16614" y="92386"/>
                    <a:pt x="8507" y="88630"/>
                    <a:pt x="4325" y="81389"/>
                  </a:cubicBezTo>
                  <a:cubicBezTo>
                    <a:pt x="-15191" y="55427"/>
                    <a:pt x="37671" y="0"/>
                    <a:pt x="37671" y="0"/>
                  </a:cubicBezTo>
                  <a:close/>
                </a:path>
              </a:pathLst>
            </a:custGeom>
            <a:solidFill>
              <a:srgbClr val="68E1FD"/>
            </a:solidFill>
            <a:ln w="15359"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F59CEE74-A276-4CBA-B42E-1890F17D173D}"/>
                </a:ext>
              </a:extLst>
            </p:cNvPr>
            <p:cNvSpPr/>
            <p:nvPr/>
          </p:nvSpPr>
          <p:spPr>
            <a:xfrm>
              <a:off x="9345683" y="5527482"/>
              <a:ext cx="208807" cy="98418"/>
            </a:xfrm>
            <a:custGeom>
              <a:avLst/>
              <a:gdLst>
                <a:gd name="connsiteX0" fmla="*/ 116990 w 208807"/>
                <a:gd name="connsiteY0" fmla="*/ 0 h 98418"/>
                <a:gd name="connsiteX1" fmla="*/ 34930 w 208807"/>
                <a:gd name="connsiteY1" fmla="*/ 40455 h 98418"/>
                <a:gd name="connsiteX2" fmla="*/ 53370 w 208807"/>
                <a:gd name="connsiteY2" fmla="*/ 98271 h 98418"/>
                <a:gd name="connsiteX3" fmla="*/ 120678 w 208807"/>
                <a:gd name="connsiteY3" fmla="*/ 89352 h 98418"/>
                <a:gd name="connsiteX4" fmla="*/ 182146 w 208807"/>
                <a:gd name="connsiteY4" fmla="*/ 94289 h 98418"/>
                <a:gd name="connsiteX5" fmla="*/ 203199 w 208807"/>
                <a:gd name="connsiteY5" fmla="*/ 86644 h 98418"/>
                <a:gd name="connsiteX6" fmla="*/ 176767 w 208807"/>
                <a:gd name="connsiteY6" fmla="*/ 2708 h 9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07" h="98418">
                  <a:moveTo>
                    <a:pt x="116990" y="0"/>
                  </a:moveTo>
                  <a:cubicBezTo>
                    <a:pt x="116990" y="0"/>
                    <a:pt x="79802" y="44756"/>
                    <a:pt x="34930" y="40455"/>
                  </a:cubicBezTo>
                  <a:cubicBezTo>
                    <a:pt x="-9942" y="36155"/>
                    <a:pt x="-19316" y="101935"/>
                    <a:pt x="53370" y="98271"/>
                  </a:cubicBezTo>
                  <a:cubicBezTo>
                    <a:pt x="76009" y="97273"/>
                    <a:pt x="98525" y="94290"/>
                    <a:pt x="120678" y="89352"/>
                  </a:cubicBezTo>
                  <a:cubicBezTo>
                    <a:pt x="141226" y="85293"/>
                    <a:pt x="162447" y="86998"/>
                    <a:pt x="182146" y="94289"/>
                  </a:cubicBezTo>
                  <a:cubicBezTo>
                    <a:pt x="190016" y="96559"/>
                    <a:pt x="198416" y="93508"/>
                    <a:pt x="203199" y="86644"/>
                  </a:cubicBezTo>
                  <a:cubicBezTo>
                    <a:pt x="224866" y="62594"/>
                    <a:pt x="176767" y="2708"/>
                    <a:pt x="176767" y="2708"/>
                  </a:cubicBezTo>
                  <a:close/>
                </a:path>
              </a:pathLst>
            </a:custGeom>
            <a:solidFill>
              <a:srgbClr val="68E1FD"/>
            </a:solidFill>
            <a:ln w="15359"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B6C1FA2F-2C1F-4E97-8AFE-74BD5D0CA8E7}"/>
                </a:ext>
              </a:extLst>
            </p:cNvPr>
            <p:cNvSpPr/>
            <p:nvPr/>
          </p:nvSpPr>
          <p:spPr>
            <a:xfrm>
              <a:off x="9327904" y="3826290"/>
              <a:ext cx="785714" cy="1057730"/>
            </a:xfrm>
            <a:custGeom>
              <a:avLst/>
              <a:gdLst>
                <a:gd name="connsiteX0" fmla="*/ 585944 w 785714"/>
                <a:gd name="connsiteY0" fmla="*/ 5097 h 1057730"/>
                <a:gd name="connsiteX1" fmla="*/ 785715 w 785714"/>
                <a:gd name="connsiteY1" fmla="*/ 1039892 h 1057730"/>
                <a:gd name="connsiteX2" fmla="*/ 0 w 785714"/>
                <a:gd name="connsiteY2" fmla="*/ 1057730 h 1057730"/>
                <a:gd name="connsiteX3" fmla="*/ 116482 w 785714"/>
                <a:gd name="connsiteY3" fmla="*/ 0 h 1057730"/>
                <a:gd name="connsiteX4" fmla="*/ 585944 w 785714"/>
                <a:gd name="connsiteY4" fmla="*/ 5097 h 10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714" h="1057730">
                  <a:moveTo>
                    <a:pt x="585944" y="5097"/>
                  </a:moveTo>
                  <a:lnTo>
                    <a:pt x="785715" y="1039892"/>
                  </a:lnTo>
                  <a:lnTo>
                    <a:pt x="0" y="1057730"/>
                  </a:lnTo>
                  <a:lnTo>
                    <a:pt x="116482" y="0"/>
                  </a:lnTo>
                  <a:lnTo>
                    <a:pt x="585944" y="5097"/>
                  </a:lnTo>
                  <a:close/>
                </a:path>
              </a:pathLst>
            </a:custGeom>
            <a:solidFill>
              <a:srgbClr val="24285B"/>
            </a:solidFill>
            <a:ln w="15359"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940AA82B-2FF9-4CDD-A28B-B1B884FE3D5D}"/>
                </a:ext>
              </a:extLst>
            </p:cNvPr>
            <p:cNvSpPr/>
            <p:nvPr/>
          </p:nvSpPr>
          <p:spPr>
            <a:xfrm>
              <a:off x="9566037" y="2616287"/>
              <a:ext cx="184948" cy="278133"/>
            </a:xfrm>
            <a:custGeom>
              <a:avLst/>
              <a:gdLst>
                <a:gd name="connsiteX0" fmla="*/ 6510 w 184948"/>
                <a:gd name="connsiteY0" fmla="*/ 73911 h 278133"/>
                <a:gd name="connsiteX1" fmla="*/ 5127 w 184948"/>
                <a:gd name="connsiteY1" fmla="*/ 237962 h 278133"/>
                <a:gd name="connsiteX2" fmla="*/ 61097 w 184948"/>
                <a:gd name="connsiteY2" fmla="*/ 277230 h 278133"/>
                <a:gd name="connsiteX3" fmla="*/ 61524 w 184948"/>
                <a:gd name="connsiteY3" fmla="*/ 277143 h 278133"/>
                <a:gd name="connsiteX4" fmla="*/ 148194 w 184948"/>
                <a:gd name="connsiteY4" fmla="*/ 199895 h 278133"/>
                <a:gd name="connsiteX5" fmla="*/ 181540 w 184948"/>
                <a:gd name="connsiteY5" fmla="*/ 115322 h 278133"/>
                <a:gd name="connsiteX6" fmla="*/ 149116 w 184948"/>
                <a:gd name="connsiteY6" fmla="*/ 18484 h 278133"/>
                <a:gd name="connsiteX7" fmla="*/ 6510 w 184948"/>
                <a:gd name="connsiteY7" fmla="*/ 73911 h 27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948" h="278133">
                  <a:moveTo>
                    <a:pt x="6510" y="73911"/>
                  </a:moveTo>
                  <a:cubicBezTo>
                    <a:pt x="6510" y="73911"/>
                    <a:pt x="-7167" y="171704"/>
                    <a:pt x="5127" y="237962"/>
                  </a:cubicBezTo>
                  <a:cubicBezTo>
                    <a:pt x="10120" y="264824"/>
                    <a:pt x="35179" y="282405"/>
                    <a:pt x="61097" y="277230"/>
                  </a:cubicBezTo>
                  <a:cubicBezTo>
                    <a:pt x="61239" y="277202"/>
                    <a:pt x="61382" y="277173"/>
                    <a:pt x="61524" y="277143"/>
                  </a:cubicBezTo>
                  <a:cubicBezTo>
                    <a:pt x="102528" y="271234"/>
                    <a:pt x="136416" y="241030"/>
                    <a:pt x="148194" y="199895"/>
                  </a:cubicBezTo>
                  <a:lnTo>
                    <a:pt x="181540" y="115322"/>
                  </a:lnTo>
                  <a:cubicBezTo>
                    <a:pt x="191687" y="79180"/>
                    <a:pt x="178682" y="40341"/>
                    <a:pt x="149116" y="18484"/>
                  </a:cubicBezTo>
                  <a:cubicBezTo>
                    <a:pt x="98097" y="-24838"/>
                    <a:pt x="12042" y="13865"/>
                    <a:pt x="6510" y="73911"/>
                  </a:cubicBezTo>
                  <a:close/>
                </a:path>
              </a:pathLst>
            </a:custGeom>
            <a:solidFill>
              <a:srgbClr val="F4A28C"/>
            </a:solidFill>
            <a:ln w="15359"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2D7A18B2-4A4B-4E35-B085-A1AD5AE5798D}"/>
                </a:ext>
              </a:extLst>
            </p:cNvPr>
            <p:cNvSpPr/>
            <p:nvPr/>
          </p:nvSpPr>
          <p:spPr>
            <a:xfrm>
              <a:off x="9624641" y="2707558"/>
              <a:ext cx="116020" cy="323801"/>
            </a:xfrm>
            <a:custGeom>
              <a:avLst/>
              <a:gdLst>
                <a:gd name="connsiteX0" fmla="*/ 115560 w 116020"/>
                <a:gd name="connsiteY0" fmla="*/ 0 h 323801"/>
                <a:gd name="connsiteX1" fmla="*/ 116021 w 116020"/>
                <a:gd name="connsiteY1" fmla="*/ 323802 h 323801"/>
                <a:gd name="connsiteX2" fmla="*/ 0 w 116020"/>
                <a:gd name="connsiteY2" fmla="*/ 315360 h 323801"/>
                <a:gd name="connsiteX3" fmla="*/ 31656 w 116020"/>
                <a:gd name="connsiteY3" fmla="*/ 91741 h 323801"/>
                <a:gd name="connsiteX4" fmla="*/ 115560 w 116020"/>
                <a:gd name="connsiteY4" fmla="*/ 0 h 323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20" h="323801">
                  <a:moveTo>
                    <a:pt x="115560" y="0"/>
                  </a:moveTo>
                  <a:lnTo>
                    <a:pt x="116021" y="323802"/>
                  </a:lnTo>
                  <a:lnTo>
                    <a:pt x="0" y="315360"/>
                  </a:lnTo>
                  <a:lnTo>
                    <a:pt x="31656" y="91741"/>
                  </a:lnTo>
                  <a:lnTo>
                    <a:pt x="115560" y="0"/>
                  </a:lnTo>
                  <a:close/>
                </a:path>
              </a:pathLst>
            </a:custGeom>
            <a:solidFill>
              <a:srgbClr val="F4A28C"/>
            </a:solidFill>
            <a:ln w="1535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A4FD93E5-ADF5-4EBE-87AE-B4EBEB56A669}"/>
                </a:ext>
              </a:extLst>
            </p:cNvPr>
            <p:cNvSpPr/>
            <p:nvPr/>
          </p:nvSpPr>
          <p:spPr>
            <a:xfrm>
              <a:off x="9534938" y="2752154"/>
              <a:ext cx="47597" cy="71194"/>
            </a:xfrm>
            <a:custGeom>
              <a:avLst/>
              <a:gdLst>
                <a:gd name="connsiteX0" fmla="*/ 32077 w 47597"/>
                <a:gd name="connsiteY0" fmla="*/ 0 h 71194"/>
                <a:gd name="connsiteX1" fmla="*/ 3340 w 47597"/>
                <a:gd name="connsiteY1" fmla="*/ 36473 h 71194"/>
                <a:gd name="connsiteX2" fmla="*/ 5802 w 47597"/>
                <a:gd name="connsiteY2" fmla="*/ 58853 h 71194"/>
                <a:gd name="connsiteX3" fmla="*/ 11485 w 47597"/>
                <a:gd name="connsiteY3" fmla="*/ 61798 h 71194"/>
                <a:gd name="connsiteX4" fmla="*/ 47597 w 47597"/>
                <a:gd name="connsiteY4" fmla="*/ 71195 h 7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97" h="71194">
                  <a:moveTo>
                    <a:pt x="32077" y="0"/>
                  </a:moveTo>
                  <a:lnTo>
                    <a:pt x="3340" y="36473"/>
                  </a:lnTo>
                  <a:cubicBezTo>
                    <a:pt x="-1942" y="43358"/>
                    <a:pt x="-840" y="53378"/>
                    <a:pt x="5802" y="58853"/>
                  </a:cubicBezTo>
                  <a:cubicBezTo>
                    <a:pt x="7478" y="60234"/>
                    <a:pt x="9413" y="61237"/>
                    <a:pt x="11485" y="61798"/>
                  </a:cubicBezTo>
                  <a:lnTo>
                    <a:pt x="47597" y="71195"/>
                  </a:lnTo>
                  <a:close/>
                </a:path>
              </a:pathLst>
            </a:custGeom>
            <a:solidFill>
              <a:srgbClr val="F4A28C"/>
            </a:solidFill>
            <a:ln w="1535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9802D1BE-7794-4C82-A523-257B486C381D}"/>
                </a:ext>
              </a:extLst>
            </p:cNvPr>
            <p:cNvSpPr/>
            <p:nvPr/>
          </p:nvSpPr>
          <p:spPr>
            <a:xfrm>
              <a:off x="9539354" y="2560195"/>
              <a:ext cx="265780" cy="277966"/>
            </a:xfrm>
            <a:custGeom>
              <a:avLst/>
              <a:gdLst>
                <a:gd name="connsiteX0" fmla="*/ 0 w 265780"/>
                <a:gd name="connsiteY0" fmla="*/ 131755 h 277966"/>
                <a:gd name="connsiteX1" fmla="*/ 0 w 265780"/>
                <a:gd name="connsiteY1" fmla="*/ 131755 h 277966"/>
                <a:gd name="connsiteX2" fmla="*/ 184404 w 265780"/>
                <a:gd name="connsiteY2" fmla="*/ 259173 h 277966"/>
                <a:gd name="connsiteX3" fmla="*/ 198849 w 265780"/>
                <a:gd name="connsiteY3" fmla="*/ 277967 h 277966"/>
                <a:gd name="connsiteX4" fmla="*/ 260317 w 265780"/>
                <a:gd name="connsiteY4" fmla="*/ 81106 h 277966"/>
                <a:gd name="connsiteX5" fmla="*/ 0 w 265780"/>
                <a:gd name="connsiteY5" fmla="*/ 131755 h 27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780" h="277966">
                  <a:moveTo>
                    <a:pt x="0" y="131755"/>
                  </a:moveTo>
                  <a:lnTo>
                    <a:pt x="0" y="131755"/>
                  </a:lnTo>
                  <a:cubicBezTo>
                    <a:pt x="72682" y="153485"/>
                    <a:pt x="137096" y="197994"/>
                    <a:pt x="184404" y="259173"/>
                  </a:cubicBezTo>
                  <a:lnTo>
                    <a:pt x="198849" y="277967"/>
                  </a:lnTo>
                  <a:cubicBezTo>
                    <a:pt x="198849" y="277967"/>
                    <a:pt x="288439" y="156920"/>
                    <a:pt x="260317" y="81106"/>
                  </a:cubicBezTo>
                  <a:cubicBezTo>
                    <a:pt x="232195" y="5292"/>
                    <a:pt x="46101" y="-75459"/>
                    <a:pt x="0" y="131755"/>
                  </a:cubicBezTo>
                  <a:close/>
                </a:path>
              </a:pathLst>
            </a:custGeom>
            <a:solidFill>
              <a:srgbClr val="24285B"/>
            </a:solidFill>
            <a:ln w="1535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AB5B1389-A6FC-4F12-9F07-3E257DBA878E}"/>
                </a:ext>
              </a:extLst>
            </p:cNvPr>
            <p:cNvSpPr/>
            <p:nvPr/>
          </p:nvSpPr>
          <p:spPr>
            <a:xfrm>
              <a:off x="9746348" y="2500344"/>
              <a:ext cx="121706" cy="126144"/>
            </a:xfrm>
            <a:custGeom>
              <a:avLst/>
              <a:gdLst>
                <a:gd name="connsiteX0" fmla="*/ 121707 w 121706"/>
                <a:gd name="connsiteY0" fmla="*/ 63072 h 126144"/>
                <a:gd name="connsiteX1" fmla="*/ 60854 w 121706"/>
                <a:gd name="connsiteY1" fmla="*/ 126144 h 126144"/>
                <a:gd name="connsiteX2" fmla="*/ 0 w 121706"/>
                <a:gd name="connsiteY2" fmla="*/ 63072 h 126144"/>
                <a:gd name="connsiteX3" fmla="*/ 60854 w 121706"/>
                <a:gd name="connsiteY3" fmla="*/ 0 h 126144"/>
                <a:gd name="connsiteX4" fmla="*/ 121707 w 121706"/>
                <a:gd name="connsiteY4" fmla="*/ 63072 h 126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06" h="126144">
                  <a:moveTo>
                    <a:pt x="121707" y="63072"/>
                  </a:moveTo>
                  <a:cubicBezTo>
                    <a:pt x="121707" y="97906"/>
                    <a:pt x="94462" y="126144"/>
                    <a:pt x="60854" y="126144"/>
                  </a:cubicBezTo>
                  <a:cubicBezTo>
                    <a:pt x="27245" y="126144"/>
                    <a:pt x="0" y="97906"/>
                    <a:pt x="0" y="63072"/>
                  </a:cubicBezTo>
                  <a:cubicBezTo>
                    <a:pt x="0" y="28238"/>
                    <a:pt x="27245" y="0"/>
                    <a:pt x="60854" y="0"/>
                  </a:cubicBezTo>
                  <a:cubicBezTo>
                    <a:pt x="94462" y="0"/>
                    <a:pt x="121707" y="28238"/>
                    <a:pt x="121707" y="63072"/>
                  </a:cubicBezTo>
                  <a:close/>
                </a:path>
              </a:pathLst>
            </a:custGeom>
            <a:solidFill>
              <a:srgbClr val="24285B"/>
            </a:solidFill>
            <a:ln w="15359"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E0F06525-4131-40F5-B8B1-3C0A31E2CF42}"/>
                </a:ext>
              </a:extLst>
            </p:cNvPr>
            <p:cNvSpPr/>
            <p:nvPr/>
          </p:nvSpPr>
          <p:spPr>
            <a:xfrm>
              <a:off x="9669051" y="2747145"/>
              <a:ext cx="48826" cy="62665"/>
            </a:xfrm>
            <a:custGeom>
              <a:avLst/>
              <a:gdLst>
                <a:gd name="connsiteX0" fmla="*/ 0 w 48826"/>
                <a:gd name="connsiteY0" fmla="*/ 33678 h 62665"/>
                <a:gd name="connsiteX1" fmla="*/ 30734 w 48826"/>
                <a:gd name="connsiteY1" fmla="*/ 390 h 62665"/>
                <a:gd name="connsiteX2" fmla="*/ 16750 w 48826"/>
                <a:gd name="connsiteY2" fmla="*/ 62666 h 62665"/>
              </a:gdLst>
              <a:ahLst/>
              <a:cxnLst>
                <a:cxn ang="0">
                  <a:pos x="connsiteX0" y="connsiteY0"/>
                </a:cxn>
                <a:cxn ang="0">
                  <a:pos x="connsiteX1" y="connsiteY1"/>
                </a:cxn>
                <a:cxn ang="0">
                  <a:pos x="connsiteX2" y="connsiteY2"/>
                </a:cxn>
              </a:cxnLst>
              <a:rect l="l" t="t" r="r" b="b"/>
              <a:pathLst>
                <a:path w="48826" h="62665">
                  <a:moveTo>
                    <a:pt x="0" y="33678"/>
                  </a:moveTo>
                  <a:cubicBezTo>
                    <a:pt x="0" y="33678"/>
                    <a:pt x="2766" y="-4229"/>
                    <a:pt x="30734" y="390"/>
                  </a:cubicBezTo>
                  <a:cubicBezTo>
                    <a:pt x="58702" y="5009"/>
                    <a:pt x="54399" y="59799"/>
                    <a:pt x="16750" y="62666"/>
                  </a:cubicBezTo>
                  <a:close/>
                </a:path>
              </a:pathLst>
            </a:custGeom>
            <a:solidFill>
              <a:srgbClr val="F4A28C"/>
            </a:solidFill>
            <a:ln w="15359"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BDBF528D-6965-40FF-BAF2-D2DD6316555A}"/>
                </a:ext>
              </a:extLst>
            </p:cNvPr>
            <p:cNvSpPr/>
            <p:nvPr/>
          </p:nvSpPr>
          <p:spPr>
            <a:xfrm>
              <a:off x="9307282" y="2954271"/>
              <a:ext cx="814175" cy="877752"/>
            </a:xfrm>
            <a:custGeom>
              <a:avLst/>
              <a:gdLst>
                <a:gd name="connsiteX0" fmla="*/ 269722 w 814175"/>
                <a:gd name="connsiteY0" fmla="*/ 0 h 877752"/>
                <a:gd name="connsiteX1" fmla="*/ 485935 w 814175"/>
                <a:gd name="connsiteY1" fmla="*/ 9556 h 877752"/>
                <a:gd name="connsiteX2" fmla="*/ 483784 w 814175"/>
                <a:gd name="connsiteY2" fmla="*/ 79318 h 877752"/>
                <a:gd name="connsiteX3" fmla="*/ 811715 w 814175"/>
                <a:gd name="connsiteY3" fmla="*/ 331924 h 877752"/>
                <a:gd name="connsiteX4" fmla="*/ 606720 w 814175"/>
                <a:gd name="connsiteY4" fmla="*/ 877752 h 877752"/>
                <a:gd name="connsiteX5" fmla="*/ 185203 w 814175"/>
                <a:gd name="connsiteY5" fmla="*/ 874726 h 877752"/>
                <a:gd name="connsiteX6" fmla="*/ 7407 w 814175"/>
                <a:gd name="connsiteY6" fmla="*/ 450742 h 877752"/>
                <a:gd name="connsiteX7" fmla="*/ 267724 w 814175"/>
                <a:gd name="connsiteY7" fmla="*/ 69761 h 87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4175" h="877752">
                  <a:moveTo>
                    <a:pt x="269722" y="0"/>
                  </a:moveTo>
                  <a:lnTo>
                    <a:pt x="485935" y="9556"/>
                  </a:lnTo>
                  <a:lnTo>
                    <a:pt x="483784" y="79318"/>
                  </a:lnTo>
                  <a:cubicBezTo>
                    <a:pt x="483784" y="79318"/>
                    <a:pt x="847367" y="88396"/>
                    <a:pt x="811715" y="331924"/>
                  </a:cubicBezTo>
                  <a:cubicBezTo>
                    <a:pt x="776064" y="575452"/>
                    <a:pt x="606720" y="877752"/>
                    <a:pt x="606720" y="877752"/>
                  </a:cubicBezTo>
                  <a:lnTo>
                    <a:pt x="185203" y="874726"/>
                  </a:lnTo>
                  <a:cubicBezTo>
                    <a:pt x="107435" y="742530"/>
                    <a:pt x="47607" y="599861"/>
                    <a:pt x="7407" y="450742"/>
                  </a:cubicBezTo>
                  <a:cubicBezTo>
                    <a:pt x="-52217" y="219159"/>
                    <a:pt x="267724" y="69761"/>
                    <a:pt x="267724" y="69761"/>
                  </a:cubicBezTo>
                  <a:close/>
                </a:path>
              </a:pathLst>
            </a:custGeom>
            <a:solidFill>
              <a:srgbClr val="68E1FD"/>
            </a:solidFill>
            <a:ln w="15359"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5B72B59E-66F0-4DAB-8CD3-F5DEF9FDE727}"/>
                </a:ext>
              </a:extLst>
            </p:cNvPr>
            <p:cNvSpPr/>
            <p:nvPr/>
          </p:nvSpPr>
          <p:spPr>
            <a:xfrm>
              <a:off x="9616035" y="3185695"/>
              <a:ext cx="385796" cy="649832"/>
            </a:xfrm>
            <a:custGeom>
              <a:avLst/>
              <a:gdLst>
                <a:gd name="connsiteX0" fmla="*/ 371728 w 385796"/>
                <a:gd name="connsiteY0" fmla="*/ 0 h 649832"/>
                <a:gd name="connsiteX1" fmla="*/ 245872 w 385796"/>
                <a:gd name="connsiteY1" fmla="*/ 261844 h 649832"/>
                <a:gd name="connsiteX2" fmla="*/ 0 w 385796"/>
                <a:gd name="connsiteY2" fmla="*/ 570196 h 649832"/>
                <a:gd name="connsiteX3" fmla="*/ 37649 w 385796"/>
                <a:gd name="connsiteY3" fmla="*/ 649833 h 649832"/>
                <a:gd name="connsiteX4" fmla="*/ 297966 w 385796"/>
                <a:gd name="connsiteY4" fmla="*/ 646329 h 649832"/>
                <a:gd name="connsiteX5" fmla="*/ 380180 w 385796"/>
                <a:gd name="connsiteY5" fmla="*/ 480207 h 649832"/>
                <a:gd name="connsiteX6" fmla="*/ 371728 w 385796"/>
                <a:gd name="connsiteY6" fmla="*/ 0 h 64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96" h="649832">
                  <a:moveTo>
                    <a:pt x="371728" y="0"/>
                  </a:moveTo>
                  <a:cubicBezTo>
                    <a:pt x="371728" y="0"/>
                    <a:pt x="216214" y="41730"/>
                    <a:pt x="245872" y="261844"/>
                  </a:cubicBezTo>
                  <a:cubicBezTo>
                    <a:pt x="275530" y="481959"/>
                    <a:pt x="241723" y="555862"/>
                    <a:pt x="0" y="570196"/>
                  </a:cubicBezTo>
                  <a:lnTo>
                    <a:pt x="37649" y="649833"/>
                  </a:lnTo>
                  <a:lnTo>
                    <a:pt x="297966" y="646329"/>
                  </a:lnTo>
                  <a:cubicBezTo>
                    <a:pt x="297966" y="646329"/>
                    <a:pt x="363737" y="525122"/>
                    <a:pt x="380180" y="480207"/>
                  </a:cubicBezTo>
                  <a:cubicBezTo>
                    <a:pt x="396622" y="435292"/>
                    <a:pt x="371728" y="0"/>
                    <a:pt x="371728" y="0"/>
                  </a:cubicBezTo>
                  <a:close/>
                </a:path>
              </a:pathLst>
            </a:custGeom>
            <a:solidFill>
              <a:srgbClr val="000000">
                <a:alpha val="9000"/>
              </a:srgbClr>
            </a:solidFill>
            <a:ln w="15359"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DB21DC18-26E2-4FB4-8EEB-5E8915446122}"/>
                </a:ext>
              </a:extLst>
            </p:cNvPr>
            <p:cNvSpPr/>
            <p:nvPr/>
          </p:nvSpPr>
          <p:spPr>
            <a:xfrm rot="21436800">
              <a:off x="9253663" y="3407478"/>
              <a:ext cx="393548" cy="550128"/>
            </a:xfrm>
            <a:custGeom>
              <a:avLst/>
              <a:gdLst>
                <a:gd name="connsiteX0" fmla="*/ 0 w 393548"/>
                <a:gd name="connsiteY0" fmla="*/ 0 h 550128"/>
                <a:gd name="connsiteX1" fmla="*/ 393549 w 393548"/>
                <a:gd name="connsiteY1" fmla="*/ 0 h 550128"/>
                <a:gd name="connsiteX2" fmla="*/ 393549 w 393548"/>
                <a:gd name="connsiteY2" fmla="*/ 550128 h 550128"/>
                <a:gd name="connsiteX3" fmla="*/ 0 w 393548"/>
                <a:gd name="connsiteY3" fmla="*/ 550128 h 550128"/>
              </a:gdLst>
              <a:ahLst/>
              <a:cxnLst>
                <a:cxn ang="0">
                  <a:pos x="connsiteX0" y="connsiteY0"/>
                </a:cxn>
                <a:cxn ang="0">
                  <a:pos x="connsiteX1" y="connsiteY1"/>
                </a:cxn>
                <a:cxn ang="0">
                  <a:pos x="connsiteX2" y="connsiteY2"/>
                </a:cxn>
                <a:cxn ang="0">
                  <a:pos x="connsiteX3" y="connsiteY3"/>
                </a:cxn>
              </a:cxnLst>
              <a:rect l="l" t="t" r="r" b="b"/>
              <a:pathLst>
                <a:path w="393548" h="550128">
                  <a:moveTo>
                    <a:pt x="0" y="0"/>
                  </a:moveTo>
                  <a:lnTo>
                    <a:pt x="393549" y="0"/>
                  </a:lnTo>
                  <a:lnTo>
                    <a:pt x="393549" y="550128"/>
                  </a:lnTo>
                  <a:lnTo>
                    <a:pt x="0" y="550128"/>
                  </a:lnTo>
                  <a:close/>
                </a:path>
              </a:pathLst>
            </a:custGeom>
            <a:solidFill>
              <a:srgbClr val="FFC000"/>
            </a:solidFill>
            <a:ln w="15359"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16E826B3-8B8D-4D03-8C90-0017E9708AE4}"/>
                </a:ext>
              </a:extLst>
            </p:cNvPr>
            <p:cNvSpPr/>
            <p:nvPr/>
          </p:nvSpPr>
          <p:spPr>
            <a:xfrm>
              <a:off x="9552973" y="3153454"/>
              <a:ext cx="681414" cy="1018227"/>
            </a:xfrm>
            <a:custGeom>
              <a:avLst/>
              <a:gdLst>
                <a:gd name="connsiteX0" fmla="*/ 152037 w 681414"/>
                <a:gd name="connsiteY0" fmla="*/ 738297 h 1018227"/>
                <a:gd name="connsiteX1" fmla="*/ 38936 w 681414"/>
                <a:gd name="connsiteY1" fmla="*/ 660890 h 1018227"/>
                <a:gd name="connsiteX2" fmla="*/ 113927 w 681414"/>
                <a:gd name="connsiteY2" fmla="*/ 830994 h 1018227"/>
                <a:gd name="connsiteX3" fmla="*/ 576320 w 681414"/>
                <a:gd name="connsiteY3" fmla="*/ 983418 h 1018227"/>
                <a:gd name="connsiteX4" fmla="*/ 550657 w 681414"/>
                <a:gd name="connsiteY4" fmla="*/ 23799 h 1018227"/>
                <a:gd name="connsiteX5" fmla="*/ 436634 w 681414"/>
                <a:gd name="connsiteY5" fmla="*/ 490787 h 1018227"/>
                <a:gd name="connsiteX6" fmla="*/ 152037 w 681414"/>
                <a:gd name="connsiteY6" fmla="*/ 738297 h 101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14" h="1018227">
                  <a:moveTo>
                    <a:pt x="152037" y="738297"/>
                  </a:moveTo>
                  <a:cubicBezTo>
                    <a:pt x="152037" y="738297"/>
                    <a:pt x="117922" y="652290"/>
                    <a:pt x="38936" y="660890"/>
                  </a:cubicBezTo>
                  <a:cubicBezTo>
                    <a:pt x="-40051" y="669491"/>
                    <a:pt x="9278" y="822552"/>
                    <a:pt x="113927" y="830994"/>
                  </a:cubicBezTo>
                  <a:cubicBezTo>
                    <a:pt x="218576" y="839435"/>
                    <a:pt x="436634" y="1113066"/>
                    <a:pt x="576320" y="983418"/>
                  </a:cubicBezTo>
                  <a:cubicBezTo>
                    <a:pt x="716006" y="853770"/>
                    <a:pt x="725226" y="145006"/>
                    <a:pt x="550657" y="23799"/>
                  </a:cubicBezTo>
                  <a:cubicBezTo>
                    <a:pt x="376088" y="-97407"/>
                    <a:pt x="369327" y="272902"/>
                    <a:pt x="436634" y="490787"/>
                  </a:cubicBezTo>
                  <a:cubicBezTo>
                    <a:pt x="503941" y="708672"/>
                    <a:pt x="552040" y="971154"/>
                    <a:pt x="152037" y="738297"/>
                  </a:cubicBezTo>
                  <a:close/>
                </a:path>
              </a:pathLst>
            </a:custGeom>
            <a:solidFill>
              <a:srgbClr val="F4A28C"/>
            </a:solidFill>
            <a:ln w="15359"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C8A30683-B6F6-4B18-8F16-1F2994E06FD7}"/>
                </a:ext>
              </a:extLst>
            </p:cNvPr>
            <p:cNvSpPr/>
            <p:nvPr/>
          </p:nvSpPr>
          <p:spPr>
            <a:xfrm>
              <a:off x="9609581" y="3939851"/>
              <a:ext cx="857632" cy="747153"/>
            </a:xfrm>
            <a:custGeom>
              <a:avLst/>
              <a:gdLst>
                <a:gd name="connsiteX0" fmla="*/ 657861 w 857632"/>
                <a:gd name="connsiteY0" fmla="*/ 0 h 747153"/>
                <a:gd name="connsiteX1" fmla="*/ 655095 w 857632"/>
                <a:gd name="connsiteY1" fmla="*/ 23254 h 747153"/>
                <a:gd name="connsiteX2" fmla="*/ 430583 w 857632"/>
                <a:gd name="connsiteY2" fmla="*/ 459183 h 747153"/>
                <a:gd name="connsiteX3" fmla="*/ 39647 w 857632"/>
                <a:gd name="connsiteY3" fmla="*/ 408694 h 747153"/>
                <a:gd name="connsiteX4" fmla="*/ 0 w 857632"/>
                <a:gd name="connsiteY4" fmla="*/ 502506 h 747153"/>
                <a:gd name="connsiteX5" fmla="*/ 538921 w 857632"/>
                <a:gd name="connsiteY5" fmla="*/ 727558 h 747153"/>
                <a:gd name="connsiteX6" fmla="*/ 857632 w 857632"/>
                <a:gd name="connsiteY6" fmla="*/ 354063 h 7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32" h="747153">
                  <a:moveTo>
                    <a:pt x="657861" y="0"/>
                  </a:moveTo>
                  <a:cubicBezTo>
                    <a:pt x="657861" y="0"/>
                    <a:pt x="657093" y="8441"/>
                    <a:pt x="655095" y="23254"/>
                  </a:cubicBezTo>
                  <a:cubicBezTo>
                    <a:pt x="643723" y="111809"/>
                    <a:pt x="592244" y="424303"/>
                    <a:pt x="430583" y="459183"/>
                  </a:cubicBezTo>
                  <a:cubicBezTo>
                    <a:pt x="242030" y="499798"/>
                    <a:pt x="39647" y="408694"/>
                    <a:pt x="39647" y="408694"/>
                  </a:cubicBezTo>
                  <a:lnTo>
                    <a:pt x="0" y="502506"/>
                  </a:lnTo>
                  <a:cubicBezTo>
                    <a:pt x="0" y="502506"/>
                    <a:pt x="309952" y="829174"/>
                    <a:pt x="538921" y="727558"/>
                  </a:cubicBezTo>
                  <a:cubicBezTo>
                    <a:pt x="767889" y="625942"/>
                    <a:pt x="857632" y="354063"/>
                    <a:pt x="857632" y="354063"/>
                  </a:cubicBezTo>
                  <a:close/>
                </a:path>
              </a:pathLst>
            </a:custGeom>
            <a:solidFill>
              <a:srgbClr val="68E1FD"/>
            </a:solidFill>
            <a:ln w="15359"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C9BCEEE7-A3E7-4CDD-B5F2-E8A436A77E40}"/>
                </a:ext>
              </a:extLst>
            </p:cNvPr>
            <p:cNvSpPr/>
            <p:nvPr/>
          </p:nvSpPr>
          <p:spPr>
            <a:xfrm>
              <a:off x="9609581" y="3939851"/>
              <a:ext cx="857632" cy="747153"/>
            </a:xfrm>
            <a:custGeom>
              <a:avLst/>
              <a:gdLst>
                <a:gd name="connsiteX0" fmla="*/ 657861 w 857632"/>
                <a:gd name="connsiteY0" fmla="*/ 0 h 747153"/>
                <a:gd name="connsiteX1" fmla="*/ 655095 w 857632"/>
                <a:gd name="connsiteY1" fmla="*/ 23254 h 747153"/>
                <a:gd name="connsiteX2" fmla="*/ 430583 w 857632"/>
                <a:gd name="connsiteY2" fmla="*/ 459183 h 747153"/>
                <a:gd name="connsiteX3" fmla="*/ 39647 w 857632"/>
                <a:gd name="connsiteY3" fmla="*/ 408694 h 747153"/>
                <a:gd name="connsiteX4" fmla="*/ 0 w 857632"/>
                <a:gd name="connsiteY4" fmla="*/ 502506 h 747153"/>
                <a:gd name="connsiteX5" fmla="*/ 538921 w 857632"/>
                <a:gd name="connsiteY5" fmla="*/ 727558 h 747153"/>
                <a:gd name="connsiteX6" fmla="*/ 857632 w 857632"/>
                <a:gd name="connsiteY6" fmla="*/ 354063 h 7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32" h="747153">
                  <a:moveTo>
                    <a:pt x="657861" y="0"/>
                  </a:moveTo>
                  <a:cubicBezTo>
                    <a:pt x="657861" y="0"/>
                    <a:pt x="657093" y="8441"/>
                    <a:pt x="655095" y="23254"/>
                  </a:cubicBezTo>
                  <a:cubicBezTo>
                    <a:pt x="643723" y="111809"/>
                    <a:pt x="592244" y="424303"/>
                    <a:pt x="430583" y="459183"/>
                  </a:cubicBezTo>
                  <a:cubicBezTo>
                    <a:pt x="242030" y="499798"/>
                    <a:pt x="39647" y="408694"/>
                    <a:pt x="39647" y="408694"/>
                  </a:cubicBezTo>
                  <a:lnTo>
                    <a:pt x="0" y="502506"/>
                  </a:lnTo>
                  <a:cubicBezTo>
                    <a:pt x="0" y="502506"/>
                    <a:pt x="309952" y="829174"/>
                    <a:pt x="538921" y="727558"/>
                  </a:cubicBezTo>
                  <a:cubicBezTo>
                    <a:pt x="767889" y="625942"/>
                    <a:pt x="857632" y="354063"/>
                    <a:pt x="857632" y="354063"/>
                  </a:cubicBezTo>
                  <a:close/>
                </a:path>
              </a:pathLst>
            </a:custGeom>
            <a:solidFill>
              <a:srgbClr val="FFFFFF">
                <a:alpha val="46000"/>
              </a:srgbClr>
            </a:solidFill>
            <a:ln w="15359"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1D8B6420-0970-43F3-AA3C-4BF5EE01238F}"/>
                </a:ext>
              </a:extLst>
            </p:cNvPr>
            <p:cNvSpPr/>
            <p:nvPr/>
          </p:nvSpPr>
          <p:spPr>
            <a:xfrm>
              <a:off x="10496402" y="3268590"/>
              <a:ext cx="173539" cy="199275"/>
            </a:xfrm>
            <a:custGeom>
              <a:avLst/>
              <a:gdLst>
                <a:gd name="connsiteX0" fmla="*/ 43498 w 173539"/>
                <a:gd name="connsiteY0" fmla="*/ 33533 h 199275"/>
                <a:gd name="connsiteX1" fmla="*/ 471 w 173539"/>
                <a:gd name="connsiteY1" fmla="*/ 153147 h 199275"/>
                <a:gd name="connsiteX2" fmla="*/ 31205 w 173539"/>
                <a:gd name="connsiteY2" fmla="*/ 197265 h 199275"/>
                <a:gd name="connsiteX3" fmla="*/ 114647 w 173539"/>
                <a:gd name="connsiteY3" fmla="*/ 165411 h 199275"/>
                <a:gd name="connsiteX4" fmla="*/ 160748 w 173539"/>
                <a:gd name="connsiteY4" fmla="*/ 112691 h 199275"/>
                <a:gd name="connsiteX5" fmla="*/ 161824 w 173539"/>
                <a:gd name="connsiteY5" fmla="*/ 33055 h 199275"/>
                <a:gd name="connsiteX6" fmla="*/ 43498 w 173539"/>
                <a:gd name="connsiteY6" fmla="*/ 33533 h 1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39" h="199275">
                  <a:moveTo>
                    <a:pt x="43498" y="33533"/>
                  </a:moveTo>
                  <a:cubicBezTo>
                    <a:pt x="24087" y="71243"/>
                    <a:pt x="9616" y="111469"/>
                    <a:pt x="471" y="153147"/>
                  </a:cubicBezTo>
                  <a:cubicBezTo>
                    <a:pt x="-2760" y="174117"/>
                    <a:pt x="10983" y="193845"/>
                    <a:pt x="31205" y="197265"/>
                  </a:cubicBezTo>
                  <a:cubicBezTo>
                    <a:pt x="62635" y="204457"/>
                    <a:pt x="95228" y="192015"/>
                    <a:pt x="114647" y="165411"/>
                  </a:cubicBezTo>
                  <a:lnTo>
                    <a:pt x="160748" y="112691"/>
                  </a:lnTo>
                  <a:cubicBezTo>
                    <a:pt x="177399" y="89080"/>
                    <a:pt x="177831" y="57140"/>
                    <a:pt x="161824" y="33055"/>
                  </a:cubicBezTo>
                  <a:cubicBezTo>
                    <a:pt x="135700" y="-13293"/>
                    <a:pt x="63014" y="-8834"/>
                    <a:pt x="43498" y="33533"/>
                  </a:cubicBezTo>
                  <a:close/>
                </a:path>
              </a:pathLst>
            </a:custGeom>
            <a:solidFill>
              <a:srgbClr val="F4A28C"/>
            </a:solidFill>
            <a:ln w="15359"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2897E859-C97A-4379-9537-054CF1DF3D3D}"/>
                </a:ext>
              </a:extLst>
            </p:cNvPr>
            <p:cNvSpPr/>
            <p:nvPr/>
          </p:nvSpPr>
          <p:spPr>
            <a:xfrm>
              <a:off x="10549273" y="3390519"/>
              <a:ext cx="132310" cy="268056"/>
            </a:xfrm>
            <a:custGeom>
              <a:avLst/>
              <a:gdLst>
                <a:gd name="connsiteX0" fmla="*/ 74069 w 132310"/>
                <a:gd name="connsiteY0" fmla="*/ 0 h 268056"/>
                <a:gd name="connsiteX1" fmla="*/ 132310 w 132310"/>
                <a:gd name="connsiteY1" fmla="*/ 244484 h 268056"/>
                <a:gd name="connsiteX2" fmla="*/ 0 w 132310"/>
                <a:gd name="connsiteY2" fmla="*/ 268056 h 268056"/>
                <a:gd name="connsiteX3" fmla="*/ 10449 w 132310"/>
                <a:gd name="connsiteY3" fmla="*/ 85370 h 268056"/>
                <a:gd name="connsiteX4" fmla="*/ 74069 w 132310"/>
                <a:gd name="connsiteY4" fmla="*/ 0 h 268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10" h="268056">
                  <a:moveTo>
                    <a:pt x="74069" y="0"/>
                  </a:moveTo>
                  <a:lnTo>
                    <a:pt x="132310" y="244484"/>
                  </a:lnTo>
                  <a:lnTo>
                    <a:pt x="0" y="268056"/>
                  </a:lnTo>
                  <a:lnTo>
                    <a:pt x="10449" y="85370"/>
                  </a:lnTo>
                  <a:lnTo>
                    <a:pt x="74069" y="0"/>
                  </a:lnTo>
                  <a:close/>
                </a:path>
              </a:pathLst>
            </a:custGeom>
            <a:solidFill>
              <a:srgbClr val="F4A28C"/>
            </a:solidFill>
            <a:ln w="15359"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EEAD5F0F-DD69-474E-9496-7BD0C7D9FCB6}"/>
                </a:ext>
              </a:extLst>
            </p:cNvPr>
            <p:cNvSpPr/>
            <p:nvPr/>
          </p:nvSpPr>
          <p:spPr>
            <a:xfrm>
              <a:off x="10483709" y="3346082"/>
              <a:ext cx="36213" cy="55426"/>
            </a:xfrm>
            <a:custGeom>
              <a:avLst/>
              <a:gdLst>
                <a:gd name="connsiteX0" fmla="*/ 36213 w 36213"/>
                <a:gd name="connsiteY0" fmla="*/ 0 h 55426"/>
                <a:gd name="connsiteX1" fmla="*/ 5479 w 36213"/>
                <a:gd name="connsiteY1" fmla="*/ 18635 h 55426"/>
                <a:gd name="connsiteX2" fmla="*/ 1922 w 36213"/>
                <a:gd name="connsiteY2" fmla="*/ 35813 h 55426"/>
                <a:gd name="connsiteX3" fmla="*/ 5479 w 36213"/>
                <a:gd name="connsiteY3" fmla="*/ 39500 h 55426"/>
                <a:gd name="connsiteX4" fmla="*/ 29452 w 36213"/>
                <a:gd name="connsiteY4" fmla="*/ 55427 h 5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3" h="55426">
                  <a:moveTo>
                    <a:pt x="36213" y="0"/>
                  </a:moveTo>
                  <a:lnTo>
                    <a:pt x="5479" y="18635"/>
                  </a:lnTo>
                  <a:cubicBezTo>
                    <a:pt x="-80" y="22361"/>
                    <a:pt x="-1672" y="30051"/>
                    <a:pt x="1922" y="35813"/>
                  </a:cubicBezTo>
                  <a:cubicBezTo>
                    <a:pt x="2843" y="37289"/>
                    <a:pt x="4056" y="38545"/>
                    <a:pt x="5479" y="39500"/>
                  </a:cubicBezTo>
                  <a:lnTo>
                    <a:pt x="29452" y="55427"/>
                  </a:lnTo>
                  <a:close/>
                </a:path>
              </a:pathLst>
            </a:custGeom>
            <a:solidFill>
              <a:srgbClr val="F4A28C"/>
            </a:solidFill>
            <a:ln w="15359"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4E4DF5EB-0E41-44EA-9A47-DDCE299159B3}"/>
                </a:ext>
              </a:extLst>
            </p:cNvPr>
            <p:cNvSpPr/>
            <p:nvPr/>
          </p:nvSpPr>
          <p:spPr>
            <a:xfrm>
              <a:off x="10554652" y="3438938"/>
              <a:ext cx="69458" cy="129488"/>
            </a:xfrm>
            <a:custGeom>
              <a:avLst/>
              <a:gdLst>
                <a:gd name="connsiteX0" fmla="*/ 4764 w 69458"/>
                <a:gd name="connsiteY0" fmla="*/ 26758 h 129488"/>
                <a:gd name="connsiteX1" fmla="*/ 69459 w 69458"/>
                <a:gd name="connsiteY1" fmla="*/ 0 h 129488"/>
                <a:gd name="connsiteX2" fmla="*/ 0 w 69458"/>
                <a:gd name="connsiteY2" fmla="*/ 129489 h 129488"/>
              </a:gdLst>
              <a:ahLst/>
              <a:cxnLst>
                <a:cxn ang="0">
                  <a:pos x="connsiteX0" y="connsiteY0"/>
                </a:cxn>
                <a:cxn ang="0">
                  <a:pos x="connsiteX1" y="connsiteY1"/>
                </a:cxn>
                <a:cxn ang="0">
                  <a:pos x="connsiteX2" y="connsiteY2"/>
                </a:cxn>
              </a:cxnLst>
              <a:rect l="l" t="t" r="r" b="b"/>
              <a:pathLst>
                <a:path w="69458" h="129488">
                  <a:moveTo>
                    <a:pt x="4764" y="26758"/>
                  </a:moveTo>
                  <a:cubicBezTo>
                    <a:pt x="4764" y="26758"/>
                    <a:pt x="53324" y="15927"/>
                    <a:pt x="69459" y="0"/>
                  </a:cubicBezTo>
                  <a:cubicBezTo>
                    <a:pt x="69459" y="0"/>
                    <a:pt x="64849" y="114517"/>
                    <a:pt x="0" y="129489"/>
                  </a:cubicBezTo>
                  <a:close/>
                </a:path>
              </a:pathLst>
            </a:custGeom>
            <a:solidFill>
              <a:srgbClr val="CE8172">
                <a:alpha val="31000"/>
              </a:srgbClr>
            </a:solidFill>
            <a:ln w="15359"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55F94035-6B1F-4D22-8C4D-79BDB13FE914}"/>
                </a:ext>
              </a:extLst>
            </p:cNvPr>
            <p:cNvSpPr/>
            <p:nvPr/>
          </p:nvSpPr>
          <p:spPr>
            <a:xfrm>
              <a:off x="10597065" y="3368395"/>
              <a:ext cx="38808" cy="45415"/>
            </a:xfrm>
            <a:custGeom>
              <a:avLst/>
              <a:gdLst>
                <a:gd name="connsiteX0" fmla="*/ 0 w 38808"/>
                <a:gd name="connsiteY0" fmla="*/ 18620 h 45415"/>
                <a:gd name="connsiteX1" fmla="*/ 30734 w 38808"/>
                <a:gd name="connsiteY1" fmla="*/ 2693 h 45415"/>
                <a:gd name="connsiteX2" fmla="*/ 4456 w 38808"/>
                <a:gd name="connsiteY2" fmla="*/ 44263 h 45415"/>
              </a:gdLst>
              <a:ahLst/>
              <a:cxnLst>
                <a:cxn ang="0">
                  <a:pos x="connsiteX0" y="connsiteY0"/>
                </a:cxn>
                <a:cxn ang="0">
                  <a:pos x="connsiteX1" y="connsiteY1"/>
                </a:cxn>
                <a:cxn ang="0">
                  <a:pos x="connsiteX2" y="connsiteY2"/>
                </a:cxn>
              </a:cxnLst>
              <a:rect l="l" t="t" r="r" b="b"/>
              <a:pathLst>
                <a:path w="38808" h="45415">
                  <a:moveTo>
                    <a:pt x="0" y="18620"/>
                  </a:moveTo>
                  <a:cubicBezTo>
                    <a:pt x="0" y="18620"/>
                    <a:pt x="11679" y="-8456"/>
                    <a:pt x="30734" y="2693"/>
                  </a:cubicBezTo>
                  <a:cubicBezTo>
                    <a:pt x="49789" y="13842"/>
                    <a:pt x="32731" y="52545"/>
                    <a:pt x="4456" y="44263"/>
                  </a:cubicBezTo>
                  <a:close/>
                </a:path>
              </a:pathLst>
            </a:custGeom>
            <a:solidFill>
              <a:srgbClr val="F4A28C"/>
            </a:solidFill>
            <a:ln w="15359"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3CA6C69F-4A5D-42B5-B855-D0C3BFE55500}"/>
                </a:ext>
              </a:extLst>
            </p:cNvPr>
            <p:cNvSpPr/>
            <p:nvPr/>
          </p:nvSpPr>
          <p:spPr>
            <a:xfrm>
              <a:off x="10522820" y="3141863"/>
              <a:ext cx="253278" cy="283028"/>
            </a:xfrm>
            <a:custGeom>
              <a:avLst/>
              <a:gdLst>
                <a:gd name="connsiteX0" fmla="*/ 167522 w 253278"/>
                <a:gd name="connsiteY0" fmla="*/ 240215 h 283028"/>
                <a:gd name="connsiteX1" fmla="*/ 156766 w 253278"/>
                <a:gd name="connsiteY1" fmla="*/ 240215 h 283028"/>
                <a:gd name="connsiteX2" fmla="*/ 129412 w 253278"/>
                <a:gd name="connsiteY2" fmla="*/ 258213 h 283028"/>
                <a:gd name="connsiteX3" fmla="*/ 121114 w 253278"/>
                <a:gd name="connsiteY3" fmla="*/ 257258 h 283028"/>
                <a:gd name="connsiteX4" fmla="*/ 105747 w 253278"/>
                <a:gd name="connsiteY4" fmla="*/ 266814 h 283028"/>
                <a:gd name="connsiteX5" fmla="*/ 93454 w 253278"/>
                <a:gd name="connsiteY5" fmla="*/ 280352 h 283028"/>
                <a:gd name="connsiteX6" fmla="*/ 77319 w 253278"/>
                <a:gd name="connsiteY6" fmla="*/ 281945 h 283028"/>
                <a:gd name="connsiteX7" fmla="*/ 72709 w 253278"/>
                <a:gd name="connsiteY7" fmla="*/ 278759 h 283028"/>
                <a:gd name="connsiteX8" fmla="*/ 74398 w 253278"/>
                <a:gd name="connsiteY8" fmla="*/ 266814 h 283028"/>
                <a:gd name="connsiteX9" fmla="*/ 81775 w 253278"/>
                <a:gd name="connsiteY9" fmla="*/ 248179 h 283028"/>
                <a:gd name="connsiteX10" fmla="*/ 86231 w 253278"/>
                <a:gd name="connsiteY10" fmla="*/ 232252 h 283028"/>
                <a:gd name="connsiteX11" fmla="*/ 90841 w 253278"/>
                <a:gd name="connsiteY11" fmla="*/ 208998 h 283028"/>
                <a:gd name="connsiteX12" fmla="*/ 77011 w 253278"/>
                <a:gd name="connsiteY12" fmla="*/ 200397 h 283028"/>
                <a:gd name="connsiteX13" fmla="*/ 64717 w 253278"/>
                <a:gd name="connsiteY13" fmla="*/ 188611 h 283028"/>
                <a:gd name="connsiteX14" fmla="*/ 23380 w 253278"/>
                <a:gd name="connsiteY14" fmla="*/ 173958 h 283028"/>
                <a:gd name="connsiteX15" fmla="*/ 11240 w 253278"/>
                <a:gd name="connsiteY15" fmla="*/ 162490 h 283028"/>
                <a:gd name="connsiteX16" fmla="*/ 12930 w 253278"/>
                <a:gd name="connsiteY16" fmla="*/ 146563 h 283028"/>
                <a:gd name="connsiteX17" fmla="*/ 26607 w 253278"/>
                <a:gd name="connsiteY17" fmla="*/ 132228 h 283028"/>
                <a:gd name="connsiteX18" fmla="*/ 21229 w 253278"/>
                <a:gd name="connsiteY18" fmla="*/ 125698 h 283028"/>
                <a:gd name="connsiteX19" fmla="*/ 22 w 253278"/>
                <a:gd name="connsiteY19" fmla="*/ 86676 h 283028"/>
                <a:gd name="connsiteX20" fmla="*/ 24917 w 253278"/>
                <a:gd name="connsiteY20" fmla="*/ 52751 h 283028"/>
                <a:gd name="connsiteX21" fmla="*/ 49658 w 253278"/>
                <a:gd name="connsiteY21" fmla="*/ 44628 h 283028"/>
                <a:gd name="connsiteX22" fmla="*/ 50580 w 253278"/>
                <a:gd name="connsiteY22" fmla="*/ 30612 h 283028"/>
                <a:gd name="connsiteX23" fmla="*/ 78817 w 253278"/>
                <a:gd name="connsiteY23" fmla="*/ 7 h 283028"/>
                <a:gd name="connsiteX24" fmla="*/ 99600 w 253278"/>
                <a:gd name="connsiteY24" fmla="*/ 8473 h 283028"/>
                <a:gd name="connsiteX25" fmla="*/ 111894 w 253278"/>
                <a:gd name="connsiteY25" fmla="*/ 18667 h 283028"/>
                <a:gd name="connsiteX26" fmla="*/ 130488 w 253278"/>
                <a:gd name="connsiteY26" fmla="*/ 8314 h 283028"/>
                <a:gd name="connsiteX27" fmla="*/ 161222 w 253278"/>
                <a:gd name="connsiteY27" fmla="*/ 6881 h 283028"/>
                <a:gd name="connsiteX28" fmla="*/ 181660 w 253278"/>
                <a:gd name="connsiteY28" fmla="*/ 32046 h 283028"/>
                <a:gd name="connsiteX29" fmla="*/ 187038 w 253278"/>
                <a:gd name="connsiteY29" fmla="*/ 43673 h 283028"/>
                <a:gd name="connsiteX30" fmla="*/ 196873 w 253278"/>
                <a:gd name="connsiteY30" fmla="*/ 48770 h 283028"/>
                <a:gd name="connsiteX31" fmla="*/ 242974 w 253278"/>
                <a:gd name="connsiteY31" fmla="*/ 59122 h 283028"/>
                <a:gd name="connsiteX32" fmla="*/ 246662 w 253278"/>
                <a:gd name="connsiteY32" fmla="*/ 94640 h 283028"/>
                <a:gd name="connsiteX33" fmla="*/ 236520 w 253278"/>
                <a:gd name="connsiteY33" fmla="*/ 110567 h 283028"/>
                <a:gd name="connsiteX34" fmla="*/ 240055 w 253278"/>
                <a:gd name="connsiteY34" fmla="*/ 120601 h 283028"/>
                <a:gd name="connsiteX35" fmla="*/ 251734 w 253278"/>
                <a:gd name="connsiteY35" fmla="*/ 163127 h 283028"/>
                <a:gd name="connsiteX36" fmla="*/ 218080 w 253278"/>
                <a:gd name="connsiteY36" fmla="*/ 199760 h 283028"/>
                <a:gd name="connsiteX37" fmla="*/ 179969 w 253278"/>
                <a:gd name="connsiteY37" fmla="*/ 219032 h 283028"/>
                <a:gd name="connsiteX38" fmla="*/ 172901 w 253278"/>
                <a:gd name="connsiteY38" fmla="*/ 237826 h 283028"/>
                <a:gd name="connsiteX39" fmla="*/ 167522 w 253278"/>
                <a:gd name="connsiteY39" fmla="*/ 240215 h 28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3278" h="283028">
                  <a:moveTo>
                    <a:pt x="167522" y="240215"/>
                  </a:moveTo>
                  <a:cubicBezTo>
                    <a:pt x="164142" y="240215"/>
                    <a:pt x="160300" y="240215"/>
                    <a:pt x="156766" y="240215"/>
                  </a:cubicBezTo>
                  <a:cubicBezTo>
                    <a:pt x="142935" y="241171"/>
                    <a:pt x="145701" y="258850"/>
                    <a:pt x="129412" y="258213"/>
                  </a:cubicBezTo>
                  <a:cubicBezTo>
                    <a:pt x="126665" y="257739"/>
                    <a:pt x="123895" y="257420"/>
                    <a:pt x="121114" y="257258"/>
                  </a:cubicBezTo>
                  <a:cubicBezTo>
                    <a:pt x="114901" y="257995"/>
                    <a:pt x="109299" y="261479"/>
                    <a:pt x="105747" y="266814"/>
                  </a:cubicBezTo>
                  <a:cubicBezTo>
                    <a:pt x="102431" y="272025"/>
                    <a:pt x="98272" y="276605"/>
                    <a:pt x="93454" y="280352"/>
                  </a:cubicBezTo>
                  <a:cubicBezTo>
                    <a:pt x="88540" y="283242"/>
                    <a:pt x="82670" y="283821"/>
                    <a:pt x="77319" y="281945"/>
                  </a:cubicBezTo>
                  <a:cubicBezTo>
                    <a:pt x="75507" y="281389"/>
                    <a:pt x="73900" y="280278"/>
                    <a:pt x="72709" y="278759"/>
                  </a:cubicBezTo>
                  <a:cubicBezTo>
                    <a:pt x="70557" y="275255"/>
                    <a:pt x="72708" y="270637"/>
                    <a:pt x="74398" y="266814"/>
                  </a:cubicBezTo>
                  <a:cubicBezTo>
                    <a:pt x="77327" y="260814"/>
                    <a:pt x="79794" y="254583"/>
                    <a:pt x="81775" y="248179"/>
                  </a:cubicBezTo>
                  <a:cubicBezTo>
                    <a:pt x="83465" y="242604"/>
                    <a:pt x="84848" y="237030"/>
                    <a:pt x="86231" y="232252"/>
                  </a:cubicBezTo>
                  <a:cubicBezTo>
                    <a:pt x="87614" y="227473"/>
                    <a:pt x="93454" y="213458"/>
                    <a:pt x="90841" y="208998"/>
                  </a:cubicBezTo>
                  <a:cubicBezTo>
                    <a:pt x="88228" y="204538"/>
                    <a:pt x="80545" y="203423"/>
                    <a:pt x="77011" y="200397"/>
                  </a:cubicBezTo>
                  <a:cubicBezTo>
                    <a:pt x="73476" y="197371"/>
                    <a:pt x="70403" y="191796"/>
                    <a:pt x="64717" y="188611"/>
                  </a:cubicBezTo>
                  <a:cubicBezTo>
                    <a:pt x="51963" y="181284"/>
                    <a:pt x="36442" y="180807"/>
                    <a:pt x="23380" y="173958"/>
                  </a:cubicBezTo>
                  <a:cubicBezTo>
                    <a:pt x="18237" y="171607"/>
                    <a:pt x="13975" y="167581"/>
                    <a:pt x="11240" y="162490"/>
                  </a:cubicBezTo>
                  <a:cubicBezTo>
                    <a:pt x="8621" y="157320"/>
                    <a:pt x="9289" y="151019"/>
                    <a:pt x="12930" y="146563"/>
                  </a:cubicBezTo>
                  <a:cubicBezTo>
                    <a:pt x="17848" y="141466"/>
                    <a:pt x="28297" y="139236"/>
                    <a:pt x="26607" y="132228"/>
                  </a:cubicBezTo>
                  <a:cubicBezTo>
                    <a:pt x="26607" y="129362"/>
                    <a:pt x="23534" y="127450"/>
                    <a:pt x="21229" y="125698"/>
                  </a:cubicBezTo>
                  <a:cubicBezTo>
                    <a:pt x="8764" y="116746"/>
                    <a:pt x="948" y="102364"/>
                    <a:pt x="22" y="86676"/>
                  </a:cubicBezTo>
                  <a:cubicBezTo>
                    <a:pt x="-545" y="70663"/>
                    <a:pt x="9876" y="56462"/>
                    <a:pt x="24917" y="52751"/>
                  </a:cubicBezTo>
                  <a:cubicBezTo>
                    <a:pt x="33830" y="51159"/>
                    <a:pt x="45508" y="52751"/>
                    <a:pt x="49658" y="44628"/>
                  </a:cubicBezTo>
                  <a:cubicBezTo>
                    <a:pt x="51051" y="40102"/>
                    <a:pt x="51367" y="35293"/>
                    <a:pt x="50580" y="30612"/>
                  </a:cubicBezTo>
                  <a:cubicBezTo>
                    <a:pt x="50223" y="14079"/>
                    <a:pt x="62865" y="377"/>
                    <a:pt x="78817" y="7"/>
                  </a:cubicBezTo>
                  <a:cubicBezTo>
                    <a:pt x="86559" y="-172"/>
                    <a:pt x="94047" y="2878"/>
                    <a:pt x="99600" y="8473"/>
                  </a:cubicBezTo>
                  <a:cubicBezTo>
                    <a:pt x="103442" y="12455"/>
                    <a:pt x="106669" y="17711"/>
                    <a:pt x="111894" y="18667"/>
                  </a:cubicBezTo>
                  <a:cubicBezTo>
                    <a:pt x="117119" y="19623"/>
                    <a:pt x="124495" y="12615"/>
                    <a:pt x="130488" y="8314"/>
                  </a:cubicBezTo>
                  <a:cubicBezTo>
                    <a:pt x="139748" y="2174"/>
                    <a:pt x="151467" y="1627"/>
                    <a:pt x="161222" y="6881"/>
                  </a:cubicBezTo>
                  <a:cubicBezTo>
                    <a:pt x="170830" y="12326"/>
                    <a:pt x="178122" y="21304"/>
                    <a:pt x="181660" y="32046"/>
                  </a:cubicBezTo>
                  <a:cubicBezTo>
                    <a:pt x="182669" y="36261"/>
                    <a:pt x="184499" y="40218"/>
                    <a:pt x="187038" y="43673"/>
                  </a:cubicBezTo>
                  <a:cubicBezTo>
                    <a:pt x="189810" y="46264"/>
                    <a:pt x="193210" y="48026"/>
                    <a:pt x="196873" y="48770"/>
                  </a:cubicBezTo>
                  <a:cubicBezTo>
                    <a:pt x="212240" y="52751"/>
                    <a:pt x="231296" y="48770"/>
                    <a:pt x="242974" y="59122"/>
                  </a:cubicBezTo>
                  <a:cubicBezTo>
                    <a:pt x="252832" y="68217"/>
                    <a:pt x="254428" y="83579"/>
                    <a:pt x="246662" y="94640"/>
                  </a:cubicBezTo>
                  <a:cubicBezTo>
                    <a:pt x="242667" y="99737"/>
                    <a:pt x="236674" y="104037"/>
                    <a:pt x="236520" y="110567"/>
                  </a:cubicBezTo>
                  <a:cubicBezTo>
                    <a:pt x="236692" y="114206"/>
                    <a:pt x="237924" y="117705"/>
                    <a:pt x="240055" y="120601"/>
                  </a:cubicBezTo>
                  <a:cubicBezTo>
                    <a:pt x="247892" y="133662"/>
                    <a:pt x="256958" y="148793"/>
                    <a:pt x="251734" y="163127"/>
                  </a:cubicBezTo>
                  <a:cubicBezTo>
                    <a:pt x="246509" y="177462"/>
                    <a:pt x="228376" y="189885"/>
                    <a:pt x="218080" y="199760"/>
                  </a:cubicBezTo>
                  <a:cubicBezTo>
                    <a:pt x="207784" y="209635"/>
                    <a:pt x="187346" y="205972"/>
                    <a:pt x="179969" y="219032"/>
                  </a:cubicBezTo>
                  <a:cubicBezTo>
                    <a:pt x="176743" y="224925"/>
                    <a:pt x="177665" y="233207"/>
                    <a:pt x="172901" y="237826"/>
                  </a:cubicBezTo>
                  <a:cubicBezTo>
                    <a:pt x="171317" y="239054"/>
                    <a:pt x="169473" y="239873"/>
                    <a:pt x="167522" y="240215"/>
                  </a:cubicBezTo>
                  <a:close/>
                </a:path>
              </a:pathLst>
            </a:custGeom>
            <a:solidFill>
              <a:srgbClr val="24285B"/>
            </a:solidFill>
            <a:ln w="15359"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91241EDC-E48F-422A-8FB0-556EF8EC8211}"/>
                </a:ext>
              </a:extLst>
            </p:cNvPr>
            <p:cNvSpPr/>
            <p:nvPr/>
          </p:nvSpPr>
          <p:spPr>
            <a:xfrm>
              <a:off x="10630872" y="3364720"/>
              <a:ext cx="60854" cy="55232"/>
            </a:xfrm>
            <a:custGeom>
              <a:avLst/>
              <a:gdLst>
                <a:gd name="connsiteX0" fmla="*/ 14138 w 60854"/>
                <a:gd name="connsiteY0" fmla="*/ 2705 h 55232"/>
                <a:gd name="connsiteX1" fmla="*/ 60239 w 60854"/>
                <a:gd name="connsiteY1" fmla="*/ 21499 h 55232"/>
                <a:gd name="connsiteX2" fmla="*/ 0 w 60854"/>
                <a:gd name="connsiteY2" fmla="*/ 43160 h 55232"/>
                <a:gd name="connsiteX3" fmla="*/ 14138 w 60854"/>
                <a:gd name="connsiteY3" fmla="*/ 2705 h 55232"/>
              </a:gdLst>
              <a:ahLst/>
              <a:cxnLst>
                <a:cxn ang="0">
                  <a:pos x="connsiteX0" y="connsiteY0"/>
                </a:cxn>
                <a:cxn ang="0">
                  <a:pos x="connsiteX1" y="connsiteY1"/>
                </a:cxn>
                <a:cxn ang="0">
                  <a:pos x="connsiteX2" y="connsiteY2"/>
                </a:cxn>
                <a:cxn ang="0">
                  <a:pos x="connsiteX3" y="connsiteY3"/>
                </a:cxn>
              </a:cxnLst>
              <a:rect l="l" t="t" r="r" b="b"/>
              <a:pathLst>
                <a:path w="60854" h="55232">
                  <a:moveTo>
                    <a:pt x="14138" y="2705"/>
                  </a:moveTo>
                  <a:cubicBezTo>
                    <a:pt x="14138" y="2705"/>
                    <a:pt x="53938" y="-10515"/>
                    <a:pt x="60239" y="21499"/>
                  </a:cubicBezTo>
                  <a:cubicBezTo>
                    <a:pt x="66539" y="53513"/>
                    <a:pt x="22897" y="66892"/>
                    <a:pt x="0" y="43160"/>
                  </a:cubicBezTo>
                  <a:cubicBezTo>
                    <a:pt x="9272" y="31887"/>
                    <a:pt x="14294" y="17517"/>
                    <a:pt x="14138" y="2705"/>
                  </a:cubicBezTo>
                  <a:close/>
                </a:path>
              </a:pathLst>
            </a:custGeom>
            <a:solidFill>
              <a:srgbClr val="F4A28C"/>
            </a:solidFill>
            <a:ln w="15359"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9EBF37A3-18BB-4F71-ACBF-25E7D6071F84}"/>
                </a:ext>
              </a:extLst>
            </p:cNvPr>
            <p:cNvSpPr/>
            <p:nvPr/>
          </p:nvSpPr>
          <p:spPr>
            <a:xfrm>
              <a:off x="10327527" y="5007934"/>
              <a:ext cx="859015" cy="636294"/>
            </a:xfrm>
            <a:custGeom>
              <a:avLst/>
              <a:gdLst>
                <a:gd name="connsiteX0" fmla="*/ 0 w 859015"/>
                <a:gd name="connsiteY0" fmla="*/ 0 h 636294"/>
                <a:gd name="connsiteX1" fmla="*/ 859015 w 859015"/>
                <a:gd name="connsiteY1" fmla="*/ 0 h 636294"/>
                <a:gd name="connsiteX2" fmla="*/ 859015 w 859015"/>
                <a:gd name="connsiteY2" fmla="*/ 636295 h 636294"/>
                <a:gd name="connsiteX3" fmla="*/ 0 w 859015"/>
                <a:gd name="connsiteY3" fmla="*/ 636295 h 636294"/>
              </a:gdLst>
              <a:ahLst/>
              <a:cxnLst>
                <a:cxn ang="0">
                  <a:pos x="connsiteX0" y="connsiteY0"/>
                </a:cxn>
                <a:cxn ang="0">
                  <a:pos x="connsiteX1" y="connsiteY1"/>
                </a:cxn>
                <a:cxn ang="0">
                  <a:pos x="connsiteX2" y="connsiteY2"/>
                </a:cxn>
                <a:cxn ang="0">
                  <a:pos x="connsiteX3" y="connsiteY3"/>
                </a:cxn>
              </a:cxnLst>
              <a:rect l="l" t="t" r="r" b="b"/>
              <a:pathLst>
                <a:path w="859015" h="636294">
                  <a:moveTo>
                    <a:pt x="0" y="0"/>
                  </a:moveTo>
                  <a:lnTo>
                    <a:pt x="859015" y="0"/>
                  </a:lnTo>
                  <a:lnTo>
                    <a:pt x="859015" y="636295"/>
                  </a:lnTo>
                  <a:lnTo>
                    <a:pt x="0" y="636295"/>
                  </a:lnTo>
                  <a:close/>
                </a:path>
              </a:pathLst>
            </a:custGeom>
            <a:solidFill>
              <a:srgbClr val="E6E6E6"/>
            </a:solidFill>
            <a:ln w="15359"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D5F300EB-CD78-4530-ADDA-86849687C248}"/>
                </a:ext>
              </a:extLst>
            </p:cNvPr>
            <p:cNvSpPr/>
            <p:nvPr/>
          </p:nvSpPr>
          <p:spPr>
            <a:xfrm>
              <a:off x="10289417" y="5083907"/>
              <a:ext cx="264927" cy="560321"/>
            </a:xfrm>
            <a:custGeom>
              <a:avLst/>
              <a:gdLst>
                <a:gd name="connsiteX0" fmla="*/ 264927 w 264927"/>
                <a:gd name="connsiteY0" fmla="*/ 560321 h 560321"/>
                <a:gd name="connsiteX1" fmla="*/ 223590 w 264927"/>
                <a:gd name="connsiteY1" fmla="*/ 0 h 560321"/>
                <a:gd name="connsiteX2" fmla="*/ 51326 w 264927"/>
                <a:gd name="connsiteY2" fmla="*/ 27236 h 560321"/>
                <a:gd name="connsiteX3" fmla="*/ 0 w 264927"/>
                <a:gd name="connsiteY3" fmla="*/ 242095 h 560321"/>
                <a:gd name="connsiteX4" fmla="*/ 38110 w 264927"/>
                <a:gd name="connsiteY4" fmla="*/ 560321 h 560321"/>
                <a:gd name="connsiteX5" fmla="*/ 264927 w 264927"/>
                <a:gd name="connsiteY5" fmla="*/ 560321 h 56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927" h="560321">
                  <a:moveTo>
                    <a:pt x="264927" y="560321"/>
                  </a:moveTo>
                  <a:lnTo>
                    <a:pt x="223590" y="0"/>
                  </a:lnTo>
                  <a:lnTo>
                    <a:pt x="51326" y="27236"/>
                  </a:lnTo>
                  <a:lnTo>
                    <a:pt x="0" y="242095"/>
                  </a:lnTo>
                  <a:lnTo>
                    <a:pt x="38110" y="560321"/>
                  </a:lnTo>
                  <a:lnTo>
                    <a:pt x="264927" y="560321"/>
                  </a:lnTo>
                  <a:close/>
                </a:path>
              </a:pathLst>
            </a:custGeom>
            <a:solidFill>
              <a:srgbClr val="000000">
                <a:alpha val="8000"/>
              </a:srgbClr>
            </a:solidFill>
            <a:ln w="1535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E1B67264-2CBD-4282-83A7-DEB5FA47F2CD}"/>
                </a:ext>
              </a:extLst>
            </p:cNvPr>
            <p:cNvSpPr/>
            <p:nvPr/>
          </p:nvSpPr>
          <p:spPr>
            <a:xfrm>
              <a:off x="10425919" y="5570645"/>
              <a:ext cx="174219" cy="122617"/>
            </a:xfrm>
            <a:custGeom>
              <a:avLst/>
              <a:gdLst>
                <a:gd name="connsiteX0" fmla="*/ 106758 w 174219"/>
                <a:gd name="connsiteY0" fmla="*/ 0 h 122617"/>
                <a:gd name="connsiteX1" fmla="*/ 42217 w 174219"/>
                <a:gd name="connsiteY1" fmla="*/ 57020 h 122617"/>
                <a:gd name="connsiteX2" fmla="*/ 25467 w 174219"/>
                <a:gd name="connsiteY2" fmla="*/ 120729 h 122617"/>
                <a:gd name="connsiteX3" fmla="*/ 174219 w 174219"/>
                <a:gd name="connsiteY3" fmla="*/ 77566 h 122617"/>
                <a:gd name="connsiteX4" fmla="*/ 171146 w 174219"/>
                <a:gd name="connsiteY4" fmla="*/ 8441 h 12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19" h="122617">
                  <a:moveTo>
                    <a:pt x="106758" y="0"/>
                  </a:moveTo>
                  <a:cubicBezTo>
                    <a:pt x="106758" y="0"/>
                    <a:pt x="88472" y="53038"/>
                    <a:pt x="42217" y="57020"/>
                  </a:cubicBezTo>
                  <a:cubicBezTo>
                    <a:pt x="-4038" y="61001"/>
                    <a:pt x="-16178" y="107987"/>
                    <a:pt x="25467" y="120729"/>
                  </a:cubicBezTo>
                  <a:cubicBezTo>
                    <a:pt x="67111" y="133471"/>
                    <a:pt x="174219" y="77566"/>
                    <a:pt x="174219" y="77566"/>
                  </a:cubicBezTo>
                  <a:lnTo>
                    <a:pt x="171146" y="8441"/>
                  </a:lnTo>
                  <a:close/>
                </a:path>
              </a:pathLst>
            </a:custGeom>
            <a:solidFill>
              <a:srgbClr val="68E1FD"/>
            </a:solidFill>
            <a:ln w="15359"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220B804F-A4D2-45AE-96EA-A3839618970B}"/>
                </a:ext>
              </a:extLst>
            </p:cNvPr>
            <p:cNvSpPr/>
            <p:nvPr/>
          </p:nvSpPr>
          <p:spPr>
            <a:xfrm>
              <a:off x="10231434" y="3632136"/>
              <a:ext cx="996434" cy="1387265"/>
            </a:xfrm>
            <a:custGeom>
              <a:avLst/>
              <a:gdLst>
                <a:gd name="connsiteX0" fmla="*/ 306621 w 996434"/>
                <a:gd name="connsiteY0" fmla="*/ 23572 h 1387265"/>
                <a:gd name="connsiteX1" fmla="*/ 438777 w 996434"/>
                <a:gd name="connsiteY1" fmla="*/ 0 h 1387265"/>
                <a:gd name="connsiteX2" fmla="*/ 955723 w 996434"/>
                <a:gd name="connsiteY2" fmla="*/ 156884 h 1387265"/>
                <a:gd name="connsiteX3" fmla="*/ 762099 w 996434"/>
                <a:gd name="connsiteY3" fmla="*/ 1371338 h 1387265"/>
                <a:gd name="connsiteX4" fmla="*/ 241158 w 996434"/>
                <a:gd name="connsiteY4" fmla="*/ 1387266 h 1387265"/>
                <a:gd name="connsiteX5" fmla="*/ 172928 w 996434"/>
                <a:gd name="connsiteY5" fmla="*/ 845738 h 1387265"/>
                <a:gd name="connsiteX6" fmla="*/ 306621 w 996434"/>
                <a:gd name="connsiteY6" fmla="*/ 23572 h 138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434" h="1387265">
                  <a:moveTo>
                    <a:pt x="306621" y="23572"/>
                  </a:moveTo>
                  <a:lnTo>
                    <a:pt x="438777" y="0"/>
                  </a:lnTo>
                  <a:cubicBezTo>
                    <a:pt x="438777" y="0"/>
                    <a:pt x="878735" y="0"/>
                    <a:pt x="955723" y="156884"/>
                  </a:cubicBezTo>
                  <a:cubicBezTo>
                    <a:pt x="1032712" y="313767"/>
                    <a:pt x="1017191" y="894317"/>
                    <a:pt x="762099" y="1371338"/>
                  </a:cubicBezTo>
                  <a:lnTo>
                    <a:pt x="241158" y="1387266"/>
                  </a:lnTo>
                  <a:cubicBezTo>
                    <a:pt x="241158" y="1387266"/>
                    <a:pt x="270048" y="1036866"/>
                    <a:pt x="172928" y="845738"/>
                  </a:cubicBezTo>
                  <a:cubicBezTo>
                    <a:pt x="75809" y="654611"/>
                    <a:pt x="-225231" y="249421"/>
                    <a:pt x="306621" y="23572"/>
                  </a:cubicBezTo>
                  <a:close/>
                </a:path>
              </a:pathLst>
            </a:custGeom>
            <a:solidFill>
              <a:srgbClr val="68E1FD"/>
            </a:solidFill>
            <a:ln w="1535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26265132-7B5E-469A-BBA6-51ECBBD8F8E9}"/>
                </a:ext>
              </a:extLst>
            </p:cNvPr>
            <p:cNvSpPr/>
            <p:nvPr/>
          </p:nvSpPr>
          <p:spPr>
            <a:xfrm>
              <a:off x="10458396" y="4960778"/>
              <a:ext cx="535136" cy="614326"/>
            </a:xfrm>
            <a:custGeom>
              <a:avLst/>
              <a:gdLst>
                <a:gd name="connsiteX0" fmla="*/ 535137 w 535136"/>
                <a:gd name="connsiteY0" fmla="*/ 42697 h 614326"/>
                <a:gd name="connsiteX1" fmla="*/ 280352 w 535136"/>
                <a:gd name="connsiteY1" fmla="*/ 2878 h 614326"/>
                <a:gd name="connsiteX2" fmla="*/ 2744 w 535136"/>
                <a:gd name="connsiteY2" fmla="*/ 214993 h 614326"/>
                <a:gd name="connsiteX3" fmla="*/ 1287 w 535136"/>
                <a:gd name="connsiteY3" fmla="*/ 278739 h 614326"/>
                <a:gd name="connsiteX4" fmla="*/ 34634 w 535136"/>
                <a:gd name="connsiteY4" fmla="*/ 614326 h 614326"/>
                <a:gd name="connsiteX5" fmla="*/ 159567 w 535136"/>
                <a:gd name="connsiteY5" fmla="*/ 614326 h 614326"/>
                <a:gd name="connsiteX6" fmla="*/ 148810 w 535136"/>
                <a:gd name="connsiteY6" fmla="*/ 300241 h 614326"/>
                <a:gd name="connsiteX7" fmla="*/ 258988 w 535136"/>
                <a:gd name="connsiteY7" fmla="*/ 176974 h 614326"/>
                <a:gd name="connsiteX8" fmla="*/ 281581 w 535136"/>
                <a:gd name="connsiteY8" fmla="*/ 178397 h 614326"/>
                <a:gd name="connsiteX9" fmla="*/ 535137 w 535136"/>
                <a:gd name="connsiteY9" fmla="*/ 42697 h 6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36" h="614326">
                  <a:moveTo>
                    <a:pt x="535137" y="42697"/>
                  </a:moveTo>
                  <a:lnTo>
                    <a:pt x="280352" y="2878"/>
                  </a:lnTo>
                  <a:cubicBezTo>
                    <a:pt x="147179" y="-18002"/>
                    <a:pt x="22890" y="76965"/>
                    <a:pt x="2744" y="214993"/>
                  </a:cubicBezTo>
                  <a:cubicBezTo>
                    <a:pt x="-336" y="236093"/>
                    <a:pt x="-825" y="257512"/>
                    <a:pt x="1287" y="278739"/>
                  </a:cubicBezTo>
                  <a:lnTo>
                    <a:pt x="34634" y="614326"/>
                  </a:lnTo>
                  <a:lnTo>
                    <a:pt x="159567" y="614326"/>
                  </a:lnTo>
                  <a:lnTo>
                    <a:pt x="148810" y="300241"/>
                  </a:lnTo>
                  <a:cubicBezTo>
                    <a:pt x="146393" y="234667"/>
                    <a:pt x="195722" y="179479"/>
                    <a:pt x="258988" y="176974"/>
                  </a:cubicBezTo>
                  <a:cubicBezTo>
                    <a:pt x="266546" y="176675"/>
                    <a:pt x="274114" y="177151"/>
                    <a:pt x="281581" y="178397"/>
                  </a:cubicBezTo>
                  <a:cubicBezTo>
                    <a:pt x="390072" y="196395"/>
                    <a:pt x="524534" y="188590"/>
                    <a:pt x="535137" y="42697"/>
                  </a:cubicBezTo>
                  <a:close/>
                </a:path>
              </a:pathLst>
            </a:custGeom>
            <a:solidFill>
              <a:srgbClr val="24285B"/>
            </a:solidFill>
            <a:ln w="15359"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EC97B911-9006-410C-B3EB-65BF2B68DE13}"/>
                </a:ext>
              </a:extLst>
            </p:cNvPr>
            <p:cNvSpPr/>
            <p:nvPr/>
          </p:nvSpPr>
          <p:spPr>
            <a:xfrm>
              <a:off x="10166541" y="5570645"/>
              <a:ext cx="174202" cy="122617"/>
            </a:xfrm>
            <a:custGeom>
              <a:avLst/>
              <a:gdLst>
                <a:gd name="connsiteX0" fmla="*/ 106742 w 174202"/>
                <a:gd name="connsiteY0" fmla="*/ 0 h 122617"/>
                <a:gd name="connsiteX1" fmla="*/ 42200 w 174202"/>
                <a:gd name="connsiteY1" fmla="*/ 57020 h 122617"/>
                <a:gd name="connsiteX2" fmla="*/ 25296 w 174202"/>
                <a:gd name="connsiteY2" fmla="*/ 120729 h 122617"/>
                <a:gd name="connsiteX3" fmla="*/ 174202 w 174202"/>
                <a:gd name="connsiteY3" fmla="*/ 77566 h 122617"/>
                <a:gd name="connsiteX4" fmla="*/ 171129 w 174202"/>
                <a:gd name="connsiteY4" fmla="*/ 8441 h 12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02" h="122617">
                  <a:moveTo>
                    <a:pt x="106742" y="0"/>
                  </a:moveTo>
                  <a:cubicBezTo>
                    <a:pt x="106742" y="0"/>
                    <a:pt x="88301" y="53038"/>
                    <a:pt x="42200" y="57020"/>
                  </a:cubicBezTo>
                  <a:cubicBezTo>
                    <a:pt x="-3901" y="61001"/>
                    <a:pt x="-16194" y="107987"/>
                    <a:pt x="25296" y="120729"/>
                  </a:cubicBezTo>
                  <a:cubicBezTo>
                    <a:pt x="66787" y="133471"/>
                    <a:pt x="174202" y="77566"/>
                    <a:pt x="174202" y="77566"/>
                  </a:cubicBezTo>
                  <a:lnTo>
                    <a:pt x="171129" y="8441"/>
                  </a:lnTo>
                  <a:close/>
                </a:path>
              </a:pathLst>
            </a:custGeom>
            <a:solidFill>
              <a:srgbClr val="68E1FD"/>
            </a:solidFill>
            <a:ln w="1535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CBA8796F-CE08-4CA4-85EE-8CEE6EB6AC2A}"/>
                </a:ext>
              </a:extLst>
            </p:cNvPr>
            <p:cNvSpPr/>
            <p:nvPr/>
          </p:nvSpPr>
          <p:spPr>
            <a:xfrm>
              <a:off x="10569558" y="3844925"/>
              <a:ext cx="658168" cy="1158549"/>
            </a:xfrm>
            <a:custGeom>
              <a:avLst/>
              <a:gdLst>
                <a:gd name="connsiteX0" fmla="*/ 379411 w 658168"/>
                <a:gd name="connsiteY0" fmla="*/ 0 h 1158549"/>
                <a:gd name="connsiteX1" fmla="*/ 263851 w 658168"/>
                <a:gd name="connsiteY1" fmla="*/ 276179 h 1158549"/>
                <a:gd name="connsiteX2" fmla="*/ 278296 w 658168"/>
                <a:gd name="connsiteY2" fmla="*/ 359001 h 1158549"/>
                <a:gd name="connsiteX3" fmla="*/ 91126 w 658168"/>
                <a:gd name="connsiteY3" fmla="*/ 1035910 h 1158549"/>
                <a:gd name="connsiteX4" fmla="*/ 0 w 658168"/>
                <a:gd name="connsiteY4" fmla="*/ 1143897 h 1158549"/>
                <a:gd name="connsiteX5" fmla="*/ 423975 w 658168"/>
                <a:gd name="connsiteY5" fmla="*/ 1158550 h 1158549"/>
                <a:gd name="connsiteX6" fmla="*/ 460241 w 658168"/>
                <a:gd name="connsiteY6" fmla="*/ 1084966 h 1158549"/>
                <a:gd name="connsiteX7" fmla="*/ 658168 w 658168"/>
                <a:gd name="connsiteY7" fmla="*/ 744122 h 115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168" h="1158549">
                  <a:moveTo>
                    <a:pt x="379411" y="0"/>
                  </a:moveTo>
                  <a:cubicBezTo>
                    <a:pt x="379411" y="0"/>
                    <a:pt x="234962" y="131241"/>
                    <a:pt x="263851" y="276179"/>
                  </a:cubicBezTo>
                  <a:cubicBezTo>
                    <a:pt x="268615" y="299592"/>
                    <a:pt x="273532" y="327943"/>
                    <a:pt x="278296" y="359001"/>
                  </a:cubicBezTo>
                  <a:cubicBezTo>
                    <a:pt x="316341" y="602272"/>
                    <a:pt x="247717" y="850453"/>
                    <a:pt x="91126" y="1035910"/>
                  </a:cubicBezTo>
                  <a:lnTo>
                    <a:pt x="0" y="1143897"/>
                  </a:lnTo>
                  <a:lnTo>
                    <a:pt x="423975" y="1158550"/>
                  </a:lnTo>
                  <a:lnTo>
                    <a:pt x="460241" y="1084966"/>
                  </a:lnTo>
                  <a:lnTo>
                    <a:pt x="658168" y="744122"/>
                  </a:lnTo>
                  <a:close/>
                </a:path>
              </a:pathLst>
            </a:custGeom>
            <a:solidFill>
              <a:srgbClr val="000000">
                <a:alpha val="8000"/>
              </a:srgbClr>
            </a:solidFill>
            <a:ln w="1535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85B9BBE2-3D3C-4AE9-9727-5E638462B52A}"/>
                </a:ext>
              </a:extLst>
            </p:cNvPr>
            <p:cNvSpPr/>
            <p:nvPr/>
          </p:nvSpPr>
          <p:spPr>
            <a:xfrm>
              <a:off x="10199001" y="4960778"/>
              <a:ext cx="535136" cy="614326"/>
            </a:xfrm>
            <a:custGeom>
              <a:avLst/>
              <a:gdLst>
                <a:gd name="connsiteX0" fmla="*/ 535137 w 535136"/>
                <a:gd name="connsiteY0" fmla="*/ 42697 h 614326"/>
                <a:gd name="connsiteX1" fmla="*/ 280352 w 535136"/>
                <a:gd name="connsiteY1" fmla="*/ 2878 h 614326"/>
                <a:gd name="connsiteX2" fmla="*/ 2744 w 535136"/>
                <a:gd name="connsiteY2" fmla="*/ 214993 h 614326"/>
                <a:gd name="connsiteX3" fmla="*/ 1287 w 535136"/>
                <a:gd name="connsiteY3" fmla="*/ 278739 h 614326"/>
                <a:gd name="connsiteX4" fmla="*/ 34480 w 535136"/>
                <a:gd name="connsiteY4" fmla="*/ 614326 h 614326"/>
                <a:gd name="connsiteX5" fmla="*/ 159567 w 535136"/>
                <a:gd name="connsiteY5" fmla="*/ 614326 h 614326"/>
                <a:gd name="connsiteX6" fmla="*/ 148811 w 535136"/>
                <a:gd name="connsiteY6" fmla="*/ 300241 h 614326"/>
                <a:gd name="connsiteX7" fmla="*/ 258989 w 535136"/>
                <a:gd name="connsiteY7" fmla="*/ 176974 h 614326"/>
                <a:gd name="connsiteX8" fmla="*/ 281581 w 535136"/>
                <a:gd name="connsiteY8" fmla="*/ 178397 h 614326"/>
                <a:gd name="connsiteX9" fmla="*/ 535137 w 535136"/>
                <a:gd name="connsiteY9" fmla="*/ 42697 h 6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36" h="614326">
                  <a:moveTo>
                    <a:pt x="535137" y="42697"/>
                  </a:moveTo>
                  <a:lnTo>
                    <a:pt x="280352" y="2878"/>
                  </a:lnTo>
                  <a:cubicBezTo>
                    <a:pt x="147179" y="-18002"/>
                    <a:pt x="22890" y="76965"/>
                    <a:pt x="2744" y="214993"/>
                  </a:cubicBezTo>
                  <a:cubicBezTo>
                    <a:pt x="-336" y="236093"/>
                    <a:pt x="-825" y="257512"/>
                    <a:pt x="1287" y="278739"/>
                  </a:cubicBezTo>
                  <a:lnTo>
                    <a:pt x="34480" y="614326"/>
                  </a:lnTo>
                  <a:lnTo>
                    <a:pt x="159567" y="614326"/>
                  </a:lnTo>
                  <a:lnTo>
                    <a:pt x="148811" y="300241"/>
                  </a:lnTo>
                  <a:cubicBezTo>
                    <a:pt x="146394" y="234667"/>
                    <a:pt x="195722" y="179479"/>
                    <a:pt x="258989" y="176974"/>
                  </a:cubicBezTo>
                  <a:cubicBezTo>
                    <a:pt x="266546" y="176675"/>
                    <a:pt x="274114" y="177151"/>
                    <a:pt x="281581" y="178397"/>
                  </a:cubicBezTo>
                  <a:cubicBezTo>
                    <a:pt x="390072" y="196395"/>
                    <a:pt x="524534" y="188590"/>
                    <a:pt x="535137" y="42697"/>
                  </a:cubicBezTo>
                  <a:close/>
                </a:path>
              </a:pathLst>
            </a:custGeom>
            <a:solidFill>
              <a:srgbClr val="24285B"/>
            </a:solidFill>
            <a:ln w="1535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24C345FB-3A78-4720-81E0-1594A699B3A6}"/>
                </a:ext>
              </a:extLst>
            </p:cNvPr>
            <p:cNvSpPr/>
            <p:nvPr/>
          </p:nvSpPr>
          <p:spPr>
            <a:xfrm>
              <a:off x="10642705" y="3738851"/>
              <a:ext cx="687823" cy="1221938"/>
            </a:xfrm>
            <a:custGeom>
              <a:avLst/>
              <a:gdLst>
                <a:gd name="connsiteX0" fmla="*/ 551829 w 687823"/>
                <a:gd name="connsiteY0" fmla="*/ 64504 h 1221938"/>
                <a:gd name="connsiteX1" fmla="*/ 659398 w 687823"/>
                <a:gd name="connsiteY1" fmla="*/ 954360 h 1221938"/>
                <a:gd name="connsiteX2" fmla="*/ 398159 w 687823"/>
                <a:gd name="connsiteY2" fmla="*/ 1195818 h 1221938"/>
                <a:gd name="connsiteX3" fmla="*/ 0 w 687823"/>
                <a:gd name="connsiteY3" fmla="*/ 1221939 h 1221938"/>
                <a:gd name="connsiteX4" fmla="*/ 0 w 687823"/>
                <a:gd name="connsiteY4" fmla="*/ 1087353 h 1221938"/>
                <a:gd name="connsiteX5" fmla="*/ 302576 w 687823"/>
                <a:gd name="connsiteY5" fmla="*/ 1041960 h 1221938"/>
                <a:gd name="connsiteX6" fmla="*/ 400828 w 687823"/>
                <a:gd name="connsiteY6" fmla="*/ 906042 h 1221938"/>
                <a:gd name="connsiteX7" fmla="*/ 396929 w 687823"/>
                <a:gd name="connsiteY7" fmla="*/ 887944 h 1221938"/>
                <a:gd name="connsiteX8" fmla="*/ 282445 w 687823"/>
                <a:gd name="connsiteY8" fmla="*/ 141751 h 1221938"/>
                <a:gd name="connsiteX9" fmla="*/ 551829 w 687823"/>
                <a:gd name="connsiteY9" fmla="*/ 64504 h 122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23" h="1221938">
                  <a:moveTo>
                    <a:pt x="551829" y="64504"/>
                  </a:moveTo>
                  <a:cubicBezTo>
                    <a:pt x="648333" y="205301"/>
                    <a:pt x="734235" y="516201"/>
                    <a:pt x="659398" y="954360"/>
                  </a:cubicBezTo>
                  <a:cubicBezTo>
                    <a:pt x="636419" y="1087632"/>
                    <a:pt x="528523" y="1187357"/>
                    <a:pt x="398159" y="1195818"/>
                  </a:cubicBezTo>
                  <a:lnTo>
                    <a:pt x="0" y="1221939"/>
                  </a:lnTo>
                  <a:lnTo>
                    <a:pt x="0" y="1087353"/>
                  </a:lnTo>
                  <a:lnTo>
                    <a:pt x="302576" y="1041960"/>
                  </a:lnTo>
                  <a:cubicBezTo>
                    <a:pt x="365920" y="1032549"/>
                    <a:pt x="409909" y="971696"/>
                    <a:pt x="400828" y="906042"/>
                  </a:cubicBezTo>
                  <a:cubicBezTo>
                    <a:pt x="399980" y="899914"/>
                    <a:pt x="398677" y="893864"/>
                    <a:pt x="396929" y="887944"/>
                  </a:cubicBezTo>
                  <a:cubicBezTo>
                    <a:pt x="343760" y="706054"/>
                    <a:pt x="261085" y="376519"/>
                    <a:pt x="282445" y="141751"/>
                  </a:cubicBezTo>
                  <a:cubicBezTo>
                    <a:pt x="295507" y="-958"/>
                    <a:pt x="471767" y="-52243"/>
                    <a:pt x="551829" y="64504"/>
                  </a:cubicBezTo>
                  <a:close/>
                </a:path>
              </a:pathLst>
            </a:custGeom>
            <a:solidFill>
              <a:srgbClr val="68E1FD"/>
            </a:solidFill>
            <a:ln w="1535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387553A7-1700-4C65-81A2-0081600C668E}"/>
                </a:ext>
              </a:extLst>
            </p:cNvPr>
            <p:cNvSpPr/>
            <p:nvPr/>
          </p:nvSpPr>
          <p:spPr>
            <a:xfrm>
              <a:off x="10642705" y="3738851"/>
              <a:ext cx="687823" cy="1221938"/>
            </a:xfrm>
            <a:custGeom>
              <a:avLst/>
              <a:gdLst>
                <a:gd name="connsiteX0" fmla="*/ 551829 w 687823"/>
                <a:gd name="connsiteY0" fmla="*/ 64504 h 1221938"/>
                <a:gd name="connsiteX1" fmla="*/ 659398 w 687823"/>
                <a:gd name="connsiteY1" fmla="*/ 954360 h 1221938"/>
                <a:gd name="connsiteX2" fmla="*/ 398159 w 687823"/>
                <a:gd name="connsiteY2" fmla="*/ 1195818 h 1221938"/>
                <a:gd name="connsiteX3" fmla="*/ 0 w 687823"/>
                <a:gd name="connsiteY3" fmla="*/ 1221939 h 1221938"/>
                <a:gd name="connsiteX4" fmla="*/ 0 w 687823"/>
                <a:gd name="connsiteY4" fmla="*/ 1087353 h 1221938"/>
                <a:gd name="connsiteX5" fmla="*/ 302576 w 687823"/>
                <a:gd name="connsiteY5" fmla="*/ 1041960 h 1221938"/>
                <a:gd name="connsiteX6" fmla="*/ 400828 w 687823"/>
                <a:gd name="connsiteY6" fmla="*/ 906042 h 1221938"/>
                <a:gd name="connsiteX7" fmla="*/ 396929 w 687823"/>
                <a:gd name="connsiteY7" fmla="*/ 887944 h 1221938"/>
                <a:gd name="connsiteX8" fmla="*/ 282445 w 687823"/>
                <a:gd name="connsiteY8" fmla="*/ 141751 h 1221938"/>
                <a:gd name="connsiteX9" fmla="*/ 551829 w 687823"/>
                <a:gd name="connsiteY9" fmla="*/ 64504 h 122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23" h="1221938">
                  <a:moveTo>
                    <a:pt x="551829" y="64504"/>
                  </a:moveTo>
                  <a:cubicBezTo>
                    <a:pt x="648333" y="205301"/>
                    <a:pt x="734235" y="516201"/>
                    <a:pt x="659398" y="954360"/>
                  </a:cubicBezTo>
                  <a:cubicBezTo>
                    <a:pt x="636419" y="1087632"/>
                    <a:pt x="528523" y="1187357"/>
                    <a:pt x="398159" y="1195818"/>
                  </a:cubicBezTo>
                  <a:lnTo>
                    <a:pt x="0" y="1221939"/>
                  </a:lnTo>
                  <a:lnTo>
                    <a:pt x="0" y="1087353"/>
                  </a:lnTo>
                  <a:lnTo>
                    <a:pt x="302576" y="1041960"/>
                  </a:lnTo>
                  <a:cubicBezTo>
                    <a:pt x="365920" y="1032549"/>
                    <a:pt x="409909" y="971696"/>
                    <a:pt x="400828" y="906042"/>
                  </a:cubicBezTo>
                  <a:cubicBezTo>
                    <a:pt x="399980" y="899914"/>
                    <a:pt x="398677" y="893864"/>
                    <a:pt x="396929" y="887944"/>
                  </a:cubicBezTo>
                  <a:cubicBezTo>
                    <a:pt x="343760" y="706054"/>
                    <a:pt x="261085" y="376519"/>
                    <a:pt x="282445" y="141751"/>
                  </a:cubicBezTo>
                  <a:cubicBezTo>
                    <a:pt x="295507" y="-958"/>
                    <a:pt x="471767" y="-52243"/>
                    <a:pt x="551829" y="64504"/>
                  </a:cubicBezTo>
                  <a:close/>
                </a:path>
              </a:pathLst>
            </a:custGeom>
            <a:solidFill>
              <a:srgbClr val="FFFFFF">
                <a:alpha val="46000"/>
              </a:srgbClr>
            </a:solidFill>
            <a:ln w="1535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EA891F8A-C540-4064-8894-6C03D0534B45}"/>
                </a:ext>
              </a:extLst>
            </p:cNvPr>
            <p:cNvSpPr/>
            <p:nvPr/>
          </p:nvSpPr>
          <p:spPr>
            <a:xfrm>
              <a:off x="10502121" y="4858820"/>
              <a:ext cx="140583" cy="127414"/>
            </a:xfrm>
            <a:custGeom>
              <a:avLst/>
              <a:gdLst>
                <a:gd name="connsiteX0" fmla="*/ 140584 w 140583"/>
                <a:gd name="connsiteY0" fmla="*/ 35 h 127414"/>
                <a:gd name="connsiteX1" fmla="*/ 2281 w 140583"/>
                <a:gd name="connsiteY1" fmla="*/ 83016 h 127414"/>
                <a:gd name="connsiteX2" fmla="*/ 140584 w 140583"/>
                <a:gd name="connsiteY2" fmla="*/ 101969 h 127414"/>
              </a:gdLst>
              <a:ahLst/>
              <a:cxnLst>
                <a:cxn ang="0">
                  <a:pos x="connsiteX0" y="connsiteY0"/>
                </a:cxn>
                <a:cxn ang="0">
                  <a:pos x="connsiteX1" y="connsiteY1"/>
                </a:cxn>
                <a:cxn ang="0">
                  <a:pos x="connsiteX2" y="connsiteY2"/>
                </a:cxn>
              </a:cxnLst>
              <a:rect l="l" t="t" r="r" b="b"/>
              <a:pathLst>
                <a:path w="140583" h="127414">
                  <a:moveTo>
                    <a:pt x="140584" y="35"/>
                  </a:moveTo>
                  <a:cubicBezTo>
                    <a:pt x="140584" y="35"/>
                    <a:pt x="-20924" y="-4266"/>
                    <a:pt x="2281" y="83016"/>
                  </a:cubicBezTo>
                  <a:cubicBezTo>
                    <a:pt x="25485" y="170297"/>
                    <a:pt x="140584" y="101969"/>
                    <a:pt x="140584" y="101969"/>
                  </a:cubicBezTo>
                  <a:close/>
                </a:path>
              </a:pathLst>
            </a:custGeom>
            <a:solidFill>
              <a:srgbClr val="F4A28C"/>
            </a:solidFill>
            <a:ln w="1535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B264BE4B-E644-49AE-9DAC-CE7A3946F1E6}"/>
                </a:ext>
              </a:extLst>
            </p:cNvPr>
            <p:cNvSpPr/>
            <p:nvPr/>
          </p:nvSpPr>
          <p:spPr>
            <a:xfrm>
              <a:off x="10040011" y="4610071"/>
              <a:ext cx="714718" cy="382095"/>
            </a:xfrm>
            <a:custGeom>
              <a:avLst/>
              <a:gdLst>
                <a:gd name="connsiteX0" fmla="*/ 65156 w 714718"/>
                <a:gd name="connsiteY0" fmla="*/ 382095 h 382095"/>
                <a:gd name="connsiteX1" fmla="*/ 0 w 714718"/>
                <a:gd name="connsiteY1" fmla="*/ 0 h 382095"/>
                <a:gd name="connsiteX2" fmla="*/ 462546 w 714718"/>
                <a:gd name="connsiteY2" fmla="*/ 0 h 382095"/>
                <a:gd name="connsiteX3" fmla="*/ 502654 w 714718"/>
                <a:gd name="connsiteY3" fmla="*/ 325713 h 382095"/>
                <a:gd name="connsiteX4" fmla="*/ 714719 w 714718"/>
                <a:gd name="connsiteY4" fmla="*/ 328898 h 382095"/>
                <a:gd name="connsiteX5" fmla="*/ 714719 w 714718"/>
                <a:gd name="connsiteY5" fmla="*/ 382095 h 382095"/>
                <a:gd name="connsiteX6" fmla="*/ 65156 w 714718"/>
                <a:gd name="connsiteY6" fmla="*/ 382095 h 38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18" h="382095">
                  <a:moveTo>
                    <a:pt x="65156" y="382095"/>
                  </a:moveTo>
                  <a:lnTo>
                    <a:pt x="0" y="0"/>
                  </a:lnTo>
                  <a:lnTo>
                    <a:pt x="462546" y="0"/>
                  </a:lnTo>
                  <a:lnTo>
                    <a:pt x="502654" y="325713"/>
                  </a:lnTo>
                  <a:lnTo>
                    <a:pt x="714719" y="328898"/>
                  </a:lnTo>
                  <a:lnTo>
                    <a:pt x="714719" y="382095"/>
                  </a:lnTo>
                  <a:lnTo>
                    <a:pt x="65156" y="382095"/>
                  </a:lnTo>
                  <a:close/>
                </a:path>
              </a:pathLst>
            </a:custGeom>
            <a:solidFill>
              <a:srgbClr val="FFC000"/>
            </a:solidFill>
            <a:ln w="1535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165B496-ABB5-4873-BB94-1A253E97B1B9}"/>
                </a:ext>
              </a:extLst>
            </p:cNvPr>
            <p:cNvSpPr/>
            <p:nvPr/>
          </p:nvSpPr>
          <p:spPr>
            <a:xfrm>
              <a:off x="10243163" y="4745293"/>
              <a:ext cx="92509" cy="95882"/>
            </a:xfrm>
            <a:custGeom>
              <a:avLst/>
              <a:gdLst>
                <a:gd name="connsiteX0" fmla="*/ 92509 w 92509"/>
                <a:gd name="connsiteY0" fmla="*/ 47941 h 95882"/>
                <a:gd name="connsiteX1" fmla="*/ 46255 w 92509"/>
                <a:gd name="connsiteY1" fmla="*/ 95882 h 95882"/>
                <a:gd name="connsiteX2" fmla="*/ 0 w 92509"/>
                <a:gd name="connsiteY2" fmla="*/ 47941 h 95882"/>
                <a:gd name="connsiteX3" fmla="*/ 46255 w 92509"/>
                <a:gd name="connsiteY3" fmla="*/ 0 h 95882"/>
                <a:gd name="connsiteX4" fmla="*/ 92509 w 92509"/>
                <a:gd name="connsiteY4" fmla="*/ 47941 h 9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09" h="95882">
                  <a:moveTo>
                    <a:pt x="92509" y="47941"/>
                  </a:moveTo>
                  <a:cubicBezTo>
                    <a:pt x="92509" y="74418"/>
                    <a:pt x="71800" y="95882"/>
                    <a:pt x="46255" y="95882"/>
                  </a:cubicBezTo>
                  <a:cubicBezTo>
                    <a:pt x="20709" y="95882"/>
                    <a:pt x="0" y="74418"/>
                    <a:pt x="0" y="47941"/>
                  </a:cubicBezTo>
                  <a:cubicBezTo>
                    <a:pt x="0" y="21464"/>
                    <a:pt x="20709" y="0"/>
                    <a:pt x="46255" y="0"/>
                  </a:cubicBezTo>
                  <a:cubicBezTo>
                    <a:pt x="71800" y="0"/>
                    <a:pt x="92509" y="21464"/>
                    <a:pt x="92509" y="47941"/>
                  </a:cubicBezTo>
                  <a:close/>
                </a:path>
              </a:pathLst>
            </a:custGeom>
            <a:solidFill>
              <a:srgbClr val="FFFFFF"/>
            </a:solidFill>
            <a:ln w="1535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350DC3F5-CAA4-48CF-AC95-084EB30742A8}"/>
                </a:ext>
              </a:extLst>
            </p:cNvPr>
            <p:cNvSpPr/>
            <p:nvPr/>
          </p:nvSpPr>
          <p:spPr>
            <a:xfrm>
              <a:off x="9524645" y="4263757"/>
              <a:ext cx="124429" cy="178600"/>
            </a:xfrm>
            <a:custGeom>
              <a:avLst/>
              <a:gdLst>
                <a:gd name="connsiteX0" fmla="*/ 124429 w 124429"/>
                <a:gd name="connsiteY0" fmla="*/ 84788 h 178600"/>
                <a:gd name="connsiteX1" fmla="*/ 84782 w 124429"/>
                <a:gd name="connsiteY1" fmla="*/ 24424 h 178600"/>
                <a:gd name="connsiteX2" fmla="*/ 79558 w 124429"/>
                <a:gd name="connsiteY2" fmla="*/ 49589 h 178600"/>
                <a:gd name="connsiteX3" fmla="*/ 37452 w 124429"/>
                <a:gd name="connsiteY3" fmla="*/ 55 h 178600"/>
                <a:gd name="connsiteX4" fmla="*/ 110 w 124429"/>
                <a:gd name="connsiteY4" fmla="*/ 70135 h 178600"/>
                <a:gd name="connsiteX5" fmla="*/ 84782 w 124429"/>
                <a:gd name="connsiteY5" fmla="*/ 178600 h 1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429" h="178600">
                  <a:moveTo>
                    <a:pt x="124429" y="84788"/>
                  </a:moveTo>
                  <a:cubicBezTo>
                    <a:pt x="124429" y="84788"/>
                    <a:pt x="96922" y="14230"/>
                    <a:pt x="84782" y="24424"/>
                  </a:cubicBezTo>
                  <a:cubicBezTo>
                    <a:pt x="77759" y="30628"/>
                    <a:pt x="75618" y="40940"/>
                    <a:pt x="79558" y="49589"/>
                  </a:cubicBezTo>
                  <a:cubicBezTo>
                    <a:pt x="79558" y="49589"/>
                    <a:pt x="51129" y="1807"/>
                    <a:pt x="37452" y="55"/>
                  </a:cubicBezTo>
                  <a:cubicBezTo>
                    <a:pt x="23775" y="-1697"/>
                    <a:pt x="-1888" y="38599"/>
                    <a:pt x="110" y="70135"/>
                  </a:cubicBezTo>
                  <a:cubicBezTo>
                    <a:pt x="2108" y="101671"/>
                    <a:pt x="84782" y="178600"/>
                    <a:pt x="84782" y="178600"/>
                  </a:cubicBezTo>
                  <a:close/>
                </a:path>
              </a:pathLst>
            </a:custGeom>
            <a:solidFill>
              <a:srgbClr val="F4A28C"/>
            </a:solidFill>
            <a:ln w="1535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70EFF591-82D4-458C-B403-4324CE523AED}"/>
                </a:ext>
              </a:extLst>
            </p:cNvPr>
            <p:cNvSpPr/>
            <p:nvPr/>
          </p:nvSpPr>
          <p:spPr>
            <a:xfrm>
              <a:off x="8175994" y="5303795"/>
              <a:ext cx="201922" cy="172082"/>
            </a:xfrm>
            <a:custGeom>
              <a:avLst/>
              <a:gdLst>
                <a:gd name="connsiteX0" fmla="*/ 153670 w 201922"/>
                <a:gd name="connsiteY0" fmla="*/ 161411 h 172082"/>
                <a:gd name="connsiteX1" fmla="*/ 0 w 201922"/>
                <a:gd name="connsiteY1" fmla="*/ 3253 h 172082"/>
                <a:gd name="connsiteX2" fmla="*/ 201922 w 201922"/>
                <a:gd name="connsiteY2" fmla="*/ 172082 h 172082"/>
              </a:gdLst>
              <a:ahLst/>
              <a:cxnLst>
                <a:cxn ang="0">
                  <a:pos x="connsiteX0" y="connsiteY0"/>
                </a:cxn>
                <a:cxn ang="0">
                  <a:pos x="connsiteX1" y="connsiteY1"/>
                </a:cxn>
                <a:cxn ang="0">
                  <a:pos x="connsiteX2" y="connsiteY2"/>
                </a:cxn>
              </a:cxnLst>
              <a:rect l="l" t="t" r="r" b="b"/>
              <a:pathLst>
                <a:path w="201922" h="172082">
                  <a:moveTo>
                    <a:pt x="153670" y="161411"/>
                  </a:moveTo>
                  <a:cubicBezTo>
                    <a:pt x="153670" y="161411"/>
                    <a:pt x="26892" y="125415"/>
                    <a:pt x="0" y="3253"/>
                  </a:cubicBezTo>
                  <a:cubicBezTo>
                    <a:pt x="0" y="3253"/>
                    <a:pt x="196237" y="-37840"/>
                    <a:pt x="201922" y="172082"/>
                  </a:cubicBezTo>
                  <a:close/>
                </a:path>
              </a:pathLst>
            </a:custGeom>
            <a:solidFill>
              <a:srgbClr val="68E1FD">
                <a:alpha val="58000"/>
              </a:srgbClr>
            </a:solidFill>
            <a:ln w="1535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422990A2-EB18-47E5-8638-F214AE5010AC}"/>
                </a:ext>
              </a:extLst>
            </p:cNvPr>
            <p:cNvSpPr/>
            <p:nvPr/>
          </p:nvSpPr>
          <p:spPr>
            <a:xfrm>
              <a:off x="8302505" y="5171507"/>
              <a:ext cx="131926" cy="280957"/>
            </a:xfrm>
            <a:custGeom>
              <a:avLst/>
              <a:gdLst>
                <a:gd name="connsiteX0" fmla="*/ 42680 w 131926"/>
                <a:gd name="connsiteY0" fmla="*/ 280638 h 280957"/>
                <a:gd name="connsiteX1" fmla="*/ 32077 w 131926"/>
                <a:gd name="connsiteY1" fmla="*/ 0 h 280957"/>
                <a:gd name="connsiteX2" fmla="*/ 114905 w 131926"/>
                <a:gd name="connsiteY2" fmla="*/ 280957 h 280957"/>
              </a:gdLst>
              <a:ahLst/>
              <a:cxnLst>
                <a:cxn ang="0">
                  <a:pos x="connsiteX0" y="connsiteY0"/>
                </a:cxn>
                <a:cxn ang="0">
                  <a:pos x="connsiteX1" y="connsiteY1"/>
                </a:cxn>
                <a:cxn ang="0">
                  <a:pos x="connsiteX2" y="connsiteY2"/>
                </a:cxn>
              </a:cxnLst>
              <a:rect l="l" t="t" r="r" b="b"/>
              <a:pathLst>
                <a:path w="131926" h="280957">
                  <a:moveTo>
                    <a:pt x="42680" y="280638"/>
                  </a:moveTo>
                  <a:cubicBezTo>
                    <a:pt x="42680" y="280638"/>
                    <a:pt x="-45834" y="135541"/>
                    <a:pt x="32077" y="0"/>
                  </a:cubicBezTo>
                  <a:cubicBezTo>
                    <a:pt x="32077" y="0"/>
                    <a:pt x="181290" y="98271"/>
                    <a:pt x="114905" y="280957"/>
                  </a:cubicBezTo>
                  <a:close/>
                </a:path>
              </a:pathLst>
            </a:custGeom>
            <a:solidFill>
              <a:srgbClr val="68E1FD">
                <a:alpha val="73000"/>
              </a:srgbClr>
            </a:solidFill>
            <a:ln w="15359"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1D4DE96-9166-4B5C-B646-9B6361B5FEF0}"/>
                </a:ext>
              </a:extLst>
            </p:cNvPr>
            <p:cNvSpPr/>
            <p:nvPr/>
          </p:nvSpPr>
          <p:spPr>
            <a:xfrm>
              <a:off x="8367928" y="5270097"/>
              <a:ext cx="190656" cy="182526"/>
            </a:xfrm>
            <a:custGeom>
              <a:avLst/>
              <a:gdLst>
                <a:gd name="connsiteX0" fmla="*/ 0 w 190656"/>
                <a:gd name="connsiteY0" fmla="*/ 182049 h 182526"/>
                <a:gd name="connsiteX1" fmla="*/ 188092 w 190656"/>
                <a:gd name="connsiteY1" fmla="*/ 0 h 182526"/>
                <a:gd name="connsiteX2" fmla="*/ 96658 w 190656"/>
                <a:gd name="connsiteY2" fmla="*/ 182527 h 182526"/>
              </a:gdLst>
              <a:ahLst/>
              <a:cxnLst>
                <a:cxn ang="0">
                  <a:pos x="connsiteX0" y="connsiteY0"/>
                </a:cxn>
                <a:cxn ang="0">
                  <a:pos x="connsiteX1" y="connsiteY1"/>
                </a:cxn>
                <a:cxn ang="0">
                  <a:pos x="connsiteX2" y="connsiteY2"/>
                </a:cxn>
              </a:cxnLst>
              <a:rect l="l" t="t" r="r" b="b"/>
              <a:pathLst>
                <a:path w="190656" h="182526">
                  <a:moveTo>
                    <a:pt x="0" y="182049"/>
                  </a:moveTo>
                  <a:cubicBezTo>
                    <a:pt x="0" y="182049"/>
                    <a:pt x="46101" y="28988"/>
                    <a:pt x="188092" y="0"/>
                  </a:cubicBezTo>
                  <a:cubicBezTo>
                    <a:pt x="188092" y="0"/>
                    <a:pt x="214677" y="99386"/>
                    <a:pt x="96658" y="182527"/>
                  </a:cubicBezTo>
                  <a:close/>
                </a:path>
              </a:pathLst>
            </a:custGeom>
            <a:solidFill>
              <a:srgbClr val="68E1FD"/>
            </a:solidFill>
            <a:ln w="15359"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CDC59F98-F08F-4092-8699-B7ECB66B16B4}"/>
                </a:ext>
              </a:extLst>
            </p:cNvPr>
            <p:cNvSpPr/>
            <p:nvPr/>
          </p:nvSpPr>
          <p:spPr>
            <a:xfrm>
              <a:off x="8276033" y="5448801"/>
              <a:ext cx="211296" cy="182845"/>
            </a:xfrm>
            <a:custGeom>
              <a:avLst/>
              <a:gdLst>
                <a:gd name="connsiteX0" fmla="*/ 0 w 211296"/>
                <a:gd name="connsiteY0" fmla="*/ 0 h 182845"/>
                <a:gd name="connsiteX1" fmla="*/ 25663 w 211296"/>
                <a:gd name="connsiteY1" fmla="*/ 182049 h 182845"/>
                <a:gd name="connsiteX2" fmla="*/ 187477 w 211296"/>
                <a:gd name="connsiteY2" fmla="*/ 182845 h 182845"/>
                <a:gd name="connsiteX3" fmla="*/ 211296 w 211296"/>
                <a:gd name="connsiteY3" fmla="*/ 796 h 182845"/>
                <a:gd name="connsiteX4" fmla="*/ 0 w 211296"/>
                <a:gd name="connsiteY4" fmla="*/ 0 h 182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6" h="182845">
                  <a:moveTo>
                    <a:pt x="0" y="0"/>
                  </a:moveTo>
                  <a:lnTo>
                    <a:pt x="25663" y="182049"/>
                  </a:lnTo>
                  <a:lnTo>
                    <a:pt x="187477" y="182845"/>
                  </a:lnTo>
                  <a:lnTo>
                    <a:pt x="211296" y="796"/>
                  </a:lnTo>
                  <a:lnTo>
                    <a:pt x="0" y="0"/>
                  </a:lnTo>
                  <a:close/>
                </a:path>
              </a:pathLst>
            </a:custGeom>
            <a:solidFill>
              <a:srgbClr val="24285B"/>
            </a:solidFill>
            <a:ln w="1535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88828AE6-35E0-4638-866D-58B7C3BC555F}"/>
                </a:ext>
              </a:extLst>
            </p:cNvPr>
            <p:cNvSpPr/>
            <p:nvPr/>
          </p:nvSpPr>
          <p:spPr>
            <a:xfrm>
              <a:off x="10148348" y="2422938"/>
              <a:ext cx="671230" cy="730424"/>
            </a:xfrm>
            <a:custGeom>
              <a:avLst/>
              <a:gdLst>
                <a:gd name="connsiteX0" fmla="*/ 386173 w 671230"/>
                <a:gd name="connsiteY0" fmla="*/ 0 h 730424"/>
                <a:gd name="connsiteX1" fmla="*/ 285058 w 671230"/>
                <a:gd name="connsiteY1" fmla="*/ 0 h 730424"/>
                <a:gd name="connsiteX2" fmla="*/ 0 w 671230"/>
                <a:gd name="connsiteY2" fmla="*/ 295451 h 730424"/>
                <a:gd name="connsiteX3" fmla="*/ 0 w 671230"/>
                <a:gd name="connsiteY3" fmla="*/ 295610 h 730424"/>
                <a:gd name="connsiteX4" fmla="*/ 0 w 671230"/>
                <a:gd name="connsiteY4" fmla="*/ 295610 h 730424"/>
                <a:gd name="connsiteX5" fmla="*/ 177181 w 671230"/>
                <a:gd name="connsiteY5" fmla="*/ 569082 h 730424"/>
                <a:gd name="connsiteX6" fmla="*/ 234040 w 671230"/>
                <a:gd name="connsiteY6" fmla="*/ 730425 h 730424"/>
                <a:gd name="connsiteX7" fmla="*/ 256168 w 671230"/>
                <a:gd name="connsiteY7" fmla="*/ 589469 h 730424"/>
                <a:gd name="connsiteX8" fmla="*/ 285058 w 671230"/>
                <a:gd name="connsiteY8" fmla="*/ 591061 h 730424"/>
                <a:gd name="connsiteX9" fmla="*/ 386173 w 671230"/>
                <a:gd name="connsiteY9" fmla="*/ 591061 h 730424"/>
                <a:gd name="connsiteX10" fmla="*/ 671230 w 671230"/>
                <a:gd name="connsiteY10" fmla="*/ 295610 h 730424"/>
                <a:gd name="connsiteX11" fmla="*/ 671230 w 671230"/>
                <a:gd name="connsiteY11" fmla="*/ 295610 h 730424"/>
                <a:gd name="connsiteX12" fmla="*/ 386173 w 671230"/>
                <a:gd name="connsiteY12" fmla="*/ 0 h 73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230" h="730424">
                  <a:moveTo>
                    <a:pt x="386173" y="0"/>
                  </a:moveTo>
                  <a:lnTo>
                    <a:pt x="285058" y="0"/>
                  </a:lnTo>
                  <a:cubicBezTo>
                    <a:pt x="127625" y="0"/>
                    <a:pt x="0" y="132278"/>
                    <a:pt x="0" y="295451"/>
                  </a:cubicBezTo>
                  <a:cubicBezTo>
                    <a:pt x="0" y="295504"/>
                    <a:pt x="0" y="295557"/>
                    <a:pt x="0" y="295610"/>
                  </a:cubicBezTo>
                  <a:lnTo>
                    <a:pt x="0" y="295610"/>
                  </a:lnTo>
                  <a:cubicBezTo>
                    <a:pt x="44" y="415588"/>
                    <a:pt x="70050" y="523638"/>
                    <a:pt x="177181" y="569082"/>
                  </a:cubicBezTo>
                  <a:lnTo>
                    <a:pt x="234040" y="730425"/>
                  </a:lnTo>
                  <a:lnTo>
                    <a:pt x="256168" y="589469"/>
                  </a:lnTo>
                  <a:cubicBezTo>
                    <a:pt x="265762" y="590559"/>
                    <a:pt x="275407" y="591091"/>
                    <a:pt x="285058" y="591061"/>
                  </a:cubicBezTo>
                  <a:lnTo>
                    <a:pt x="386173" y="591061"/>
                  </a:lnTo>
                  <a:cubicBezTo>
                    <a:pt x="543571" y="590973"/>
                    <a:pt x="671146" y="458747"/>
                    <a:pt x="671230" y="295610"/>
                  </a:cubicBezTo>
                  <a:lnTo>
                    <a:pt x="671230" y="295610"/>
                  </a:lnTo>
                  <a:cubicBezTo>
                    <a:pt x="671230" y="132411"/>
                    <a:pt x="543631" y="88"/>
                    <a:pt x="386173" y="0"/>
                  </a:cubicBezTo>
                  <a:close/>
                </a:path>
              </a:pathLst>
            </a:custGeom>
            <a:solidFill>
              <a:schemeClr val="accent4">
                <a:alpha val="54000"/>
              </a:schemeClr>
            </a:solidFill>
            <a:ln w="1535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6FAC47AF-6E6E-4316-AB5D-276AAAAEDE79}"/>
                </a:ext>
              </a:extLst>
            </p:cNvPr>
            <p:cNvSpPr/>
            <p:nvPr/>
          </p:nvSpPr>
          <p:spPr>
            <a:xfrm>
              <a:off x="8680622" y="2167932"/>
              <a:ext cx="671230" cy="476543"/>
            </a:xfrm>
            <a:custGeom>
              <a:avLst/>
              <a:gdLst>
                <a:gd name="connsiteX0" fmla="*/ 670923 w 671230"/>
                <a:gd name="connsiteY0" fmla="*/ 210559 h 476543"/>
                <a:gd name="connsiteX1" fmla="*/ 670923 w 671230"/>
                <a:gd name="connsiteY1" fmla="*/ 210559 h 476543"/>
                <a:gd name="connsiteX2" fmla="*/ 467311 w 671230"/>
                <a:gd name="connsiteY2" fmla="*/ 0 h 476543"/>
                <a:gd name="connsiteX3" fmla="*/ 203613 w 671230"/>
                <a:gd name="connsiteY3" fmla="*/ 0 h 476543"/>
                <a:gd name="connsiteX4" fmla="*/ 0 w 671230"/>
                <a:gd name="connsiteY4" fmla="*/ 211036 h 476543"/>
                <a:gd name="connsiteX5" fmla="*/ 0 w 671230"/>
                <a:gd name="connsiteY5" fmla="*/ 211196 h 476543"/>
                <a:gd name="connsiteX6" fmla="*/ 0 w 671230"/>
                <a:gd name="connsiteY6" fmla="*/ 211196 h 476543"/>
                <a:gd name="connsiteX7" fmla="*/ 203613 w 671230"/>
                <a:gd name="connsiteY7" fmla="*/ 421595 h 476543"/>
                <a:gd name="connsiteX8" fmla="*/ 467618 w 671230"/>
                <a:gd name="connsiteY8" fmla="*/ 421595 h 476543"/>
                <a:gd name="connsiteX9" fmla="*/ 529854 w 671230"/>
                <a:gd name="connsiteY9" fmla="*/ 411402 h 476543"/>
                <a:gd name="connsiteX10" fmla="*/ 671230 w 671230"/>
                <a:gd name="connsiteY10" fmla="*/ 476544 h 476543"/>
                <a:gd name="connsiteX11" fmla="*/ 610685 w 671230"/>
                <a:gd name="connsiteY11" fmla="*/ 360593 h 476543"/>
                <a:gd name="connsiteX12" fmla="*/ 670923 w 671230"/>
                <a:gd name="connsiteY12" fmla="*/ 210559 h 47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230" h="476543">
                  <a:moveTo>
                    <a:pt x="670923" y="210559"/>
                  </a:moveTo>
                  <a:lnTo>
                    <a:pt x="670923" y="210559"/>
                  </a:lnTo>
                  <a:cubicBezTo>
                    <a:pt x="670669" y="94193"/>
                    <a:pt x="579583" y="0"/>
                    <a:pt x="467311" y="0"/>
                  </a:cubicBezTo>
                  <a:lnTo>
                    <a:pt x="203613" y="0"/>
                  </a:lnTo>
                  <a:cubicBezTo>
                    <a:pt x="91160" y="0"/>
                    <a:pt x="0" y="94484"/>
                    <a:pt x="0" y="211036"/>
                  </a:cubicBezTo>
                  <a:cubicBezTo>
                    <a:pt x="0" y="211089"/>
                    <a:pt x="0" y="211143"/>
                    <a:pt x="0" y="211196"/>
                  </a:cubicBezTo>
                  <a:lnTo>
                    <a:pt x="0" y="211196"/>
                  </a:lnTo>
                  <a:cubicBezTo>
                    <a:pt x="339" y="327499"/>
                    <a:pt x="91400" y="421595"/>
                    <a:pt x="203613" y="421595"/>
                  </a:cubicBezTo>
                  <a:lnTo>
                    <a:pt x="467618" y="421595"/>
                  </a:lnTo>
                  <a:cubicBezTo>
                    <a:pt x="488748" y="421562"/>
                    <a:pt x="509744" y="418123"/>
                    <a:pt x="529854" y="411402"/>
                  </a:cubicBezTo>
                  <a:lnTo>
                    <a:pt x="671230" y="476544"/>
                  </a:lnTo>
                  <a:lnTo>
                    <a:pt x="610685" y="360593"/>
                  </a:lnTo>
                  <a:cubicBezTo>
                    <a:pt x="649355" y="320972"/>
                    <a:pt x="671058" y="266917"/>
                    <a:pt x="670923" y="210559"/>
                  </a:cubicBezTo>
                  <a:close/>
                </a:path>
              </a:pathLst>
            </a:custGeom>
            <a:solidFill>
              <a:schemeClr val="accent1"/>
            </a:solidFill>
            <a:ln w="1535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70ADAA7-B5DA-4437-A133-19B53839C67E}"/>
                </a:ext>
              </a:extLst>
            </p:cNvPr>
            <p:cNvSpPr/>
            <p:nvPr/>
          </p:nvSpPr>
          <p:spPr>
            <a:xfrm>
              <a:off x="7729890" y="2516399"/>
              <a:ext cx="472838" cy="351706"/>
            </a:xfrm>
            <a:custGeom>
              <a:avLst/>
              <a:gdLst>
                <a:gd name="connsiteX0" fmla="*/ 576723 w 827820"/>
                <a:gd name="connsiteY0" fmla="*/ 0 h 615748"/>
                <a:gd name="connsiteX1" fmla="*/ 251250 w 827820"/>
                <a:gd name="connsiteY1" fmla="*/ 0 h 615748"/>
                <a:gd name="connsiteX2" fmla="*/ 0 w 827820"/>
                <a:gd name="connsiteY2" fmla="*/ 260411 h 615748"/>
                <a:gd name="connsiteX3" fmla="*/ 0 w 827820"/>
                <a:gd name="connsiteY3" fmla="*/ 260411 h 615748"/>
                <a:gd name="connsiteX4" fmla="*/ 100654 w 827820"/>
                <a:gd name="connsiteY4" fmla="*/ 468580 h 615748"/>
                <a:gd name="connsiteX5" fmla="*/ 29044 w 827820"/>
                <a:gd name="connsiteY5" fmla="*/ 615748 h 615748"/>
                <a:gd name="connsiteX6" fmla="*/ 188860 w 827820"/>
                <a:gd name="connsiteY6" fmla="*/ 512540 h 615748"/>
                <a:gd name="connsiteX7" fmla="*/ 251250 w 827820"/>
                <a:gd name="connsiteY7" fmla="*/ 520981 h 615748"/>
                <a:gd name="connsiteX8" fmla="*/ 576723 w 827820"/>
                <a:gd name="connsiteY8" fmla="*/ 520981 h 615748"/>
                <a:gd name="connsiteX9" fmla="*/ 827820 w 827820"/>
                <a:gd name="connsiteY9" fmla="*/ 260570 h 615748"/>
                <a:gd name="connsiteX10" fmla="*/ 827820 w 827820"/>
                <a:gd name="connsiteY10" fmla="*/ 260570 h 615748"/>
                <a:gd name="connsiteX11" fmla="*/ 576724 w 827820"/>
                <a:gd name="connsiteY11" fmla="*/ 0 h 61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7820" h="615748">
                  <a:moveTo>
                    <a:pt x="576723" y="0"/>
                  </a:moveTo>
                  <a:lnTo>
                    <a:pt x="251250" y="0"/>
                  </a:lnTo>
                  <a:cubicBezTo>
                    <a:pt x="112489" y="0"/>
                    <a:pt x="0" y="116590"/>
                    <a:pt x="0" y="260411"/>
                  </a:cubicBezTo>
                  <a:lnTo>
                    <a:pt x="0" y="260411"/>
                  </a:lnTo>
                  <a:cubicBezTo>
                    <a:pt x="36" y="342361"/>
                    <a:pt x="37335" y="419501"/>
                    <a:pt x="100654" y="468580"/>
                  </a:cubicBezTo>
                  <a:lnTo>
                    <a:pt x="29044" y="615748"/>
                  </a:lnTo>
                  <a:lnTo>
                    <a:pt x="188860" y="512540"/>
                  </a:lnTo>
                  <a:cubicBezTo>
                    <a:pt x="209236" y="518039"/>
                    <a:pt x="230196" y="520875"/>
                    <a:pt x="251250" y="520981"/>
                  </a:cubicBezTo>
                  <a:lnTo>
                    <a:pt x="576723" y="520981"/>
                  </a:lnTo>
                  <a:cubicBezTo>
                    <a:pt x="715425" y="520893"/>
                    <a:pt x="827820" y="404329"/>
                    <a:pt x="827820" y="260570"/>
                  </a:cubicBezTo>
                  <a:lnTo>
                    <a:pt x="827820" y="260570"/>
                  </a:lnTo>
                  <a:cubicBezTo>
                    <a:pt x="827905" y="116749"/>
                    <a:pt x="715486" y="88"/>
                    <a:pt x="576724" y="0"/>
                  </a:cubicBezTo>
                  <a:close/>
                </a:path>
              </a:pathLst>
            </a:custGeom>
            <a:solidFill>
              <a:schemeClr val="accent3"/>
            </a:solidFill>
            <a:ln w="153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26" name="文本框 125">
            <a:extLst>
              <a:ext uri="{FF2B5EF4-FFF2-40B4-BE49-F238E27FC236}">
                <a16:creationId xmlns:a16="http://schemas.microsoft.com/office/drawing/2014/main" id="{5548796C-1EE7-424A-9883-2C0CF0414919}"/>
              </a:ext>
            </a:extLst>
          </p:cNvPr>
          <p:cNvSpPr txBox="1"/>
          <p:nvPr/>
        </p:nvSpPr>
        <p:spPr>
          <a:xfrm>
            <a:off x="1198567" y="3301529"/>
            <a:ext cx="1222522" cy="369332"/>
          </a:xfrm>
          <a:prstGeom prst="rect">
            <a:avLst/>
          </a:prstGeom>
          <a:noFill/>
        </p:spPr>
        <p:txBody>
          <a:bodyPr wrap="square" rtlCol="0">
            <a:spAutoFit/>
          </a:bodyPr>
          <a:lstStyle/>
          <a:p>
            <a:pPr algn="ctr"/>
            <a:r>
              <a:rPr lang="zh-CN" altLang="zh-CN" dirty="0">
                <a:solidFill>
                  <a:schemeClr val="bg1"/>
                </a:solidFill>
                <a:latin typeface="+mj-ea"/>
                <a:ea typeface="+mj-ea"/>
              </a:rPr>
              <a:t>强一致性</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17539526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ISLIDE.VECTOR" val="#188990;#185205;#191349;#349984;#349892;#190934;#254565;#490269;#485334;#267807;#259239;#294851;#349966;"/>
</p:tagLst>
</file>

<file path=ppt/theme/theme1.xml><?xml version="1.0" encoding="utf-8"?>
<a:theme xmlns:a="http://schemas.openxmlformats.org/drawingml/2006/main" name="Office 主题​​">
  <a:themeElements>
    <a:clrScheme name="自定义 6">
      <a:dk1>
        <a:sysClr val="windowText" lastClr="000000"/>
      </a:dk1>
      <a:lt1>
        <a:sysClr val="window" lastClr="FFFFFF"/>
      </a:lt1>
      <a:dk2>
        <a:srgbClr val="44546A"/>
      </a:dk2>
      <a:lt2>
        <a:srgbClr val="E7E6E6"/>
      </a:lt2>
      <a:accent1>
        <a:srgbClr val="075FC5"/>
      </a:accent1>
      <a:accent2>
        <a:srgbClr val="0F30A9"/>
      </a:accent2>
      <a:accent3>
        <a:srgbClr val="009FE8"/>
      </a:accent3>
      <a:accent4>
        <a:srgbClr val="FFC000"/>
      </a:accent4>
      <a:accent5>
        <a:srgbClr val="5B9BD5"/>
      </a:accent5>
      <a:accent6>
        <a:srgbClr val="70AD47"/>
      </a:accent6>
      <a:hlink>
        <a:srgbClr val="0563C1"/>
      </a:hlink>
      <a:folHlink>
        <a:srgbClr val="954F72"/>
      </a:folHlink>
    </a:clrScheme>
    <a:fontScheme name="常用">
      <a:majorFont>
        <a:latin typeface="Bahnschrift SemiBold"/>
        <a:ea typeface="阿里巴巴普惠体 B"/>
        <a:cs typeface=""/>
      </a:majorFont>
      <a:minorFont>
        <a:latin typeface="Bahnschrift"/>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pm0qeb">
      <a:majorFont>
        <a:latin typeface="微软雅黑 Light" panose="020F0302020204030204"/>
        <a:ea typeface="微软雅黑"/>
        <a:cs typeface=""/>
      </a:majorFont>
      <a:minorFont>
        <a:latin typeface="微软雅黑 Light"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4033</TotalTime>
  <Words>1076</Words>
  <Application>Microsoft Office PowerPoint</Application>
  <PresentationFormat>宽屏</PresentationFormat>
  <Paragraphs>168</Paragraphs>
  <Slides>20</Slides>
  <Notes>19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20</vt:i4>
      </vt:variant>
    </vt:vector>
  </HeadingPairs>
  <TitlesOfParts>
    <vt:vector size="34" baseType="lpstr">
      <vt:lpstr>阿里巴巴普惠体 B</vt:lpstr>
      <vt:lpstr>阿里巴巴普惠体 R</vt:lpstr>
      <vt:lpstr>等线</vt:lpstr>
      <vt:lpstr>思源黑体</vt:lpstr>
      <vt:lpstr>思源黑体 CN Medium</vt:lpstr>
      <vt:lpstr>思源黑体 CN Normal</vt:lpstr>
      <vt:lpstr>微软雅黑</vt:lpstr>
      <vt:lpstr>微软雅黑</vt:lpstr>
      <vt:lpstr>Arial</vt:lpstr>
      <vt:lpstr>Bahnschrift</vt:lpstr>
      <vt:lpstr>Bahnschrift SemiBold</vt:lpstr>
      <vt:lpstr>Segoe UI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 子琪</dc:creator>
  <cp:lastModifiedBy>高野淇</cp:lastModifiedBy>
  <cp:revision>25</cp:revision>
  <dcterms:created xsi:type="dcterms:W3CDTF">2021-10-14T03:27:42Z</dcterms:created>
  <dcterms:modified xsi:type="dcterms:W3CDTF">2021-11-11T01:00:40Z</dcterms:modified>
</cp:coreProperties>
</file>