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8" r:id="rId2"/>
  </p:sldMasterIdLst>
  <p:notesMasterIdLst>
    <p:notesMasterId r:id="rId15"/>
  </p:notesMasterIdLst>
  <p:sldIdLst>
    <p:sldId id="273" r:id="rId3"/>
    <p:sldId id="2007578402" r:id="rId4"/>
    <p:sldId id="2007578403" r:id="rId5"/>
    <p:sldId id="2007578412" r:id="rId6"/>
    <p:sldId id="2007578414" r:id="rId7"/>
    <p:sldId id="2007578429" r:id="rId8"/>
    <p:sldId id="2007578425" r:id="rId9"/>
    <p:sldId id="2007578407" r:id="rId10"/>
    <p:sldId id="2007578413" r:id="rId11"/>
    <p:sldId id="2007578404" r:id="rId12"/>
    <p:sldId id="2007578430" r:id="rId13"/>
    <p:sldId id="2007578428"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65" userDrawn="1">
          <p15:clr>
            <a:srgbClr val="A4A3A4"/>
          </p15:clr>
        </p15:guide>
        <p15:guide id="5" orient="horz" pos="3928" userDrawn="1">
          <p15:clr>
            <a:srgbClr val="A4A3A4"/>
          </p15:clr>
        </p15:guide>
        <p15:guide id="6"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30A9"/>
    <a:srgbClr val="075FC5"/>
    <a:srgbClr val="E6E6E6"/>
    <a:srgbClr val="009F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55" autoAdjust="0"/>
    <p:restoredTop sz="94112" autoAdjust="0"/>
  </p:normalViewPr>
  <p:slideViewPr>
    <p:cSldViewPr snapToGrid="0" showGuides="1">
      <p:cViewPr varScale="1">
        <p:scale>
          <a:sx n="86" d="100"/>
          <a:sy n="86" d="100"/>
        </p:scale>
        <p:origin x="576" y="72"/>
      </p:cViewPr>
      <p:guideLst>
        <p:guide pos="416"/>
        <p:guide pos="7265"/>
        <p:guide orient="horz" pos="3928"/>
        <p:guide orient="horz" pos="3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105A75-5F80-4749-B84C-FA0B3B7D9D2B}" type="datetimeFigureOut">
              <a:rPr lang="zh-CN" altLang="en-US" smtClean="0"/>
              <a:t>2021/11/10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D82F1-751E-4244-BF67-693F5F6CF516}" type="slidenum">
              <a:rPr lang="zh-CN" altLang="en-US" smtClean="0"/>
              <a:t>‹#›</a:t>
            </a:fld>
            <a:endParaRPr lang="zh-CN" altLang="en-US"/>
          </a:p>
        </p:txBody>
      </p:sp>
    </p:spTree>
    <p:extLst>
      <p:ext uri="{BB962C8B-B14F-4D97-AF65-F5344CB8AC3E}">
        <p14:creationId xmlns:p14="http://schemas.microsoft.com/office/powerpoint/2010/main" val="105362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1</a:t>
            </a:fld>
            <a:endParaRPr lang="zh-CN" altLang="en-US"/>
          </a:p>
        </p:txBody>
      </p:sp>
    </p:spTree>
    <p:extLst>
      <p:ext uri="{BB962C8B-B14F-4D97-AF65-F5344CB8AC3E}">
        <p14:creationId xmlns:p14="http://schemas.microsoft.com/office/powerpoint/2010/main" val="380659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6D82F1-751E-4244-BF67-693F5F6CF51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59530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12</a:t>
            </a:fld>
            <a:endParaRPr lang="zh-CN" altLang="en-US"/>
          </a:p>
        </p:txBody>
      </p:sp>
    </p:spTree>
    <p:extLst>
      <p:ext uri="{BB962C8B-B14F-4D97-AF65-F5344CB8AC3E}">
        <p14:creationId xmlns:p14="http://schemas.microsoft.com/office/powerpoint/2010/main" val="134154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3</a:t>
            </a:fld>
            <a:endParaRPr lang="zh-CN" altLang="en-US"/>
          </a:p>
        </p:txBody>
      </p:sp>
    </p:spTree>
    <p:extLst>
      <p:ext uri="{BB962C8B-B14F-4D97-AF65-F5344CB8AC3E}">
        <p14:creationId xmlns:p14="http://schemas.microsoft.com/office/powerpoint/2010/main" val="4473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4</a:t>
            </a:fld>
            <a:endParaRPr lang="zh-CN" altLang="en-US"/>
          </a:p>
        </p:txBody>
      </p:sp>
    </p:spTree>
    <p:extLst>
      <p:ext uri="{BB962C8B-B14F-4D97-AF65-F5344CB8AC3E}">
        <p14:creationId xmlns:p14="http://schemas.microsoft.com/office/powerpoint/2010/main" val="1193472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5</a:t>
            </a:fld>
            <a:endParaRPr lang="zh-CN" altLang="en-US"/>
          </a:p>
        </p:txBody>
      </p:sp>
    </p:spTree>
    <p:extLst>
      <p:ext uri="{BB962C8B-B14F-4D97-AF65-F5344CB8AC3E}">
        <p14:creationId xmlns:p14="http://schemas.microsoft.com/office/powerpoint/2010/main" val="233782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6</a:t>
            </a:fld>
            <a:endParaRPr lang="zh-CN" altLang="en-US"/>
          </a:p>
        </p:txBody>
      </p:sp>
    </p:spTree>
    <p:extLst>
      <p:ext uri="{BB962C8B-B14F-4D97-AF65-F5344CB8AC3E}">
        <p14:creationId xmlns:p14="http://schemas.microsoft.com/office/powerpoint/2010/main" val="3685686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7</a:t>
            </a:fld>
            <a:endParaRPr lang="zh-CN" altLang="en-US"/>
          </a:p>
        </p:txBody>
      </p:sp>
    </p:spTree>
    <p:extLst>
      <p:ext uri="{BB962C8B-B14F-4D97-AF65-F5344CB8AC3E}">
        <p14:creationId xmlns:p14="http://schemas.microsoft.com/office/powerpoint/2010/main" val="224391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8</a:t>
            </a:fld>
            <a:endParaRPr lang="zh-CN" altLang="en-US"/>
          </a:p>
        </p:txBody>
      </p:sp>
    </p:spTree>
    <p:extLst>
      <p:ext uri="{BB962C8B-B14F-4D97-AF65-F5344CB8AC3E}">
        <p14:creationId xmlns:p14="http://schemas.microsoft.com/office/powerpoint/2010/main" val="2557321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9</a:t>
            </a:fld>
            <a:endParaRPr lang="zh-CN" altLang="en-US"/>
          </a:p>
        </p:txBody>
      </p:sp>
    </p:spTree>
    <p:extLst>
      <p:ext uri="{BB962C8B-B14F-4D97-AF65-F5344CB8AC3E}">
        <p14:creationId xmlns:p14="http://schemas.microsoft.com/office/powerpoint/2010/main" val="198330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6D82F1-751E-4244-BF67-693F5F6CF516}" type="slidenum">
              <a:rPr lang="zh-CN" altLang="en-US" smtClean="0"/>
              <a:t>10</a:t>
            </a:fld>
            <a:endParaRPr lang="zh-CN" altLang="en-US"/>
          </a:p>
        </p:txBody>
      </p:sp>
    </p:spTree>
    <p:extLst>
      <p:ext uri="{BB962C8B-B14F-4D97-AF65-F5344CB8AC3E}">
        <p14:creationId xmlns:p14="http://schemas.microsoft.com/office/powerpoint/2010/main" val="268376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50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78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404040"/>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A26FEDE-D57B-454A-8A81-21DB79A277C4}"/>
              </a:ext>
            </a:extLst>
          </p:cNvPr>
          <p:cNvSpPr/>
          <p:nvPr userDrawn="1"/>
        </p:nvSpPr>
        <p:spPr>
          <a:xfrm>
            <a:off x="11996" y="0"/>
            <a:ext cx="12180003" cy="6858000"/>
          </a:xfrm>
          <a:prstGeom prst="rect">
            <a:avLst/>
          </a:prstGeom>
          <a:solidFill>
            <a:srgbClr val="E6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矩形 10">
            <a:extLst>
              <a:ext uri="{FF2B5EF4-FFF2-40B4-BE49-F238E27FC236}">
                <a16:creationId xmlns:a16="http://schemas.microsoft.com/office/drawing/2014/main" id="{7F19A1FE-2D83-4C13-90B5-803079E0B645}"/>
              </a:ext>
            </a:extLst>
          </p:cNvPr>
          <p:cNvSpPr/>
          <p:nvPr userDrawn="1"/>
        </p:nvSpPr>
        <p:spPr>
          <a:xfrm>
            <a:off x="626964" y="568470"/>
            <a:ext cx="662361" cy="37965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标注</a:t>
            </a:r>
          </a:p>
        </p:txBody>
      </p:sp>
      <p:sp>
        <p:nvSpPr>
          <p:cNvPr id="12" name="矩形 11">
            <a:extLst>
              <a:ext uri="{FF2B5EF4-FFF2-40B4-BE49-F238E27FC236}">
                <a16:creationId xmlns:a16="http://schemas.microsoft.com/office/drawing/2014/main" id="{F389472B-53DA-4CEB-9ED8-B35B5EF5E6C0}"/>
              </a:ext>
            </a:extLst>
          </p:cNvPr>
          <p:cNvSpPr/>
          <p:nvPr userDrawn="1"/>
        </p:nvSpPr>
        <p:spPr>
          <a:xfrm>
            <a:off x="2450801" y="595724"/>
            <a:ext cx="1402001" cy="5106398"/>
          </a:xfrm>
          <a:prstGeom prst="rect">
            <a:avLst/>
          </a:prstGeom>
        </p:spPr>
        <p:txBody>
          <a:bodyPr wrap="squar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字体使用 </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行距</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图片出处</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声明</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作者</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p:txBody>
      </p:sp>
      <p:sp>
        <p:nvSpPr>
          <p:cNvPr id="13" name="矩形 12">
            <a:extLst>
              <a:ext uri="{FF2B5EF4-FFF2-40B4-BE49-F238E27FC236}">
                <a16:creationId xmlns:a16="http://schemas.microsoft.com/office/drawing/2014/main" id="{90543E7D-F508-46B2-BAAF-FA9CC22C8201}"/>
              </a:ext>
            </a:extLst>
          </p:cNvPr>
          <p:cNvSpPr/>
          <p:nvPr userDrawn="1"/>
        </p:nvSpPr>
        <p:spPr>
          <a:xfrm>
            <a:off x="4159510" y="595724"/>
            <a:ext cx="7074345" cy="5106398"/>
          </a:xfrm>
          <a:prstGeom prst="rect">
            <a:avLst/>
          </a:prstGeom>
        </p:spPr>
        <p:txBody>
          <a:bodyPr wrap="squar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中文 微软雅黑</a:t>
            </a: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        </a:t>
            </a: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英文 微软雅黑</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 Light  </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正文 </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1.2</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freepik.com</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本网站所提供的任何信息内容（包括但不限于 </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PPT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 </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模板、</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Word</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 </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文档、</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Excel</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 </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图表、图片素材等）均受</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中华人民共和国著作权法</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信息网络传播权保护条例</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及其他适用的法律法规的保护，未经权利人书面明确授权，信息内容的任何部分</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包括图片或图表</a:t>
            </a: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不得被全部或部分的复制、传播、销售，否则将承担法律责任。</a:t>
            </a: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OfficePLUS.cn</a:t>
            </a:r>
          </a:p>
        </p:txBody>
      </p:sp>
      <p:pic>
        <p:nvPicPr>
          <p:cNvPr id="14" name="图片 13">
            <a:extLst>
              <a:ext uri="{FF2B5EF4-FFF2-40B4-BE49-F238E27FC236}">
                <a16:creationId xmlns:a16="http://schemas.microsoft.com/office/drawing/2014/main" id="{16B36150-7BE4-4375-A4F0-83F7339C1A44}"/>
              </a:ext>
            </a:extLst>
          </p:cNvPr>
          <p:cNvPicPr>
            <a:picLocks noChangeAspect="1"/>
          </p:cNvPicPr>
          <p:nvPr userDrawn="1"/>
        </p:nvPicPr>
        <p:blipFill>
          <a:blip r:embed="rId2"/>
          <a:stretch>
            <a:fillRect/>
          </a:stretch>
        </p:blipFill>
        <p:spPr>
          <a:xfrm>
            <a:off x="10698462" y="83245"/>
            <a:ext cx="1402001" cy="629588"/>
          </a:xfrm>
          <a:prstGeom prst="rect">
            <a:avLst/>
          </a:prstGeom>
        </p:spPr>
      </p:pic>
    </p:spTree>
    <p:extLst>
      <p:ext uri="{BB962C8B-B14F-4D97-AF65-F5344CB8AC3E}">
        <p14:creationId xmlns:p14="http://schemas.microsoft.com/office/powerpoint/2010/main" val="329203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0142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7313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14061"/>
      </p:ext>
    </p:extLst>
  </p:cSld>
  <p:clrMap bg1="lt1" tx1="dk1" bg2="lt2" tx2="dk2" accent1="accent1" accent2="accent2" accent3="accent3" accent4="accent4" accent5="accent5" accent6="accent6" hlink="hlink" folHlink="folHlink"/>
  <p:sldLayoutIdLst>
    <p:sldLayoutId id="2147483692" r:id="rId1"/>
    <p:sldLayoutId id="214748369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53317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75FC5"/>
            </a:gs>
            <a:gs pos="100000">
              <a:srgbClr val="0F30A9"/>
            </a:gs>
          </a:gsLst>
          <a:lin ang="2700000" scaled="1"/>
        </a:gradFill>
        <a:effectLst/>
      </p:bgPr>
    </p:bg>
    <p:spTree>
      <p:nvGrpSpPr>
        <p:cNvPr id="1" name=""/>
        <p:cNvGrpSpPr/>
        <p:nvPr/>
      </p:nvGrpSpPr>
      <p:grpSpPr>
        <a:xfrm>
          <a:off x="0" y="0"/>
          <a:ext cx="0" cy="0"/>
          <a:chOff x="0" y="0"/>
          <a:chExt cx="0" cy="0"/>
        </a:xfrm>
      </p:grpSpPr>
      <p:sp>
        <p:nvSpPr>
          <p:cNvPr id="1354" name="矩形 1353">
            <a:extLst>
              <a:ext uri="{FF2B5EF4-FFF2-40B4-BE49-F238E27FC236}">
                <a16:creationId xmlns:a16="http://schemas.microsoft.com/office/drawing/2014/main" id="{ABB7D5E3-5441-4276-907B-5A64397CB95F}"/>
              </a:ext>
            </a:extLst>
          </p:cNvPr>
          <p:cNvSpPr/>
          <p:nvPr/>
        </p:nvSpPr>
        <p:spPr>
          <a:xfrm>
            <a:off x="0" y="1"/>
            <a:ext cx="8704570" cy="6857999"/>
          </a:xfrm>
          <a:prstGeom prst="rect">
            <a:avLst/>
          </a:prstGeom>
          <a:gradFill>
            <a:gsLst>
              <a:gs pos="0">
                <a:srgbClr val="009FE8">
                  <a:alpha val="41000"/>
                </a:srgbClr>
              </a:gs>
              <a:gs pos="91000">
                <a:srgbClr val="009FE8">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Bahnschrift"/>
              <a:cs typeface="+mn-cs"/>
            </a:endParaRPr>
          </a:p>
        </p:txBody>
      </p:sp>
      <p:sp>
        <p:nvSpPr>
          <p:cNvPr id="175" name="椭圆 174">
            <a:extLst>
              <a:ext uri="{FF2B5EF4-FFF2-40B4-BE49-F238E27FC236}">
                <a16:creationId xmlns:a16="http://schemas.microsoft.com/office/drawing/2014/main" id="{13759D41-5334-468E-8492-342448547343}"/>
              </a:ext>
            </a:extLst>
          </p:cNvPr>
          <p:cNvSpPr/>
          <p:nvPr/>
        </p:nvSpPr>
        <p:spPr>
          <a:xfrm rot="6178114">
            <a:off x="-847014" y="-943257"/>
            <a:ext cx="1560931" cy="1560931"/>
          </a:xfrm>
          <a:prstGeom prst="ellipse">
            <a:avLst/>
          </a:prstGeom>
          <a:noFill/>
          <a:ln w="254000">
            <a:gradFill>
              <a:gsLst>
                <a:gs pos="0">
                  <a:srgbClr val="009FE8"/>
                </a:gs>
                <a:gs pos="100000">
                  <a:srgbClr val="075FC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8" name="任意多边形: 形状 167">
            <a:extLst>
              <a:ext uri="{FF2B5EF4-FFF2-40B4-BE49-F238E27FC236}">
                <a16:creationId xmlns:a16="http://schemas.microsoft.com/office/drawing/2014/main" id="{65D2CB64-38C1-49B8-AFC5-82533F5100A5}"/>
              </a:ext>
            </a:extLst>
          </p:cNvPr>
          <p:cNvSpPr/>
          <p:nvPr/>
        </p:nvSpPr>
        <p:spPr>
          <a:xfrm>
            <a:off x="0" y="5128686"/>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87" name="任意多边形: 形状 686">
            <a:extLst>
              <a:ext uri="{FF2B5EF4-FFF2-40B4-BE49-F238E27FC236}">
                <a16:creationId xmlns:a16="http://schemas.microsoft.com/office/drawing/2014/main" id="{83A47D9D-FF09-4683-8C75-3307C6A4E590}"/>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pic>
        <p:nvPicPr>
          <p:cNvPr id="278" name="图片 277">
            <a:extLst>
              <a:ext uri="{FF2B5EF4-FFF2-40B4-BE49-F238E27FC236}">
                <a16:creationId xmlns:a16="http://schemas.microsoft.com/office/drawing/2014/main" id="{300638B1-6410-48ED-8FF0-102FFE26392B}"/>
              </a:ext>
            </a:extLst>
          </p:cNvPr>
          <p:cNvPicPr>
            <a:picLocks noChangeAspect="1"/>
          </p:cNvPicPr>
          <p:nvPr/>
        </p:nvPicPr>
        <p:blipFill>
          <a:blip r:embed="rId4"/>
          <a:srcRect r="5728"/>
          <a:stretch>
            <a:fillRect/>
          </a:stretch>
        </p:blipFill>
        <p:spPr>
          <a:xfrm flipH="1">
            <a:off x="168675" y="2136677"/>
            <a:ext cx="12192000" cy="4946788"/>
          </a:xfrm>
          <a:custGeom>
            <a:avLst/>
            <a:gdLst>
              <a:gd name="connsiteX0" fmla="*/ 12192000 w 12192000"/>
              <a:gd name="connsiteY0" fmla="*/ 0 h 4946788"/>
              <a:gd name="connsiteX1" fmla="*/ 0 w 12192000"/>
              <a:gd name="connsiteY1" fmla="*/ 0 h 4946788"/>
              <a:gd name="connsiteX2" fmla="*/ 0 w 12192000"/>
              <a:gd name="connsiteY2" fmla="*/ 4946788 h 4946788"/>
              <a:gd name="connsiteX3" fmla="*/ 12192000 w 12192000"/>
              <a:gd name="connsiteY3" fmla="*/ 4946788 h 4946788"/>
            </a:gdLst>
            <a:ahLst/>
            <a:cxnLst>
              <a:cxn ang="0">
                <a:pos x="connsiteX0" y="connsiteY0"/>
              </a:cxn>
              <a:cxn ang="0">
                <a:pos x="connsiteX1" y="connsiteY1"/>
              </a:cxn>
              <a:cxn ang="0">
                <a:pos x="connsiteX2" y="connsiteY2"/>
              </a:cxn>
              <a:cxn ang="0">
                <a:pos x="connsiteX3" y="connsiteY3"/>
              </a:cxn>
            </a:cxnLst>
            <a:rect l="l" t="t" r="r" b="b"/>
            <a:pathLst>
              <a:path w="12192000" h="4946788">
                <a:moveTo>
                  <a:pt x="12192000" y="0"/>
                </a:moveTo>
                <a:lnTo>
                  <a:pt x="0" y="0"/>
                </a:lnTo>
                <a:lnTo>
                  <a:pt x="0" y="4946788"/>
                </a:lnTo>
                <a:lnTo>
                  <a:pt x="12192000" y="4946788"/>
                </a:lnTo>
                <a:close/>
              </a:path>
            </a:pathLst>
          </a:custGeom>
        </p:spPr>
      </p:pic>
      <p:grpSp>
        <p:nvGrpSpPr>
          <p:cNvPr id="1374" name="组合 1373">
            <a:extLst>
              <a:ext uri="{FF2B5EF4-FFF2-40B4-BE49-F238E27FC236}">
                <a16:creationId xmlns:a16="http://schemas.microsoft.com/office/drawing/2014/main" id="{A315C727-B0EE-4CCC-B409-7456D313BCF3}"/>
              </a:ext>
            </a:extLst>
          </p:cNvPr>
          <p:cNvGrpSpPr/>
          <p:nvPr/>
        </p:nvGrpSpPr>
        <p:grpSpPr>
          <a:xfrm>
            <a:off x="6350765" y="2167932"/>
            <a:ext cx="5081957" cy="3731610"/>
            <a:chOff x="6350765" y="2167932"/>
            <a:chExt cx="5081957" cy="3731610"/>
          </a:xfrm>
        </p:grpSpPr>
        <p:sp>
          <p:nvSpPr>
            <p:cNvPr id="10" name="任意多边形: 形状 9">
              <a:extLst>
                <a:ext uri="{FF2B5EF4-FFF2-40B4-BE49-F238E27FC236}">
                  <a16:creationId xmlns:a16="http://schemas.microsoft.com/office/drawing/2014/main" id="{B3CB9559-8B92-443D-98FC-8ECE0A689A9B}"/>
                </a:ext>
              </a:extLst>
            </p:cNvPr>
            <p:cNvSpPr/>
            <p:nvPr/>
          </p:nvSpPr>
          <p:spPr>
            <a:xfrm>
              <a:off x="6568145" y="5389870"/>
              <a:ext cx="4864577" cy="509672"/>
            </a:xfrm>
            <a:custGeom>
              <a:avLst/>
              <a:gdLst>
                <a:gd name="connsiteX0" fmla="*/ 4864578 w 4864577"/>
                <a:gd name="connsiteY0" fmla="*/ 254836 h 509672"/>
                <a:gd name="connsiteX1" fmla="*/ 2432289 w 4864577"/>
                <a:gd name="connsiteY1" fmla="*/ 509673 h 509672"/>
                <a:gd name="connsiteX2" fmla="*/ 0 w 4864577"/>
                <a:gd name="connsiteY2" fmla="*/ 254836 h 509672"/>
                <a:gd name="connsiteX3" fmla="*/ 2432289 w 4864577"/>
                <a:gd name="connsiteY3" fmla="*/ 0 h 509672"/>
                <a:gd name="connsiteX4" fmla="*/ 4864578 w 4864577"/>
                <a:gd name="connsiteY4" fmla="*/ 254836 h 50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577" h="509672">
                  <a:moveTo>
                    <a:pt x="4864578" y="254836"/>
                  </a:moveTo>
                  <a:cubicBezTo>
                    <a:pt x="4864578" y="395578"/>
                    <a:pt x="3775605" y="509673"/>
                    <a:pt x="2432289" y="509673"/>
                  </a:cubicBezTo>
                  <a:cubicBezTo>
                    <a:pt x="1088973" y="509673"/>
                    <a:pt x="0" y="395578"/>
                    <a:pt x="0" y="254836"/>
                  </a:cubicBezTo>
                  <a:cubicBezTo>
                    <a:pt x="0" y="114094"/>
                    <a:pt x="1088973" y="0"/>
                    <a:pt x="2432289" y="0"/>
                  </a:cubicBezTo>
                  <a:cubicBezTo>
                    <a:pt x="3775605" y="0"/>
                    <a:pt x="4864578" y="114094"/>
                    <a:pt x="4864578" y="254836"/>
                  </a:cubicBezTo>
                  <a:close/>
                </a:path>
              </a:pathLst>
            </a:custGeom>
            <a:solidFill>
              <a:schemeClr val="bg1">
                <a:alpha val="19000"/>
              </a:schemeClr>
            </a:solidFill>
            <a:ln w="15359"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F269A161-AC90-45B0-8689-64247F42F0A0}"/>
                </a:ext>
              </a:extLst>
            </p:cNvPr>
            <p:cNvSpPr/>
            <p:nvPr/>
          </p:nvSpPr>
          <p:spPr>
            <a:xfrm>
              <a:off x="7582375" y="2992178"/>
              <a:ext cx="1503191" cy="1057392"/>
            </a:xfrm>
            <a:custGeom>
              <a:avLst/>
              <a:gdLst>
                <a:gd name="connsiteX0" fmla="*/ 8443 w 1503191"/>
                <a:gd name="connsiteY0" fmla="*/ 256748 h 1057392"/>
                <a:gd name="connsiteX1" fmla="*/ 135588 w 1503191"/>
                <a:gd name="connsiteY1" fmla="*/ 8699 h 1057392"/>
                <a:gd name="connsiteX2" fmla="*/ 261999 w 1503191"/>
                <a:gd name="connsiteY2" fmla="*/ 13857 h 1057392"/>
                <a:gd name="connsiteX3" fmla="*/ 620050 w 1503191"/>
                <a:gd name="connsiteY3" fmla="*/ 353904 h 1057392"/>
                <a:gd name="connsiteX4" fmla="*/ 809064 w 1503191"/>
                <a:gd name="connsiteY4" fmla="*/ 672450 h 1057392"/>
                <a:gd name="connsiteX5" fmla="*/ 979754 w 1503191"/>
                <a:gd name="connsiteY5" fmla="*/ 706691 h 1057392"/>
                <a:gd name="connsiteX6" fmla="*/ 1007760 w 1503191"/>
                <a:gd name="connsiteY6" fmla="*/ 679617 h 1057392"/>
                <a:gd name="connsiteX7" fmla="*/ 1368423 w 1503191"/>
                <a:gd name="connsiteY7" fmla="*/ 201799 h 1057392"/>
                <a:gd name="connsiteX8" fmla="*/ 1503192 w 1503191"/>
                <a:gd name="connsiteY8" fmla="*/ 304689 h 1057392"/>
                <a:gd name="connsiteX9" fmla="*/ 856702 w 1503191"/>
                <a:gd name="connsiteY9" fmla="*/ 1056456 h 1057392"/>
                <a:gd name="connsiteX10" fmla="*/ 8443 w 1503191"/>
                <a:gd name="connsiteY10" fmla="*/ 256748 h 105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3191" h="1057392">
                  <a:moveTo>
                    <a:pt x="8443" y="256748"/>
                  </a:moveTo>
                  <a:cubicBezTo>
                    <a:pt x="-22534" y="151861"/>
                    <a:pt x="34390" y="40806"/>
                    <a:pt x="135588" y="8699"/>
                  </a:cubicBezTo>
                  <a:cubicBezTo>
                    <a:pt x="177073" y="-4463"/>
                    <a:pt x="221640" y="-2645"/>
                    <a:pt x="261999" y="13857"/>
                  </a:cubicBezTo>
                  <a:cubicBezTo>
                    <a:pt x="379710" y="61639"/>
                    <a:pt x="511405" y="159273"/>
                    <a:pt x="620050" y="353904"/>
                  </a:cubicBezTo>
                  <a:cubicBezTo>
                    <a:pt x="704722" y="505532"/>
                    <a:pt x="765576" y="606033"/>
                    <a:pt x="809064" y="672450"/>
                  </a:cubicBezTo>
                  <a:cubicBezTo>
                    <a:pt x="847076" y="730759"/>
                    <a:pt x="923497" y="746089"/>
                    <a:pt x="979754" y="706691"/>
                  </a:cubicBezTo>
                  <a:cubicBezTo>
                    <a:pt x="990396" y="699238"/>
                    <a:pt x="999846" y="690103"/>
                    <a:pt x="1007760" y="679617"/>
                  </a:cubicBezTo>
                  <a:lnTo>
                    <a:pt x="1368423" y="201799"/>
                  </a:lnTo>
                  <a:lnTo>
                    <a:pt x="1503192" y="304689"/>
                  </a:lnTo>
                  <a:cubicBezTo>
                    <a:pt x="1503192" y="304689"/>
                    <a:pt x="1198925" y="1088152"/>
                    <a:pt x="856702" y="1056456"/>
                  </a:cubicBezTo>
                  <a:cubicBezTo>
                    <a:pt x="561656" y="1029539"/>
                    <a:pt x="168568" y="792064"/>
                    <a:pt x="8443" y="256748"/>
                  </a:cubicBezTo>
                  <a:close/>
                </a:path>
              </a:pathLst>
            </a:custGeom>
            <a:solidFill>
              <a:srgbClr val="68E1FD"/>
            </a:solidFill>
            <a:ln w="15359"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17D0F464-B586-4C17-BBF3-DCEF016A49C1}"/>
                </a:ext>
              </a:extLst>
            </p:cNvPr>
            <p:cNvSpPr/>
            <p:nvPr/>
          </p:nvSpPr>
          <p:spPr>
            <a:xfrm>
              <a:off x="7582375" y="2992178"/>
              <a:ext cx="1503191" cy="1057392"/>
            </a:xfrm>
            <a:custGeom>
              <a:avLst/>
              <a:gdLst>
                <a:gd name="connsiteX0" fmla="*/ 8443 w 1503191"/>
                <a:gd name="connsiteY0" fmla="*/ 256748 h 1057392"/>
                <a:gd name="connsiteX1" fmla="*/ 135588 w 1503191"/>
                <a:gd name="connsiteY1" fmla="*/ 8699 h 1057392"/>
                <a:gd name="connsiteX2" fmla="*/ 261999 w 1503191"/>
                <a:gd name="connsiteY2" fmla="*/ 13857 h 1057392"/>
                <a:gd name="connsiteX3" fmla="*/ 620050 w 1503191"/>
                <a:gd name="connsiteY3" fmla="*/ 353904 h 1057392"/>
                <a:gd name="connsiteX4" fmla="*/ 809064 w 1503191"/>
                <a:gd name="connsiteY4" fmla="*/ 672450 h 1057392"/>
                <a:gd name="connsiteX5" fmla="*/ 979754 w 1503191"/>
                <a:gd name="connsiteY5" fmla="*/ 706691 h 1057392"/>
                <a:gd name="connsiteX6" fmla="*/ 1007760 w 1503191"/>
                <a:gd name="connsiteY6" fmla="*/ 679617 h 1057392"/>
                <a:gd name="connsiteX7" fmla="*/ 1368423 w 1503191"/>
                <a:gd name="connsiteY7" fmla="*/ 201799 h 1057392"/>
                <a:gd name="connsiteX8" fmla="*/ 1503192 w 1503191"/>
                <a:gd name="connsiteY8" fmla="*/ 304689 h 1057392"/>
                <a:gd name="connsiteX9" fmla="*/ 856702 w 1503191"/>
                <a:gd name="connsiteY9" fmla="*/ 1056456 h 1057392"/>
                <a:gd name="connsiteX10" fmla="*/ 8443 w 1503191"/>
                <a:gd name="connsiteY10" fmla="*/ 256748 h 105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3191" h="1057392">
                  <a:moveTo>
                    <a:pt x="8443" y="256748"/>
                  </a:moveTo>
                  <a:cubicBezTo>
                    <a:pt x="-22534" y="151861"/>
                    <a:pt x="34390" y="40806"/>
                    <a:pt x="135588" y="8699"/>
                  </a:cubicBezTo>
                  <a:cubicBezTo>
                    <a:pt x="177073" y="-4463"/>
                    <a:pt x="221640" y="-2645"/>
                    <a:pt x="261999" y="13857"/>
                  </a:cubicBezTo>
                  <a:cubicBezTo>
                    <a:pt x="379710" y="61639"/>
                    <a:pt x="511405" y="159273"/>
                    <a:pt x="620050" y="353904"/>
                  </a:cubicBezTo>
                  <a:cubicBezTo>
                    <a:pt x="704722" y="505532"/>
                    <a:pt x="765576" y="606033"/>
                    <a:pt x="809064" y="672450"/>
                  </a:cubicBezTo>
                  <a:cubicBezTo>
                    <a:pt x="847076" y="730759"/>
                    <a:pt x="923497" y="746089"/>
                    <a:pt x="979754" y="706691"/>
                  </a:cubicBezTo>
                  <a:cubicBezTo>
                    <a:pt x="990396" y="699238"/>
                    <a:pt x="999846" y="690103"/>
                    <a:pt x="1007760" y="679617"/>
                  </a:cubicBezTo>
                  <a:lnTo>
                    <a:pt x="1368423" y="201799"/>
                  </a:lnTo>
                  <a:lnTo>
                    <a:pt x="1503192" y="304689"/>
                  </a:lnTo>
                  <a:cubicBezTo>
                    <a:pt x="1503192" y="304689"/>
                    <a:pt x="1198925" y="1088152"/>
                    <a:pt x="856702" y="1056456"/>
                  </a:cubicBezTo>
                  <a:cubicBezTo>
                    <a:pt x="561656" y="1029539"/>
                    <a:pt x="168568" y="792064"/>
                    <a:pt x="8443" y="256748"/>
                  </a:cubicBezTo>
                  <a:close/>
                </a:path>
              </a:pathLst>
            </a:custGeom>
            <a:solidFill>
              <a:srgbClr val="FFFFFF">
                <a:alpha val="64000"/>
              </a:srgbClr>
            </a:solidFill>
            <a:ln w="15359"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71D42340-0243-48B9-B32C-14B4E32F7A16}"/>
                </a:ext>
              </a:extLst>
            </p:cNvPr>
            <p:cNvSpPr/>
            <p:nvPr/>
          </p:nvSpPr>
          <p:spPr>
            <a:xfrm>
              <a:off x="7736498" y="5511714"/>
              <a:ext cx="189993" cy="132994"/>
            </a:xfrm>
            <a:custGeom>
              <a:avLst/>
              <a:gdLst>
                <a:gd name="connsiteX0" fmla="*/ 73454 w 189993"/>
                <a:gd name="connsiteY0" fmla="*/ 0 h 132994"/>
                <a:gd name="connsiteX1" fmla="*/ 143989 w 189993"/>
                <a:gd name="connsiteY1" fmla="*/ 62275 h 132994"/>
                <a:gd name="connsiteX2" fmla="*/ 162275 w 189993"/>
                <a:gd name="connsiteY2" fmla="*/ 131081 h 132994"/>
                <a:gd name="connsiteX3" fmla="*/ 0 w 189993"/>
                <a:gd name="connsiteY3" fmla="*/ 83300 h 132994"/>
                <a:gd name="connsiteX4" fmla="*/ 3227 w 189993"/>
                <a:gd name="connsiteY4" fmla="*/ 7964 h 132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93" h="132994">
                  <a:moveTo>
                    <a:pt x="73454" y="0"/>
                  </a:moveTo>
                  <a:cubicBezTo>
                    <a:pt x="73454" y="0"/>
                    <a:pt x="93585" y="57816"/>
                    <a:pt x="143989" y="62275"/>
                  </a:cubicBezTo>
                  <a:cubicBezTo>
                    <a:pt x="194392" y="66735"/>
                    <a:pt x="207608" y="117703"/>
                    <a:pt x="162275" y="131081"/>
                  </a:cubicBezTo>
                  <a:cubicBezTo>
                    <a:pt x="116943" y="144460"/>
                    <a:pt x="0" y="83300"/>
                    <a:pt x="0" y="83300"/>
                  </a:cubicBezTo>
                  <a:lnTo>
                    <a:pt x="3227" y="7964"/>
                  </a:lnTo>
                  <a:close/>
                </a:path>
              </a:pathLst>
            </a:custGeom>
            <a:solidFill>
              <a:srgbClr val="68E1FD"/>
            </a:solidFill>
            <a:ln w="15359"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CC2F3665-024F-4B96-BDEC-D8B49013DDDD}"/>
                </a:ext>
              </a:extLst>
            </p:cNvPr>
            <p:cNvSpPr/>
            <p:nvPr/>
          </p:nvSpPr>
          <p:spPr>
            <a:xfrm>
              <a:off x="7059985" y="5511714"/>
              <a:ext cx="189993" cy="132994"/>
            </a:xfrm>
            <a:custGeom>
              <a:avLst/>
              <a:gdLst>
                <a:gd name="connsiteX0" fmla="*/ 116386 w 189993"/>
                <a:gd name="connsiteY0" fmla="*/ 0 h 132994"/>
                <a:gd name="connsiteX1" fmla="*/ 46005 w 189993"/>
                <a:gd name="connsiteY1" fmla="*/ 62275 h 132994"/>
                <a:gd name="connsiteX2" fmla="*/ 27718 w 189993"/>
                <a:gd name="connsiteY2" fmla="*/ 131081 h 132994"/>
                <a:gd name="connsiteX3" fmla="*/ 189994 w 189993"/>
                <a:gd name="connsiteY3" fmla="*/ 83300 h 132994"/>
                <a:gd name="connsiteX4" fmla="*/ 186613 w 189993"/>
                <a:gd name="connsiteY4" fmla="*/ 8601 h 132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93" h="132994">
                  <a:moveTo>
                    <a:pt x="116386" y="0"/>
                  </a:moveTo>
                  <a:cubicBezTo>
                    <a:pt x="116386" y="0"/>
                    <a:pt x="96409" y="57816"/>
                    <a:pt x="46005" y="62275"/>
                  </a:cubicBezTo>
                  <a:cubicBezTo>
                    <a:pt x="-4399" y="66735"/>
                    <a:pt x="-17615" y="117703"/>
                    <a:pt x="27718" y="131081"/>
                  </a:cubicBezTo>
                  <a:cubicBezTo>
                    <a:pt x="73051" y="144460"/>
                    <a:pt x="189994" y="83300"/>
                    <a:pt x="189994" y="83300"/>
                  </a:cubicBezTo>
                  <a:lnTo>
                    <a:pt x="186613" y="8601"/>
                  </a:lnTo>
                  <a:close/>
                </a:path>
              </a:pathLst>
            </a:custGeom>
            <a:solidFill>
              <a:srgbClr val="68E1FD"/>
            </a:solidFill>
            <a:ln w="15359"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23058087-4714-4644-A029-E1E718D77020}"/>
                </a:ext>
              </a:extLst>
            </p:cNvPr>
            <p:cNvSpPr/>
            <p:nvPr/>
          </p:nvSpPr>
          <p:spPr>
            <a:xfrm>
              <a:off x="7328451" y="2676629"/>
              <a:ext cx="192718" cy="224428"/>
            </a:xfrm>
            <a:custGeom>
              <a:avLst/>
              <a:gdLst>
                <a:gd name="connsiteX0" fmla="*/ 146193 w 192718"/>
                <a:gd name="connsiteY0" fmla="*/ 38733 h 224428"/>
                <a:gd name="connsiteX1" fmla="*/ 192294 w 192718"/>
                <a:gd name="connsiteY1" fmla="*/ 173637 h 224428"/>
                <a:gd name="connsiteX2" fmla="*/ 157564 w 192718"/>
                <a:gd name="connsiteY2" fmla="*/ 222534 h 224428"/>
                <a:gd name="connsiteX3" fmla="*/ 64440 w 192718"/>
                <a:gd name="connsiteY3" fmla="*/ 184627 h 224428"/>
                <a:gd name="connsiteX4" fmla="*/ 13729 w 192718"/>
                <a:gd name="connsiteY4" fmla="*/ 124740 h 224428"/>
                <a:gd name="connsiteX5" fmla="*/ 13729 w 192718"/>
                <a:gd name="connsiteY5" fmla="*/ 35388 h 224428"/>
                <a:gd name="connsiteX6" fmla="*/ 146193 w 192718"/>
                <a:gd name="connsiteY6" fmla="*/ 38733 h 224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718" h="224428">
                  <a:moveTo>
                    <a:pt x="146193" y="38733"/>
                  </a:moveTo>
                  <a:cubicBezTo>
                    <a:pt x="167274" y="81379"/>
                    <a:pt x="182777" y="126746"/>
                    <a:pt x="192294" y="173637"/>
                  </a:cubicBezTo>
                  <a:cubicBezTo>
                    <a:pt x="195517" y="197024"/>
                    <a:pt x="180068" y="218776"/>
                    <a:pt x="157564" y="222534"/>
                  </a:cubicBezTo>
                  <a:cubicBezTo>
                    <a:pt x="122033" y="229970"/>
                    <a:pt x="85594" y="215137"/>
                    <a:pt x="64440" y="184627"/>
                  </a:cubicBezTo>
                  <a:lnTo>
                    <a:pt x="13729" y="124740"/>
                  </a:lnTo>
                  <a:cubicBezTo>
                    <a:pt x="-4576" y="97978"/>
                    <a:pt x="-4576" y="62151"/>
                    <a:pt x="13729" y="35388"/>
                  </a:cubicBezTo>
                  <a:cubicBezTo>
                    <a:pt x="43541" y="-15420"/>
                    <a:pt x="125140" y="-9049"/>
                    <a:pt x="146193" y="38733"/>
                  </a:cubicBezTo>
                  <a:close/>
                </a:path>
              </a:pathLst>
            </a:custGeom>
            <a:solidFill>
              <a:srgbClr val="F4A28C"/>
            </a:solidFill>
            <a:ln w="15359"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DA824494-7314-45B6-9D76-904E3A019C77}"/>
                </a:ext>
              </a:extLst>
            </p:cNvPr>
            <p:cNvSpPr/>
            <p:nvPr/>
          </p:nvSpPr>
          <p:spPr>
            <a:xfrm>
              <a:off x="7354935" y="2779231"/>
              <a:ext cx="150442" cy="282071"/>
            </a:xfrm>
            <a:custGeom>
              <a:avLst/>
              <a:gdLst>
                <a:gd name="connsiteX0" fmla="*/ 11986 w 150442"/>
                <a:gd name="connsiteY0" fmla="*/ 0 h 282071"/>
                <a:gd name="connsiteX1" fmla="*/ 0 w 150442"/>
                <a:gd name="connsiteY1" fmla="*/ 282072 h 282071"/>
                <a:gd name="connsiteX2" fmla="*/ 150443 w 150442"/>
                <a:gd name="connsiteY2" fmla="*/ 277772 h 282071"/>
                <a:gd name="connsiteX3" fmla="*/ 98810 w 150442"/>
                <a:gd name="connsiteY3" fmla="*/ 74221 h 282071"/>
                <a:gd name="connsiteX4" fmla="*/ 11986 w 150442"/>
                <a:gd name="connsiteY4" fmla="*/ 0 h 282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42" h="282071">
                  <a:moveTo>
                    <a:pt x="11986" y="0"/>
                  </a:moveTo>
                  <a:lnTo>
                    <a:pt x="0" y="282072"/>
                  </a:lnTo>
                  <a:lnTo>
                    <a:pt x="150443" y="277772"/>
                  </a:lnTo>
                  <a:lnTo>
                    <a:pt x="98810" y="74221"/>
                  </a:lnTo>
                  <a:lnTo>
                    <a:pt x="11986" y="0"/>
                  </a:lnTo>
                  <a:close/>
                </a:path>
              </a:pathLst>
            </a:custGeom>
            <a:solidFill>
              <a:srgbClr val="F4A28C"/>
            </a:solidFill>
            <a:ln w="15359"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5A80EC9C-2173-4A26-90C0-97585B1A5474}"/>
                </a:ext>
              </a:extLst>
            </p:cNvPr>
            <p:cNvSpPr/>
            <p:nvPr/>
          </p:nvSpPr>
          <p:spPr>
            <a:xfrm>
              <a:off x="7496311" y="2764896"/>
              <a:ext cx="39731" cy="63709"/>
            </a:xfrm>
            <a:custGeom>
              <a:avLst/>
              <a:gdLst>
                <a:gd name="connsiteX0" fmla="*/ 0 w 39731"/>
                <a:gd name="connsiteY0" fmla="*/ 0 h 63709"/>
                <a:gd name="connsiteX1" fmla="*/ 33500 w 39731"/>
                <a:gd name="connsiteY1" fmla="*/ 21661 h 63709"/>
                <a:gd name="connsiteX2" fmla="*/ 37732 w 39731"/>
                <a:gd name="connsiteY2" fmla="*/ 40529 h 63709"/>
                <a:gd name="connsiteX3" fmla="*/ 33500 w 39731"/>
                <a:gd name="connsiteY3" fmla="*/ 44915 h 63709"/>
                <a:gd name="connsiteX4" fmla="*/ 6762 w 39731"/>
                <a:gd name="connsiteY4" fmla="*/ 63709 h 63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31" h="63709">
                  <a:moveTo>
                    <a:pt x="0" y="0"/>
                  </a:moveTo>
                  <a:lnTo>
                    <a:pt x="33500" y="21661"/>
                  </a:lnTo>
                  <a:cubicBezTo>
                    <a:pt x="39696" y="25660"/>
                    <a:pt x="41590" y="34108"/>
                    <a:pt x="37732" y="40529"/>
                  </a:cubicBezTo>
                  <a:cubicBezTo>
                    <a:pt x="36663" y="42307"/>
                    <a:pt x="35216" y="43808"/>
                    <a:pt x="33500" y="44915"/>
                  </a:cubicBezTo>
                  <a:lnTo>
                    <a:pt x="6762" y="63709"/>
                  </a:lnTo>
                  <a:close/>
                </a:path>
              </a:pathLst>
            </a:custGeom>
            <a:solidFill>
              <a:srgbClr val="F4A28C"/>
            </a:solidFill>
            <a:ln w="15359"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DDA0A3FE-52EB-444F-80B1-F6E84988C0AD}"/>
                </a:ext>
              </a:extLst>
            </p:cNvPr>
            <p:cNvSpPr/>
            <p:nvPr/>
          </p:nvSpPr>
          <p:spPr>
            <a:xfrm>
              <a:off x="7414252" y="2876387"/>
              <a:ext cx="67768" cy="95563"/>
            </a:xfrm>
            <a:custGeom>
              <a:avLst/>
              <a:gdLst>
                <a:gd name="connsiteX0" fmla="*/ 51633 w 67768"/>
                <a:gd name="connsiteY0" fmla="*/ 23732 h 95563"/>
                <a:gd name="connsiteX1" fmla="*/ 0 w 67768"/>
                <a:gd name="connsiteY1" fmla="*/ 0 h 95563"/>
                <a:gd name="connsiteX2" fmla="*/ 67768 w 67768"/>
                <a:gd name="connsiteY2" fmla="*/ 95564 h 95563"/>
              </a:gdLst>
              <a:ahLst/>
              <a:cxnLst>
                <a:cxn ang="0">
                  <a:pos x="connsiteX0" y="connsiteY0"/>
                </a:cxn>
                <a:cxn ang="0">
                  <a:pos x="connsiteX1" y="connsiteY1"/>
                </a:cxn>
                <a:cxn ang="0">
                  <a:pos x="connsiteX2" y="connsiteY2"/>
                </a:cxn>
              </a:cxnLst>
              <a:rect l="l" t="t" r="r" b="b"/>
              <a:pathLst>
                <a:path w="67768" h="95563">
                  <a:moveTo>
                    <a:pt x="51633" y="23732"/>
                  </a:moveTo>
                  <a:cubicBezTo>
                    <a:pt x="32561" y="21197"/>
                    <a:pt x="14617" y="12949"/>
                    <a:pt x="0" y="0"/>
                  </a:cubicBezTo>
                  <a:cubicBezTo>
                    <a:pt x="0" y="0"/>
                    <a:pt x="7837" y="50967"/>
                    <a:pt x="67768" y="95564"/>
                  </a:cubicBezTo>
                  <a:close/>
                </a:path>
              </a:pathLst>
            </a:custGeom>
            <a:solidFill>
              <a:srgbClr val="CE8172">
                <a:alpha val="31000"/>
              </a:srgbClr>
            </a:solidFill>
            <a:ln w="15359"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DE5055ED-CBF8-44F8-A0B4-E40FE4EC4C0A}"/>
                </a:ext>
              </a:extLst>
            </p:cNvPr>
            <p:cNvSpPr/>
            <p:nvPr/>
          </p:nvSpPr>
          <p:spPr>
            <a:xfrm>
              <a:off x="6825051" y="2978720"/>
              <a:ext cx="1253676" cy="1359472"/>
            </a:xfrm>
            <a:custGeom>
              <a:avLst/>
              <a:gdLst>
                <a:gd name="connsiteX0" fmla="*/ 887628 w 1253676"/>
                <a:gd name="connsiteY0" fmla="*/ 80 h 1359472"/>
                <a:gd name="connsiteX1" fmla="*/ 169221 w 1253676"/>
                <a:gd name="connsiteY1" fmla="*/ 159193 h 1359472"/>
                <a:gd name="connsiteX2" fmla="*/ 21797 w 1253676"/>
                <a:gd name="connsiteY2" fmla="*/ 534741 h 1359472"/>
                <a:gd name="connsiteX3" fmla="*/ 29381 w 1253676"/>
                <a:gd name="connsiteY3" fmla="*/ 551801 h 1359472"/>
                <a:gd name="connsiteX4" fmla="*/ 420164 w 1253676"/>
                <a:gd name="connsiteY4" fmla="*/ 1359473 h 1359472"/>
                <a:gd name="connsiteX5" fmla="*/ 1144872 w 1253676"/>
                <a:gd name="connsiteY5" fmla="*/ 1315195 h 1359472"/>
                <a:gd name="connsiteX6" fmla="*/ 1250136 w 1253676"/>
                <a:gd name="connsiteY6" fmla="*/ 347772 h 1359472"/>
                <a:gd name="connsiteX7" fmla="*/ 887628 w 1253676"/>
                <a:gd name="connsiteY7" fmla="*/ 80 h 1359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3676" h="1359472">
                  <a:moveTo>
                    <a:pt x="887628" y="80"/>
                  </a:moveTo>
                  <a:cubicBezTo>
                    <a:pt x="640494" y="4549"/>
                    <a:pt x="396533" y="58581"/>
                    <a:pt x="169221" y="159193"/>
                  </a:cubicBezTo>
                  <a:cubicBezTo>
                    <a:pt x="28454" y="220704"/>
                    <a:pt x="-37549" y="388842"/>
                    <a:pt x="21797" y="534741"/>
                  </a:cubicBezTo>
                  <a:cubicBezTo>
                    <a:pt x="24145" y="540512"/>
                    <a:pt x="26674" y="546201"/>
                    <a:pt x="29381" y="551801"/>
                  </a:cubicBezTo>
                  <a:lnTo>
                    <a:pt x="420164" y="1359473"/>
                  </a:lnTo>
                  <a:lnTo>
                    <a:pt x="1144872" y="1315195"/>
                  </a:lnTo>
                  <a:cubicBezTo>
                    <a:pt x="1144872" y="1315195"/>
                    <a:pt x="1276721" y="861268"/>
                    <a:pt x="1250136" y="347772"/>
                  </a:cubicBezTo>
                  <a:cubicBezTo>
                    <a:pt x="1239259" y="149652"/>
                    <a:pt x="1079048" y="-4012"/>
                    <a:pt x="887628" y="80"/>
                  </a:cubicBezTo>
                  <a:close/>
                </a:path>
              </a:pathLst>
            </a:custGeom>
            <a:solidFill>
              <a:srgbClr val="68E1FD"/>
            </a:solidFill>
            <a:ln w="15359"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8EF8D792-B96E-4997-B615-62B7120F7109}"/>
                </a:ext>
              </a:extLst>
            </p:cNvPr>
            <p:cNvSpPr/>
            <p:nvPr/>
          </p:nvSpPr>
          <p:spPr>
            <a:xfrm>
              <a:off x="7263271" y="2587282"/>
              <a:ext cx="235341" cy="294998"/>
            </a:xfrm>
            <a:custGeom>
              <a:avLst/>
              <a:gdLst>
                <a:gd name="connsiteX0" fmla="*/ 97965 w 235341"/>
                <a:gd name="connsiteY0" fmla="*/ 294998 h 294998"/>
                <a:gd name="connsiteX1" fmla="*/ 149905 w 235341"/>
                <a:gd name="connsiteY1" fmla="*/ 266011 h 294998"/>
                <a:gd name="connsiteX2" fmla="*/ 155130 w 235341"/>
                <a:gd name="connsiteY2" fmla="*/ 237501 h 294998"/>
                <a:gd name="connsiteX3" fmla="*/ 155130 w 235341"/>
                <a:gd name="connsiteY3" fmla="*/ 161687 h 294998"/>
                <a:gd name="connsiteX4" fmla="*/ 231965 w 235341"/>
                <a:gd name="connsiteY4" fmla="*/ 68353 h 294998"/>
                <a:gd name="connsiteX5" fmla="*/ 62928 w 235341"/>
                <a:gd name="connsiteY5" fmla="*/ 22324 h 294998"/>
                <a:gd name="connsiteX6" fmla="*/ 97965 w 235341"/>
                <a:gd name="connsiteY6" fmla="*/ 294998 h 29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341" h="294998">
                  <a:moveTo>
                    <a:pt x="97965" y="294998"/>
                  </a:moveTo>
                  <a:lnTo>
                    <a:pt x="149905" y="266011"/>
                  </a:lnTo>
                  <a:lnTo>
                    <a:pt x="155130" y="237501"/>
                  </a:lnTo>
                  <a:cubicBezTo>
                    <a:pt x="169815" y="214521"/>
                    <a:pt x="169815" y="184667"/>
                    <a:pt x="155130" y="161687"/>
                  </a:cubicBezTo>
                  <a:cubicBezTo>
                    <a:pt x="155130" y="161687"/>
                    <a:pt x="254708" y="111516"/>
                    <a:pt x="231965" y="68353"/>
                  </a:cubicBezTo>
                  <a:cubicBezTo>
                    <a:pt x="209222" y="25190"/>
                    <a:pt x="135153" y="-32307"/>
                    <a:pt x="62928" y="22324"/>
                  </a:cubicBezTo>
                  <a:cubicBezTo>
                    <a:pt x="-9297" y="76954"/>
                    <a:pt x="-44334" y="176659"/>
                    <a:pt x="97965" y="294998"/>
                  </a:cubicBezTo>
                  <a:close/>
                </a:path>
              </a:pathLst>
            </a:custGeom>
            <a:solidFill>
              <a:srgbClr val="24285B"/>
            </a:solidFill>
            <a:ln w="15359"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B5F755F-DF4F-4478-8F48-D051910C8DA6}"/>
                </a:ext>
              </a:extLst>
            </p:cNvPr>
            <p:cNvSpPr/>
            <p:nvPr/>
          </p:nvSpPr>
          <p:spPr>
            <a:xfrm>
              <a:off x="7376819" y="2797222"/>
              <a:ext cx="43118" cy="51486"/>
            </a:xfrm>
            <a:custGeom>
              <a:avLst/>
              <a:gdLst>
                <a:gd name="connsiteX0" fmla="*/ 43118 w 43118"/>
                <a:gd name="connsiteY0" fmla="*/ 21349 h 51486"/>
                <a:gd name="connsiteX1" fmla="*/ 9157 w 43118"/>
                <a:gd name="connsiteY1" fmla="*/ 2714 h 51486"/>
                <a:gd name="connsiteX2" fmla="*/ 37894 w 43118"/>
                <a:gd name="connsiteY2" fmla="*/ 50496 h 51486"/>
              </a:gdLst>
              <a:ahLst/>
              <a:cxnLst>
                <a:cxn ang="0">
                  <a:pos x="connsiteX0" y="connsiteY0"/>
                </a:cxn>
                <a:cxn ang="0">
                  <a:pos x="connsiteX1" y="connsiteY1"/>
                </a:cxn>
                <a:cxn ang="0">
                  <a:pos x="connsiteX2" y="connsiteY2"/>
                </a:cxn>
              </a:cxnLst>
              <a:rect l="l" t="t" r="r" b="b"/>
              <a:pathLst>
                <a:path w="43118" h="51486">
                  <a:moveTo>
                    <a:pt x="43118" y="21349"/>
                  </a:moveTo>
                  <a:cubicBezTo>
                    <a:pt x="43118" y="21349"/>
                    <a:pt x="30364" y="-9072"/>
                    <a:pt x="9157" y="2714"/>
                  </a:cubicBezTo>
                  <a:cubicBezTo>
                    <a:pt x="-12049" y="14500"/>
                    <a:pt x="6084" y="58619"/>
                    <a:pt x="37894" y="50496"/>
                  </a:cubicBezTo>
                  <a:close/>
                </a:path>
              </a:pathLst>
            </a:custGeom>
            <a:solidFill>
              <a:srgbClr val="F4A28C"/>
            </a:solidFill>
            <a:ln w="15359"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2A25BC54-F6CC-4B88-ADB2-F24129984012}"/>
                </a:ext>
              </a:extLst>
            </p:cNvPr>
            <p:cNvSpPr/>
            <p:nvPr/>
          </p:nvSpPr>
          <p:spPr>
            <a:xfrm>
              <a:off x="7310063" y="2985808"/>
              <a:ext cx="337088" cy="947035"/>
            </a:xfrm>
            <a:custGeom>
              <a:avLst/>
              <a:gdLst>
                <a:gd name="connsiteX0" fmla="*/ 0 w 337088"/>
                <a:gd name="connsiteY0" fmla="*/ 44915 h 947035"/>
                <a:gd name="connsiteX1" fmla="*/ 271842 w 337088"/>
                <a:gd name="connsiteY1" fmla="*/ 0 h 947035"/>
                <a:gd name="connsiteX2" fmla="*/ 298734 w 337088"/>
                <a:gd name="connsiteY2" fmla="*/ 947036 h 947035"/>
                <a:gd name="connsiteX3" fmla="*/ 0 w 337088"/>
                <a:gd name="connsiteY3" fmla="*/ 44915 h 947035"/>
              </a:gdLst>
              <a:ahLst/>
              <a:cxnLst>
                <a:cxn ang="0">
                  <a:pos x="connsiteX0" y="connsiteY0"/>
                </a:cxn>
                <a:cxn ang="0">
                  <a:pos x="connsiteX1" y="connsiteY1"/>
                </a:cxn>
                <a:cxn ang="0">
                  <a:pos x="connsiteX2" y="connsiteY2"/>
                </a:cxn>
                <a:cxn ang="0">
                  <a:pos x="connsiteX3" y="connsiteY3"/>
                </a:cxn>
              </a:cxnLst>
              <a:rect l="l" t="t" r="r" b="b"/>
              <a:pathLst>
                <a:path w="337088" h="947035">
                  <a:moveTo>
                    <a:pt x="0" y="44915"/>
                  </a:moveTo>
                  <a:cubicBezTo>
                    <a:pt x="88575" y="18821"/>
                    <a:pt x="179830" y="3744"/>
                    <a:pt x="271842" y="0"/>
                  </a:cubicBezTo>
                  <a:cubicBezTo>
                    <a:pt x="271842" y="0"/>
                    <a:pt x="398620" y="524485"/>
                    <a:pt x="298734" y="947036"/>
                  </a:cubicBezTo>
                  <a:cubicBezTo>
                    <a:pt x="298888" y="947036"/>
                    <a:pt x="156743" y="414746"/>
                    <a:pt x="0" y="44915"/>
                  </a:cubicBezTo>
                  <a:close/>
                </a:path>
              </a:pathLst>
            </a:custGeom>
            <a:solidFill>
              <a:srgbClr val="FFFFFF"/>
            </a:solidFill>
            <a:ln w="15359"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36045B9C-20DD-4091-A1D1-78716F095F64}"/>
                </a:ext>
              </a:extLst>
            </p:cNvPr>
            <p:cNvSpPr/>
            <p:nvPr/>
          </p:nvSpPr>
          <p:spPr>
            <a:xfrm>
              <a:off x="6878251" y="3274569"/>
              <a:ext cx="753444" cy="1062986"/>
            </a:xfrm>
            <a:custGeom>
              <a:avLst/>
              <a:gdLst>
                <a:gd name="connsiteX0" fmla="*/ 148445 w 753444"/>
                <a:gd name="connsiteY0" fmla="*/ 0 h 1062986"/>
                <a:gd name="connsiteX1" fmla="*/ 366196 w 753444"/>
                <a:gd name="connsiteY1" fmla="*/ 198613 h 1062986"/>
                <a:gd name="connsiteX2" fmla="*/ 516331 w 753444"/>
                <a:gd name="connsiteY2" fmla="*/ 906421 h 1062986"/>
                <a:gd name="connsiteX3" fmla="*/ 753444 w 753444"/>
                <a:gd name="connsiteY3" fmla="*/ 1039414 h 1062986"/>
                <a:gd name="connsiteX4" fmla="*/ 367271 w 753444"/>
                <a:gd name="connsiteY4" fmla="*/ 1062986 h 1062986"/>
                <a:gd name="connsiteX5" fmla="*/ 240340 w 753444"/>
                <a:gd name="connsiteY5" fmla="*/ 800823 h 1062986"/>
                <a:gd name="connsiteX6" fmla="*/ 0 w 753444"/>
                <a:gd name="connsiteY6" fmla="*/ 306759 h 106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444" h="1062986">
                  <a:moveTo>
                    <a:pt x="148445" y="0"/>
                  </a:moveTo>
                  <a:cubicBezTo>
                    <a:pt x="148445" y="0"/>
                    <a:pt x="398005" y="21502"/>
                    <a:pt x="366196" y="198613"/>
                  </a:cubicBezTo>
                  <a:cubicBezTo>
                    <a:pt x="334386" y="375724"/>
                    <a:pt x="443031" y="865647"/>
                    <a:pt x="516331" y="906421"/>
                  </a:cubicBezTo>
                  <a:lnTo>
                    <a:pt x="753444" y="1039414"/>
                  </a:lnTo>
                  <a:lnTo>
                    <a:pt x="367271" y="1062986"/>
                  </a:lnTo>
                  <a:lnTo>
                    <a:pt x="240340" y="800823"/>
                  </a:lnTo>
                  <a:lnTo>
                    <a:pt x="0" y="306759"/>
                  </a:lnTo>
                  <a:close/>
                </a:path>
              </a:pathLst>
            </a:custGeom>
            <a:solidFill>
              <a:srgbClr val="000000">
                <a:alpha val="9000"/>
              </a:srgbClr>
            </a:solidFill>
            <a:ln w="15359"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CAF81A76-A41D-4CFB-AD7F-3A075B2DDFD9}"/>
                </a:ext>
              </a:extLst>
            </p:cNvPr>
            <p:cNvSpPr/>
            <p:nvPr/>
          </p:nvSpPr>
          <p:spPr>
            <a:xfrm>
              <a:off x="7309897" y="2929243"/>
              <a:ext cx="272008" cy="101479"/>
            </a:xfrm>
            <a:custGeom>
              <a:avLst/>
              <a:gdLst>
                <a:gd name="connsiteX0" fmla="*/ 166 w 272008"/>
                <a:gd name="connsiteY0" fmla="*/ 101480 h 101479"/>
                <a:gd name="connsiteX1" fmla="*/ 38891 w 272008"/>
                <a:gd name="connsiteY1" fmla="*/ 35700 h 101479"/>
                <a:gd name="connsiteX2" fmla="*/ 110040 w 272008"/>
                <a:gd name="connsiteY2" fmla="*/ 42071 h 101479"/>
                <a:gd name="connsiteX3" fmla="*/ 272008 w 272008"/>
                <a:gd name="connsiteY3" fmla="*/ 56565 h 101479"/>
                <a:gd name="connsiteX4" fmla="*/ 166 w 272008"/>
                <a:gd name="connsiteY4" fmla="*/ 101480 h 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008" h="101479">
                  <a:moveTo>
                    <a:pt x="166" y="101480"/>
                  </a:moveTo>
                  <a:cubicBezTo>
                    <a:pt x="166" y="101480"/>
                    <a:pt x="-4751" y="37771"/>
                    <a:pt x="38891" y="35700"/>
                  </a:cubicBezTo>
                  <a:cubicBezTo>
                    <a:pt x="62783" y="33980"/>
                    <a:pt x="86787" y="36129"/>
                    <a:pt x="110040" y="42071"/>
                  </a:cubicBezTo>
                  <a:cubicBezTo>
                    <a:pt x="110040" y="42071"/>
                    <a:pt x="237740" y="-61616"/>
                    <a:pt x="272008" y="56565"/>
                  </a:cubicBezTo>
                  <a:cubicBezTo>
                    <a:pt x="272008" y="56565"/>
                    <a:pt x="89295" y="77589"/>
                    <a:pt x="166" y="101480"/>
                  </a:cubicBezTo>
                  <a:close/>
                </a:path>
              </a:pathLst>
            </a:custGeom>
            <a:solidFill>
              <a:srgbClr val="68E1FD"/>
            </a:solidFill>
            <a:ln w="15359"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2878EE14-55F9-4D80-A060-697FB2C9CCEB}"/>
                </a:ext>
              </a:extLst>
            </p:cNvPr>
            <p:cNvSpPr/>
            <p:nvPr/>
          </p:nvSpPr>
          <p:spPr>
            <a:xfrm>
              <a:off x="7309897" y="2929243"/>
              <a:ext cx="272008" cy="101479"/>
            </a:xfrm>
            <a:custGeom>
              <a:avLst/>
              <a:gdLst>
                <a:gd name="connsiteX0" fmla="*/ 166 w 272008"/>
                <a:gd name="connsiteY0" fmla="*/ 101480 h 101479"/>
                <a:gd name="connsiteX1" fmla="*/ 38891 w 272008"/>
                <a:gd name="connsiteY1" fmla="*/ 35700 h 101479"/>
                <a:gd name="connsiteX2" fmla="*/ 110040 w 272008"/>
                <a:gd name="connsiteY2" fmla="*/ 42071 h 101479"/>
                <a:gd name="connsiteX3" fmla="*/ 272008 w 272008"/>
                <a:gd name="connsiteY3" fmla="*/ 56565 h 101479"/>
                <a:gd name="connsiteX4" fmla="*/ 166 w 272008"/>
                <a:gd name="connsiteY4" fmla="*/ 101480 h 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008" h="101479">
                  <a:moveTo>
                    <a:pt x="166" y="101480"/>
                  </a:moveTo>
                  <a:cubicBezTo>
                    <a:pt x="166" y="101480"/>
                    <a:pt x="-4751" y="37771"/>
                    <a:pt x="38891" y="35700"/>
                  </a:cubicBezTo>
                  <a:cubicBezTo>
                    <a:pt x="62783" y="33980"/>
                    <a:pt x="86787" y="36129"/>
                    <a:pt x="110040" y="42071"/>
                  </a:cubicBezTo>
                  <a:cubicBezTo>
                    <a:pt x="110040" y="42071"/>
                    <a:pt x="237740" y="-61616"/>
                    <a:pt x="272008" y="56565"/>
                  </a:cubicBezTo>
                  <a:cubicBezTo>
                    <a:pt x="272008" y="56565"/>
                    <a:pt x="89295" y="77589"/>
                    <a:pt x="166" y="101480"/>
                  </a:cubicBezTo>
                  <a:close/>
                </a:path>
              </a:pathLst>
            </a:custGeom>
            <a:solidFill>
              <a:srgbClr val="FFFFFF">
                <a:alpha val="77000"/>
              </a:srgbClr>
            </a:solidFill>
            <a:ln w="15359"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681987E8-12A7-4F18-9448-4086DF7EC20F}"/>
                </a:ext>
              </a:extLst>
            </p:cNvPr>
            <p:cNvSpPr/>
            <p:nvPr/>
          </p:nvSpPr>
          <p:spPr>
            <a:xfrm>
              <a:off x="7395693" y="2946921"/>
              <a:ext cx="83577" cy="98674"/>
            </a:xfrm>
            <a:custGeom>
              <a:avLst/>
              <a:gdLst>
                <a:gd name="connsiteX0" fmla="*/ 3499 w 83577"/>
                <a:gd name="connsiteY0" fmla="*/ 64051 h 98674"/>
                <a:gd name="connsiteX1" fmla="*/ 18866 w 83577"/>
                <a:gd name="connsiteY1" fmla="*/ 7988 h 98674"/>
                <a:gd name="connsiteX2" fmla="*/ 83100 w 83577"/>
                <a:gd name="connsiteY2" fmla="*/ 45417 h 98674"/>
                <a:gd name="connsiteX3" fmla="*/ 3499 w 83577"/>
                <a:gd name="connsiteY3" fmla="*/ 64051 h 98674"/>
              </a:gdLst>
              <a:ahLst/>
              <a:cxnLst>
                <a:cxn ang="0">
                  <a:pos x="connsiteX0" y="connsiteY0"/>
                </a:cxn>
                <a:cxn ang="0">
                  <a:pos x="connsiteX1" y="connsiteY1"/>
                </a:cxn>
                <a:cxn ang="0">
                  <a:pos x="connsiteX2" y="connsiteY2"/>
                </a:cxn>
                <a:cxn ang="0">
                  <a:pos x="connsiteX3" y="connsiteY3"/>
                </a:cxn>
              </a:cxnLst>
              <a:rect l="l" t="t" r="r" b="b"/>
              <a:pathLst>
                <a:path w="83577" h="98674">
                  <a:moveTo>
                    <a:pt x="3499" y="64051"/>
                  </a:moveTo>
                  <a:cubicBezTo>
                    <a:pt x="3499" y="64051"/>
                    <a:pt x="-10946" y="14199"/>
                    <a:pt x="18866" y="7988"/>
                  </a:cubicBezTo>
                  <a:cubicBezTo>
                    <a:pt x="48678" y="1776"/>
                    <a:pt x="76646" y="-18452"/>
                    <a:pt x="83100" y="45417"/>
                  </a:cubicBezTo>
                  <a:cubicBezTo>
                    <a:pt x="89554" y="109285"/>
                    <a:pt x="28854" y="115974"/>
                    <a:pt x="3499" y="64051"/>
                  </a:cubicBezTo>
                  <a:close/>
                </a:path>
              </a:pathLst>
            </a:custGeom>
            <a:solidFill>
              <a:srgbClr val="24285B"/>
            </a:solidFill>
            <a:ln w="15359"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839BC55C-890A-498C-B095-B23C6036300E}"/>
                </a:ext>
              </a:extLst>
            </p:cNvPr>
            <p:cNvSpPr/>
            <p:nvPr/>
          </p:nvSpPr>
          <p:spPr>
            <a:xfrm>
              <a:off x="7419323" y="3014158"/>
              <a:ext cx="227352" cy="917888"/>
            </a:xfrm>
            <a:custGeom>
              <a:avLst/>
              <a:gdLst>
                <a:gd name="connsiteX0" fmla="*/ 0 w 227352"/>
                <a:gd name="connsiteY0" fmla="*/ 21502 h 917888"/>
                <a:gd name="connsiteX1" fmla="*/ 96812 w 227352"/>
                <a:gd name="connsiteY1" fmla="*/ 599343 h 917888"/>
                <a:gd name="connsiteX2" fmla="*/ 189014 w 227352"/>
                <a:gd name="connsiteY2" fmla="*/ 917889 h 917888"/>
                <a:gd name="connsiteX3" fmla="*/ 227278 w 227352"/>
                <a:gd name="connsiteY3" fmla="*/ 570833 h 917888"/>
                <a:gd name="connsiteX4" fmla="*/ 58241 w 227352"/>
                <a:gd name="connsiteY4" fmla="*/ 0 h 917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352" h="917888">
                  <a:moveTo>
                    <a:pt x="0" y="21502"/>
                  </a:moveTo>
                  <a:cubicBezTo>
                    <a:pt x="0" y="21502"/>
                    <a:pt x="95890" y="373176"/>
                    <a:pt x="96812" y="599343"/>
                  </a:cubicBezTo>
                  <a:lnTo>
                    <a:pt x="189014" y="917889"/>
                  </a:lnTo>
                  <a:cubicBezTo>
                    <a:pt x="215603" y="804295"/>
                    <a:pt x="228456" y="687715"/>
                    <a:pt x="227278" y="570833"/>
                  </a:cubicBezTo>
                  <a:cubicBezTo>
                    <a:pt x="227278" y="570833"/>
                    <a:pt x="128314" y="108146"/>
                    <a:pt x="58241" y="0"/>
                  </a:cubicBezTo>
                  <a:close/>
                </a:path>
              </a:pathLst>
            </a:custGeom>
            <a:solidFill>
              <a:srgbClr val="24285B"/>
            </a:solidFill>
            <a:ln w="15359"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E5FB5FFF-AE94-4F47-9130-B9455AF2CA35}"/>
                </a:ext>
              </a:extLst>
            </p:cNvPr>
            <p:cNvSpPr/>
            <p:nvPr/>
          </p:nvSpPr>
          <p:spPr>
            <a:xfrm>
              <a:off x="8950798" y="3148266"/>
              <a:ext cx="149520" cy="136974"/>
            </a:xfrm>
            <a:custGeom>
              <a:avLst/>
              <a:gdLst>
                <a:gd name="connsiteX0" fmla="*/ 0 w 149520"/>
                <a:gd name="connsiteY0" fmla="*/ 46030 h 136974"/>
                <a:gd name="connsiteX1" fmla="*/ 24894 w 149520"/>
                <a:gd name="connsiteY1" fmla="*/ 0 h 136974"/>
                <a:gd name="connsiteX2" fmla="*/ 149521 w 149520"/>
                <a:gd name="connsiteY2" fmla="*/ 92060 h 136974"/>
                <a:gd name="connsiteX3" fmla="*/ 119094 w 149520"/>
                <a:gd name="connsiteY3" fmla="*/ 136975 h 136974"/>
                <a:gd name="connsiteX4" fmla="*/ 0 w 149520"/>
                <a:gd name="connsiteY4" fmla="*/ 46030 h 136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20" h="136974">
                  <a:moveTo>
                    <a:pt x="0" y="46030"/>
                  </a:moveTo>
                  <a:lnTo>
                    <a:pt x="24894" y="0"/>
                  </a:lnTo>
                  <a:lnTo>
                    <a:pt x="149521" y="92060"/>
                  </a:lnTo>
                  <a:lnTo>
                    <a:pt x="119094" y="136975"/>
                  </a:lnTo>
                  <a:lnTo>
                    <a:pt x="0" y="46030"/>
                  </a:lnTo>
                  <a:close/>
                </a:path>
              </a:pathLst>
            </a:custGeom>
            <a:solidFill>
              <a:srgbClr val="FFFFFF"/>
            </a:solidFill>
            <a:ln w="15359"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6FDBBF40-9354-41C3-956D-1747B4C28FA1}"/>
                </a:ext>
              </a:extLst>
            </p:cNvPr>
            <p:cNvSpPr/>
            <p:nvPr/>
          </p:nvSpPr>
          <p:spPr>
            <a:xfrm>
              <a:off x="8993672" y="2976385"/>
              <a:ext cx="155206" cy="258524"/>
            </a:xfrm>
            <a:custGeom>
              <a:avLst/>
              <a:gdLst>
                <a:gd name="connsiteX0" fmla="*/ 0 w 155206"/>
                <a:gd name="connsiteY0" fmla="*/ 187967 h 258524"/>
                <a:gd name="connsiteX1" fmla="*/ 88207 w 155206"/>
                <a:gd name="connsiteY1" fmla="*/ 2096 h 258524"/>
                <a:gd name="connsiteX2" fmla="*/ 95583 w 155206"/>
                <a:gd name="connsiteY2" fmla="*/ 87944 h 258524"/>
                <a:gd name="connsiteX3" fmla="*/ 95583 w 155206"/>
                <a:gd name="connsiteY3" fmla="*/ 258525 h 258524"/>
              </a:gdLst>
              <a:ahLst/>
              <a:cxnLst>
                <a:cxn ang="0">
                  <a:pos x="connsiteX0" y="connsiteY0"/>
                </a:cxn>
                <a:cxn ang="0">
                  <a:pos x="connsiteX1" y="connsiteY1"/>
                </a:cxn>
                <a:cxn ang="0">
                  <a:pos x="connsiteX2" y="connsiteY2"/>
                </a:cxn>
                <a:cxn ang="0">
                  <a:pos x="connsiteX3" y="connsiteY3"/>
                </a:cxn>
              </a:cxnLst>
              <a:rect l="l" t="t" r="r" b="b"/>
              <a:pathLst>
                <a:path w="155206" h="258524">
                  <a:moveTo>
                    <a:pt x="0" y="187967"/>
                  </a:moveTo>
                  <a:cubicBezTo>
                    <a:pt x="0" y="187967"/>
                    <a:pt x="42259" y="20093"/>
                    <a:pt x="88207" y="2096"/>
                  </a:cubicBezTo>
                  <a:cubicBezTo>
                    <a:pt x="134154" y="-15902"/>
                    <a:pt x="95583" y="87944"/>
                    <a:pt x="95583" y="87944"/>
                  </a:cubicBezTo>
                  <a:cubicBezTo>
                    <a:pt x="95583" y="87944"/>
                    <a:pt x="229737" y="165191"/>
                    <a:pt x="95583" y="258525"/>
                  </a:cubicBezTo>
                  <a:close/>
                </a:path>
              </a:pathLst>
            </a:custGeom>
            <a:solidFill>
              <a:srgbClr val="F4A28C"/>
            </a:solidFill>
            <a:ln w="15359"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C8A08090-9457-434B-B04C-C70A254AB17A}"/>
                </a:ext>
              </a:extLst>
            </p:cNvPr>
            <p:cNvSpPr/>
            <p:nvPr/>
          </p:nvSpPr>
          <p:spPr>
            <a:xfrm>
              <a:off x="7134265" y="4293914"/>
              <a:ext cx="835657" cy="1236115"/>
            </a:xfrm>
            <a:custGeom>
              <a:avLst/>
              <a:gdLst>
                <a:gd name="connsiteX0" fmla="*/ 0 w 835657"/>
                <a:gd name="connsiteY0" fmla="*/ 1235957 h 1236115"/>
                <a:gd name="connsiteX1" fmla="*/ 111257 w 835657"/>
                <a:gd name="connsiteY1" fmla="*/ 44278 h 1236115"/>
                <a:gd name="connsiteX2" fmla="*/ 835658 w 835657"/>
                <a:gd name="connsiteY2" fmla="*/ 0 h 1236115"/>
                <a:gd name="connsiteX3" fmla="*/ 712722 w 835657"/>
                <a:gd name="connsiteY3" fmla="*/ 1236116 h 1236115"/>
                <a:gd name="connsiteX4" fmla="*/ 573189 w 835657"/>
                <a:gd name="connsiteY4" fmla="*/ 1236116 h 1236115"/>
                <a:gd name="connsiteX5" fmla="*/ 497737 w 835657"/>
                <a:gd name="connsiteY5" fmla="*/ 272675 h 1236115"/>
                <a:gd name="connsiteX6" fmla="*/ 497737 w 835657"/>
                <a:gd name="connsiteY6" fmla="*/ 271879 h 1236115"/>
                <a:gd name="connsiteX7" fmla="*/ 410322 w 835657"/>
                <a:gd name="connsiteY7" fmla="*/ 253991 h 1236115"/>
                <a:gd name="connsiteX8" fmla="*/ 390168 w 835657"/>
                <a:gd name="connsiteY8" fmla="*/ 276816 h 1236115"/>
                <a:gd name="connsiteX9" fmla="*/ 147523 w 835657"/>
                <a:gd name="connsiteY9" fmla="*/ 1236116 h 123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5657" h="1236115">
                  <a:moveTo>
                    <a:pt x="0" y="1235957"/>
                  </a:moveTo>
                  <a:lnTo>
                    <a:pt x="111257" y="44278"/>
                  </a:lnTo>
                  <a:lnTo>
                    <a:pt x="835658" y="0"/>
                  </a:lnTo>
                  <a:lnTo>
                    <a:pt x="712722" y="1236116"/>
                  </a:lnTo>
                  <a:lnTo>
                    <a:pt x="573189" y="1236116"/>
                  </a:lnTo>
                  <a:cubicBezTo>
                    <a:pt x="573189" y="1236116"/>
                    <a:pt x="608072" y="452175"/>
                    <a:pt x="497737" y="272675"/>
                  </a:cubicBezTo>
                  <a:lnTo>
                    <a:pt x="497737" y="271879"/>
                  </a:lnTo>
                  <a:cubicBezTo>
                    <a:pt x="478364" y="241920"/>
                    <a:pt x="439227" y="233912"/>
                    <a:pt x="410322" y="253991"/>
                  </a:cubicBezTo>
                  <a:cubicBezTo>
                    <a:pt x="401937" y="259816"/>
                    <a:pt x="395025" y="267644"/>
                    <a:pt x="390168" y="276816"/>
                  </a:cubicBezTo>
                  <a:cubicBezTo>
                    <a:pt x="238649" y="569559"/>
                    <a:pt x="147523" y="1236116"/>
                    <a:pt x="147523" y="1236116"/>
                  </a:cubicBezTo>
                  <a:close/>
                </a:path>
              </a:pathLst>
            </a:custGeom>
            <a:solidFill>
              <a:srgbClr val="24285B"/>
            </a:solidFill>
            <a:ln w="15359"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B555F806-22CE-40E0-81AB-4F64F3BFE1BA}"/>
                </a:ext>
              </a:extLst>
            </p:cNvPr>
            <p:cNvSpPr/>
            <p:nvPr/>
          </p:nvSpPr>
          <p:spPr>
            <a:xfrm>
              <a:off x="6350765" y="3196107"/>
              <a:ext cx="809614" cy="1231437"/>
            </a:xfrm>
            <a:custGeom>
              <a:avLst/>
              <a:gdLst>
                <a:gd name="connsiteX0" fmla="*/ 554685 w 809614"/>
                <a:gd name="connsiteY0" fmla="*/ 4560 h 1231437"/>
                <a:gd name="connsiteX1" fmla="*/ 5776 w 809614"/>
                <a:gd name="connsiteY1" fmla="*/ 761583 h 1231437"/>
                <a:gd name="connsiteX2" fmla="*/ 728025 w 809614"/>
                <a:gd name="connsiteY2" fmla="*/ 1231437 h 1231437"/>
                <a:gd name="connsiteX3" fmla="*/ 804860 w 809614"/>
                <a:gd name="connsiteY3" fmla="*/ 1131414 h 1231437"/>
                <a:gd name="connsiteX4" fmla="*/ 445733 w 809614"/>
                <a:gd name="connsiteY4" fmla="*/ 736736 h 1231437"/>
                <a:gd name="connsiteX5" fmla="*/ 699442 w 809614"/>
                <a:gd name="connsiteY5" fmla="*/ 480148 h 1231437"/>
                <a:gd name="connsiteX6" fmla="*/ 554685 w 809614"/>
                <a:gd name="connsiteY6" fmla="*/ 4560 h 123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14" h="1231437">
                  <a:moveTo>
                    <a:pt x="554685" y="4560"/>
                  </a:moveTo>
                  <a:cubicBezTo>
                    <a:pt x="554685" y="4560"/>
                    <a:pt x="-65988" y="589409"/>
                    <a:pt x="5776" y="761583"/>
                  </a:cubicBezTo>
                  <a:cubicBezTo>
                    <a:pt x="77540" y="933757"/>
                    <a:pt x="728025" y="1231437"/>
                    <a:pt x="728025" y="1231437"/>
                  </a:cubicBezTo>
                  <a:lnTo>
                    <a:pt x="804860" y="1131414"/>
                  </a:lnTo>
                  <a:cubicBezTo>
                    <a:pt x="804860" y="1131414"/>
                    <a:pt x="448038" y="781014"/>
                    <a:pt x="445733" y="736736"/>
                  </a:cubicBezTo>
                  <a:cubicBezTo>
                    <a:pt x="443428" y="692459"/>
                    <a:pt x="580502" y="635917"/>
                    <a:pt x="699442" y="480148"/>
                  </a:cubicBezTo>
                  <a:cubicBezTo>
                    <a:pt x="818383" y="324379"/>
                    <a:pt x="921649" y="-45134"/>
                    <a:pt x="554685" y="4560"/>
                  </a:cubicBezTo>
                  <a:close/>
                </a:path>
              </a:pathLst>
            </a:custGeom>
            <a:solidFill>
              <a:srgbClr val="68E1FD"/>
            </a:solidFill>
            <a:ln w="15359"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8351C2DF-69DB-45E3-97F6-7C5CDCBDD29B}"/>
                </a:ext>
              </a:extLst>
            </p:cNvPr>
            <p:cNvSpPr/>
            <p:nvPr/>
          </p:nvSpPr>
          <p:spPr>
            <a:xfrm>
              <a:off x="6350765" y="3196107"/>
              <a:ext cx="809614" cy="1231437"/>
            </a:xfrm>
            <a:custGeom>
              <a:avLst/>
              <a:gdLst>
                <a:gd name="connsiteX0" fmla="*/ 554685 w 809614"/>
                <a:gd name="connsiteY0" fmla="*/ 4560 h 1231437"/>
                <a:gd name="connsiteX1" fmla="*/ 5776 w 809614"/>
                <a:gd name="connsiteY1" fmla="*/ 761583 h 1231437"/>
                <a:gd name="connsiteX2" fmla="*/ 728025 w 809614"/>
                <a:gd name="connsiteY2" fmla="*/ 1231437 h 1231437"/>
                <a:gd name="connsiteX3" fmla="*/ 804860 w 809614"/>
                <a:gd name="connsiteY3" fmla="*/ 1131414 h 1231437"/>
                <a:gd name="connsiteX4" fmla="*/ 445733 w 809614"/>
                <a:gd name="connsiteY4" fmla="*/ 736736 h 1231437"/>
                <a:gd name="connsiteX5" fmla="*/ 699442 w 809614"/>
                <a:gd name="connsiteY5" fmla="*/ 480148 h 1231437"/>
                <a:gd name="connsiteX6" fmla="*/ 554685 w 809614"/>
                <a:gd name="connsiteY6" fmla="*/ 4560 h 123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14" h="1231437">
                  <a:moveTo>
                    <a:pt x="554685" y="4560"/>
                  </a:moveTo>
                  <a:cubicBezTo>
                    <a:pt x="554685" y="4560"/>
                    <a:pt x="-65988" y="589409"/>
                    <a:pt x="5776" y="761583"/>
                  </a:cubicBezTo>
                  <a:cubicBezTo>
                    <a:pt x="77540" y="933757"/>
                    <a:pt x="728025" y="1231437"/>
                    <a:pt x="728025" y="1231437"/>
                  </a:cubicBezTo>
                  <a:lnTo>
                    <a:pt x="804860" y="1131414"/>
                  </a:lnTo>
                  <a:cubicBezTo>
                    <a:pt x="804860" y="1131414"/>
                    <a:pt x="448038" y="781014"/>
                    <a:pt x="445733" y="736736"/>
                  </a:cubicBezTo>
                  <a:cubicBezTo>
                    <a:pt x="443428" y="692459"/>
                    <a:pt x="580502" y="635917"/>
                    <a:pt x="699442" y="480148"/>
                  </a:cubicBezTo>
                  <a:cubicBezTo>
                    <a:pt x="818383" y="324379"/>
                    <a:pt x="921649" y="-45134"/>
                    <a:pt x="554685" y="4560"/>
                  </a:cubicBezTo>
                  <a:close/>
                </a:path>
              </a:pathLst>
            </a:custGeom>
            <a:solidFill>
              <a:srgbClr val="FFFFFF">
                <a:alpha val="64000"/>
              </a:srgbClr>
            </a:solidFill>
            <a:ln w="15359"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041FF1EE-A5DB-4F93-9E1D-9BDE3AFDC425}"/>
                </a:ext>
              </a:extLst>
            </p:cNvPr>
            <p:cNvSpPr/>
            <p:nvPr/>
          </p:nvSpPr>
          <p:spPr>
            <a:xfrm>
              <a:off x="7078636" y="4327521"/>
              <a:ext cx="165277" cy="230306"/>
            </a:xfrm>
            <a:custGeom>
              <a:avLst/>
              <a:gdLst>
                <a:gd name="connsiteX0" fmla="*/ 76835 w 165277"/>
                <a:gd name="connsiteY0" fmla="*/ 0 h 230306"/>
                <a:gd name="connsiteX1" fmla="*/ 164120 w 165277"/>
                <a:gd name="connsiteY1" fmla="*/ 86804 h 230306"/>
                <a:gd name="connsiteX2" fmla="*/ 133386 w 165277"/>
                <a:gd name="connsiteY2" fmla="*/ 228238 h 230306"/>
                <a:gd name="connsiteX3" fmla="*/ 59317 w 165277"/>
                <a:gd name="connsiteY3" fmla="*/ 201958 h 230306"/>
                <a:gd name="connsiteX4" fmla="*/ 81138 w 165277"/>
                <a:gd name="connsiteY4" fmla="*/ 179341 h 230306"/>
                <a:gd name="connsiteX5" fmla="*/ 0 w 165277"/>
                <a:gd name="connsiteY5" fmla="*/ 99705 h 2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277" h="230306">
                  <a:moveTo>
                    <a:pt x="76835" y="0"/>
                  </a:moveTo>
                  <a:cubicBezTo>
                    <a:pt x="76835" y="0"/>
                    <a:pt x="159048" y="59886"/>
                    <a:pt x="164120" y="86804"/>
                  </a:cubicBezTo>
                  <a:cubicBezTo>
                    <a:pt x="169191" y="113721"/>
                    <a:pt x="157358" y="219478"/>
                    <a:pt x="133386" y="228238"/>
                  </a:cubicBezTo>
                  <a:cubicBezTo>
                    <a:pt x="109413" y="236998"/>
                    <a:pt x="45794" y="215974"/>
                    <a:pt x="59317" y="201958"/>
                  </a:cubicBezTo>
                  <a:lnTo>
                    <a:pt x="81138" y="179341"/>
                  </a:lnTo>
                  <a:cubicBezTo>
                    <a:pt x="81138" y="179341"/>
                    <a:pt x="6454" y="140956"/>
                    <a:pt x="0" y="99705"/>
                  </a:cubicBezTo>
                  <a:close/>
                </a:path>
              </a:pathLst>
            </a:custGeom>
            <a:solidFill>
              <a:srgbClr val="F4A28C"/>
            </a:solidFill>
            <a:ln w="15359"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7C534A01-E029-4E35-B7F7-2BA9EDBFFF7C}"/>
                </a:ext>
              </a:extLst>
            </p:cNvPr>
            <p:cNvSpPr/>
            <p:nvPr/>
          </p:nvSpPr>
          <p:spPr>
            <a:xfrm>
              <a:off x="8707373" y="3023894"/>
              <a:ext cx="868205" cy="939628"/>
            </a:xfrm>
            <a:custGeom>
              <a:avLst/>
              <a:gdLst>
                <a:gd name="connsiteX0" fmla="*/ 866864 w 868205"/>
                <a:gd name="connsiteY0" fmla="*/ 139 h 939628"/>
                <a:gd name="connsiteX1" fmla="*/ 670320 w 868205"/>
                <a:gd name="connsiteY1" fmla="*/ 99844 h 939628"/>
                <a:gd name="connsiteX2" fmla="*/ 631441 w 868205"/>
                <a:gd name="connsiteY2" fmla="*/ 759074 h 939628"/>
                <a:gd name="connsiteX3" fmla="*/ 191177 w 868205"/>
                <a:gd name="connsiteY3" fmla="*/ 619710 h 939628"/>
                <a:gd name="connsiteX4" fmla="*/ 112805 w 868205"/>
                <a:gd name="connsiteY4" fmla="*/ 566672 h 939628"/>
                <a:gd name="connsiteX5" fmla="*/ 110500 w 868205"/>
                <a:gd name="connsiteY5" fmla="*/ 599642 h 939628"/>
                <a:gd name="connsiteX6" fmla="*/ 11 w 868205"/>
                <a:gd name="connsiteY6" fmla="*/ 605854 h 939628"/>
                <a:gd name="connsiteX7" fmla="*/ 731634 w 868205"/>
                <a:gd name="connsiteY7" fmla="*/ 934752 h 939628"/>
                <a:gd name="connsiteX8" fmla="*/ 865942 w 868205"/>
                <a:gd name="connsiteY8" fmla="*/ 20526 h 93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205" h="939628">
                  <a:moveTo>
                    <a:pt x="866864" y="139"/>
                  </a:moveTo>
                  <a:cubicBezTo>
                    <a:pt x="866864" y="139"/>
                    <a:pt x="710428" y="-7984"/>
                    <a:pt x="670320" y="99844"/>
                  </a:cubicBezTo>
                  <a:cubicBezTo>
                    <a:pt x="630212" y="207672"/>
                    <a:pt x="686916" y="725467"/>
                    <a:pt x="631441" y="759074"/>
                  </a:cubicBezTo>
                  <a:cubicBezTo>
                    <a:pt x="575967" y="792680"/>
                    <a:pt x="191177" y="619710"/>
                    <a:pt x="191177" y="619710"/>
                  </a:cubicBezTo>
                  <a:cubicBezTo>
                    <a:pt x="167095" y="598984"/>
                    <a:pt x="140799" y="581188"/>
                    <a:pt x="112805" y="566672"/>
                  </a:cubicBezTo>
                  <a:cubicBezTo>
                    <a:pt x="85145" y="555683"/>
                    <a:pt x="109424" y="589289"/>
                    <a:pt x="110500" y="599642"/>
                  </a:cubicBezTo>
                  <a:cubicBezTo>
                    <a:pt x="110500" y="599642"/>
                    <a:pt x="2931" y="544693"/>
                    <a:pt x="11" y="605854"/>
                  </a:cubicBezTo>
                  <a:cubicBezTo>
                    <a:pt x="-2909" y="667014"/>
                    <a:pt x="566593" y="982374"/>
                    <a:pt x="731634" y="934752"/>
                  </a:cubicBezTo>
                  <a:cubicBezTo>
                    <a:pt x="896676" y="887129"/>
                    <a:pt x="865942" y="20526"/>
                    <a:pt x="865942" y="20526"/>
                  </a:cubicBezTo>
                </a:path>
              </a:pathLst>
            </a:custGeom>
            <a:solidFill>
              <a:srgbClr val="F4A28C"/>
            </a:solidFill>
            <a:ln w="15359"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3183366A-5D5E-415F-A221-38304FB5D8D9}"/>
                </a:ext>
              </a:extLst>
            </p:cNvPr>
            <p:cNvSpPr/>
            <p:nvPr/>
          </p:nvSpPr>
          <p:spPr>
            <a:xfrm>
              <a:off x="9740201" y="4585861"/>
              <a:ext cx="361585" cy="970130"/>
            </a:xfrm>
            <a:custGeom>
              <a:avLst/>
              <a:gdLst>
                <a:gd name="connsiteX0" fmla="*/ 235423 w 361585"/>
                <a:gd name="connsiteY0" fmla="*/ 10353 h 970130"/>
                <a:gd name="connsiteX1" fmla="*/ 361586 w 361585"/>
                <a:gd name="connsiteY1" fmla="*/ 970130 h 970130"/>
                <a:gd name="connsiteX2" fmla="*/ 298274 w 361585"/>
                <a:gd name="connsiteY2" fmla="*/ 967263 h 970130"/>
                <a:gd name="connsiteX3" fmla="*/ 0 w 361585"/>
                <a:gd name="connsiteY3" fmla="*/ 0 h 970130"/>
                <a:gd name="connsiteX4" fmla="*/ 235423 w 361585"/>
                <a:gd name="connsiteY4" fmla="*/ 10353 h 970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585" h="970130">
                  <a:moveTo>
                    <a:pt x="235423" y="10353"/>
                  </a:moveTo>
                  <a:lnTo>
                    <a:pt x="361586" y="970130"/>
                  </a:lnTo>
                  <a:lnTo>
                    <a:pt x="298274" y="967263"/>
                  </a:lnTo>
                  <a:lnTo>
                    <a:pt x="0" y="0"/>
                  </a:lnTo>
                  <a:lnTo>
                    <a:pt x="235423" y="10353"/>
                  </a:lnTo>
                  <a:close/>
                </a:path>
              </a:pathLst>
            </a:custGeom>
            <a:solidFill>
              <a:srgbClr val="F4A28C"/>
            </a:solidFill>
            <a:ln w="15359"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1838FA4D-B212-4F84-A7C4-CDE9991345C0}"/>
                </a:ext>
              </a:extLst>
            </p:cNvPr>
            <p:cNvSpPr/>
            <p:nvPr/>
          </p:nvSpPr>
          <p:spPr>
            <a:xfrm>
              <a:off x="9458063" y="4573438"/>
              <a:ext cx="219133" cy="956751"/>
            </a:xfrm>
            <a:custGeom>
              <a:avLst/>
              <a:gdLst>
                <a:gd name="connsiteX0" fmla="*/ 219133 w 219133"/>
                <a:gd name="connsiteY0" fmla="*/ 14812 h 956751"/>
                <a:gd name="connsiteX1" fmla="*/ 63619 w 219133"/>
                <a:gd name="connsiteY1" fmla="*/ 956751 h 956751"/>
                <a:gd name="connsiteX2" fmla="*/ 0 w 219133"/>
                <a:gd name="connsiteY2" fmla="*/ 953884 h 956751"/>
                <a:gd name="connsiteX3" fmla="*/ 3227 w 219133"/>
                <a:gd name="connsiteY3" fmla="*/ 0 h 956751"/>
                <a:gd name="connsiteX4" fmla="*/ 219133 w 219133"/>
                <a:gd name="connsiteY4" fmla="*/ 14812 h 956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33" h="956751">
                  <a:moveTo>
                    <a:pt x="219133" y="14812"/>
                  </a:moveTo>
                  <a:lnTo>
                    <a:pt x="63619" y="956751"/>
                  </a:lnTo>
                  <a:lnTo>
                    <a:pt x="0" y="953884"/>
                  </a:lnTo>
                  <a:lnTo>
                    <a:pt x="3227" y="0"/>
                  </a:lnTo>
                  <a:lnTo>
                    <a:pt x="219133" y="14812"/>
                  </a:lnTo>
                  <a:close/>
                </a:path>
              </a:pathLst>
            </a:custGeom>
            <a:solidFill>
              <a:srgbClr val="F4A28C"/>
            </a:solidFill>
            <a:ln w="15359"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BFF3E113-614E-4E72-8B79-28B3BEF6A8AA}"/>
                </a:ext>
              </a:extLst>
            </p:cNvPr>
            <p:cNvSpPr/>
            <p:nvPr/>
          </p:nvSpPr>
          <p:spPr>
            <a:xfrm>
              <a:off x="10004645" y="5554080"/>
              <a:ext cx="208177" cy="106637"/>
            </a:xfrm>
            <a:custGeom>
              <a:avLst/>
              <a:gdLst>
                <a:gd name="connsiteX0" fmla="*/ 97142 w 208177"/>
                <a:gd name="connsiteY0" fmla="*/ 1911 h 106637"/>
                <a:gd name="connsiteX1" fmla="*/ 175513 w 208177"/>
                <a:gd name="connsiteY1" fmla="*/ 49693 h 106637"/>
                <a:gd name="connsiteX2" fmla="*/ 152309 w 208177"/>
                <a:gd name="connsiteY2" fmla="*/ 105598 h 106637"/>
                <a:gd name="connsiteX3" fmla="*/ 86077 w 208177"/>
                <a:gd name="connsiteY3" fmla="*/ 90786 h 106637"/>
                <a:gd name="connsiteX4" fmla="*/ 24609 w 208177"/>
                <a:gd name="connsiteY4" fmla="*/ 90786 h 106637"/>
                <a:gd name="connsiteX5" fmla="*/ 4325 w 208177"/>
                <a:gd name="connsiteY5" fmla="*/ 81389 h 106637"/>
                <a:gd name="connsiteX6" fmla="*/ 37671 w 208177"/>
                <a:gd name="connsiteY6" fmla="*/ 0 h 10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 h="106637">
                  <a:moveTo>
                    <a:pt x="97142" y="1911"/>
                  </a:moveTo>
                  <a:cubicBezTo>
                    <a:pt x="97142" y="1911"/>
                    <a:pt x="130488" y="49693"/>
                    <a:pt x="175513" y="49693"/>
                  </a:cubicBezTo>
                  <a:cubicBezTo>
                    <a:pt x="220539" y="49693"/>
                    <a:pt x="224534" y="115632"/>
                    <a:pt x="152309" y="105598"/>
                  </a:cubicBezTo>
                  <a:cubicBezTo>
                    <a:pt x="129869" y="102604"/>
                    <a:pt x="107712" y="97649"/>
                    <a:pt x="86077" y="90786"/>
                  </a:cubicBezTo>
                  <a:cubicBezTo>
                    <a:pt x="65948" y="85151"/>
                    <a:pt x="44738" y="85151"/>
                    <a:pt x="24609" y="90786"/>
                  </a:cubicBezTo>
                  <a:cubicBezTo>
                    <a:pt x="16614" y="92386"/>
                    <a:pt x="8507" y="88630"/>
                    <a:pt x="4325" y="81389"/>
                  </a:cubicBezTo>
                  <a:cubicBezTo>
                    <a:pt x="-15191" y="55427"/>
                    <a:pt x="37671" y="0"/>
                    <a:pt x="37671" y="0"/>
                  </a:cubicBezTo>
                  <a:close/>
                </a:path>
              </a:pathLst>
            </a:custGeom>
            <a:solidFill>
              <a:srgbClr val="68E1FD"/>
            </a:solidFill>
            <a:ln w="15359"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8C130036-8020-43C4-A6C6-F10B1BE799B2}"/>
                </a:ext>
              </a:extLst>
            </p:cNvPr>
            <p:cNvSpPr/>
            <p:nvPr/>
          </p:nvSpPr>
          <p:spPr>
            <a:xfrm>
              <a:off x="9345683" y="5527482"/>
              <a:ext cx="208807" cy="98418"/>
            </a:xfrm>
            <a:custGeom>
              <a:avLst/>
              <a:gdLst>
                <a:gd name="connsiteX0" fmla="*/ 116990 w 208807"/>
                <a:gd name="connsiteY0" fmla="*/ 0 h 98418"/>
                <a:gd name="connsiteX1" fmla="*/ 34930 w 208807"/>
                <a:gd name="connsiteY1" fmla="*/ 40455 h 98418"/>
                <a:gd name="connsiteX2" fmla="*/ 53370 w 208807"/>
                <a:gd name="connsiteY2" fmla="*/ 98271 h 98418"/>
                <a:gd name="connsiteX3" fmla="*/ 120678 w 208807"/>
                <a:gd name="connsiteY3" fmla="*/ 89352 h 98418"/>
                <a:gd name="connsiteX4" fmla="*/ 182146 w 208807"/>
                <a:gd name="connsiteY4" fmla="*/ 94289 h 98418"/>
                <a:gd name="connsiteX5" fmla="*/ 203199 w 208807"/>
                <a:gd name="connsiteY5" fmla="*/ 86644 h 98418"/>
                <a:gd name="connsiteX6" fmla="*/ 176767 w 208807"/>
                <a:gd name="connsiteY6" fmla="*/ 2708 h 9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07" h="98418">
                  <a:moveTo>
                    <a:pt x="116990" y="0"/>
                  </a:moveTo>
                  <a:cubicBezTo>
                    <a:pt x="116990" y="0"/>
                    <a:pt x="79802" y="44756"/>
                    <a:pt x="34930" y="40455"/>
                  </a:cubicBezTo>
                  <a:cubicBezTo>
                    <a:pt x="-9942" y="36155"/>
                    <a:pt x="-19316" y="101935"/>
                    <a:pt x="53370" y="98271"/>
                  </a:cubicBezTo>
                  <a:cubicBezTo>
                    <a:pt x="76009" y="97273"/>
                    <a:pt x="98525" y="94290"/>
                    <a:pt x="120678" y="89352"/>
                  </a:cubicBezTo>
                  <a:cubicBezTo>
                    <a:pt x="141226" y="85293"/>
                    <a:pt x="162447" y="86998"/>
                    <a:pt x="182146" y="94289"/>
                  </a:cubicBezTo>
                  <a:cubicBezTo>
                    <a:pt x="190016" y="96559"/>
                    <a:pt x="198416" y="93508"/>
                    <a:pt x="203199" y="86644"/>
                  </a:cubicBezTo>
                  <a:cubicBezTo>
                    <a:pt x="224866" y="62594"/>
                    <a:pt x="176767" y="2708"/>
                    <a:pt x="176767" y="2708"/>
                  </a:cubicBezTo>
                  <a:close/>
                </a:path>
              </a:pathLst>
            </a:custGeom>
            <a:solidFill>
              <a:srgbClr val="68E1FD"/>
            </a:solidFill>
            <a:ln w="15359"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8E81B421-29AF-4C97-9285-79F9194A3BBC}"/>
                </a:ext>
              </a:extLst>
            </p:cNvPr>
            <p:cNvSpPr/>
            <p:nvPr/>
          </p:nvSpPr>
          <p:spPr>
            <a:xfrm>
              <a:off x="9327904" y="3826290"/>
              <a:ext cx="785714" cy="1057730"/>
            </a:xfrm>
            <a:custGeom>
              <a:avLst/>
              <a:gdLst>
                <a:gd name="connsiteX0" fmla="*/ 585944 w 785714"/>
                <a:gd name="connsiteY0" fmla="*/ 5097 h 1057730"/>
                <a:gd name="connsiteX1" fmla="*/ 785715 w 785714"/>
                <a:gd name="connsiteY1" fmla="*/ 1039892 h 1057730"/>
                <a:gd name="connsiteX2" fmla="*/ 0 w 785714"/>
                <a:gd name="connsiteY2" fmla="*/ 1057730 h 1057730"/>
                <a:gd name="connsiteX3" fmla="*/ 116482 w 785714"/>
                <a:gd name="connsiteY3" fmla="*/ 0 h 1057730"/>
                <a:gd name="connsiteX4" fmla="*/ 585944 w 785714"/>
                <a:gd name="connsiteY4" fmla="*/ 5097 h 10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714" h="1057730">
                  <a:moveTo>
                    <a:pt x="585944" y="5097"/>
                  </a:moveTo>
                  <a:lnTo>
                    <a:pt x="785715" y="1039892"/>
                  </a:lnTo>
                  <a:lnTo>
                    <a:pt x="0" y="1057730"/>
                  </a:lnTo>
                  <a:lnTo>
                    <a:pt x="116482" y="0"/>
                  </a:lnTo>
                  <a:lnTo>
                    <a:pt x="585944" y="5097"/>
                  </a:lnTo>
                  <a:close/>
                </a:path>
              </a:pathLst>
            </a:custGeom>
            <a:solidFill>
              <a:srgbClr val="24285B"/>
            </a:solidFill>
            <a:ln w="15359"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F9380C28-4ADF-4644-8873-B9737DA1C203}"/>
                </a:ext>
              </a:extLst>
            </p:cNvPr>
            <p:cNvSpPr/>
            <p:nvPr/>
          </p:nvSpPr>
          <p:spPr>
            <a:xfrm>
              <a:off x="9566037" y="2616287"/>
              <a:ext cx="184948" cy="278133"/>
            </a:xfrm>
            <a:custGeom>
              <a:avLst/>
              <a:gdLst>
                <a:gd name="connsiteX0" fmla="*/ 6510 w 184948"/>
                <a:gd name="connsiteY0" fmla="*/ 73911 h 278133"/>
                <a:gd name="connsiteX1" fmla="*/ 5127 w 184948"/>
                <a:gd name="connsiteY1" fmla="*/ 237962 h 278133"/>
                <a:gd name="connsiteX2" fmla="*/ 61097 w 184948"/>
                <a:gd name="connsiteY2" fmla="*/ 277230 h 278133"/>
                <a:gd name="connsiteX3" fmla="*/ 61524 w 184948"/>
                <a:gd name="connsiteY3" fmla="*/ 277143 h 278133"/>
                <a:gd name="connsiteX4" fmla="*/ 148194 w 184948"/>
                <a:gd name="connsiteY4" fmla="*/ 199895 h 278133"/>
                <a:gd name="connsiteX5" fmla="*/ 181540 w 184948"/>
                <a:gd name="connsiteY5" fmla="*/ 115322 h 278133"/>
                <a:gd name="connsiteX6" fmla="*/ 149116 w 184948"/>
                <a:gd name="connsiteY6" fmla="*/ 18484 h 278133"/>
                <a:gd name="connsiteX7" fmla="*/ 6510 w 184948"/>
                <a:gd name="connsiteY7" fmla="*/ 73911 h 27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948" h="278133">
                  <a:moveTo>
                    <a:pt x="6510" y="73911"/>
                  </a:moveTo>
                  <a:cubicBezTo>
                    <a:pt x="6510" y="73911"/>
                    <a:pt x="-7167" y="171704"/>
                    <a:pt x="5127" y="237962"/>
                  </a:cubicBezTo>
                  <a:cubicBezTo>
                    <a:pt x="10120" y="264824"/>
                    <a:pt x="35179" y="282405"/>
                    <a:pt x="61097" y="277230"/>
                  </a:cubicBezTo>
                  <a:cubicBezTo>
                    <a:pt x="61239" y="277202"/>
                    <a:pt x="61382" y="277173"/>
                    <a:pt x="61524" y="277143"/>
                  </a:cubicBezTo>
                  <a:cubicBezTo>
                    <a:pt x="102528" y="271234"/>
                    <a:pt x="136416" y="241030"/>
                    <a:pt x="148194" y="199895"/>
                  </a:cubicBezTo>
                  <a:lnTo>
                    <a:pt x="181540" y="115322"/>
                  </a:lnTo>
                  <a:cubicBezTo>
                    <a:pt x="191687" y="79180"/>
                    <a:pt x="178682" y="40341"/>
                    <a:pt x="149116" y="18484"/>
                  </a:cubicBezTo>
                  <a:cubicBezTo>
                    <a:pt x="98097" y="-24838"/>
                    <a:pt x="12042" y="13865"/>
                    <a:pt x="6510" y="73911"/>
                  </a:cubicBezTo>
                  <a:close/>
                </a:path>
              </a:pathLst>
            </a:custGeom>
            <a:solidFill>
              <a:srgbClr val="F4A28C"/>
            </a:solidFill>
            <a:ln w="15359"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8A5190F3-372A-4178-A380-4C7290FE87C8}"/>
                </a:ext>
              </a:extLst>
            </p:cNvPr>
            <p:cNvSpPr/>
            <p:nvPr/>
          </p:nvSpPr>
          <p:spPr>
            <a:xfrm>
              <a:off x="9624641" y="2707558"/>
              <a:ext cx="116020" cy="323801"/>
            </a:xfrm>
            <a:custGeom>
              <a:avLst/>
              <a:gdLst>
                <a:gd name="connsiteX0" fmla="*/ 115560 w 116020"/>
                <a:gd name="connsiteY0" fmla="*/ 0 h 323801"/>
                <a:gd name="connsiteX1" fmla="*/ 116021 w 116020"/>
                <a:gd name="connsiteY1" fmla="*/ 323802 h 323801"/>
                <a:gd name="connsiteX2" fmla="*/ 0 w 116020"/>
                <a:gd name="connsiteY2" fmla="*/ 315360 h 323801"/>
                <a:gd name="connsiteX3" fmla="*/ 31656 w 116020"/>
                <a:gd name="connsiteY3" fmla="*/ 91741 h 323801"/>
                <a:gd name="connsiteX4" fmla="*/ 115560 w 116020"/>
                <a:gd name="connsiteY4" fmla="*/ 0 h 323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20" h="323801">
                  <a:moveTo>
                    <a:pt x="115560" y="0"/>
                  </a:moveTo>
                  <a:lnTo>
                    <a:pt x="116021" y="323802"/>
                  </a:lnTo>
                  <a:lnTo>
                    <a:pt x="0" y="315360"/>
                  </a:lnTo>
                  <a:lnTo>
                    <a:pt x="31656" y="91741"/>
                  </a:lnTo>
                  <a:lnTo>
                    <a:pt x="115560" y="0"/>
                  </a:lnTo>
                  <a:close/>
                </a:path>
              </a:pathLst>
            </a:custGeom>
            <a:solidFill>
              <a:srgbClr val="F4A28C"/>
            </a:solidFill>
            <a:ln w="15359"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A217F43F-8D73-42BF-A13C-63EAF4B31598}"/>
                </a:ext>
              </a:extLst>
            </p:cNvPr>
            <p:cNvSpPr/>
            <p:nvPr/>
          </p:nvSpPr>
          <p:spPr>
            <a:xfrm>
              <a:off x="9534938" y="2752154"/>
              <a:ext cx="47597" cy="71194"/>
            </a:xfrm>
            <a:custGeom>
              <a:avLst/>
              <a:gdLst>
                <a:gd name="connsiteX0" fmla="*/ 32077 w 47597"/>
                <a:gd name="connsiteY0" fmla="*/ 0 h 71194"/>
                <a:gd name="connsiteX1" fmla="*/ 3340 w 47597"/>
                <a:gd name="connsiteY1" fmla="*/ 36473 h 71194"/>
                <a:gd name="connsiteX2" fmla="*/ 5802 w 47597"/>
                <a:gd name="connsiteY2" fmla="*/ 58853 h 71194"/>
                <a:gd name="connsiteX3" fmla="*/ 11485 w 47597"/>
                <a:gd name="connsiteY3" fmla="*/ 61798 h 71194"/>
                <a:gd name="connsiteX4" fmla="*/ 47597 w 47597"/>
                <a:gd name="connsiteY4" fmla="*/ 71195 h 7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97" h="71194">
                  <a:moveTo>
                    <a:pt x="32077" y="0"/>
                  </a:moveTo>
                  <a:lnTo>
                    <a:pt x="3340" y="36473"/>
                  </a:lnTo>
                  <a:cubicBezTo>
                    <a:pt x="-1942" y="43358"/>
                    <a:pt x="-840" y="53378"/>
                    <a:pt x="5802" y="58853"/>
                  </a:cubicBezTo>
                  <a:cubicBezTo>
                    <a:pt x="7478" y="60234"/>
                    <a:pt x="9413" y="61237"/>
                    <a:pt x="11485" y="61798"/>
                  </a:cubicBezTo>
                  <a:lnTo>
                    <a:pt x="47597" y="71195"/>
                  </a:lnTo>
                  <a:close/>
                </a:path>
              </a:pathLst>
            </a:custGeom>
            <a:solidFill>
              <a:srgbClr val="F4A28C"/>
            </a:solidFill>
            <a:ln w="15359"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E7A07206-A350-410E-BEBA-B3F95929C45C}"/>
                </a:ext>
              </a:extLst>
            </p:cNvPr>
            <p:cNvSpPr/>
            <p:nvPr/>
          </p:nvSpPr>
          <p:spPr>
            <a:xfrm>
              <a:off x="9539354" y="2560195"/>
              <a:ext cx="265780" cy="277966"/>
            </a:xfrm>
            <a:custGeom>
              <a:avLst/>
              <a:gdLst>
                <a:gd name="connsiteX0" fmla="*/ 0 w 265780"/>
                <a:gd name="connsiteY0" fmla="*/ 131755 h 277966"/>
                <a:gd name="connsiteX1" fmla="*/ 0 w 265780"/>
                <a:gd name="connsiteY1" fmla="*/ 131755 h 277966"/>
                <a:gd name="connsiteX2" fmla="*/ 184404 w 265780"/>
                <a:gd name="connsiteY2" fmla="*/ 259173 h 277966"/>
                <a:gd name="connsiteX3" fmla="*/ 198849 w 265780"/>
                <a:gd name="connsiteY3" fmla="*/ 277967 h 277966"/>
                <a:gd name="connsiteX4" fmla="*/ 260317 w 265780"/>
                <a:gd name="connsiteY4" fmla="*/ 81106 h 277966"/>
                <a:gd name="connsiteX5" fmla="*/ 0 w 265780"/>
                <a:gd name="connsiteY5" fmla="*/ 131755 h 27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780" h="277966">
                  <a:moveTo>
                    <a:pt x="0" y="131755"/>
                  </a:moveTo>
                  <a:lnTo>
                    <a:pt x="0" y="131755"/>
                  </a:lnTo>
                  <a:cubicBezTo>
                    <a:pt x="72682" y="153485"/>
                    <a:pt x="137096" y="197994"/>
                    <a:pt x="184404" y="259173"/>
                  </a:cubicBezTo>
                  <a:lnTo>
                    <a:pt x="198849" y="277967"/>
                  </a:lnTo>
                  <a:cubicBezTo>
                    <a:pt x="198849" y="277967"/>
                    <a:pt x="288439" y="156920"/>
                    <a:pt x="260317" y="81106"/>
                  </a:cubicBezTo>
                  <a:cubicBezTo>
                    <a:pt x="232195" y="5292"/>
                    <a:pt x="46101" y="-75459"/>
                    <a:pt x="0" y="131755"/>
                  </a:cubicBezTo>
                  <a:close/>
                </a:path>
              </a:pathLst>
            </a:custGeom>
            <a:solidFill>
              <a:srgbClr val="24285B"/>
            </a:solidFill>
            <a:ln w="15359"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854CC7D7-4F6A-44B8-B02F-8E3C69DA5095}"/>
                </a:ext>
              </a:extLst>
            </p:cNvPr>
            <p:cNvSpPr/>
            <p:nvPr/>
          </p:nvSpPr>
          <p:spPr>
            <a:xfrm>
              <a:off x="9746348" y="2500344"/>
              <a:ext cx="121706" cy="126144"/>
            </a:xfrm>
            <a:custGeom>
              <a:avLst/>
              <a:gdLst>
                <a:gd name="connsiteX0" fmla="*/ 121707 w 121706"/>
                <a:gd name="connsiteY0" fmla="*/ 63072 h 126144"/>
                <a:gd name="connsiteX1" fmla="*/ 60854 w 121706"/>
                <a:gd name="connsiteY1" fmla="*/ 126144 h 126144"/>
                <a:gd name="connsiteX2" fmla="*/ 0 w 121706"/>
                <a:gd name="connsiteY2" fmla="*/ 63072 h 126144"/>
                <a:gd name="connsiteX3" fmla="*/ 60854 w 121706"/>
                <a:gd name="connsiteY3" fmla="*/ 0 h 126144"/>
                <a:gd name="connsiteX4" fmla="*/ 121707 w 121706"/>
                <a:gd name="connsiteY4" fmla="*/ 63072 h 126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06" h="126144">
                  <a:moveTo>
                    <a:pt x="121707" y="63072"/>
                  </a:moveTo>
                  <a:cubicBezTo>
                    <a:pt x="121707" y="97906"/>
                    <a:pt x="94462" y="126144"/>
                    <a:pt x="60854" y="126144"/>
                  </a:cubicBezTo>
                  <a:cubicBezTo>
                    <a:pt x="27245" y="126144"/>
                    <a:pt x="0" y="97906"/>
                    <a:pt x="0" y="63072"/>
                  </a:cubicBezTo>
                  <a:cubicBezTo>
                    <a:pt x="0" y="28238"/>
                    <a:pt x="27245" y="0"/>
                    <a:pt x="60854" y="0"/>
                  </a:cubicBezTo>
                  <a:cubicBezTo>
                    <a:pt x="94462" y="0"/>
                    <a:pt x="121707" y="28238"/>
                    <a:pt x="121707" y="63072"/>
                  </a:cubicBezTo>
                  <a:close/>
                </a:path>
              </a:pathLst>
            </a:custGeom>
            <a:solidFill>
              <a:srgbClr val="24285B"/>
            </a:solidFill>
            <a:ln w="15359"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8B35B34-F922-4514-8427-6D1B2DEF1CD1}"/>
                </a:ext>
              </a:extLst>
            </p:cNvPr>
            <p:cNvSpPr/>
            <p:nvPr/>
          </p:nvSpPr>
          <p:spPr>
            <a:xfrm>
              <a:off x="9669051" y="2747145"/>
              <a:ext cx="48826" cy="62665"/>
            </a:xfrm>
            <a:custGeom>
              <a:avLst/>
              <a:gdLst>
                <a:gd name="connsiteX0" fmla="*/ 0 w 48826"/>
                <a:gd name="connsiteY0" fmla="*/ 33678 h 62665"/>
                <a:gd name="connsiteX1" fmla="*/ 30734 w 48826"/>
                <a:gd name="connsiteY1" fmla="*/ 390 h 62665"/>
                <a:gd name="connsiteX2" fmla="*/ 16750 w 48826"/>
                <a:gd name="connsiteY2" fmla="*/ 62666 h 62665"/>
              </a:gdLst>
              <a:ahLst/>
              <a:cxnLst>
                <a:cxn ang="0">
                  <a:pos x="connsiteX0" y="connsiteY0"/>
                </a:cxn>
                <a:cxn ang="0">
                  <a:pos x="connsiteX1" y="connsiteY1"/>
                </a:cxn>
                <a:cxn ang="0">
                  <a:pos x="connsiteX2" y="connsiteY2"/>
                </a:cxn>
              </a:cxnLst>
              <a:rect l="l" t="t" r="r" b="b"/>
              <a:pathLst>
                <a:path w="48826" h="62665">
                  <a:moveTo>
                    <a:pt x="0" y="33678"/>
                  </a:moveTo>
                  <a:cubicBezTo>
                    <a:pt x="0" y="33678"/>
                    <a:pt x="2766" y="-4229"/>
                    <a:pt x="30734" y="390"/>
                  </a:cubicBezTo>
                  <a:cubicBezTo>
                    <a:pt x="58702" y="5009"/>
                    <a:pt x="54399" y="59799"/>
                    <a:pt x="16750" y="62666"/>
                  </a:cubicBezTo>
                  <a:close/>
                </a:path>
              </a:pathLst>
            </a:custGeom>
            <a:solidFill>
              <a:srgbClr val="F4A28C"/>
            </a:solidFill>
            <a:ln w="15359"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BE4D4CFC-4866-415B-8041-3C806442229E}"/>
                </a:ext>
              </a:extLst>
            </p:cNvPr>
            <p:cNvSpPr/>
            <p:nvPr/>
          </p:nvSpPr>
          <p:spPr>
            <a:xfrm>
              <a:off x="9307282" y="2954271"/>
              <a:ext cx="814175" cy="877752"/>
            </a:xfrm>
            <a:custGeom>
              <a:avLst/>
              <a:gdLst>
                <a:gd name="connsiteX0" fmla="*/ 269722 w 814175"/>
                <a:gd name="connsiteY0" fmla="*/ 0 h 877752"/>
                <a:gd name="connsiteX1" fmla="*/ 485935 w 814175"/>
                <a:gd name="connsiteY1" fmla="*/ 9556 h 877752"/>
                <a:gd name="connsiteX2" fmla="*/ 483784 w 814175"/>
                <a:gd name="connsiteY2" fmla="*/ 79318 h 877752"/>
                <a:gd name="connsiteX3" fmla="*/ 811715 w 814175"/>
                <a:gd name="connsiteY3" fmla="*/ 331924 h 877752"/>
                <a:gd name="connsiteX4" fmla="*/ 606720 w 814175"/>
                <a:gd name="connsiteY4" fmla="*/ 877752 h 877752"/>
                <a:gd name="connsiteX5" fmla="*/ 185203 w 814175"/>
                <a:gd name="connsiteY5" fmla="*/ 874726 h 877752"/>
                <a:gd name="connsiteX6" fmla="*/ 7407 w 814175"/>
                <a:gd name="connsiteY6" fmla="*/ 450742 h 877752"/>
                <a:gd name="connsiteX7" fmla="*/ 267724 w 814175"/>
                <a:gd name="connsiteY7" fmla="*/ 69761 h 87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4175" h="877752">
                  <a:moveTo>
                    <a:pt x="269722" y="0"/>
                  </a:moveTo>
                  <a:lnTo>
                    <a:pt x="485935" y="9556"/>
                  </a:lnTo>
                  <a:lnTo>
                    <a:pt x="483784" y="79318"/>
                  </a:lnTo>
                  <a:cubicBezTo>
                    <a:pt x="483784" y="79318"/>
                    <a:pt x="847367" y="88396"/>
                    <a:pt x="811715" y="331924"/>
                  </a:cubicBezTo>
                  <a:cubicBezTo>
                    <a:pt x="776064" y="575452"/>
                    <a:pt x="606720" y="877752"/>
                    <a:pt x="606720" y="877752"/>
                  </a:cubicBezTo>
                  <a:lnTo>
                    <a:pt x="185203" y="874726"/>
                  </a:lnTo>
                  <a:cubicBezTo>
                    <a:pt x="107435" y="742530"/>
                    <a:pt x="47607" y="599861"/>
                    <a:pt x="7407" y="450742"/>
                  </a:cubicBezTo>
                  <a:cubicBezTo>
                    <a:pt x="-52217" y="219159"/>
                    <a:pt x="267724" y="69761"/>
                    <a:pt x="267724" y="69761"/>
                  </a:cubicBezTo>
                  <a:close/>
                </a:path>
              </a:pathLst>
            </a:custGeom>
            <a:solidFill>
              <a:srgbClr val="68E1FD"/>
            </a:solidFill>
            <a:ln w="15359"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03BDCFD-CA4D-4042-9CBF-D9A66D038FB4}"/>
                </a:ext>
              </a:extLst>
            </p:cNvPr>
            <p:cNvSpPr/>
            <p:nvPr/>
          </p:nvSpPr>
          <p:spPr>
            <a:xfrm>
              <a:off x="9616035" y="3185695"/>
              <a:ext cx="385796" cy="649832"/>
            </a:xfrm>
            <a:custGeom>
              <a:avLst/>
              <a:gdLst>
                <a:gd name="connsiteX0" fmla="*/ 371728 w 385796"/>
                <a:gd name="connsiteY0" fmla="*/ 0 h 649832"/>
                <a:gd name="connsiteX1" fmla="*/ 245872 w 385796"/>
                <a:gd name="connsiteY1" fmla="*/ 261844 h 649832"/>
                <a:gd name="connsiteX2" fmla="*/ 0 w 385796"/>
                <a:gd name="connsiteY2" fmla="*/ 570196 h 649832"/>
                <a:gd name="connsiteX3" fmla="*/ 37649 w 385796"/>
                <a:gd name="connsiteY3" fmla="*/ 649833 h 649832"/>
                <a:gd name="connsiteX4" fmla="*/ 297966 w 385796"/>
                <a:gd name="connsiteY4" fmla="*/ 646329 h 649832"/>
                <a:gd name="connsiteX5" fmla="*/ 380180 w 385796"/>
                <a:gd name="connsiteY5" fmla="*/ 480207 h 649832"/>
                <a:gd name="connsiteX6" fmla="*/ 371728 w 385796"/>
                <a:gd name="connsiteY6" fmla="*/ 0 h 64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796" h="649832">
                  <a:moveTo>
                    <a:pt x="371728" y="0"/>
                  </a:moveTo>
                  <a:cubicBezTo>
                    <a:pt x="371728" y="0"/>
                    <a:pt x="216214" y="41730"/>
                    <a:pt x="245872" y="261844"/>
                  </a:cubicBezTo>
                  <a:cubicBezTo>
                    <a:pt x="275530" y="481959"/>
                    <a:pt x="241723" y="555862"/>
                    <a:pt x="0" y="570196"/>
                  </a:cubicBezTo>
                  <a:lnTo>
                    <a:pt x="37649" y="649833"/>
                  </a:lnTo>
                  <a:lnTo>
                    <a:pt x="297966" y="646329"/>
                  </a:lnTo>
                  <a:cubicBezTo>
                    <a:pt x="297966" y="646329"/>
                    <a:pt x="363737" y="525122"/>
                    <a:pt x="380180" y="480207"/>
                  </a:cubicBezTo>
                  <a:cubicBezTo>
                    <a:pt x="396622" y="435292"/>
                    <a:pt x="371728" y="0"/>
                    <a:pt x="371728" y="0"/>
                  </a:cubicBezTo>
                  <a:close/>
                </a:path>
              </a:pathLst>
            </a:custGeom>
            <a:solidFill>
              <a:srgbClr val="000000">
                <a:alpha val="9000"/>
              </a:srgbClr>
            </a:solidFill>
            <a:ln w="15359"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E0A8E80B-BC09-49AA-BC51-D7D6618F6EEC}"/>
                </a:ext>
              </a:extLst>
            </p:cNvPr>
            <p:cNvSpPr/>
            <p:nvPr/>
          </p:nvSpPr>
          <p:spPr>
            <a:xfrm rot="21436800">
              <a:off x="9253663" y="3407478"/>
              <a:ext cx="393548" cy="550128"/>
            </a:xfrm>
            <a:custGeom>
              <a:avLst/>
              <a:gdLst>
                <a:gd name="connsiteX0" fmla="*/ 0 w 393548"/>
                <a:gd name="connsiteY0" fmla="*/ 0 h 550128"/>
                <a:gd name="connsiteX1" fmla="*/ 393549 w 393548"/>
                <a:gd name="connsiteY1" fmla="*/ 0 h 550128"/>
                <a:gd name="connsiteX2" fmla="*/ 393549 w 393548"/>
                <a:gd name="connsiteY2" fmla="*/ 550128 h 550128"/>
                <a:gd name="connsiteX3" fmla="*/ 0 w 393548"/>
                <a:gd name="connsiteY3" fmla="*/ 550128 h 550128"/>
              </a:gdLst>
              <a:ahLst/>
              <a:cxnLst>
                <a:cxn ang="0">
                  <a:pos x="connsiteX0" y="connsiteY0"/>
                </a:cxn>
                <a:cxn ang="0">
                  <a:pos x="connsiteX1" y="connsiteY1"/>
                </a:cxn>
                <a:cxn ang="0">
                  <a:pos x="connsiteX2" y="connsiteY2"/>
                </a:cxn>
                <a:cxn ang="0">
                  <a:pos x="connsiteX3" y="connsiteY3"/>
                </a:cxn>
              </a:cxnLst>
              <a:rect l="l" t="t" r="r" b="b"/>
              <a:pathLst>
                <a:path w="393548" h="550128">
                  <a:moveTo>
                    <a:pt x="0" y="0"/>
                  </a:moveTo>
                  <a:lnTo>
                    <a:pt x="393549" y="0"/>
                  </a:lnTo>
                  <a:lnTo>
                    <a:pt x="393549" y="550128"/>
                  </a:lnTo>
                  <a:lnTo>
                    <a:pt x="0" y="550128"/>
                  </a:lnTo>
                  <a:close/>
                </a:path>
              </a:pathLst>
            </a:custGeom>
            <a:solidFill>
              <a:srgbClr val="FFC000"/>
            </a:solidFill>
            <a:ln w="15359"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416D5B8E-5ACB-4AC7-90E5-897E05E834D4}"/>
                </a:ext>
              </a:extLst>
            </p:cNvPr>
            <p:cNvSpPr/>
            <p:nvPr/>
          </p:nvSpPr>
          <p:spPr>
            <a:xfrm>
              <a:off x="9552973" y="3153454"/>
              <a:ext cx="681414" cy="1018227"/>
            </a:xfrm>
            <a:custGeom>
              <a:avLst/>
              <a:gdLst>
                <a:gd name="connsiteX0" fmla="*/ 152037 w 681414"/>
                <a:gd name="connsiteY0" fmla="*/ 738297 h 1018227"/>
                <a:gd name="connsiteX1" fmla="*/ 38936 w 681414"/>
                <a:gd name="connsiteY1" fmla="*/ 660890 h 1018227"/>
                <a:gd name="connsiteX2" fmla="*/ 113927 w 681414"/>
                <a:gd name="connsiteY2" fmla="*/ 830994 h 1018227"/>
                <a:gd name="connsiteX3" fmla="*/ 576320 w 681414"/>
                <a:gd name="connsiteY3" fmla="*/ 983418 h 1018227"/>
                <a:gd name="connsiteX4" fmla="*/ 550657 w 681414"/>
                <a:gd name="connsiteY4" fmla="*/ 23799 h 1018227"/>
                <a:gd name="connsiteX5" fmla="*/ 436634 w 681414"/>
                <a:gd name="connsiteY5" fmla="*/ 490787 h 1018227"/>
                <a:gd name="connsiteX6" fmla="*/ 152037 w 681414"/>
                <a:gd name="connsiteY6" fmla="*/ 738297 h 101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414" h="1018227">
                  <a:moveTo>
                    <a:pt x="152037" y="738297"/>
                  </a:moveTo>
                  <a:cubicBezTo>
                    <a:pt x="152037" y="738297"/>
                    <a:pt x="117922" y="652290"/>
                    <a:pt x="38936" y="660890"/>
                  </a:cubicBezTo>
                  <a:cubicBezTo>
                    <a:pt x="-40051" y="669491"/>
                    <a:pt x="9278" y="822552"/>
                    <a:pt x="113927" y="830994"/>
                  </a:cubicBezTo>
                  <a:cubicBezTo>
                    <a:pt x="218576" y="839435"/>
                    <a:pt x="436634" y="1113066"/>
                    <a:pt x="576320" y="983418"/>
                  </a:cubicBezTo>
                  <a:cubicBezTo>
                    <a:pt x="716006" y="853770"/>
                    <a:pt x="725226" y="145006"/>
                    <a:pt x="550657" y="23799"/>
                  </a:cubicBezTo>
                  <a:cubicBezTo>
                    <a:pt x="376088" y="-97407"/>
                    <a:pt x="369327" y="272902"/>
                    <a:pt x="436634" y="490787"/>
                  </a:cubicBezTo>
                  <a:cubicBezTo>
                    <a:pt x="503941" y="708672"/>
                    <a:pt x="552040" y="971154"/>
                    <a:pt x="152037" y="738297"/>
                  </a:cubicBezTo>
                  <a:close/>
                </a:path>
              </a:pathLst>
            </a:custGeom>
            <a:solidFill>
              <a:srgbClr val="F4A28C"/>
            </a:solidFill>
            <a:ln w="15359"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71E907E6-A661-4E33-9EA7-4228EA715057}"/>
                </a:ext>
              </a:extLst>
            </p:cNvPr>
            <p:cNvSpPr/>
            <p:nvPr/>
          </p:nvSpPr>
          <p:spPr>
            <a:xfrm>
              <a:off x="9609581" y="3939851"/>
              <a:ext cx="857632" cy="747153"/>
            </a:xfrm>
            <a:custGeom>
              <a:avLst/>
              <a:gdLst>
                <a:gd name="connsiteX0" fmla="*/ 657861 w 857632"/>
                <a:gd name="connsiteY0" fmla="*/ 0 h 747153"/>
                <a:gd name="connsiteX1" fmla="*/ 655095 w 857632"/>
                <a:gd name="connsiteY1" fmla="*/ 23254 h 747153"/>
                <a:gd name="connsiteX2" fmla="*/ 430583 w 857632"/>
                <a:gd name="connsiteY2" fmla="*/ 459183 h 747153"/>
                <a:gd name="connsiteX3" fmla="*/ 39647 w 857632"/>
                <a:gd name="connsiteY3" fmla="*/ 408694 h 747153"/>
                <a:gd name="connsiteX4" fmla="*/ 0 w 857632"/>
                <a:gd name="connsiteY4" fmla="*/ 502506 h 747153"/>
                <a:gd name="connsiteX5" fmla="*/ 538921 w 857632"/>
                <a:gd name="connsiteY5" fmla="*/ 727558 h 747153"/>
                <a:gd name="connsiteX6" fmla="*/ 857632 w 857632"/>
                <a:gd name="connsiteY6" fmla="*/ 354063 h 7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632" h="747153">
                  <a:moveTo>
                    <a:pt x="657861" y="0"/>
                  </a:moveTo>
                  <a:cubicBezTo>
                    <a:pt x="657861" y="0"/>
                    <a:pt x="657093" y="8441"/>
                    <a:pt x="655095" y="23254"/>
                  </a:cubicBezTo>
                  <a:cubicBezTo>
                    <a:pt x="643723" y="111809"/>
                    <a:pt x="592244" y="424303"/>
                    <a:pt x="430583" y="459183"/>
                  </a:cubicBezTo>
                  <a:cubicBezTo>
                    <a:pt x="242030" y="499798"/>
                    <a:pt x="39647" y="408694"/>
                    <a:pt x="39647" y="408694"/>
                  </a:cubicBezTo>
                  <a:lnTo>
                    <a:pt x="0" y="502506"/>
                  </a:lnTo>
                  <a:cubicBezTo>
                    <a:pt x="0" y="502506"/>
                    <a:pt x="309952" y="829174"/>
                    <a:pt x="538921" y="727558"/>
                  </a:cubicBezTo>
                  <a:cubicBezTo>
                    <a:pt x="767889" y="625942"/>
                    <a:pt x="857632" y="354063"/>
                    <a:pt x="857632" y="354063"/>
                  </a:cubicBezTo>
                  <a:close/>
                </a:path>
              </a:pathLst>
            </a:custGeom>
            <a:solidFill>
              <a:srgbClr val="68E1FD"/>
            </a:solidFill>
            <a:ln w="15359"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EEDD279E-1592-4E7F-8FEA-076297BD8BF4}"/>
                </a:ext>
              </a:extLst>
            </p:cNvPr>
            <p:cNvSpPr/>
            <p:nvPr/>
          </p:nvSpPr>
          <p:spPr>
            <a:xfrm>
              <a:off x="9609581" y="3939851"/>
              <a:ext cx="857632" cy="747153"/>
            </a:xfrm>
            <a:custGeom>
              <a:avLst/>
              <a:gdLst>
                <a:gd name="connsiteX0" fmla="*/ 657861 w 857632"/>
                <a:gd name="connsiteY0" fmla="*/ 0 h 747153"/>
                <a:gd name="connsiteX1" fmla="*/ 655095 w 857632"/>
                <a:gd name="connsiteY1" fmla="*/ 23254 h 747153"/>
                <a:gd name="connsiteX2" fmla="*/ 430583 w 857632"/>
                <a:gd name="connsiteY2" fmla="*/ 459183 h 747153"/>
                <a:gd name="connsiteX3" fmla="*/ 39647 w 857632"/>
                <a:gd name="connsiteY3" fmla="*/ 408694 h 747153"/>
                <a:gd name="connsiteX4" fmla="*/ 0 w 857632"/>
                <a:gd name="connsiteY4" fmla="*/ 502506 h 747153"/>
                <a:gd name="connsiteX5" fmla="*/ 538921 w 857632"/>
                <a:gd name="connsiteY5" fmla="*/ 727558 h 747153"/>
                <a:gd name="connsiteX6" fmla="*/ 857632 w 857632"/>
                <a:gd name="connsiteY6" fmla="*/ 354063 h 7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632" h="747153">
                  <a:moveTo>
                    <a:pt x="657861" y="0"/>
                  </a:moveTo>
                  <a:cubicBezTo>
                    <a:pt x="657861" y="0"/>
                    <a:pt x="657093" y="8441"/>
                    <a:pt x="655095" y="23254"/>
                  </a:cubicBezTo>
                  <a:cubicBezTo>
                    <a:pt x="643723" y="111809"/>
                    <a:pt x="592244" y="424303"/>
                    <a:pt x="430583" y="459183"/>
                  </a:cubicBezTo>
                  <a:cubicBezTo>
                    <a:pt x="242030" y="499798"/>
                    <a:pt x="39647" y="408694"/>
                    <a:pt x="39647" y="408694"/>
                  </a:cubicBezTo>
                  <a:lnTo>
                    <a:pt x="0" y="502506"/>
                  </a:lnTo>
                  <a:cubicBezTo>
                    <a:pt x="0" y="502506"/>
                    <a:pt x="309952" y="829174"/>
                    <a:pt x="538921" y="727558"/>
                  </a:cubicBezTo>
                  <a:cubicBezTo>
                    <a:pt x="767889" y="625942"/>
                    <a:pt x="857632" y="354063"/>
                    <a:pt x="857632" y="354063"/>
                  </a:cubicBezTo>
                  <a:close/>
                </a:path>
              </a:pathLst>
            </a:custGeom>
            <a:solidFill>
              <a:srgbClr val="FFFFFF">
                <a:alpha val="46000"/>
              </a:srgbClr>
            </a:solidFill>
            <a:ln w="15359"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3915A992-3F6E-47A7-925A-9CDC124C5573}"/>
                </a:ext>
              </a:extLst>
            </p:cNvPr>
            <p:cNvSpPr/>
            <p:nvPr/>
          </p:nvSpPr>
          <p:spPr>
            <a:xfrm>
              <a:off x="10496402" y="3268590"/>
              <a:ext cx="173539" cy="199275"/>
            </a:xfrm>
            <a:custGeom>
              <a:avLst/>
              <a:gdLst>
                <a:gd name="connsiteX0" fmla="*/ 43498 w 173539"/>
                <a:gd name="connsiteY0" fmla="*/ 33533 h 199275"/>
                <a:gd name="connsiteX1" fmla="*/ 471 w 173539"/>
                <a:gd name="connsiteY1" fmla="*/ 153147 h 199275"/>
                <a:gd name="connsiteX2" fmla="*/ 31205 w 173539"/>
                <a:gd name="connsiteY2" fmla="*/ 197265 h 199275"/>
                <a:gd name="connsiteX3" fmla="*/ 114647 w 173539"/>
                <a:gd name="connsiteY3" fmla="*/ 165411 h 199275"/>
                <a:gd name="connsiteX4" fmla="*/ 160748 w 173539"/>
                <a:gd name="connsiteY4" fmla="*/ 112691 h 199275"/>
                <a:gd name="connsiteX5" fmla="*/ 161824 w 173539"/>
                <a:gd name="connsiteY5" fmla="*/ 33055 h 199275"/>
                <a:gd name="connsiteX6" fmla="*/ 43498 w 173539"/>
                <a:gd name="connsiteY6" fmla="*/ 33533 h 1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39" h="199275">
                  <a:moveTo>
                    <a:pt x="43498" y="33533"/>
                  </a:moveTo>
                  <a:cubicBezTo>
                    <a:pt x="24087" y="71243"/>
                    <a:pt x="9616" y="111469"/>
                    <a:pt x="471" y="153147"/>
                  </a:cubicBezTo>
                  <a:cubicBezTo>
                    <a:pt x="-2760" y="174117"/>
                    <a:pt x="10983" y="193845"/>
                    <a:pt x="31205" y="197265"/>
                  </a:cubicBezTo>
                  <a:cubicBezTo>
                    <a:pt x="62635" y="204457"/>
                    <a:pt x="95228" y="192015"/>
                    <a:pt x="114647" y="165411"/>
                  </a:cubicBezTo>
                  <a:lnTo>
                    <a:pt x="160748" y="112691"/>
                  </a:lnTo>
                  <a:cubicBezTo>
                    <a:pt x="177399" y="89080"/>
                    <a:pt x="177831" y="57140"/>
                    <a:pt x="161824" y="33055"/>
                  </a:cubicBezTo>
                  <a:cubicBezTo>
                    <a:pt x="135700" y="-13293"/>
                    <a:pt x="63014" y="-8834"/>
                    <a:pt x="43498" y="33533"/>
                  </a:cubicBezTo>
                  <a:close/>
                </a:path>
              </a:pathLst>
            </a:custGeom>
            <a:solidFill>
              <a:srgbClr val="F4A28C"/>
            </a:solidFill>
            <a:ln w="15359"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2F7BB6C0-9D60-494E-A9EB-55C1FABD646E}"/>
                </a:ext>
              </a:extLst>
            </p:cNvPr>
            <p:cNvSpPr/>
            <p:nvPr/>
          </p:nvSpPr>
          <p:spPr>
            <a:xfrm>
              <a:off x="10549273" y="3390519"/>
              <a:ext cx="132310" cy="268056"/>
            </a:xfrm>
            <a:custGeom>
              <a:avLst/>
              <a:gdLst>
                <a:gd name="connsiteX0" fmla="*/ 74069 w 132310"/>
                <a:gd name="connsiteY0" fmla="*/ 0 h 268056"/>
                <a:gd name="connsiteX1" fmla="*/ 132310 w 132310"/>
                <a:gd name="connsiteY1" fmla="*/ 244484 h 268056"/>
                <a:gd name="connsiteX2" fmla="*/ 0 w 132310"/>
                <a:gd name="connsiteY2" fmla="*/ 268056 h 268056"/>
                <a:gd name="connsiteX3" fmla="*/ 10449 w 132310"/>
                <a:gd name="connsiteY3" fmla="*/ 85370 h 268056"/>
                <a:gd name="connsiteX4" fmla="*/ 74069 w 132310"/>
                <a:gd name="connsiteY4" fmla="*/ 0 h 268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10" h="268056">
                  <a:moveTo>
                    <a:pt x="74069" y="0"/>
                  </a:moveTo>
                  <a:lnTo>
                    <a:pt x="132310" y="244484"/>
                  </a:lnTo>
                  <a:lnTo>
                    <a:pt x="0" y="268056"/>
                  </a:lnTo>
                  <a:lnTo>
                    <a:pt x="10449" y="85370"/>
                  </a:lnTo>
                  <a:lnTo>
                    <a:pt x="74069" y="0"/>
                  </a:lnTo>
                  <a:close/>
                </a:path>
              </a:pathLst>
            </a:custGeom>
            <a:solidFill>
              <a:srgbClr val="F4A28C"/>
            </a:solidFill>
            <a:ln w="15359"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996D3E78-534E-47EF-9461-103219E85A07}"/>
                </a:ext>
              </a:extLst>
            </p:cNvPr>
            <p:cNvSpPr/>
            <p:nvPr/>
          </p:nvSpPr>
          <p:spPr>
            <a:xfrm>
              <a:off x="10483709" y="3346082"/>
              <a:ext cx="36213" cy="55426"/>
            </a:xfrm>
            <a:custGeom>
              <a:avLst/>
              <a:gdLst>
                <a:gd name="connsiteX0" fmla="*/ 36213 w 36213"/>
                <a:gd name="connsiteY0" fmla="*/ 0 h 55426"/>
                <a:gd name="connsiteX1" fmla="*/ 5479 w 36213"/>
                <a:gd name="connsiteY1" fmla="*/ 18635 h 55426"/>
                <a:gd name="connsiteX2" fmla="*/ 1922 w 36213"/>
                <a:gd name="connsiteY2" fmla="*/ 35813 h 55426"/>
                <a:gd name="connsiteX3" fmla="*/ 5479 w 36213"/>
                <a:gd name="connsiteY3" fmla="*/ 39500 h 55426"/>
                <a:gd name="connsiteX4" fmla="*/ 29452 w 36213"/>
                <a:gd name="connsiteY4" fmla="*/ 55427 h 55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13" h="55426">
                  <a:moveTo>
                    <a:pt x="36213" y="0"/>
                  </a:moveTo>
                  <a:lnTo>
                    <a:pt x="5479" y="18635"/>
                  </a:lnTo>
                  <a:cubicBezTo>
                    <a:pt x="-80" y="22361"/>
                    <a:pt x="-1672" y="30051"/>
                    <a:pt x="1922" y="35813"/>
                  </a:cubicBezTo>
                  <a:cubicBezTo>
                    <a:pt x="2843" y="37289"/>
                    <a:pt x="4056" y="38545"/>
                    <a:pt x="5479" y="39500"/>
                  </a:cubicBezTo>
                  <a:lnTo>
                    <a:pt x="29452" y="55427"/>
                  </a:lnTo>
                  <a:close/>
                </a:path>
              </a:pathLst>
            </a:custGeom>
            <a:solidFill>
              <a:srgbClr val="F4A28C"/>
            </a:solidFill>
            <a:ln w="15359"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100963C9-9411-48E1-87AE-C2994F346F7E}"/>
                </a:ext>
              </a:extLst>
            </p:cNvPr>
            <p:cNvSpPr/>
            <p:nvPr/>
          </p:nvSpPr>
          <p:spPr>
            <a:xfrm>
              <a:off x="10554652" y="3438938"/>
              <a:ext cx="69458" cy="129488"/>
            </a:xfrm>
            <a:custGeom>
              <a:avLst/>
              <a:gdLst>
                <a:gd name="connsiteX0" fmla="*/ 4764 w 69458"/>
                <a:gd name="connsiteY0" fmla="*/ 26758 h 129488"/>
                <a:gd name="connsiteX1" fmla="*/ 69459 w 69458"/>
                <a:gd name="connsiteY1" fmla="*/ 0 h 129488"/>
                <a:gd name="connsiteX2" fmla="*/ 0 w 69458"/>
                <a:gd name="connsiteY2" fmla="*/ 129489 h 129488"/>
              </a:gdLst>
              <a:ahLst/>
              <a:cxnLst>
                <a:cxn ang="0">
                  <a:pos x="connsiteX0" y="connsiteY0"/>
                </a:cxn>
                <a:cxn ang="0">
                  <a:pos x="connsiteX1" y="connsiteY1"/>
                </a:cxn>
                <a:cxn ang="0">
                  <a:pos x="connsiteX2" y="connsiteY2"/>
                </a:cxn>
              </a:cxnLst>
              <a:rect l="l" t="t" r="r" b="b"/>
              <a:pathLst>
                <a:path w="69458" h="129488">
                  <a:moveTo>
                    <a:pt x="4764" y="26758"/>
                  </a:moveTo>
                  <a:cubicBezTo>
                    <a:pt x="4764" y="26758"/>
                    <a:pt x="53324" y="15927"/>
                    <a:pt x="69459" y="0"/>
                  </a:cubicBezTo>
                  <a:cubicBezTo>
                    <a:pt x="69459" y="0"/>
                    <a:pt x="64849" y="114517"/>
                    <a:pt x="0" y="129489"/>
                  </a:cubicBezTo>
                  <a:close/>
                </a:path>
              </a:pathLst>
            </a:custGeom>
            <a:solidFill>
              <a:srgbClr val="CE8172">
                <a:alpha val="31000"/>
              </a:srgbClr>
            </a:solidFill>
            <a:ln w="15359"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D0ED2D88-51B8-4C4C-A958-09A0E000BA0A}"/>
                </a:ext>
              </a:extLst>
            </p:cNvPr>
            <p:cNvSpPr/>
            <p:nvPr/>
          </p:nvSpPr>
          <p:spPr>
            <a:xfrm>
              <a:off x="10597065" y="3368395"/>
              <a:ext cx="38808" cy="45415"/>
            </a:xfrm>
            <a:custGeom>
              <a:avLst/>
              <a:gdLst>
                <a:gd name="connsiteX0" fmla="*/ 0 w 38808"/>
                <a:gd name="connsiteY0" fmla="*/ 18620 h 45415"/>
                <a:gd name="connsiteX1" fmla="*/ 30734 w 38808"/>
                <a:gd name="connsiteY1" fmla="*/ 2693 h 45415"/>
                <a:gd name="connsiteX2" fmla="*/ 4456 w 38808"/>
                <a:gd name="connsiteY2" fmla="*/ 44263 h 45415"/>
              </a:gdLst>
              <a:ahLst/>
              <a:cxnLst>
                <a:cxn ang="0">
                  <a:pos x="connsiteX0" y="connsiteY0"/>
                </a:cxn>
                <a:cxn ang="0">
                  <a:pos x="connsiteX1" y="connsiteY1"/>
                </a:cxn>
                <a:cxn ang="0">
                  <a:pos x="connsiteX2" y="connsiteY2"/>
                </a:cxn>
              </a:cxnLst>
              <a:rect l="l" t="t" r="r" b="b"/>
              <a:pathLst>
                <a:path w="38808" h="45415">
                  <a:moveTo>
                    <a:pt x="0" y="18620"/>
                  </a:moveTo>
                  <a:cubicBezTo>
                    <a:pt x="0" y="18620"/>
                    <a:pt x="11679" y="-8456"/>
                    <a:pt x="30734" y="2693"/>
                  </a:cubicBezTo>
                  <a:cubicBezTo>
                    <a:pt x="49789" y="13842"/>
                    <a:pt x="32731" y="52545"/>
                    <a:pt x="4456" y="44263"/>
                  </a:cubicBezTo>
                  <a:close/>
                </a:path>
              </a:pathLst>
            </a:custGeom>
            <a:solidFill>
              <a:srgbClr val="F4A28C"/>
            </a:solidFill>
            <a:ln w="15359"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934E2BFF-CAB1-4B5B-8951-2DC2BEBF870A}"/>
                </a:ext>
              </a:extLst>
            </p:cNvPr>
            <p:cNvSpPr/>
            <p:nvPr/>
          </p:nvSpPr>
          <p:spPr>
            <a:xfrm>
              <a:off x="10522820" y="3141863"/>
              <a:ext cx="253278" cy="283028"/>
            </a:xfrm>
            <a:custGeom>
              <a:avLst/>
              <a:gdLst>
                <a:gd name="connsiteX0" fmla="*/ 167522 w 253278"/>
                <a:gd name="connsiteY0" fmla="*/ 240215 h 283028"/>
                <a:gd name="connsiteX1" fmla="*/ 156766 w 253278"/>
                <a:gd name="connsiteY1" fmla="*/ 240215 h 283028"/>
                <a:gd name="connsiteX2" fmla="*/ 129412 w 253278"/>
                <a:gd name="connsiteY2" fmla="*/ 258213 h 283028"/>
                <a:gd name="connsiteX3" fmla="*/ 121114 w 253278"/>
                <a:gd name="connsiteY3" fmla="*/ 257258 h 283028"/>
                <a:gd name="connsiteX4" fmla="*/ 105747 w 253278"/>
                <a:gd name="connsiteY4" fmla="*/ 266814 h 283028"/>
                <a:gd name="connsiteX5" fmla="*/ 93454 w 253278"/>
                <a:gd name="connsiteY5" fmla="*/ 280352 h 283028"/>
                <a:gd name="connsiteX6" fmla="*/ 77319 w 253278"/>
                <a:gd name="connsiteY6" fmla="*/ 281945 h 283028"/>
                <a:gd name="connsiteX7" fmla="*/ 72709 w 253278"/>
                <a:gd name="connsiteY7" fmla="*/ 278759 h 283028"/>
                <a:gd name="connsiteX8" fmla="*/ 74398 w 253278"/>
                <a:gd name="connsiteY8" fmla="*/ 266814 h 283028"/>
                <a:gd name="connsiteX9" fmla="*/ 81775 w 253278"/>
                <a:gd name="connsiteY9" fmla="*/ 248179 h 283028"/>
                <a:gd name="connsiteX10" fmla="*/ 86231 w 253278"/>
                <a:gd name="connsiteY10" fmla="*/ 232252 h 283028"/>
                <a:gd name="connsiteX11" fmla="*/ 90841 w 253278"/>
                <a:gd name="connsiteY11" fmla="*/ 208998 h 283028"/>
                <a:gd name="connsiteX12" fmla="*/ 77011 w 253278"/>
                <a:gd name="connsiteY12" fmla="*/ 200397 h 283028"/>
                <a:gd name="connsiteX13" fmla="*/ 64717 w 253278"/>
                <a:gd name="connsiteY13" fmla="*/ 188611 h 283028"/>
                <a:gd name="connsiteX14" fmla="*/ 23380 w 253278"/>
                <a:gd name="connsiteY14" fmla="*/ 173958 h 283028"/>
                <a:gd name="connsiteX15" fmla="*/ 11240 w 253278"/>
                <a:gd name="connsiteY15" fmla="*/ 162490 h 283028"/>
                <a:gd name="connsiteX16" fmla="*/ 12930 w 253278"/>
                <a:gd name="connsiteY16" fmla="*/ 146563 h 283028"/>
                <a:gd name="connsiteX17" fmla="*/ 26607 w 253278"/>
                <a:gd name="connsiteY17" fmla="*/ 132228 h 283028"/>
                <a:gd name="connsiteX18" fmla="*/ 21229 w 253278"/>
                <a:gd name="connsiteY18" fmla="*/ 125698 h 283028"/>
                <a:gd name="connsiteX19" fmla="*/ 22 w 253278"/>
                <a:gd name="connsiteY19" fmla="*/ 86676 h 283028"/>
                <a:gd name="connsiteX20" fmla="*/ 24917 w 253278"/>
                <a:gd name="connsiteY20" fmla="*/ 52751 h 283028"/>
                <a:gd name="connsiteX21" fmla="*/ 49658 w 253278"/>
                <a:gd name="connsiteY21" fmla="*/ 44628 h 283028"/>
                <a:gd name="connsiteX22" fmla="*/ 50580 w 253278"/>
                <a:gd name="connsiteY22" fmla="*/ 30612 h 283028"/>
                <a:gd name="connsiteX23" fmla="*/ 78817 w 253278"/>
                <a:gd name="connsiteY23" fmla="*/ 7 h 283028"/>
                <a:gd name="connsiteX24" fmla="*/ 99600 w 253278"/>
                <a:gd name="connsiteY24" fmla="*/ 8473 h 283028"/>
                <a:gd name="connsiteX25" fmla="*/ 111894 w 253278"/>
                <a:gd name="connsiteY25" fmla="*/ 18667 h 283028"/>
                <a:gd name="connsiteX26" fmla="*/ 130488 w 253278"/>
                <a:gd name="connsiteY26" fmla="*/ 8314 h 283028"/>
                <a:gd name="connsiteX27" fmla="*/ 161222 w 253278"/>
                <a:gd name="connsiteY27" fmla="*/ 6881 h 283028"/>
                <a:gd name="connsiteX28" fmla="*/ 181660 w 253278"/>
                <a:gd name="connsiteY28" fmla="*/ 32046 h 283028"/>
                <a:gd name="connsiteX29" fmla="*/ 187038 w 253278"/>
                <a:gd name="connsiteY29" fmla="*/ 43673 h 283028"/>
                <a:gd name="connsiteX30" fmla="*/ 196873 w 253278"/>
                <a:gd name="connsiteY30" fmla="*/ 48770 h 283028"/>
                <a:gd name="connsiteX31" fmla="*/ 242974 w 253278"/>
                <a:gd name="connsiteY31" fmla="*/ 59122 h 283028"/>
                <a:gd name="connsiteX32" fmla="*/ 246662 w 253278"/>
                <a:gd name="connsiteY32" fmla="*/ 94640 h 283028"/>
                <a:gd name="connsiteX33" fmla="*/ 236520 w 253278"/>
                <a:gd name="connsiteY33" fmla="*/ 110567 h 283028"/>
                <a:gd name="connsiteX34" fmla="*/ 240055 w 253278"/>
                <a:gd name="connsiteY34" fmla="*/ 120601 h 283028"/>
                <a:gd name="connsiteX35" fmla="*/ 251734 w 253278"/>
                <a:gd name="connsiteY35" fmla="*/ 163127 h 283028"/>
                <a:gd name="connsiteX36" fmla="*/ 218080 w 253278"/>
                <a:gd name="connsiteY36" fmla="*/ 199760 h 283028"/>
                <a:gd name="connsiteX37" fmla="*/ 179969 w 253278"/>
                <a:gd name="connsiteY37" fmla="*/ 219032 h 283028"/>
                <a:gd name="connsiteX38" fmla="*/ 172901 w 253278"/>
                <a:gd name="connsiteY38" fmla="*/ 237826 h 283028"/>
                <a:gd name="connsiteX39" fmla="*/ 167522 w 253278"/>
                <a:gd name="connsiteY39" fmla="*/ 240215 h 28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3278" h="283028">
                  <a:moveTo>
                    <a:pt x="167522" y="240215"/>
                  </a:moveTo>
                  <a:cubicBezTo>
                    <a:pt x="164142" y="240215"/>
                    <a:pt x="160300" y="240215"/>
                    <a:pt x="156766" y="240215"/>
                  </a:cubicBezTo>
                  <a:cubicBezTo>
                    <a:pt x="142935" y="241171"/>
                    <a:pt x="145701" y="258850"/>
                    <a:pt x="129412" y="258213"/>
                  </a:cubicBezTo>
                  <a:cubicBezTo>
                    <a:pt x="126665" y="257739"/>
                    <a:pt x="123895" y="257420"/>
                    <a:pt x="121114" y="257258"/>
                  </a:cubicBezTo>
                  <a:cubicBezTo>
                    <a:pt x="114901" y="257995"/>
                    <a:pt x="109299" y="261479"/>
                    <a:pt x="105747" y="266814"/>
                  </a:cubicBezTo>
                  <a:cubicBezTo>
                    <a:pt x="102431" y="272025"/>
                    <a:pt x="98272" y="276605"/>
                    <a:pt x="93454" y="280352"/>
                  </a:cubicBezTo>
                  <a:cubicBezTo>
                    <a:pt x="88540" y="283242"/>
                    <a:pt x="82670" y="283821"/>
                    <a:pt x="77319" y="281945"/>
                  </a:cubicBezTo>
                  <a:cubicBezTo>
                    <a:pt x="75507" y="281389"/>
                    <a:pt x="73900" y="280278"/>
                    <a:pt x="72709" y="278759"/>
                  </a:cubicBezTo>
                  <a:cubicBezTo>
                    <a:pt x="70557" y="275255"/>
                    <a:pt x="72708" y="270637"/>
                    <a:pt x="74398" y="266814"/>
                  </a:cubicBezTo>
                  <a:cubicBezTo>
                    <a:pt x="77327" y="260814"/>
                    <a:pt x="79794" y="254583"/>
                    <a:pt x="81775" y="248179"/>
                  </a:cubicBezTo>
                  <a:cubicBezTo>
                    <a:pt x="83465" y="242604"/>
                    <a:pt x="84848" y="237030"/>
                    <a:pt x="86231" y="232252"/>
                  </a:cubicBezTo>
                  <a:cubicBezTo>
                    <a:pt x="87614" y="227473"/>
                    <a:pt x="93454" y="213458"/>
                    <a:pt x="90841" y="208998"/>
                  </a:cubicBezTo>
                  <a:cubicBezTo>
                    <a:pt x="88228" y="204538"/>
                    <a:pt x="80545" y="203423"/>
                    <a:pt x="77011" y="200397"/>
                  </a:cubicBezTo>
                  <a:cubicBezTo>
                    <a:pt x="73476" y="197371"/>
                    <a:pt x="70403" y="191796"/>
                    <a:pt x="64717" y="188611"/>
                  </a:cubicBezTo>
                  <a:cubicBezTo>
                    <a:pt x="51963" y="181284"/>
                    <a:pt x="36442" y="180807"/>
                    <a:pt x="23380" y="173958"/>
                  </a:cubicBezTo>
                  <a:cubicBezTo>
                    <a:pt x="18237" y="171607"/>
                    <a:pt x="13975" y="167581"/>
                    <a:pt x="11240" y="162490"/>
                  </a:cubicBezTo>
                  <a:cubicBezTo>
                    <a:pt x="8621" y="157320"/>
                    <a:pt x="9289" y="151019"/>
                    <a:pt x="12930" y="146563"/>
                  </a:cubicBezTo>
                  <a:cubicBezTo>
                    <a:pt x="17848" y="141466"/>
                    <a:pt x="28297" y="139236"/>
                    <a:pt x="26607" y="132228"/>
                  </a:cubicBezTo>
                  <a:cubicBezTo>
                    <a:pt x="26607" y="129362"/>
                    <a:pt x="23534" y="127450"/>
                    <a:pt x="21229" y="125698"/>
                  </a:cubicBezTo>
                  <a:cubicBezTo>
                    <a:pt x="8764" y="116746"/>
                    <a:pt x="948" y="102364"/>
                    <a:pt x="22" y="86676"/>
                  </a:cubicBezTo>
                  <a:cubicBezTo>
                    <a:pt x="-545" y="70663"/>
                    <a:pt x="9876" y="56462"/>
                    <a:pt x="24917" y="52751"/>
                  </a:cubicBezTo>
                  <a:cubicBezTo>
                    <a:pt x="33830" y="51159"/>
                    <a:pt x="45508" y="52751"/>
                    <a:pt x="49658" y="44628"/>
                  </a:cubicBezTo>
                  <a:cubicBezTo>
                    <a:pt x="51051" y="40102"/>
                    <a:pt x="51367" y="35293"/>
                    <a:pt x="50580" y="30612"/>
                  </a:cubicBezTo>
                  <a:cubicBezTo>
                    <a:pt x="50223" y="14079"/>
                    <a:pt x="62865" y="377"/>
                    <a:pt x="78817" y="7"/>
                  </a:cubicBezTo>
                  <a:cubicBezTo>
                    <a:pt x="86559" y="-172"/>
                    <a:pt x="94047" y="2878"/>
                    <a:pt x="99600" y="8473"/>
                  </a:cubicBezTo>
                  <a:cubicBezTo>
                    <a:pt x="103442" y="12455"/>
                    <a:pt x="106669" y="17711"/>
                    <a:pt x="111894" y="18667"/>
                  </a:cubicBezTo>
                  <a:cubicBezTo>
                    <a:pt x="117119" y="19623"/>
                    <a:pt x="124495" y="12615"/>
                    <a:pt x="130488" y="8314"/>
                  </a:cubicBezTo>
                  <a:cubicBezTo>
                    <a:pt x="139748" y="2174"/>
                    <a:pt x="151467" y="1627"/>
                    <a:pt x="161222" y="6881"/>
                  </a:cubicBezTo>
                  <a:cubicBezTo>
                    <a:pt x="170830" y="12326"/>
                    <a:pt x="178122" y="21304"/>
                    <a:pt x="181660" y="32046"/>
                  </a:cubicBezTo>
                  <a:cubicBezTo>
                    <a:pt x="182669" y="36261"/>
                    <a:pt x="184499" y="40218"/>
                    <a:pt x="187038" y="43673"/>
                  </a:cubicBezTo>
                  <a:cubicBezTo>
                    <a:pt x="189810" y="46264"/>
                    <a:pt x="193210" y="48026"/>
                    <a:pt x="196873" y="48770"/>
                  </a:cubicBezTo>
                  <a:cubicBezTo>
                    <a:pt x="212240" y="52751"/>
                    <a:pt x="231296" y="48770"/>
                    <a:pt x="242974" y="59122"/>
                  </a:cubicBezTo>
                  <a:cubicBezTo>
                    <a:pt x="252832" y="68217"/>
                    <a:pt x="254428" y="83579"/>
                    <a:pt x="246662" y="94640"/>
                  </a:cubicBezTo>
                  <a:cubicBezTo>
                    <a:pt x="242667" y="99737"/>
                    <a:pt x="236674" y="104037"/>
                    <a:pt x="236520" y="110567"/>
                  </a:cubicBezTo>
                  <a:cubicBezTo>
                    <a:pt x="236692" y="114206"/>
                    <a:pt x="237924" y="117705"/>
                    <a:pt x="240055" y="120601"/>
                  </a:cubicBezTo>
                  <a:cubicBezTo>
                    <a:pt x="247892" y="133662"/>
                    <a:pt x="256958" y="148793"/>
                    <a:pt x="251734" y="163127"/>
                  </a:cubicBezTo>
                  <a:cubicBezTo>
                    <a:pt x="246509" y="177462"/>
                    <a:pt x="228376" y="189885"/>
                    <a:pt x="218080" y="199760"/>
                  </a:cubicBezTo>
                  <a:cubicBezTo>
                    <a:pt x="207784" y="209635"/>
                    <a:pt x="187346" y="205972"/>
                    <a:pt x="179969" y="219032"/>
                  </a:cubicBezTo>
                  <a:cubicBezTo>
                    <a:pt x="176743" y="224925"/>
                    <a:pt x="177665" y="233207"/>
                    <a:pt x="172901" y="237826"/>
                  </a:cubicBezTo>
                  <a:cubicBezTo>
                    <a:pt x="171317" y="239054"/>
                    <a:pt x="169473" y="239873"/>
                    <a:pt x="167522" y="240215"/>
                  </a:cubicBezTo>
                  <a:close/>
                </a:path>
              </a:pathLst>
            </a:custGeom>
            <a:solidFill>
              <a:srgbClr val="24285B"/>
            </a:solidFill>
            <a:ln w="15359"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F288E923-8761-4FB5-87EB-C3D0118EEF23}"/>
                </a:ext>
              </a:extLst>
            </p:cNvPr>
            <p:cNvSpPr/>
            <p:nvPr/>
          </p:nvSpPr>
          <p:spPr>
            <a:xfrm>
              <a:off x="10630872" y="3364720"/>
              <a:ext cx="60854" cy="55232"/>
            </a:xfrm>
            <a:custGeom>
              <a:avLst/>
              <a:gdLst>
                <a:gd name="connsiteX0" fmla="*/ 14138 w 60854"/>
                <a:gd name="connsiteY0" fmla="*/ 2705 h 55232"/>
                <a:gd name="connsiteX1" fmla="*/ 60239 w 60854"/>
                <a:gd name="connsiteY1" fmla="*/ 21499 h 55232"/>
                <a:gd name="connsiteX2" fmla="*/ 0 w 60854"/>
                <a:gd name="connsiteY2" fmla="*/ 43160 h 55232"/>
                <a:gd name="connsiteX3" fmla="*/ 14138 w 60854"/>
                <a:gd name="connsiteY3" fmla="*/ 2705 h 55232"/>
              </a:gdLst>
              <a:ahLst/>
              <a:cxnLst>
                <a:cxn ang="0">
                  <a:pos x="connsiteX0" y="connsiteY0"/>
                </a:cxn>
                <a:cxn ang="0">
                  <a:pos x="connsiteX1" y="connsiteY1"/>
                </a:cxn>
                <a:cxn ang="0">
                  <a:pos x="connsiteX2" y="connsiteY2"/>
                </a:cxn>
                <a:cxn ang="0">
                  <a:pos x="connsiteX3" y="connsiteY3"/>
                </a:cxn>
              </a:cxnLst>
              <a:rect l="l" t="t" r="r" b="b"/>
              <a:pathLst>
                <a:path w="60854" h="55232">
                  <a:moveTo>
                    <a:pt x="14138" y="2705"/>
                  </a:moveTo>
                  <a:cubicBezTo>
                    <a:pt x="14138" y="2705"/>
                    <a:pt x="53938" y="-10515"/>
                    <a:pt x="60239" y="21499"/>
                  </a:cubicBezTo>
                  <a:cubicBezTo>
                    <a:pt x="66539" y="53513"/>
                    <a:pt x="22897" y="66892"/>
                    <a:pt x="0" y="43160"/>
                  </a:cubicBezTo>
                  <a:cubicBezTo>
                    <a:pt x="9272" y="31887"/>
                    <a:pt x="14294" y="17517"/>
                    <a:pt x="14138" y="2705"/>
                  </a:cubicBezTo>
                  <a:close/>
                </a:path>
              </a:pathLst>
            </a:custGeom>
            <a:solidFill>
              <a:srgbClr val="F4A28C"/>
            </a:solidFill>
            <a:ln w="15359"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6AA9A274-CD32-4C6F-910F-0BF95DB942CE}"/>
                </a:ext>
              </a:extLst>
            </p:cNvPr>
            <p:cNvSpPr/>
            <p:nvPr/>
          </p:nvSpPr>
          <p:spPr>
            <a:xfrm>
              <a:off x="10327527" y="5007934"/>
              <a:ext cx="859015" cy="636294"/>
            </a:xfrm>
            <a:custGeom>
              <a:avLst/>
              <a:gdLst>
                <a:gd name="connsiteX0" fmla="*/ 0 w 859015"/>
                <a:gd name="connsiteY0" fmla="*/ 0 h 636294"/>
                <a:gd name="connsiteX1" fmla="*/ 859015 w 859015"/>
                <a:gd name="connsiteY1" fmla="*/ 0 h 636294"/>
                <a:gd name="connsiteX2" fmla="*/ 859015 w 859015"/>
                <a:gd name="connsiteY2" fmla="*/ 636295 h 636294"/>
                <a:gd name="connsiteX3" fmla="*/ 0 w 859015"/>
                <a:gd name="connsiteY3" fmla="*/ 636295 h 636294"/>
              </a:gdLst>
              <a:ahLst/>
              <a:cxnLst>
                <a:cxn ang="0">
                  <a:pos x="connsiteX0" y="connsiteY0"/>
                </a:cxn>
                <a:cxn ang="0">
                  <a:pos x="connsiteX1" y="connsiteY1"/>
                </a:cxn>
                <a:cxn ang="0">
                  <a:pos x="connsiteX2" y="connsiteY2"/>
                </a:cxn>
                <a:cxn ang="0">
                  <a:pos x="connsiteX3" y="connsiteY3"/>
                </a:cxn>
              </a:cxnLst>
              <a:rect l="l" t="t" r="r" b="b"/>
              <a:pathLst>
                <a:path w="859015" h="636294">
                  <a:moveTo>
                    <a:pt x="0" y="0"/>
                  </a:moveTo>
                  <a:lnTo>
                    <a:pt x="859015" y="0"/>
                  </a:lnTo>
                  <a:lnTo>
                    <a:pt x="859015" y="636295"/>
                  </a:lnTo>
                  <a:lnTo>
                    <a:pt x="0" y="636295"/>
                  </a:lnTo>
                  <a:close/>
                </a:path>
              </a:pathLst>
            </a:custGeom>
            <a:solidFill>
              <a:srgbClr val="E6E6E6"/>
            </a:solidFill>
            <a:ln w="15359"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869AFCFD-48D0-418C-AB8D-2A9AFAE1595C}"/>
                </a:ext>
              </a:extLst>
            </p:cNvPr>
            <p:cNvSpPr/>
            <p:nvPr/>
          </p:nvSpPr>
          <p:spPr>
            <a:xfrm>
              <a:off x="10289417" y="5083907"/>
              <a:ext cx="264927" cy="560321"/>
            </a:xfrm>
            <a:custGeom>
              <a:avLst/>
              <a:gdLst>
                <a:gd name="connsiteX0" fmla="*/ 264927 w 264927"/>
                <a:gd name="connsiteY0" fmla="*/ 560321 h 560321"/>
                <a:gd name="connsiteX1" fmla="*/ 223590 w 264927"/>
                <a:gd name="connsiteY1" fmla="*/ 0 h 560321"/>
                <a:gd name="connsiteX2" fmla="*/ 51326 w 264927"/>
                <a:gd name="connsiteY2" fmla="*/ 27236 h 560321"/>
                <a:gd name="connsiteX3" fmla="*/ 0 w 264927"/>
                <a:gd name="connsiteY3" fmla="*/ 242095 h 560321"/>
                <a:gd name="connsiteX4" fmla="*/ 38110 w 264927"/>
                <a:gd name="connsiteY4" fmla="*/ 560321 h 560321"/>
                <a:gd name="connsiteX5" fmla="*/ 264927 w 264927"/>
                <a:gd name="connsiteY5" fmla="*/ 560321 h 56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927" h="560321">
                  <a:moveTo>
                    <a:pt x="264927" y="560321"/>
                  </a:moveTo>
                  <a:lnTo>
                    <a:pt x="223590" y="0"/>
                  </a:lnTo>
                  <a:lnTo>
                    <a:pt x="51326" y="27236"/>
                  </a:lnTo>
                  <a:lnTo>
                    <a:pt x="0" y="242095"/>
                  </a:lnTo>
                  <a:lnTo>
                    <a:pt x="38110" y="560321"/>
                  </a:lnTo>
                  <a:lnTo>
                    <a:pt x="264927" y="560321"/>
                  </a:lnTo>
                  <a:close/>
                </a:path>
              </a:pathLst>
            </a:custGeom>
            <a:solidFill>
              <a:srgbClr val="000000">
                <a:alpha val="8000"/>
              </a:srgbClr>
            </a:solidFill>
            <a:ln w="15359"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D48BDC4C-B669-41ED-9897-5AB38DFE5236}"/>
                </a:ext>
              </a:extLst>
            </p:cNvPr>
            <p:cNvSpPr/>
            <p:nvPr/>
          </p:nvSpPr>
          <p:spPr>
            <a:xfrm>
              <a:off x="10425919" y="5570645"/>
              <a:ext cx="174219" cy="122617"/>
            </a:xfrm>
            <a:custGeom>
              <a:avLst/>
              <a:gdLst>
                <a:gd name="connsiteX0" fmla="*/ 106758 w 174219"/>
                <a:gd name="connsiteY0" fmla="*/ 0 h 122617"/>
                <a:gd name="connsiteX1" fmla="*/ 42217 w 174219"/>
                <a:gd name="connsiteY1" fmla="*/ 57020 h 122617"/>
                <a:gd name="connsiteX2" fmla="*/ 25467 w 174219"/>
                <a:gd name="connsiteY2" fmla="*/ 120729 h 122617"/>
                <a:gd name="connsiteX3" fmla="*/ 174219 w 174219"/>
                <a:gd name="connsiteY3" fmla="*/ 77566 h 122617"/>
                <a:gd name="connsiteX4" fmla="*/ 171146 w 174219"/>
                <a:gd name="connsiteY4" fmla="*/ 8441 h 122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219" h="122617">
                  <a:moveTo>
                    <a:pt x="106758" y="0"/>
                  </a:moveTo>
                  <a:cubicBezTo>
                    <a:pt x="106758" y="0"/>
                    <a:pt x="88472" y="53038"/>
                    <a:pt x="42217" y="57020"/>
                  </a:cubicBezTo>
                  <a:cubicBezTo>
                    <a:pt x="-4038" y="61001"/>
                    <a:pt x="-16178" y="107987"/>
                    <a:pt x="25467" y="120729"/>
                  </a:cubicBezTo>
                  <a:cubicBezTo>
                    <a:pt x="67111" y="133471"/>
                    <a:pt x="174219" y="77566"/>
                    <a:pt x="174219" y="77566"/>
                  </a:cubicBezTo>
                  <a:lnTo>
                    <a:pt x="171146" y="8441"/>
                  </a:lnTo>
                  <a:close/>
                </a:path>
              </a:pathLst>
            </a:custGeom>
            <a:solidFill>
              <a:srgbClr val="68E1FD"/>
            </a:solidFill>
            <a:ln w="15359"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A806544F-1FCC-4B49-A27E-2F057E6346D6}"/>
                </a:ext>
              </a:extLst>
            </p:cNvPr>
            <p:cNvSpPr/>
            <p:nvPr/>
          </p:nvSpPr>
          <p:spPr>
            <a:xfrm>
              <a:off x="10231434" y="3632136"/>
              <a:ext cx="996434" cy="1387265"/>
            </a:xfrm>
            <a:custGeom>
              <a:avLst/>
              <a:gdLst>
                <a:gd name="connsiteX0" fmla="*/ 306621 w 996434"/>
                <a:gd name="connsiteY0" fmla="*/ 23572 h 1387265"/>
                <a:gd name="connsiteX1" fmla="*/ 438777 w 996434"/>
                <a:gd name="connsiteY1" fmla="*/ 0 h 1387265"/>
                <a:gd name="connsiteX2" fmla="*/ 955723 w 996434"/>
                <a:gd name="connsiteY2" fmla="*/ 156884 h 1387265"/>
                <a:gd name="connsiteX3" fmla="*/ 762099 w 996434"/>
                <a:gd name="connsiteY3" fmla="*/ 1371338 h 1387265"/>
                <a:gd name="connsiteX4" fmla="*/ 241158 w 996434"/>
                <a:gd name="connsiteY4" fmla="*/ 1387266 h 1387265"/>
                <a:gd name="connsiteX5" fmla="*/ 172928 w 996434"/>
                <a:gd name="connsiteY5" fmla="*/ 845738 h 1387265"/>
                <a:gd name="connsiteX6" fmla="*/ 306621 w 996434"/>
                <a:gd name="connsiteY6" fmla="*/ 23572 h 1387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434" h="1387265">
                  <a:moveTo>
                    <a:pt x="306621" y="23572"/>
                  </a:moveTo>
                  <a:lnTo>
                    <a:pt x="438777" y="0"/>
                  </a:lnTo>
                  <a:cubicBezTo>
                    <a:pt x="438777" y="0"/>
                    <a:pt x="878735" y="0"/>
                    <a:pt x="955723" y="156884"/>
                  </a:cubicBezTo>
                  <a:cubicBezTo>
                    <a:pt x="1032712" y="313767"/>
                    <a:pt x="1017191" y="894317"/>
                    <a:pt x="762099" y="1371338"/>
                  </a:cubicBezTo>
                  <a:lnTo>
                    <a:pt x="241158" y="1387266"/>
                  </a:lnTo>
                  <a:cubicBezTo>
                    <a:pt x="241158" y="1387266"/>
                    <a:pt x="270048" y="1036866"/>
                    <a:pt x="172928" y="845738"/>
                  </a:cubicBezTo>
                  <a:cubicBezTo>
                    <a:pt x="75809" y="654611"/>
                    <a:pt x="-225231" y="249421"/>
                    <a:pt x="306621" y="23572"/>
                  </a:cubicBezTo>
                  <a:close/>
                </a:path>
              </a:pathLst>
            </a:custGeom>
            <a:solidFill>
              <a:srgbClr val="68E1FD"/>
            </a:solidFill>
            <a:ln w="15359"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D9EE5631-1003-4DA9-99F8-DEF72DC9EBAB}"/>
                </a:ext>
              </a:extLst>
            </p:cNvPr>
            <p:cNvSpPr/>
            <p:nvPr/>
          </p:nvSpPr>
          <p:spPr>
            <a:xfrm>
              <a:off x="10458396" y="4960778"/>
              <a:ext cx="535136" cy="614326"/>
            </a:xfrm>
            <a:custGeom>
              <a:avLst/>
              <a:gdLst>
                <a:gd name="connsiteX0" fmla="*/ 535137 w 535136"/>
                <a:gd name="connsiteY0" fmla="*/ 42697 h 614326"/>
                <a:gd name="connsiteX1" fmla="*/ 280352 w 535136"/>
                <a:gd name="connsiteY1" fmla="*/ 2878 h 614326"/>
                <a:gd name="connsiteX2" fmla="*/ 2744 w 535136"/>
                <a:gd name="connsiteY2" fmla="*/ 214993 h 614326"/>
                <a:gd name="connsiteX3" fmla="*/ 1287 w 535136"/>
                <a:gd name="connsiteY3" fmla="*/ 278739 h 614326"/>
                <a:gd name="connsiteX4" fmla="*/ 34634 w 535136"/>
                <a:gd name="connsiteY4" fmla="*/ 614326 h 614326"/>
                <a:gd name="connsiteX5" fmla="*/ 159567 w 535136"/>
                <a:gd name="connsiteY5" fmla="*/ 614326 h 614326"/>
                <a:gd name="connsiteX6" fmla="*/ 148810 w 535136"/>
                <a:gd name="connsiteY6" fmla="*/ 300241 h 614326"/>
                <a:gd name="connsiteX7" fmla="*/ 258988 w 535136"/>
                <a:gd name="connsiteY7" fmla="*/ 176974 h 614326"/>
                <a:gd name="connsiteX8" fmla="*/ 281581 w 535136"/>
                <a:gd name="connsiteY8" fmla="*/ 178397 h 614326"/>
                <a:gd name="connsiteX9" fmla="*/ 535137 w 535136"/>
                <a:gd name="connsiteY9" fmla="*/ 42697 h 6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136" h="614326">
                  <a:moveTo>
                    <a:pt x="535137" y="42697"/>
                  </a:moveTo>
                  <a:lnTo>
                    <a:pt x="280352" y="2878"/>
                  </a:lnTo>
                  <a:cubicBezTo>
                    <a:pt x="147179" y="-18002"/>
                    <a:pt x="22890" y="76965"/>
                    <a:pt x="2744" y="214993"/>
                  </a:cubicBezTo>
                  <a:cubicBezTo>
                    <a:pt x="-336" y="236093"/>
                    <a:pt x="-825" y="257512"/>
                    <a:pt x="1287" y="278739"/>
                  </a:cubicBezTo>
                  <a:lnTo>
                    <a:pt x="34634" y="614326"/>
                  </a:lnTo>
                  <a:lnTo>
                    <a:pt x="159567" y="614326"/>
                  </a:lnTo>
                  <a:lnTo>
                    <a:pt x="148810" y="300241"/>
                  </a:lnTo>
                  <a:cubicBezTo>
                    <a:pt x="146393" y="234667"/>
                    <a:pt x="195722" y="179479"/>
                    <a:pt x="258988" y="176974"/>
                  </a:cubicBezTo>
                  <a:cubicBezTo>
                    <a:pt x="266546" y="176675"/>
                    <a:pt x="274114" y="177151"/>
                    <a:pt x="281581" y="178397"/>
                  </a:cubicBezTo>
                  <a:cubicBezTo>
                    <a:pt x="390072" y="196395"/>
                    <a:pt x="524534" y="188590"/>
                    <a:pt x="535137" y="42697"/>
                  </a:cubicBezTo>
                  <a:close/>
                </a:path>
              </a:pathLst>
            </a:custGeom>
            <a:solidFill>
              <a:srgbClr val="24285B"/>
            </a:solidFill>
            <a:ln w="15359" cap="flat">
              <a:noFill/>
              <a:prstDash val="solid"/>
              <a:miter/>
            </a:ln>
          </p:spPr>
          <p:txBody>
            <a:bodyPr rtlCol="0" anchor="ctr"/>
            <a:lstStyle/>
            <a:p>
              <a:endParaRPr lang="zh-CN" altLang="en-US"/>
            </a:p>
          </p:txBody>
        </p:sp>
        <p:sp>
          <p:nvSpPr>
            <p:cNvPr id="1344" name="任意多边形: 形状 1343">
              <a:extLst>
                <a:ext uri="{FF2B5EF4-FFF2-40B4-BE49-F238E27FC236}">
                  <a16:creationId xmlns:a16="http://schemas.microsoft.com/office/drawing/2014/main" id="{491525DF-917A-4A5E-BF75-63A092375414}"/>
                </a:ext>
              </a:extLst>
            </p:cNvPr>
            <p:cNvSpPr/>
            <p:nvPr/>
          </p:nvSpPr>
          <p:spPr>
            <a:xfrm>
              <a:off x="10166541" y="5570645"/>
              <a:ext cx="174202" cy="122617"/>
            </a:xfrm>
            <a:custGeom>
              <a:avLst/>
              <a:gdLst>
                <a:gd name="connsiteX0" fmla="*/ 106742 w 174202"/>
                <a:gd name="connsiteY0" fmla="*/ 0 h 122617"/>
                <a:gd name="connsiteX1" fmla="*/ 42200 w 174202"/>
                <a:gd name="connsiteY1" fmla="*/ 57020 h 122617"/>
                <a:gd name="connsiteX2" fmla="*/ 25296 w 174202"/>
                <a:gd name="connsiteY2" fmla="*/ 120729 h 122617"/>
                <a:gd name="connsiteX3" fmla="*/ 174202 w 174202"/>
                <a:gd name="connsiteY3" fmla="*/ 77566 h 122617"/>
                <a:gd name="connsiteX4" fmla="*/ 171129 w 174202"/>
                <a:gd name="connsiteY4" fmla="*/ 8441 h 122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202" h="122617">
                  <a:moveTo>
                    <a:pt x="106742" y="0"/>
                  </a:moveTo>
                  <a:cubicBezTo>
                    <a:pt x="106742" y="0"/>
                    <a:pt x="88301" y="53038"/>
                    <a:pt x="42200" y="57020"/>
                  </a:cubicBezTo>
                  <a:cubicBezTo>
                    <a:pt x="-3901" y="61001"/>
                    <a:pt x="-16194" y="107987"/>
                    <a:pt x="25296" y="120729"/>
                  </a:cubicBezTo>
                  <a:cubicBezTo>
                    <a:pt x="66787" y="133471"/>
                    <a:pt x="174202" y="77566"/>
                    <a:pt x="174202" y="77566"/>
                  </a:cubicBezTo>
                  <a:lnTo>
                    <a:pt x="171129" y="8441"/>
                  </a:lnTo>
                  <a:close/>
                </a:path>
              </a:pathLst>
            </a:custGeom>
            <a:solidFill>
              <a:srgbClr val="68E1FD"/>
            </a:solidFill>
            <a:ln w="15359" cap="flat">
              <a:noFill/>
              <a:prstDash val="solid"/>
              <a:miter/>
            </a:ln>
          </p:spPr>
          <p:txBody>
            <a:bodyPr rtlCol="0" anchor="ctr"/>
            <a:lstStyle/>
            <a:p>
              <a:endParaRPr lang="zh-CN" altLang="en-US"/>
            </a:p>
          </p:txBody>
        </p:sp>
        <p:sp>
          <p:nvSpPr>
            <p:cNvPr id="1352" name="任意多边形: 形状 1351">
              <a:extLst>
                <a:ext uri="{FF2B5EF4-FFF2-40B4-BE49-F238E27FC236}">
                  <a16:creationId xmlns:a16="http://schemas.microsoft.com/office/drawing/2014/main" id="{A8F89A16-50DF-4FC1-926B-587B71B92FA9}"/>
                </a:ext>
              </a:extLst>
            </p:cNvPr>
            <p:cNvSpPr/>
            <p:nvPr/>
          </p:nvSpPr>
          <p:spPr>
            <a:xfrm>
              <a:off x="10569558" y="3844925"/>
              <a:ext cx="658168" cy="1158549"/>
            </a:xfrm>
            <a:custGeom>
              <a:avLst/>
              <a:gdLst>
                <a:gd name="connsiteX0" fmla="*/ 379411 w 658168"/>
                <a:gd name="connsiteY0" fmla="*/ 0 h 1158549"/>
                <a:gd name="connsiteX1" fmla="*/ 263851 w 658168"/>
                <a:gd name="connsiteY1" fmla="*/ 276179 h 1158549"/>
                <a:gd name="connsiteX2" fmla="*/ 278296 w 658168"/>
                <a:gd name="connsiteY2" fmla="*/ 359001 h 1158549"/>
                <a:gd name="connsiteX3" fmla="*/ 91126 w 658168"/>
                <a:gd name="connsiteY3" fmla="*/ 1035910 h 1158549"/>
                <a:gd name="connsiteX4" fmla="*/ 0 w 658168"/>
                <a:gd name="connsiteY4" fmla="*/ 1143897 h 1158549"/>
                <a:gd name="connsiteX5" fmla="*/ 423975 w 658168"/>
                <a:gd name="connsiteY5" fmla="*/ 1158550 h 1158549"/>
                <a:gd name="connsiteX6" fmla="*/ 460241 w 658168"/>
                <a:gd name="connsiteY6" fmla="*/ 1084966 h 1158549"/>
                <a:gd name="connsiteX7" fmla="*/ 658168 w 658168"/>
                <a:gd name="connsiteY7" fmla="*/ 744122 h 115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168" h="1158549">
                  <a:moveTo>
                    <a:pt x="379411" y="0"/>
                  </a:moveTo>
                  <a:cubicBezTo>
                    <a:pt x="379411" y="0"/>
                    <a:pt x="234962" y="131241"/>
                    <a:pt x="263851" y="276179"/>
                  </a:cubicBezTo>
                  <a:cubicBezTo>
                    <a:pt x="268615" y="299592"/>
                    <a:pt x="273532" y="327943"/>
                    <a:pt x="278296" y="359001"/>
                  </a:cubicBezTo>
                  <a:cubicBezTo>
                    <a:pt x="316341" y="602272"/>
                    <a:pt x="247717" y="850453"/>
                    <a:pt x="91126" y="1035910"/>
                  </a:cubicBezTo>
                  <a:lnTo>
                    <a:pt x="0" y="1143897"/>
                  </a:lnTo>
                  <a:lnTo>
                    <a:pt x="423975" y="1158550"/>
                  </a:lnTo>
                  <a:lnTo>
                    <a:pt x="460241" y="1084966"/>
                  </a:lnTo>
                  <a:lnTo>
                    <a:pt x="658168" y="744122"/>
                  </a:lnTo>
                  <a:close/>
                </a:path>
              </a:pathLst>
            </a:custGeom>
            <a:solidFill>
              <a:srgbClr val="000000">
                <a:alpha val="8000"/>
              </a:srgbClr>
            </a:solidFill>
            <a:ln w="15359" cap="flat">
              <a:noFill/>
              <a:prstDash val="solid"/>
              <a:miter/>
            </a:ln>
          </p:spPr>
          <p:txBody>
            <a:bodyPr rtlCol="0" anchor="ctr"/>
            <a:lstStyle/>
            <a:p>
              <a:endParaRPr lang="zh-CN" altLang="en-US"/>
            </a:p>
          </p:txBody>
        </p:sp>
        <p:sp>
          <p:nvSpPr>
            <p:cNvPr id="1357" name="任意多边形: 形状 1356">
              <a:extLst>
                <a:ext uri="{FF2B5EF4-FFF2-40B4-BE49-F238E27FC236}">
                  <a16:creationId xmlns:a16="http://schemas.microsoft.com/office/drawing/2014/main" id="{24F0C23A-633F-477B-8277-1D1FC24FE3FA}"/>
                </a:ext>
              </a:extLst>
            </p:cNvPr>
            <p:cNvSpPr/>
            <p:nvPr/>
          </p:nvSpPr>
          <p:spPr>
            <a:xfrm>
              <a:off x="10199001" y="4960778"/>
              <a:ext cx="535136" cy="614326"/>
            </a:xfrm>
            <a:custGeom>
              <a:avLst/>
              <a:gdLst>
                <a:gd name="connsiteX0" fmla="*/ 535137 w 535136"/>
                <a:gd name="connsiteY0" fmla="*/ 42697 h 614326"/>
                <a:gd name="connsiteX1" fmla="*/ 280352 w 535136"/>
                <a:gd name="connsiteY1" fmla="*/ 2878 h 614326"/>
                <a:gd name="connsiteX2" fmla="*/ 2744 w 535136"/>
                <a:gd name="connsiteY2" fmla="*/ 214993 h 614326"/>
                <a:gd name="connsiteX3" fmla="*/ 1287 w 535136"/>
                <a:gd name="connsiteY3" fmla="*/ 278739 h 614326"/>
                <a:gd name="connsiteX4" fmla="*/ 34480 w 535136"/>
                <a:gd name="connsiteY4" fmla="*/ 614326 h 614326"/>
                <a:gd name="connsiteX5" fmla="*/ 159567 w 535136"/>
                <a:gd name="connsiteY5" fmla="*/ 614326 h 614326"/>
                <a:gd name="connsiteX6" fmla="*/ 148811 w 535136"/>
                <a:gd name="connsiteY6" fmla="*/ 300241 h 614326"/>
                <a:gd name="connsiteX7" fmla="*/ 258989 w 535136"/>
                <a:gd name="connsiteY7" fmla="*/ 176974 h 614326"/>
                <a:gd name="connsiteX8" fmla="*/ 281581 w 535136"/>
                <a:gd name="connsiteY8" fmla="*/ 178397 h 614326"/>
                <a:gd name="connsiteX9" fmla="*/ 535137 w 535136"/>
                <a:gd name="connsiteY9" fmla="*/ 42697 h 6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136" h="614326">
                  <a:moveTo>
                    <a:pt x="535137" y="42697"/>
                  </a:moveTo>
                  <a:lnTo>
                    <a:pt x="280352" y="2878"/>
                  </a:lnTo>
                  <a:cubicBezTo>
                    <a:pt x="147179" y="-18002"/>
                    <a:pt x="22890" y="76965"/>
                    <a:pt x="2744" y="214993"/>
                  </a:cubicBezTo>
                  <a:cubicBezTo>
                    <a:pt x="-336" y="236093"/>
                    <a:pt x="-825" y="257512"/>
                    <a:pt x="1287" y="278739"/>
                  </a:cubicBezTo>
                  <a:lnTo>
                    <a:pt x="34480" y="614326"/>
                  </a:lnTo>
                  <a:lnTo>
                    <a:pt x="159567" y="614326"/>
                  </a:lnTo>
                  <a:lnTo>
                    <a:pt x="148811" y="300241"/>
                  </a:lnTo>
                  <a:cubicBezTo>
                    <a:pt x="146394" y="234667"/>
                    <a:pt x="195722" y="179479"/>
                    <a:pt x="258989" y="176974"/>
                  </a:cubicBezTo>
                  <a:cubicBezTo>
                    <a:pt x="266546" y="176675"/>
                    <a:pt x="274114" y="177151"/>
                    <a:pt x="281581" y="178397"/>
                  </a:cubicBezTo>
                  <a:cubicBezTo>
                    <a:pt x="390072" y="196395"/>
                    <a:pt x="524534" y="188590"/>
                    <a:pt x="535137" y="42697"/>
                  </a:cubicBezTo>
                  <a:close/>
                </a:path>
              </a:pathLst>
            </a:custGeom>
            <a:solidFill>
              <a:srgbClr val="24285B"/>
            </a:solidFill>
            <a:ln w="15359" cap="flat">
              <a:noFill/>
              <a:prstDash val="solid"/>
              <a:miter/>
            </a:ln>
          </p:spPr>
          <p:txBody>
            <a:bodyPr rtlCol="0" anchor="ctr"/>
            <a:lstStyle/>
            <a:p>
              <a:endParaRPr lang="zh-CN" altLang="en-US"/>
            </a:p>
          </p:txBody>
        </p:sp>
        <p:sp>
          <p:nvSpPr>
            <p:cNvPr id="1358" name="任意多边形: 形状 1357">
              <a:extLst>
                <a:ext uri="{FF2B5EF4-FFF2-40B4-BE49-F238E27FC236}">
                  <a16:creationId xmlns:a16="http://schemas.microsoft.com/office/drawing/2014/main" id="{D9B6A594-F2D0-4C2F-ABA0-0BA0A4097E75}"/>
                </a:ext>
              </a:extLst>
            </p:cNvPr>
            <p:cNvSpPr/>
            <p:nvPr/>
          </p:nvSpPr>
          <p:spPr>
            <a:xfrm>
              <a:off x="10642705" y="3738851"/>
              <a:ext cx="687823" cy="1221938"/>
            </a:xfrm>
            <a:custGeom>
              <a:avLst/>
              <a:gdLst>
                <a:gd name="connsiteX0" fmla="*/ 551829 w 687823"/>
                <a:gd name="connsiteY0" fmla="*/ 64504 h 1221938"/>
                <a:gd name="connsiteX1" fmla="*/ 659398 w 687823"/>
                <a:gd name="connsiteY1" fmla="*/ 954360 h 1221938"/>
                <a:gd name="connsiteX2" fmla="*/ 398159 w 687823"/>
                <a:gd name="connsiteY2" fmla="*/ 1195818 h 1221938"/>
                <a:gd name="connsiteX3" fmla="*/ 0 w 687823"/>
                <a:gd name="connsiteY3" fmla="*/ 1221939 h 1221938"/>
                <a:gd name="connsiteX4" fmla="*/ 0 w 687823"/>
                <a:gd name="connsiteY4" fmla="*/ 1087353 h 1221938"/>
                <a:gd name="connsiteX5" fmla="*/ 302576 w 687823"/>
                <a:gd name="connsiteY5" fmla="*/ 1041960 h 1221938"/>
                <a:gd name="connsiteX6" fmla="*/ 400828 w 687823"/>
                <a:gd name="connsiteY6" fmla="*/ 906042 h 1221938"/>
                <a:gd name="connsiteX7" fmla="*/ 396929 w 687823"/>
                <a:gd name="connsiteY7" fmla="*/ 887944 h 1221938"/>
                <a:gd name="connsiteX8" fmla="*/ 282445 w 687823"/>
                <a:gd name="connsiteY8" fmla="*/ 141751 h 1221938"/>
                <a:gd name="connsiteX9" fmla="*/ 551829 w 687823"/>
                <a:gd name="connsiteY9" fmla="*/ 64504 h 122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823" h="1221938">
                  <a:moveTo>
                    <a:pt x="551829" y="64504"/>
                  </a:moveTo>
                  <a:cubicBezTo>
                    <a:pt x="648333" y="205301"/>
                    <a:pt x="734235" y="516201"/>
                    <a:pt x="659398" y="954360"/>
                  </a:cubicBezTo>
                  <a:cubicBezTo>
                    <a:pt x="636419" y="1087632"/>
                    <a:pt x="528523" y="1187357"/>
                    <a:pt x="398159" y="1195818"/>
                  </a:cubicBezTo>
                  <a:lnTo>
                    <a:pt x="0" y="1221939"/>
                  </a:lnTo>
                  <a:lnTo>
                    <a:pt x="0" y="1087353"/>
                  </a:lnTo>
                  <a:lnTo>
                    <a:pt x="302576" y="1041960"/>
                  </a:lnTo>
                  <a:cubicBezTo>
                    <a:pt x="365920" y="1032549"/>
                    <a:pt x="409909" y="971696"/>
                    <a:pt x="400828" y="906042"/>
                  </a:cubicBezTo>
                  <a:cubicBezTo>
                    <a:pt x="399980" y="899914"/>
                    <a:pt x="398677" y="893864"/>
                    <a:pt x="396929" y="887944"/>
                  </a:cubicBezTo>
                  <a:cubicBezTo>
                    <a:pt x="343760" y="706054"/>
                    <a:pt x="261085" y="376519"/>
                    <a:pt x="282445" y="141751"/>
                  </a:cubicBezTo>
                  <a:cubicBezTo>
                    <a:pt x="295507" y="-958"/>
                    <a:pt x="471767" y="-52243"/>
                    <a:pt x="551829" y="64504"/>
                  </a:cubicBezTo>
                  <a:close/>
                </a:path>
              </a:pathLst>
            </a:custGeom>
            <a:solidFill>
              <a:srgbClr val="68E1FD"/>
            </a:solidFill>
            <a:ln w="15359" cap="flat">
              <a:noFill/>
              <a:prstDash val="solid"/>
              <a:miter/>
            </a:ln>
          </p:spPr>
          <p:txBody>
            <a:bodyPr rtlCol="0" anchor="ctr"/>
            <a:lstStyle/>
            <a:p>
              <a:endParaRPr lang="zh-CN" altLang="en-US"/>
            </a:p>
          </p:txBody>
        </p:sp>
        <p:sp>
          <p:nvSpPr>
            <p:cNvPr id="1359" name="任意多边形: 形状 1358">
              <a:extLst>
                <a:ext uri="{FF2B5EF4-FFF2-40B4-BE49-F238E27FC236}">
                  <a16:creationId xmlns:a16="http://schemas.microsoft.com/office/drawing/2014/main" id="{B57348AD-5EDE-4807-9EC3-483AFEC6ED86}"/>
                </a:ext>
              </a:extLst>
            </p:cNvPr>
            <p:cNvSpPr/>
            <p:nvPr/>
          </p:nvSpPr>
          <p:spPr>
            <a:xfrm>
              <a:off x="10642705" y="3738851"/>
              <a:ext cx="687823" cy="1221938"/>
            </a:xfrm>
            <a:custGeom>
              <a:avLst/>
              <a:gdLst>
                <a:gd name="connsiteX0" fmla="*/ 551829 w 687823"/>
                <a:gd name="connsiteY0" fmla="*/ 64504 h 1221938"/>
                <a:gd name="connsiteX1" fmla="*/ 659398 w 687823"/>
                <a:gd name="connsiteY1" fmla="*/ 954360 h 1221938"/>
                <a:gd name="connsiteX2" fmla="*/ 398159 w 687823"/>
                <a:gd name="connsiteY2" fmla="*/ 1195818 h 1221938"/>
                <a:gd name="connsiteX3" fmla="*/ 0 w 687823"/>
                <a:gd name="connsiteY3" fmla="*/ 1221939 h 1221938"/>
                <a:gd name="connsiteX4" fmla="*/ 0 w 687823"/>
                <a:gd name="connsiteY4" fmla="*/ 1087353 h 1221938"/>
                <a:gd name="connsiteX5" fmla="*/ 302576 w 687823"/>
                <a:gd name="connsiteY5" fmla="*/ 1041960 h 1221938"/>
                <a:gd name="connsiteX6" fmla="*/ 400828 w 687823"/>
                <a:gd name="connsiteY6" fmla="*/ 906042 h 1221938"/>
                <a:gd name="connsiteX7" fmla="*/ 396929 w 687823"/>
                <a:gd name="connsiteY7" fmla="*/ 887944 h 1221938"/>
                <a:gd name="connsiteX8" fmla="*/ 282445 w 687823"/>
                <a:gd name="connsiteY8" fmla="*/ 141751 h 1221938"/>
                <a:gd name="connsiteX9" fmla="*/ 551829 w 687823"/>
                <a:gd name="connsiteY9" fmla="*/ 64504 h 122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823" h="1221938">
                  <a:moveTo>
                    <a:pt x="551829" y="64504"/>
                  </a:moveTo>
                  <a:cubicBezTo>
                    <a:pt x="648333" y="205301"/>
                    <a:pt x="734235" y="516201"/>
                    <a:pt x="659398" y="954360"/>
                  </a:cubicBezTo>
                  <a:cubicBezTo>
                    <a:pt x="636419" y="1087632"/>
                    <a:pt x="528523" y="1187357"/>
                    <a:pt x="398159" y="1195818"/>
                  </a:cubicBezTo>
                  <a:lnTo>
                    <a:pt x="0" y="1221939"/>
                  </a:lnTo>
                  <a:lnTo>
                    <a:pt x="0" y="1087353"/>
                  </a:lnTo>
                  <a:lnTo>
                    <a:pt x="302576" y="1041960"/>
                  </a:lnTo>
                  <a:cubicBezTo>
                    <a:pt x="365920" y="1032549"/>
                    <a:pt x="409909" y="971696"/>
                    <a:pt x="400828" y="906042"/>
                  </a:cubicBezTo>
                  <a:cubicBezTo>
                    <a:pt x="399980" y="899914"/>
                    <a:pt x="398677" y="893864"/>
                    <a:pt x="396929" y="887944"/>
                  </a:cubicBezTo>
                  <a:cubicBezTo>
                    <a:pt x="343760" y="706054"/>
                    <a:pt x="261085" y="376519"/>
                    <a:pt x="282445" y="141751"/>
                  </a:cubicBezTo>
                  <a:cubicBezTo>
                    <a:pt x="295507" y="-958"/>
                    <a:pt x="471767" y="-52243"/>
                    <a:pt x="551829" y="64504"/>
                  </a:cubicBezTo>
                  <a:close/>
                </a:path>
              </a:pathLst>
            </a:custGeom>
            <a:solidFill>
              <a:srgbClr val="FFFFFF">
                <a:alpha val="46000"/>
              </a:srgbClr>
            </a:solidFill>
            <a:ln w="15359" cap="flat">
              <a:noFill/>
              <a:prstDash val="solid"/>
              <a:miter/>
            </a:ln>
          </p:spPr>
          <p:txBody>
            <a:bodyPr rtlCol="0" anchor="ctr"/>
            <a:lstStyle/>
            <a:p>
              <a:endParaRPr lang="zh-CN" altLang="en-US"/>
            </a:p>
          </p:txBody>
        </p:sp>
        <p:sp>
          <p:nvSpPr>
            <p:cNvPr id="1360" name="任意多边形: 形状 1359">
              <a:extLst>
                <a:ext uri="{FF2B5EF4-FFF2-40B4-BE49-F238E27FC236}">
                  <a16:creationId xmlns:a16="http://schemas.microsoft.com/office/drawing/2014/main" id="{EB44C261-94AC-44B9-83B6-57940F494023}"/>
                </a:ext>
              </a:extLst>
            </p:cNvPr>
            <p:cNvSpPr/>
            <p:nvPr/>
          </p:nvSpPr>
          <p:spPr>
            <a:xfrm>
              <a:off x="10502121" y="4858820"/>
              <a:ext cx="140583" cy="127414"/>
            </a:xfrm>
            <a:custGeom>
              <a:avLst/>
              <a:gdLst>
                <a:gd name="connsiteX0" fmla="*/ 140584 w 140583"/>
                <a:gd name="connsiteY0" fmla="*/ 35 h 127414"/>
                <a:gd name="connsiteX1" fmla="*/ 2281 w 140583"/>
                <a:gd name="connsiteY1" fmla="*/ 83016 h 127414"/>
                <a:gd name="connsiteX2" fmla="*/ 140584 w 140583"/>
                <a:gd name="connsiteY2" fmla="*/ 101969 h 127414"/>
              </a:gdLst>
              <a:ahLst/>
              <a:cxnLst>
                <a:cxn ang="0">
                  <a:pos x="connsiteX0" y="connsiteY0"/>
                </a:cxn>
                <a:cxn ang="0">
                  <a:pos x="connsiteX1" y="connsiteY1"/>
                </a:cxn>
                <a:cxn ang="0">
                  <a:pos x="connsiteX2" y="connsiteY2"/>
                </a:cxn>
              </a:cxnLst>
              <a:rect l="l" t="t" r="r" b="b"/>
              <a:pathLst>
                <a:path w="140583" h="127414">
                  <a:moveTo>
                    <a:pt x="140584" y="35"/>
                  </a:moveTo>
                  <a:cubicBezTo>
                    <a:pt x="140584" y="35"/>
                    <a:pt x="-20924" y="-4266"/>
                    <a:pt x="2281" y="83016"/>
                  </a:cubicBezTo>
                  <a:cubicBezTo>
                    <a:pt x="25485" y="170297"/>
                    <a:pt x="140584" y="101969"/>
                    <a:pt x="140584" y="101969"/>
                  </a:cubicBezTo>
                  <a:close/>
                </a:path>
              </a:pathLst>
            </a:custGeom>
            <a:solidFill>
              <a:srgbClr val="F4A28C"/>
            </a:solidFill>
            <a:ln w="15359" cap="flat">
              <a:noFill/>
              <a:prstDash val="solid"/>
              <a:miter/>
            </a:ln>
          </p:spPr>
          <p:txBody>
            <a:bodyPr rtlCol="0" anchor="ctr"/>
            <a:lstStyle/>
            <a:p>
              <a:endParaRPr lang="zh-CN" altLang="en-US"/>
            </a:p>
          </p:txBody>
        </p:sp>
        <p:sp>
          <p:nvSpPr>
            <p:cNvPr id="1361" name="任意多边形: 形状 1360">
              <a:extLst>
                <a:ext uri="{FF2B5EF4-FFF2-40B4-BE49-F238E27FC236}">
                  <a16:creationId xmlns:a16="http://schemas.microsoft.com/office/drawing/2014/main" id="{3C381E07-5FEF-4CB8-83FB-F7293A1820D3}"/>
                </a:ext>
              </a:extLst>
            </p:cNvPr>
            <p:cNvSpPr/>
            <p:nvPr/>
          </p:nvSpPr>
          <p:spPr>
            <a:xfrm>
              <a:off x="10040011" y="4610071"/>
              <a:ext cx="714718" cy="382095"/>
            </a:xfrm>
            <a:custGeom>
              <a:avLst/>
              <a:gdLst>
                <a:gd name="connsiteX0" fmla="*/ 65156 w 714718"/>
                <a:gd name="connsiteY0" fmla="*/ 382095 h 382095"/>
                <a:gd name="connsiteX1" fmla="*/ 0 w 714718"/>
                <a:gd name="connsiteY1" fmla="*/ 0 h 382095"/>
                <a:gd name="connsiteX2" fmla="*/ 462546 w 714718"/>
                <a:gd name="connsiteY2" fmla="*/ 0 h 382095"/>
                <a:gd name="connsiteX3" fmla="*/ 502654 w 714718"/>
                <a:gd name="connsiteY3" fmla="*/ 325713 h 382095"/>
                <a:gd name="connsiteX4" fmla="*/ 714719 w 714718"/>
                <a:gd name="connsiteY4" fmla="*/ 328898 h 382095"/>
                <a:gd name="connsiteX5" fmla="*/ 714719 w 714718"/>
                <a:gd name="connsiteY5" fmla="*/ 382095 h 382095"/>
                <a:gd name="connsiteX6" fmla="*/ 65156 w 714718"/>
                <a:gd name="connsiteY6" fmla="*/ 382095 h 38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4718" h="382095">
                  <a:moveTo>
                    <a:pt x="65156" y="382095"/>
                  </a:moveTo>
                  <a:lnTo>
                    <a:pt x="0" y="0"/>
                  </a:lnTo>
                  <a:lnTo>
                    <a:pt x="462546" y="0"/>
                  </a:lnTo>
                  <a:lnTo>
                    <a:pt x="502654" y="325713"/>
                  </a:lnTo>
                  <a:lnTo>
                    <a:pt x="714719" y="328898"/>
                  </a:lnTo>
                  <a:lnTo>
                    <a:pt x="714719" y="382095"/>
                  </a:lnTo>
                  <a:lnTo>
                    <a:pt x="65156" y="382095"/>
                  </a:lnTo>
                  <a:close/>
                </a:path>
              </a:pathLst>
            </a:custGeom>
            <a:solidFill>
              <a:srgbClr val="FFC000"/>
            </a:solidFill>
            <a:ln w="15359" cap="flat">
              <a:noFill/>
              <a:prstDash val="solid"/>
              <a:miter/>
            </a:ln>
          </p:spPr>
          <p:txBody>
            <a:bodyPr rtlCol="0" anchor="ctr"/>
            <a:lstStyle/>
            <a:p>
              <a:endParaRPr lang="zh-CN" altLang="en-US"/>
            </a:p>
          </p:txBody>
        </p:sp>
        <p:sp>
          <p:nvSpPr>
            <p:cNvPr id="1365" name="任意多边形: 形状 1364">
              <a:extLst>
                <a:ext uri="{FF2B5EF4-FFF2-40B4-BE49-F238E27FC236}">
                  <a16:creationId xmlns:a16="http://schemas.microsoft.com/office/drawing/2014/main" id="{75AE8F1A-CEA1-469B-927C-EFDAB8DA4B65}"/>
                </a:ext>
              </a:extLst>
            </p:cNvPr>
            <p:cNvSpPr/>
            <p:nvPr/>
          </p:nvSpPr>
          <p:spPr>
            <a:xfrm>
              <a:off x="10243163" y="4745293"/>
              <a:ext cx="92509" cy="95882"/>
            </a:xfrm>
            <a:custGeom>
              <a:avLst/>
              <a:gdLst>
                <a:gd name="connsiteX0" fmla="*/ 92509 w 92509"/>
                <a:gd name="connsiteY0" fmla="*/ 47941 h 95882"/>
                <a:gd name="connsiteX1" fmla="*/ 46255 w 92509"/>
                <a:gd name="connsiteY1" fmla="*/ 95882 h 95882"/>
                <a:gd name="connsiteX2" fmla="*/ 0 w 92509"/>
                <a:gd name="connsiteY2" fmla="*/ 47941 h 95882"/>
                <a:gd name="connsiteX3" fmla="*/ 46255 w 92509"/>
                <a:gd name="connsiteY3" fmla="*/ 0 h 95882"/>
                <a:gd name="connsiteX4" fmla="*/ 92509 w 92509"/>
                <a:gd name="connsiteY4" fmla="*/ 47941 h 9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09" h="95882">
                  <a:moveTo>
                    <a:pt x="92509" y="47941"/>
                  </a:moveTo>
                  <a:cubicBezTo>
                    <a:pt x="92509" y="74418"/>
                    <a:pt x="71800" y="95882"/>
                    <a:pt x="46255" y="95882"/>
                  </a:cubicBezTo>
                  <a:cubicBezTo>
                    <a:pt x="20709" y="95882"/>
                    <a:pt x="0" y="74418"/>
                    <a:pt x="0" y="47941"/>
                  </a:cubicBezTo>
                  <a:cubicBezTo>
                    <a:pt x="0" y="21464"/>
                    <a:pt x="20709" y="0"/>
                    <a:pt x="46255" y="0"/>
                  </a:cubicBezTo>
                  <a:cubicBezTo>
                    <a:pt x="71800" y="0"/>
                    <a:pt x="92509" y="21464"/>
                    <a:pt x="92509" y="47941"/>
                  </a:cubicBezTo>
                  <a:close/>
                </a:path>
              </a:pathLst>
            </a:custGeom>
            <a:solidFill>
              <a:srgbClr val="FFFFFF"/>
            </a:solidFill>
            <a:ln w="15359" cap="flat">
              <a:noFill/>
              <a:prstDash val="solid"/>
              <a:miter/>
            </a:ln>
          </p:spPr>
          <p:txBody>
            <a:bodyPr rtlCol="0" anchor="ctr"/>
            <a:lstStyle/>
            <a:p>
              <a:endParaRPr lang="zh-CN" altLang="en-US"/>
            </a:p>
          </p:txBody>
        </p:sp>
        <p:sp>
          <p:nvSpPr>
            <p:cNvPr id="1366" name="任意多边形: 形状 1365">
              <a:extLst>
                <a:ext uri="{FF2B5EF4-FFF2-40B4-BE49-F238E27FC236}">
                  <a16:creationId xmlns:a16="http://schemas.microsoft.com/office/drawing/2014/main" id="{877AADBC-1F4C-4391-885C-C825F37EDCA5}"/>
                </a:ext>
              </a:extLst>
            </p:cNvPr>
            <p:cNvSpPr/>
            <p:nvPr/>
          </p:nvSpPr>
          <p:spPr>
            <a:xfrm>
              <a:off x="9524645" y="4263757"/>
              <a:ext cx="124429" cy="178600"/>
            </a:xfrm>
            <a:custGeom>
              <a:avLst/>
              <a:gdLst>
                <a:gd name="connsiteX0" fmla="*/ 124429 w 124429"/>
                <a:gd name="connsiteY0" fmla="*/ 84788 h 178600"/>
                <a:gd name="connsiteX1" fmla="*/ 84782 w 124429"/>
                <a:gd name="connsiteY1" fmla="*/ 24424 h 178600"/>
                <a:gd name="connsiteX2" fmla="*/ 79558 w 124429"/>
                <a:gd name="connsiteY2" fmla="*/ 49589 h 178600"/>
                <a:gd name="connsiteX3" fmla="*/ 37452 w 124429"/>
                <a:gd name="connsiteY3" fmla="*/ 55 h 178600"/>
                <a:gd name="connsiteX4" fmla="*/ 110 w 124429"/>
                <a:gd name="connsiteY4" fmla="*/ 70135 h 178600"/>
                <a:gd name="connsiteX5" fmla="*/ 84782 w 124429"/>
                <a:gd name="connsiteY5" fmla="*/ 178600 h 17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429" h="178600">
                  <a:moveTo>
                    <a:pt x="124429" y="84788"/>
                  </a:moveTo>
                  <a:cubicBezTo>
                    <a:pt x="124429" y="84788"/>
                    <a:pt x="96922" y="14230"/>
                    <a:pt x="84782" y="24424"/>
                  </a:cubicBezTo>
                  <a:cubicBezTo>
                    <a:pt x="77759" y="30628"/>
                    <a:pt x="75618" y="40940"/>
                    <a:pt x="79558" y="49589"/>
                  </a:cubicBezTo>
                  <a:cubicBezTo>
                    <a:pt x="79558" y="49589"/>
                    <a:pt x="51129" y="1807"/>
                    <a:pt x="37452" y="55"/>
                  </a:cubicBezTo>
                  <a:cubicBezTo>
                    <a:pt x="23775" y="-1697"/>
                    <a:pt x="-1888" y="38599"/>
                    <a:pt x="110" y="70135"/>
                  </a:cubicBezTo>
                  <a:cubicBezTo>
                    <a:pt x="2108" y="101671"/>
                    <a:pt x="84782" y="178600"/>
                    <a:pt x="84782" y="178600"/>
                  </a:cubicBezTo>
                  <a:close/>
                </a:path>
              </a:pathLst>
            </a:custGeom>
            <a:solidFill>
              <a:srgbClr val="F4A28C"/>
            </a:solidFill>
            <a:ln w="15359" cap="flat">
              <a:noFill/>
              <a:prstDash val="solid"/>
              <a:miter/>
            </a:ln>
          </p:spPr>
          <p:txBody>
            <a:bodyPr rtlCol="0" anchor="ctr"/>
            <a:lstStyle/>
            <a:p>
              <a:endParaRPr lang="zh-CN" altLang="en-US"/>
            </a:p>
          </p:txBody>
        </p:sp>
        <p:sp>
          <p:nvSpPr>
            <p:cNvPr id="1367" name="任意多边形: 形状 1366">
              <a:extLst>
                <a:ext uri="{FF2B5EF4-FFF2-40B4-BE49-F238E27FC236}">
                  <a16:creationId xmlns:a16="http://schemas.microsoft.com/office/drawing/2014/main" id="{A27551DF-8E06-46AE-B8CC-AC12F764D524}"/>
                </a:ext>
              </a:extLst>
            </p:cNvPr>
            <p:cNvSpPr/>
            <p:nvPr/>
          </p:nvSpPr>
          <p:spPr>
            <a:xfrm>
              <a:off x="8175994" y="5303795"/>
              <a:ext cx="201922" cy="172082"/>
            </a:xfrm>
            <a:custGeom>
              <a:avLst/>
              <a:gdLst>
                <a:gd name="connsiteX0" fmla="*/ 153670 w 201922"/>
                <a:gd name="connsiteY0" fmla="*/ 161411 h 172082"/>
                <a:gd name="connsiteX1" fmla="*/ 0 w 201922"/>
                <a:gd name="connsiteY1" fmla="*/ 3253 h 172082"/>
                <a:gd name="connsiteX2" fmla="*/ 201922 w 201922"/>
                <a:gd name="connsiteY2" fmla="*/ 172082 h 172082"/>
              </a:gdLst>
              <a:ahLst/>
              <a:cxnLst>
                <a:cxn ang="0">
                  <a:pos x="connsiteX0" y="connsiteY0"/>
                </a:cxn>
                <a:cxn ang="0">
                  <a:pos x="connsiteX1" y="connsiteY1"/>
                </a:cxn>
                <a:cxn ang="0">
                  <a:pos x="connsiteX2" y="connsiteY2"/>
                </a:cxn>
              </a:cxnLst>
              <a:rect l="l" t="t" r="r" b="b"/>
              <a:pathLst>
                <a:path w="201922" h="172082">
                  <a:moveTo>
                    <a:pt x="153670" y="161411"/>
                  </a:moveTo>
                  <a:cubicBezTo>
                    <a:pt x="153670" y="161411"/>
                    <a:pt x="26892" y="125415"/>
                    <a:pt x="0" y="3253"/>
                  </a:cubicBezTo>
                  <a:cubicBezTo>
                    <a:pt x="0" y="3253"/>
                    <a:pt x="196237" y="-37840"/>
                    <a:pt x="201922" y="172082"/>
                  </a:cubicBezTo>
                  <a:close/>
                </a:path>
              </a:pathLst>
            </a:custGeom>
            <a:solidFill>
              <a:srgbClr val="68E1FD">
                <a:alpha val="58000"/>
              </a:srgbClr>
            </a:solidFill>
            <a:ln w="15359" cap="flat">
              <a:noFill/>
              <a:prstDash val="solid"/>
              <a:miter/>
            </a:ln>
          </p:spPr>
          <p:txBody>
            <a:bodyPr rtlCol="0" anchor="ctr"/>
            <a:lstStyle/>
            <a:p>
              <a:endParaRPr lang="zh-CN" altLang="en-US"/>
            </a:p>
          </p:txBody>
        </p:sp>
        <p:sp>
          <p:nvSpPr>
            <p:cNvPr id="1368" name="任意多边形: 形状 1367">
              <a:extLst>
                <a:ext uri="{FF2B5EF4-FFF2-40B4-BE49-F238E27FC236}">
                  <a16:creationId xmlns:a16="http://schemas.microsoft.com/office/drawing/2014/main" id="{5FA7FAD6-62B2-4E84-A835-D410F536183A}"/>
                </a:ext>
              </a:extLst>
            </p:cNvPr>
            <p:cNvSpPr/>
            <p:nvPr/>
          </p:nvSpPr>
          <p:spPr>
            <a:xfrm>
              <a:off x="8302505" y="5171507"/>
              <a:ext cx="131926" cy="280957"/>
            </a:xfrm>
            <a:custGeom>
              <a:avLst/>
              <a:gdLst>
                <a:gd name="connsiteX0" fmla="*/ 42680 w 131926"/>
                <a:gd name="connsiteY0" fmla="*/ 280638 h 280957"/>
                <a:gd name="connsiteX1" fmla="*/ 32077 w 131926"/>
                <a:gd name="connsiteY1" fmla="*/ 0 h 280957"/>
                <a:gd name="connsiteX2" fmla="*/ 114905 w 131926"/>
                <a:gd name="connsiteY2" fmla="*/ 280957 h 280957"/>
              </a:gdLst>
              <a:ahLst/>
              <a:cxnLst>
                <a:cxn ang="0">
                  <a:pos x="connsiteX0" y="connsiteY0"/>
                </a:cxn>
                <a:cxn ang="0">
                  <a:pos x="connsiteX1" y="connsiteY1"/>
                </a:cxn>
                <a:cxn ang="0">
                  <a:pos x="connsiteX2" y="connsiteY2"/>
                </a:cxn>
              </a:cxnLst>
              <a:rect l="l" t="t" r="r" b="b"/>
              <a:pathLst>
                <a:path w="131926" h="280957">
                  <a:moveTo>
                    <a:pt x="42680" y="280638"/>
                  </a:moveTo>
                  <a:cubicBezTo>
                    <a:pt x="42680" y="280638"/>
                    <a:pt x="-45834" y="135541"/>
                    <a:pt x="32077" y="0"/>
                  </a:cubicBezTo>
                  <a:cubicBezTo>
                    <a:pt x="32077" y="0"/>
                    <a:pt x="181290" y="98271"/>
                    <a:pt x="114905" y="280957"/>
                  </a:cubicBezTo>
                  <a:close/>
                </a:path>
              </a:pathLst>
            </a:custGeom>
            <a:solidFill>
              <a:srgbClr val="68E1FD">
                <a:alpha val="73000"/>
              </a:srgbClr>
            </a:solidFill>
            <a:ln w="15359" cap="flat">
              <a:noFill/>
              <a:prstDash val="solid"/>
              <a:miter/>
            </a:ln>
          </p:spPr>
          <p:txBody>
            <a:bodyPr rtlCol="0" anchor="ctr"/>
            <a:lstStyle/>
            <a:p>
              <a:endParaRPr lang="zh-CN" altLang="en-US"/>
            </a:p>
          </p:txBody>
        </p:sp>
        <p:sp>
          <p:nvSpPr>
            <p:cNvPr id="1369" name="任意多边形: 形状 1368">
              <a:extLst>
                <a:ext uri="{FF2B5EF4-FFF2-40B4-BE49-F238E27FC236}">
                  <a16:creationId xmlns:a16="http://schemas.microsoft.com/office/drawing/2014/main" id="{79A50C65-37BB-4490-933A-7CA642F206E5}"/>
                </a:ext>
              </a:extLst>
            </p:cNvPr>
            <p:cNvSpPr/>
            <p:nvPr/>
          </p:nvSpPr>
          <p:spPr>
            <a:xfrm>
              <a:off x="8367928" y="5270097"/>
              <a:ext cx="190656" cy="182526"/>
            </a:xfrm>
            <a:custGeom>
              <a:avLst/>
              <a:gdLst>
                <a:gd name="connsiteX0" fmla="*/ 0 w 190656"/>
                <a:gd name="connsiteY0" fmla="*/ 182049 h 182526"/>
                <a:gd name="connsiteX1" fmla="*/ 188092 w 190656"/>
                <a:gd name="connsiteY1" fmla="*/ 0 h 182526"/>
                <a:gd name="connsiteX2" fmla="*/ 96658 w 190656"/>
                <a:gd name="connsiteY2" fmla="*/ 182527 h 182526"/>
              </a:gdLst>
              <a:ahLst/>
              <a:cxnLst>
                <a:cxn ang="0">
                  <a:pos x="connsiteX0" y="connsiteY0"/>
                </a:cxn>
                <a:cxn ang="0">
                  <a:pos x="connsiteX1" y="connsiteY1"/>
                </a:cxn>
                <a:cxn ang="0">
                  <a:pos x="connsiteX2" y="connsiteY2"/>
                </a:cxn>
              </a:cxnLst>
              <a:rect l="l" t="t" r="r" b="b"/>
              <a:pathLst>
                <a:path w="190656" h="182526">
                  <a:moveTo>
                    <a:pt x="0" y="182049"/>
                  </a:moveTo>
                  <a:cubicBezTo>
                    <a:pt x="0" y="182049"/>
                    <a:pt x="46101" y="28988"/>
                    <a:pt x="188092" y="0"/>
                  </a:cubicBezTo>
                  <a:cubicBezTo>
                    <a:pt x="188092" y="0"/>
                    <a:pt x="214677" y="99386"/>
                    <a:pt x="96658" y="182527"/>
                  </a:cubicBezTo>
                  <a:close/>
                </a:path>
              </a:pathLst>
            </a:custGeom>
            <a:solidFill>
              <a:srgbClr val="68E1FD"/>
            </a:solidFill>
            <a:ln w="15359" cap="flat">
              <a:noFill/>
              <a:prstDash val="solid"/>
              <a:miter/>
            </a:ln>
          </p:spPr>
          <p:txBody>
            <a:bodyPr rtlCol="0" anchor="ctr"/>
            <a:lstStyle/>
            <a:p>
              <a:endParaRPr lang="zh-CN" altLang="en-US"/>
            </a:p>
          </p:txBody>
        </p:sp>
        <p:sp>
          <p:nvSpPr>
            <p:cNvPr id="1370" name="任意多边形: 形状 1369">
              <a:extLst>
                <a:ext uri="{FF2B5EF4-FFF2-40B4-BE49-F238E27FC236}">
                  <a16:creationId xmlns:a16="http://schemas.microsoft.com/office/drawing/2014/main" id="{0D597418-EADE-45CD-BEEC-D8B10800F911}"/>
                </a:ext>
              </a:extLst>
            </p:cNvPr>
            <p:cNvSpPr/>
            <p:nvPr/>
          </p:nvSpPr>
          <p:spPr>
            <a:xfrm>
              <a:off x="8276033" y="5448801"/>
              <a:ext cx="211296" cy="182845"/>
            </a:xfrm>
            <a:custGeom>
              <a:avLst/>
              <a:gdLst>
                <a:gd name="connsiteX0" fmla="*/ 0 w 211296"/>
                <a:gd name="connsiteY0" fmla="*/ 0 h 182845"/>
                <a:gd name="connsiteX1" fmla="*/ 25663 w 211296"/>
                <a:gd name="connsiteY1" fmla="*/ 182049 h 182845"/>
                <a:gd name="connsiteX2" fmla="*/ 187477 w 211296"/>
                <a:gd name="connsiteY2" fmla="*/ 182845 h 182845"/>
                <a:gd name="connsiteX3" fmla="*/ 211296 w 211296"/>
                <a:gd name="connsiteY3" fmla="*/ 796 h 182845"/>
                <a:gd name="connsiteX4" fmla="*/ 0 w 211296"/>
                <a:gd name="connsiteY4" fmla="*/ 0 h 182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96" h="182845">
                  <a:moveTo>
                    <a:pt x="0" y="0"/>
                  </a:moveTo>
                  <a:lnTo>
                    <a:pt x="25663" y="182049"/>
                  </a:lnTo>
                  <a:lnTo>
                    <a:pt x="187477" y="182845"/>
                  </a:lnTo>
                  <a:lnTo>
                    <a:pt x="211296" y="796"/>
                  </a:lnTo>
                  <a:lnTo>
                    <a:pt x="0" y="0"/>
                  </a:lnTo>
                  <a:close/>
                </a:path>
              </a:pathLst>
            </a:custGeom>
            <a:solidFill>
              <a:srgbClr val="24285B"/>
            </a:solidFill>
            <a:ln w="15359" cap="flat">
              <a:noFill/>
              <a:prstDash val="solid"/>
              <a:miter/>
            </a:ln>
          </p:spPr>
          <p:txBody>
            <a:bodyPr rtlCol="0" anchor="ctr"/>
            <a:lstStyle/>
            <a:p>
              <a:endParaRPr lang="zh-CN" altLang="en-US"/>
            </a:p>
          </p:txBody>
        </p:sp>
        <p:sp>
          <p:nvSpPr>
            <p:cNvPr id="1371" name="任意多边形: 形状 1370">
              <a:extLst>
                <a:ext uri="{FF2B5EF4-FFF2-40B4-BE49-F238E27FC236}">
                  <a16:creationId xmlns:a16="http://schemas.microsoft.com/office/drawing/2014/main" id="{8AFCE1E5-5D0A-40E3-903B-B43FBABC9ACB}"/>
                </a:ext>
              </a:extLst>
            </p:cNvPr>
            <p:cNvSpPr/>
            <p:nvPr/>
          </p:nvSpPr>
          <p:spPr>
            <a:xfrm>
              <a:off x="10148348" y="2422938"/>
              <a:ext cx="671230" cy="730424"/>
            </a:xfrm>
            <a:custGeom>
              <a:avLst/>
              <a:gdLst>
                <a:gd name="connsiteX0" fmla="*/ 386173 w 671230"/>
                <a:gd name="connsiteY0" fmla="*/ 0 h 730424"/>
                <a:gd name="connsiteX1" fmla="*/ 285058 w 671230"/>
                <a:gd name="connsiteY1" fmla="*/ 0 h 730424"/>
                <a:gd name="connsiteX2" fmla="*/ 0 w 671230"/>
                <a:gd name="connsiteY2" fmla="*/ 295451 h 730424"/>
                <a:gd name="connsiteX3" fmla="*/ 0 w 671230"/>
                <a:gd name="connsiteY3" fmla="*/ 295610 h 730424"/>
                <a:gd name="connsiteX4" fmla="*/ 0 w 671230"/>
                <a:gd name="connsiteY4" fmla="*/ 295610 h 730424"/>
                <a:gd name="connsiteX5" fmla="*/ 177181 w 671230"/>
                <a:gd name="connsiteY5" fmla="*/ 569082 h 730424"/>
                <a:gd name="connsiteX6" fmla="*/ 234040 w 671230"/>
                <a:gd name="connsiteY6" fmla="*/ 730425 h 730424"/>
                <a:gd name="connsiteX7" fmla="*/ 256168 w 671230"/>
                <a:gd name="connsiteY7" fmla="*/ 589469 h 730424"/>
                <a:gd name="connsiteX8" fmla="*/ 285058 w 671230"/>
                <a:gd name="connsiteY8" fmla="*/ 591061 h 730424"/>
                <a:gd name="connsiteX9" fmla="*/ 386173 w 671230"/>
                <a:gd name="connsiteY9" fmla="*/ 591061 h 730424"/>
                <a:gd name="connsiteX10" fmla="*/ 671230 w 671230"/>
                <a:gd name="connsiteY10" fmla="*/ 295610 h 730424"/>
                <a:gd name="connsiteX11" fmla="*/ 671230 w 671230"/>
                <a:gd name="connsiteY11" fmla="*/ 295610 h 730424"/>
                <a:gd name="connsiteX12" fmla="*/ 386173 w 671230"/>
                <a:gd name="connsiteY12" fmla="*/ 0 h 73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1230" h="730424">
                  <a:moveTo>
                    <a:pt x="386173" y="0"/>
                  </a:moveTo>
                  <a:lnTo>
                    <a:pt x="285058" y="0"/>
                  </a:lnTo>
                  <a:cubicBezTo>
                    <a:pt x="127625" y="0"/>
                    <a:pt x="0" y="132278"/>
                    <a:pt x="0" y="295451"/>
                  </a:cubicBezTo>
                  <a:cubicBezTo>
                    <a:pt x="0" y="295504"/>
                    <a:pt x="0" y="295557"/>
                    <a:pt x="0" y="295610"/>
                  </a:cubicBezTo>
                  <a:lnTo>
                    <a:pt x="0" y="295610"/>
                  </a:lnTo>
                  <a:cubicBezTo>
                    <a:pt x="44" y="415588"/>
                    <a:pt x="70050" y="523638"/>
                    <a:pt x="177181" y="569082"/>
                  </a:cubicBezTo>
                  <a:lnTo>
                    <a:pt x="234040" y="730425"/>
                  </a:lnTo>
                  <a:lnTo>
                    <a:pt x="256168" y="589469"/>
                  </a:lnTo>
                  <a:cubicBezTo>
                    <a:pt x="265762" y="590559"/>
                    <a:pt x="275407" y="591091"/>
                    <a:pt x="285058" y="591061"/>
                  </a:cubicBezTo>
                  <a:lnTo>
                    <a:pt x="386173" y="591061"/>
                  </a:lnTo>
                  <a:cubicBezTo>
                    <a:pt x="543571" y="590973"/>
                    <a:pt x="671146" y="458747"/>
                    <a:pt x="671230" y="295610"/>
                  </a:cubicBezTo>
                  <a:lnTo>
                    <a:pt x="671230" y="295610"/>
                  </a:lnTo>
                  <a:cubicBezTo>
                    <a:pt x="671230" y="132411"/>
                    <a:pt x="543631" y="88"/>
                    <a:pt x="386173" y="0"/>
                  </a:cubicBezTo>
                  <a:close/>
                </a:path>
              </a:pathLst>
            </a:custGeom>
            <a:solidFill>
              <a:schemeClr val="bg1">
                <a:alpha val="54000"/>
              </a:schemeClr>
            </a:solidFill>
            <a:ln w="15359" cap="flat">
              <a:noFill/>
              <a:prstDash val="solid"/>
              <a:miter/>
            </a:ln>
          </p:spPr>
          <p:txBody>
            <a:bodyPr rtlCol="0" anchor="ctr"/>
            <a:lstStyle/>
            <a:p>
              <a:endParaRPr lang="zh-CN" altLang="en-US"/>
            </a:p>
          </p:txBody>
        </p:sp>
        <p:sp>
          <p:nvSpPr>
            <p:cNvPr id="1372" name="任意多边形: 形状 1371">
              <a:extLst>
                <a:ext uri="{FF2B5EF4-FFF2-40B4-BE49-F238E27FC236}">
                  <a16:creationId xmlns:a16="http://schemas.microsoft.com/office/drawing/2014/main" id="{9812DBFC-9EE8-489B-BED4-A6B05F08C829}"/>
                </a:ext>
              </a:extLst>
            </p:cNvPr>
            <p:cNvSpPr/>
            <p:nvPr/>
          </p:nvSpPr>
          <p:spPr>
            <a:xfrm>
              <a:off x="8680622" y="2167932"/>
              <a:ext cx="671230" cy="476543"/>
            </a:xfrm>
            <a:custGeom>
              <a:avLst/>
              <a:gdLst>
                <a:gd name="connsiteX0" fmla="*/ 670923 w 671230"/>
                <a:gd name="connsiteY0" fmla="*/ 210559 h 476543"/>
                <a:gd name="connsiteX1" fmla="*/ 670923 w 671230"/>
                <a:gd name="connsiteY1" fmla="*/ 210559 h 476543"/>
                <a:gd name="connsiteX2" fmla="*/ 467311 w 671230"/>
                <a:gd name="connsiteY2" fmla="*/ 0 h 476543"/>
                <a:gd name="connsiteX3" fmla="*/ 203613 w 671230"/>
                <a:gd name="connsiteY3" fmla="*/ 0 h 476543"/>
                <a:gd name="connsiteX4" fmla="*/ 0 w 671230"/>
                <a:gd name="connsiteY4" fmla="*/ 211036 h 476543"/>
                <a:gd name="connsiteX5" fmla="*/ 0 w 671230"/>
                <a:gd name="connsiteY5" fmla="*/ 211196 h 476543"/>
                <a:gd name="connsiteX6" fmla="*/ 0 w 671230"/>
                <a:gd name="connsiteY6" fmla="*/ 211196 h 476543"/>
                <a:gd name="connsiteX7" fmla="*/ 203613 w 671230"/>
                <a:gd name="connsiteY7" fmla="*/ 421595 h 476543"/>
                <a:gd name="connsiteX8" fmla="*/ 467618 w 671230"/>
                <a:gd name="connsiteY8" fmla="*/ 421595 h 476543"/>
                <a:gd name="connsiteX9" fmla="*/ 529854 w 671230"/>
                <a:gd name="connsiteY9" fmla="*/ 411402 h 476543"/>
                <a:gd name="connsiteX10" fmla="*/ 671230 w 671230"/>
                <a:gd name="connsiteY10" fmla="*/ 476544 h 476543"/>
                <a:gd name="connsiteX11" fmla="*/ 610685 w 671230"/>
                <a:gd name="connsiteY11" fmla="*/ 360593 h 476543"/>
                <a:gd name="connsiteX12" fmla="*/ 670923 w 671230"/>
                <a:gd name="connsiteY12" fmla="*/ 210559 h 476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1230" h="476543">
                  <a:moveTo>
                    <a:pt x="670923" y="210559"/>
                  </a:moveTo>
                  <a:lnTo>
                    <a:pt x="670923" y="210559"/>
                  </a:lnTo>
                  <a:cubicBezTo>
                    <a:pt x="670669" y="94193"/>
                    <a:pt x="579583" y="0"/>
                    <a:pt x="467311" y="0"/>
                  </a:cubicBezTo>
                  <a:lnTo>
                    <a:pt x="203613" y="0"/>
                  </a:lnTo>
                  <a:cubicBezTo>
                    <a:pt x="91160" y="0"/>
                    <a:pt x="0" y="94484"/>
                    <a:pt x="0" y="211036"/>
                  </a:cubicBezTo>
                  <a:cubicBezTo>
                    <a:pt x="0" y="211089"/>
                    <a:pt x="0" y="211143"/>
                    <a:pt x="0" y="211196"/>
                  </a:cubicBezTo>
                  <a:lnTo>
                    <a:pt x="0" y="211196"/>
                  </a:lnTo>
                  <a:cubicBezTo>
                    <a:pt x="339" y="327499"/>
                    <a:pt x="91400" y="421595"/>
                    <a:pt x="203613" y="421595"/>
                  </a:cubicBezTo>
                  <a:lnTo>
                    <a:pt x="467618" y="421595"/>
                  </a:lnTo>
                  <a:cubicBezTo>
                    <a:pt x="488748" y="421562"/>
                    <a:pt x="509744" y="418123"/>
                    <a:pt x="529854" y="411402"/>
                  </a:cubicBezTo>
                  <a:lnTo>
                    <a:pt x="671230" y="476544"/>
                  </a:lnTo>
                  <a:lnTo>
                    <a:pt x="610685" y="360593"/>
                  </a:lnTo>
                  <a:cubicBezTo>
                    <a:pt x="649355" y="320972"/>
                    <a:pt x="671058" y="266917"/>
                    <a:pt x="670923" y="210559"/>
                  </a:cubicBezTo>
                  <a:close/>
                </a:path>
              </a:pathLst>
            </a:custGeom>
            <a:solidFill>
              <a:schemeClr val="bg1"/>
            </a:solidFill>
            <a:ln w="15359" cap="flat">
              <a:noFill/>
              <a:prstDash val="solid"/>
              <a:miter/>
            </a:ln>
          </p:spPr>
          <p:txBody>
            <a:bodyPr rtlCol="0" anchor="ctr"/>
            <a:lstStyle/>
            <a:p>
              <a:endParaRPr lang="zh-CN" altLang="en-US"/>
            </a:p>
          </p:txBody>
        </p:sp>
        <p:sp>
          <p:nvSpPr>
            <p:cNvPr id="1373" name="任意多边形: 形状 1372">
              <a:extLst>
                <a:ext uri="{FF2B5EF4-FFF2-40B4-BE49-F238E27FC236}">
                  <a16:creationId xmlns:a16="http://schemas.microsoft.com/office/drawing/2014/main" id="{25D0D1F8-4AC2-488A-A62B-ECA63C982039}"/>
                </a:ext>
              </a:extLst>
            </p:cNvPr>
            <p:cNvSpPr/>
            <p:nvPr/>
          </p:nvSpPr>
          <p:spPr>
            <a:xfrm>
              <a:off x="7729890" y="2516399"/>
              <a:ext cx="472838" cy="351706"/>
            </a:xfrm>
            <a:custGeom>
              <a:avLst/>
              <a:gdLst>
                <a:gd name="connsiteX0" fmla="*/ 576723 w 827820"/>
                <a:gd name="connsiteY0" fmla="*/ 0 h 615748"/>
                <a:gd name="connsiteX1" fmla="*/ 251250 w 827820"/>
                <a:gd name="connsiteY1" fmla="*/ 0 h 615748"/>
                <a:gd name="connsiteX2" fmla="*/ 0 w 827820"/>
                <a:gd name="connsiteY2" fmla="*/ 260411 h 615748"/>
                <a:gd name="connsiteX3" fmla="*/ 0 w 827820"/>
                <a:gd name="connsiteY3" fmla="*/ 260411 h 615748"/>
                <a:gd name="connsiteX4" fmla="*/ 100654 w 827820"/>
                <a:gd name="connsiteY4" fmla="*/ 468580 h 615748"/>
                <a:gd name="connsiteX5" fmla="*/ 29044 w 827820"/>
                <a:gd name="connsiteY5" fmla="*/ 615748 h 615748"/>
                <a:gd name="connsiteX6" fmla="*/ 188860 w 827820"/>
                <a:gd name="connsiteY6" fmla="*/ 512540 h 615748"/>
                <a:gd name="connsiteX7" fmla="*/ 251250 w 827820"/>
                <a:gd name="connsiteY7" fmla="*/ 520981 h 615748"/>
                <a:gd name="connsiteX8" fmla="*/ 576723 w 827820"/>
                <a:gd name="connsiteY8" fmla="*/ 520981 h 615748"/>
                <a:gd name="connsiteX9" fmla="*/ 827820 w 827820"/>
                <a:gd name="connsiteY9" fmla="*/ 260570 h 615748"/>
                <a:gd name="connsiteX10" fmla="*/ 827820 w 827820"/>
                <a:gd name="connsiteY10" fmla="*/ 260570 h 615748"/>
                <a:gd name="connsiteX11" fmla="*/ 576724 w 827820"/>
                <a:gd name="connsiteY11" fmla="*/ 0 h 61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7820" h="615748">
                  <a:moveTo>
                    <a:pt x="576723" y="0"/>
                  </a:moveTo>
                  <a:lnTo>
                    <a:pt x="251250" y="0"/>
                  </a:lnTo>
                  <a:cubicBezTo>
                    <a:pt x="112489" y="0"/>
                    <a:pt x="0" y="116590"/>
                    <a:pt x="0" y="260411"/>
                  </a:cubicBezTo>
                  <a:lnTo>
                    <a:pt x="0" y="260411"/>
                  </a:lnTo>
                  <a:cubicBezTo>
                    <a:pt x="36" y="342361"/>
                    <a:pt x="37335" y="419501"/>
                    <a:pt x="100654" y="468580"/>
                  </a:cubicBezTo>
                  <a:lnTo>
                    <a:pt x="29044" y="615748"/>
                  </a:lnTo>
                  <a:lnTo>
                    <a:pt x="188860" y="512540"/>
                  </a:lnTo>
                  <a:cubicBezTo>
                    <a:pt x="209236" y="518039"/>
                    <a:pt x="230196" y="520875"/>
                    <a:pt x="251250" y="520981"/>
                  </a:cubicBezTo>
                  <a:lnTo>
                    <a:pt x="576723" y="520981"/>
                  </a:lnTo>
                  <a:cubicBezTo>
                    <a:pt x="715425" y="520893"/>
                    <a:pt x="827820" y="404329"/>
                    <a:pt x="827820" y="260570"/>
                  </a:cubicBezTo>
                  <a:lnTo>
                    <a:pt x="827820" y="260570"/>
                  </a:lnTo>
                  <a:cubicBezTo>
                    <a:pt x="827905" y="116749"/>
                    <a:pt x="715486" y="88"/>
                    <a:pt x="576724" y="0"/>
                  </a:cubicBezTo>
                  <a:close/>
                </a:path>
              </a:pathLst>
            </a:custGeom>
            <a:solidFill>
              <a:schemeClr val="bg1"/>
            </a:solidFill>
            <a:ln w="153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90" name="文本框 89">
            <a:extLst>
              <a:ext uri="{FF2B5EF4-FFF2-40B4-BE49-F238E27FC236}">
                <a16:creationId xmlns:a16="http://schemas.microsoft.com/office/drawing/2014/main" id="{DF8D252B-78CA-405D-ABCF-2C9E6FA675A4}"/>
              </a:ext>
            </a:extLst>
          </p:cNvPr>
          <p:cNvSpPr txBox="1"/>
          <p:nvPr/>
        </p:nvSpPr>
        <p:spPr>
          <a:xfrm>
            <a:off x="1015358" y="1553512"/>
            <a:ext cx="5794462" cy="1015663"/>
          </a:xfrm>
          <a:prstGeom prst="rect">
            <a:avLst/>
          </a:prstGeom>
          <a:noFill/>
        </p:spPr>
        <p:txBody>
          <a:bodyPr wrap="square" rtlCol="0">
            <a:spAutoFit/>
          </a:bodyPr>
          <a:lstStyle/>
          <a:p>
            <a:pPr algn="dist"/>
            <a:r>
              <a:rPr kumimoji="0" lang="zh-CN" altLang="en-US" sz="6000" b="0" i="0" u="none" strike="noStrike" kern="1200" cap="none" spc="0" normalizeH="0" baseline="0" noProof="0" dirty="0">
                <a:ln>
                  <a:noFill/>
                </a:ln>
                <a:solidFill>
                  <a:prstClr val="white"/>
                </a:solidFill>
                <a:effectLst/>
                <a:uLnTx/>
                <a:uFillTx/>
                <a:latin typeface="Bahnschrift SemiBold"/>
                <a:ea typeface="+mj-ea"/>
                <a:cs typeface="+mn-cs"/>
              </a:rPr>
              <a:t>架构设计调研</a:t>
            </a:r>
            <a:endParaRPr lang="zh-CN" altLang="en-US" sz="6000" dirty="0">
              <a:solidFill>
                <a:schemeClr val="bg1"/>
              </a:solidFill>
              <a:latin typeface="思源黑体 CN Medium" panose="020B0600000000000000" pitchFamily="34" charset="-122"/>
              <a:ea typeface="思源黑体 CN Medium" panose="020B0600000000000000" pitchFamily="34" charset="-122"/>
            </a:endParaRPr>
          </a:p>
        </p:txBody>
      </p:sp>
      <p:sp>
        <p:nvSpPr>
          <p:cNvPr id="91" name="文本框 90">
            <a:extLst>
              <a:ext uri="{FF2B5EF4-FFF2-40B4-BE49-F238E27FC236}">
                <a16:creationId xmlns:a16="http://schemas.microsoft.com/office/drawing/2014/main" id="{955428B5-CD41-44D8-8530-B40C3EBE11C9}"/>
              </a:ext>
            </a:extLst>
          </p:cNvPr>
          <p:cNvSpPr txBox="1"/>
          <p:nvPr/>
        </p:nvSpPr>
        <p:spPr>
          <a:xfrm>
            <a:off x="985953" y="2350574"/>
            <a:ext cx="4860020" cy="1015663"/>
          </a:xfrm>
          <a:prstGeom prst="rect">
            <a:avLst/>
          </a:prstGeom>
          <a:noFill/>
        </p:spPr>
        <p:txBody>
          <a:bodyPr wrap="square" rtlCol="0">
            <a:spAutoFit/>
          </a:bodyPr>
          <a:lstStyle/>
          <a:p>
            <a:pPr algn="dist"/>
            <a:r>
              <a:rPr lang="zh-CN" altLang="en-US" sz="6000" dirty="0">
                <a:solidFill>
                  <a:prstClr val="white"/>
                </a:solidFill>
                <a:latin typeface="思源黑体 CN Medium" panose="020B0600000000000000" pitchFamily="34" charset="-122"/>
                <a:ea typeface="思源黑体 CN Medium" panose="020B0600000000000000" pitchFamily="34" charset="-122"/>
              </a:rPr>
              <a:t>以淘宝网为例</a:t>
            </a:r>
          </a:p>
        </p:txBody>
      </p:sp>
      <p:sp>
        <p:nvSpPr>
          <p:cNvPr id="92" name="矩形: 圆角 91">
            <a:extLst>
              <a:ext uri="{FF2B5EF4-FFF2-40B4-BE49-F238E27FC236}">
                <a16:creationId xmlns:a16="http://schemas.microsoft.com/office/drawing/2014/main" id="{39607B90-92C1-4B91-9705-65A654593E71}"/>
              </a:ext>
            </a:extLst>
          </p:cNvPr>
          <p:cNvSpPr/>
          <p:nvPr/>
        </p:nvSpPr>
        <p:spPr>
          <a:xfrm>
            <a:off x="1121391" y="3958017"/>
            <a:ext cx="1675944" cy="400110"/>
          </a:xfrm>
          <a:prstGeom prst="roundRect">
            <a:avLst>
              <a:gd name="adj" fmla="val 5000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a:extLst>
              <a:ext uri="{FF2B5EF4-FFF2-40B4-BE49-F238E27FC236}">
                <a16:creationId xmlns:a16="http://schemas.microsoft.com/office/drawing/2014/main" id="{11416094-F563-48B7-B08C-A2C48BAEBF1C}"/>
              </a:ext>
            </a:extLst>
          </p:cNvPr>
          <p:cNvSpPr txBox="1"/>
          <p:nvPr/>
        </p:nvSpPr>
        <p:spPr>
          <a:xfrm>
            <a:off x="809187" y="3958017"/>
            <a:ext cx="1784214" cy="369332"/>
          </a:xfrm>
          <a:prstGeom prst="rect">
            <a:avLst/>
          </a:prstGeom>
          <a:noFill/>
        </p:spPr>
        <p:txBody>
          <a:bodyPr wrap="square" rtlCol="0">
            <a:spAutoFit/>
          </a:bodyPr>
          <a:lstStyle/>
          <a:p>
            <a:pPr algn="ctr"/>
            <a:r>
              <a:rPr lang="zh-CN" altLang="en-US" dirty="0">
                <a:solidFill>
                  <a:schemeClr val="bg1">
                    <a:alpha val="88000"/>
                  </a:schemeClr>
                </a:solidFill>
              </a:rPr>
              <a:t>组号：</a:t>
            </a:r>
            <a:r>
              <a:rPr lang="en-US" altLang="zh-CN">
                <a:solidFill>
                  <a:schemeClr val="bg1">
                    <a:alpha val="88000"/>
                  </a:schemeClr>
                </a:solidFill>
              </a:rPr>
              <a:t>17</a:t>
            </a:r>
            <a:endParaRPr lang="zh-CN" altLang="en-US" dirty="0">
              <a:solidFill>
                <a:schemeClr val="bg1">
                  <a:alpha val="88000"/>
                </a:schemeClr>
              </a:solidFill>
            </a:endParaRPr>
          </a:p>
        </p:txBody>
      </p:sp>
      <p:sp>
        <p:nvSpPr>
          <p:cNvPr id="94" name="矩形: 圆角 93">
            <a:extLst>
              <a:ext uri="{FF2B5EF4-FFF2-40B4-BE49-F238E27FC236}">
                <a16:creationId xmlns:a16="http://schemas.microsoft.com/office/drawing/2014/main" id="{E206D92A-3312-41CC-BDB2-ABA226787A07}"/>
              </a:ext>
            </a:extLst>
          </p:cNvPr>
          <p:cNvSpPr/>
          <p:nvPr/>
        </p:nvSpPr>
        <p:spPr>
          <a:xfrm>
            <a:off x="3643611" y="3958017"/>
            <a:ext cx="1675944" cy="400110"/>
          </a:xfrm>
          <a:prstGeom prst="roundRect">
            <a:avLst>
              <a:gd name="adj" fmla="val 5000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a:extLst>
              <a:ext uri="{FF2B5EF4-FFF2-40B4-BE49-F238E27FC236}">
                <a16:creationId xmlns:a16="http://schemas.microsoft.com/office/drawing/2014/main" id="{C127B0A5-A023-472E-894A-2ADAF96E7F81}"/>
              </a:ext>
            </a:extLst>
          </p:cNvPr>
          <p:cNvSpPr txBox="1"/>
          <p:nvPr/>
        </p:nvSpPr>
        <p:spPr>
          <a:xfrm>
            <a:off x="3424181" y="3994142"/>
            <a:ext cx="2114007" cy="338554"/>
          </a:xfrm>
          <a:prstGeom prst="rect">
            <a:avLst/>
          </a:prstGeom>
          <a:noFill/>
        </p:spPr>
        <p:txBody>
          <a:bodyPr wrap="square" rtlCol="0">
            <a:spAutoFit/>
          </a:bodyPr>
          <a:lstStyle/>
          <a:p>
            <a:pPr algn="ctr"/>
            <a:r>
              <a:rPr lang="zh-CN" altLang="en-US" sz="1600" dirty="0">
                <a:solidFill>
                  <a:schemeClr val="bg1">
                    <a:alpha val="88000"/>
                  </a:schemeClr>
                </a:solidFill>
              </a:rPr>
              <a:t>答辩人：高野淇</a:t>
            </a:r>
          </a:p>
        </p:txBody>
      </p:sp>
    </p:spTree>
    <p:custDataLst>
      <p:tags r:id="rId1"/>
    </p:custDataLst>
    <p:extLst>
      <p:ext uri="{BB962C8B-B14F-4D97-AF65-F5344CB8AC3E}">
        <p14:creationId xmlns:p14="http://schemas.microsoft.com/office/powerpoint/2010/main" val="313899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0" y="-131513"/>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A551D96C-5F0E-46EE-9ACE-12E2F1C26806}"/>
              </a:ext>
            </a:extLst>
          </p:cNvPr>
          <p:cNvGrpSpPr/>
          <p:nvPr/>
        </p:nvGrpSpPr>
        <p:grpSpPr>
          <a:xfrm flipH="1">
            <a:off x="0" y="6290582"/>
            <a:ext cx="12192000" cy="567417"/>
            <a:chOff x="0" y="5030520"/>
            <a:chExt cx="12192000" cy="1827480"/>
          </a:xfrm>
        </p:grpSpPr>
        <p:sp>
          <p:nvSpPr>
            <p:cNvPr id="65" name="任意多边形: 形状 64">
              <a:extLst>
                <a:ext uri="{FF2B5EF4-FFF2-40B4-BE49-F238E27FC236}">
                  <a16:creationId xmlns:a16="http://schemas.microsoft.com/office/drawing/2014/main" id="{58AF97B5-34A2-4223-8747-641D5AFEC250}"/>
                </a:ext>
              </a:extLst>
            </p:cNvPr>
            <p:cNvSpPr/>
            <p:nvPr/>
          </p:nvSpPr>
          <p:spPr>
            <a:xfrm>
              <a:off x="0" y="5030520"/>
              <a:ext cx="12192000" cy="1626241"/>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6" name="任意多边形: 形状 65">
              <a:extLst>
                <a:ext uri="{FF2B5EF4-FFF2-40B4-BE49-F238E27FC236}">
                  <a16:creationId xmlns:a16="http://schemas.microsoft.com/office/drawing/2014/main" id="{5A9B9E36-A0A4-4AA6-A729-D8AFB8BA58FE}"/>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grpSp>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高可靠性</a:t>
            </a:r>
            <a:endParaRPr lang="zh-CN" altLang="en-US" sz="2400" dirty="0">
              <a:gradFill>
                <a:gsLst>
                  <a:gs pos="0">
                    <a:srgbClr val="075FC5"/>
                  </a:gs>
                  <a:gs pos="100000">
                    <a:srgbClr val="0F30A9"/>
                  </a:gs>
                </a:gsLst>
                <a:lin ang="2700000" scaled="1"/>
              </a:gradFill>
              <a:ea typeface="思源黑体 CN Medium" panose="020B0600000000000000" pitchFamily="34" charset="-122"/>
            </a:endParaRP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sp>
        <p:nvSpPr>
          <p:cNvPr id="109" name="矩形: 圆角 108">
            <a:extLst>
              <a:ext uri="{FF2B5EF4-FFF2-40B4-BE49-F238E27FC236}">
                <a16:creationId xmlns:a16="http://schemas.microsoft.com/office/drawing/2014/main" id="{B9ADFDE9-BABF-4C5D-8393-48776A8D7A4D}"/>
              </a:ext>
            </a:extLst>
          </p:cNvPr>
          <p:cNvSpPr/>
          <p:nvPr/>
        </p:nvSpPr>
        <p:spPr>
          <a:xfrm>
            <a:off x="1009379" y="1583613"/>
            <a:ext cx="6067436" cy="2049589"/>
          </a:xfrm>
          <a:prstGeom prst="roundRect">
            <a:avLst>
              <a:gd name="adj" fmla="val 6962"/>
            </a:avLst>
          </a:prstGeom>
          <a:gradFill>
            <a:gsLst>
              <a:gs pos="100000">
                <a:schemeClr val="accent3">
                  <a:alpha val="0"/>
                </a:schemeClr>
              </a:gs>
              <a:gs pos="11000">
                <a:schemeClr val="accent3">
                  <a:alpha val="1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 name="矩形: 圆角 106">
            <a:extLst>
              <a:ext uri="{FF2B5EF4-FFF2-40B4-BE49-F238E27FC236}">
                <a16:creationId xmlns:a16="http://schemas.microsoft.com/office/drawing/2014/main" id="{40138060-0006-4F60-935A-DDE8E1AB1D8C}"/>
              </a:ext>
            </a:extLst>
          </p:cNvPr>
          <p:cNvSpPr/>
          <p:nvPr/>
        </p:nvSpPr>
        <p:spPr>
          <a:xfrm>
            <a:off x="1009379" y="3907778"/>
            <a:ext cx="6067436" cy="2049589"/>
          </a:xfrm>
          <a:prstGeom prst="roundRect">
            <a:avLst>
              <a:gd name="adj" fmla="val 6962"/>
            </a:avLst>
          </a:prstGeom>
          <a:gradFill>
            <a:gsLst>
              <a:gs pos="100000">
                <a:schemeClr val="accent3">
                  <a:alpha val="0"/>
                </a:schemeClr>
              </a:gs>
              <a:gs pos="11000">
                <a:schemeClr val="accent3">
                  <a:alpha val="1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2CDA6B02-DA58-488B-91E4-4817ABF3FABC}"/>
              </a:ext>
            </a:extLst>
          </p:cNvPr>
          <p:cNvSpPr txBox="1"/>
          <p:nvPr/>
        </p:nvSpPr>
        <p:spPr>
          <a:xfrm>
            <a:off x="1247885" y="1642289"/>
            <a:ext cx="744546" cy="523220"/>
          </a:xfrm>
          <a:prstGeom prst="rect">
            <a:avLst/>
          </a:prstGeom>
          <a:noFill/>
        </p:spPr>
        <p:txBody>
          <a:bodyPr wrap="square" rtlCol="0">
            <a:spAutoFit/>
          </a:bodyPr>
          <a:lstStyle/>
          <a:p>
            <a:r>
              <a:rPr lang="en-US" altLang="zh-CN" sz="2800" dirty="0">
                <a:solidFill>
                  <a:schemeClr val="accent2">
                    <a:alpha val="88000"/>
                  </a:schemeClr>
                </a:solidFill>
              </a:rPr>
              <a:t>01</a:t>
            </a:r>
            <a:endParaRPr lang="zh-CN" altLang="en-US" sz="23900" b="1" dirty="0">
              <a:solidFill>
                <a:schemeClr val="bg1">
                  <a:alpha val="50000"/>
                </a:schemeClr>
              </a:solidFill>
              <a:ea typeface="+mj-ea"/>
            </a:endParaRPr>
          </a:p>
        </p:txBody>
      </p:sp>
      <p:sp>
        <p:nvSpPr>
          <p:cNvPr id="112" name="文本框 111">
            <a:extLst>
              <a:ext uri="{FF2B5EF4-FFF2-40B4-BE49-F238E27FC236}">
                <a16:creationId xmlns:a16="http://schemas.microsoft.com/office/drawing/2014/main" id="{E8425DD1-D6D8-40BA-BA3D-C101F0CA98F0}"/>
              </a:ext>
            </a:extLst>
          </p:cNvPr>
          <p:cNvSpPr txBox="1"/>
          <p:nvPr/>
        </p:nvSpPr>
        <p:spPr>
          <a:xfrm>
            <a:off x="1662756" y="1732641"/>
            <a:ext cx="2468390" cy="369332"/>
          </a:xfrm>
          <a:prstGeom prst="rect">
            <a:avLst/>
          </a:prstGeom>
          <a:noFill/>
        </p:spPr>
        <p:txBody>
          <a:bodyPr wrap="square">
            <a:spAutoFit/>
          </a:bodyPr>
          <a:lstStyle/>
          <a:p>
            <a:pPr lvl="0">
              <a:defRPr/>
            </a:pPr>
            <a:r>
              <a:rPr lang="zh-CN" altLang="zh-CN" dirty="0"/>
              <a:t>监控、预警系统</a:t>
            </a:r>
            <a:endParaRPr lang="zh-CN" altLang="en-US" sz="20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114" name="文本框 113">
            <a:extLst>
              <a:ext uri="{FF2B5EF4-FFF2-40B4-BE49-F238E27FC236}">
                <a16:creationId xmlns:a16="http://schemas.microsoft.com/office/drawing/2014/main" id="{4F2D5E82-D6FB-4EE9-9608-270D95AA4E4E}"/>
              </a:ext>
            </a:extLst>
          </p:cNvPr>
          <p:cNvSpPr txBox="1"/>
          <p:nvPr/>
        </p:nvSpPr>
        <p:spPr>
          <a:xfrm>
            <a:off x="1270920" y="2192325"/>
            <a:ext cx="5516717" cy="628826"/>
          </a:xfrm>
          <a:prstGeom prst="rect">
            <a:avLst/>
          </a:prstGeom>
          <a:noFill/>
        </p:spPr>
        <p:txBody>
          <a:bodyPr wrap="square" rtlCol="0">
            <a:spAutoFit/>
          </a:bodyPr>
          <a:lstStyle/>
          <a:p>
            <a:pPr algn="just">
              <a:lnSpc>
                <a:spcPct val="130000"/>
              </a:lnSpc>
            </a:pPr>
            <a:r>
              <a:rPr lang="zh-CN" altLang="zh-CN" sz="1400" dirty="0">
                <a:solidFill>
                  <a:schemeClr val="tx1">
                    <a:lumMod val="75000"/>
                    <a:lumOff val="25000"/>
                  </a:schemeClr>
                </a:solidFill>
                <a:latin typeface="+mn-ea"/>
              </a:rPr>
              <a:t>通过监控系统和预警系统的结合可以使得我们能快速响应系统出现的问题，提高系统的稳定性和可用性。</a:t>
            </a:r>
            <a:endParaRPr lang="zh-CN" altLang="en-US" sz="1400" dirty="0">
              <a:solidFill>
                <a:schemeClr val="tx1">
                  <a:lumMod val="75000"/>
                  <a:lumOff val="25000"/>
                </a:schemeClr>
              </a:solidFill>
              <a:latin typeface="+mn-ea"/>
            </a:endParaRPr>
          </a:p>
        </p:txBody>
      </p:sp>
      <p:sp>
        <p:nvSpPr>
          <p:cNvPr id="121" name="文本框 120">
            <a:extLst>
              <a:ext uri="{FF2B5EF4-FFF2-40B4-BE49-F238E27FC236}">
                <a16:creationId xmlns:a16="http://schemas.microsoft.com/office/drawing/2014/main" id="{17D3D833-1DF5-48F8-BF8D-FA821BA86017}"/>
              </a:ext>
            </a:extLst>
          </p:cNvPr>
          <p:cNvSpPr txBox="1"/>
          <p:nvPr/>
        </p:nvSpPr>
        <p:spPr>
          <a:xfrm>
            <a:off x="1330403" y="4063354"/>
            <a:ext cx="744546" cy="523220"/>
          </a:xfrm>
          <a:prstGeom prst="rect">
            <a:avLst/>
          </a:prstGeom>
          <a:noFill/>
        </p:spPr>
        <p:txBody>
          <a:bodyPr wrap="square" rtlCol="0">
            <a:spAutoFit/>
          </a:bodyPr>
          <a:lstStyle/>
          <a:p>
            <a:r>
              <a:rPr lang="en-US" altLang="zh-CN" sz="2800" dirty="0">
                <a:solidFill>
                  <a:schemeClr val="accent2">
                    <a:alpha val="88000"/>
                  </a:schemeClr>
                </a:solidFill>
              </a:rPr>
              <a:t>02</a:t>
            </a:r>
            <a:endParaRPr lang="zh-CN" altLang="en-US" sz="23900" b="1" dirty="0">
              <a:solidFill>
                <a:schemeClr val="bg1">
                  <a:alpha val="50000"/>
                </a:schemeClr>
              </a:solidFill>
              <a:ea typeface="+mj-ea"/>
            </a:endParaRPr>
          </a:p>
        </p:txBody>
      </p:sp>
      <p:sp>
        <p:nvSpPr>
          <p:cNvPr id="122" name="文本框 121">
            <a:extLst>
              <a:ext uri="{FF2B5EF4-FFF2-40B4-BE49-F238E27FC236}">
                <a16:creationId xmlns:a16="http://schemas.microsoft.com/office/drawing/2014/main" id="{A153D1D1-A293-49B7-8BEB-7AB0C3750410}"/>
              </a:ext>
            </a:extLst>
          </p:cNvPr>
          <p:cNvSpPr txBox="1"/>
          <p:nvPr/>
        </p:nvSpPr>
        <p:spPr>
          <a:xfrm>
            <a:off x="1749398" y="4114872"/>
            <a:ext cx="1741502" cy="400110"/>
          </a:xfrm>
          <a:prstGeom prst="rect">
            <a:avLst/>
          </a:prstGeom>
          <a:noFill/>
        </p:spPr>
        <p:txBody>
          <a:bodyPr wrap="square">
            <a:spAutoFit/>
          </a:bodyPr>
          <a:lstStyle/>
          <a:p>
            <a:pPr>
              <a:defRPr/>
            </a:pPr>
            <a:r>
              <a:rPr lang="zh-CN" altLang="zh-CN" sz="2000" dirty="0">
                <a:solidFill>
                  <a:schemeClr val="tx1">
                    <a:lumMod val="75000"/>
                    <a:lumOff val="25000"/>
                  </a:schemeClr>
                </a:solidFill>
                <a:ea typeface="思源黑体 CN Medium" panose="020B0600000000000000" pitchFamily="34" charset="-122"/>
              </a:rPr>
              <a:t>配置统一管理</a:t>
            </a:r>
            <a:endParaRPr lang="zh-CN" altLang="en-US" sz="2000" dirty="0">
              <a:solidFill>
                <a:schemeClr val="tx1">
                  <a:lumMod val="75000"/>
                  <a:lumOff val="25000"/>
                </a:schemeClr>
              </a:solidFill>
              <a:ea typeface="思源黑体 CN Medium" panose="020B0600000000000000" pitchFamily="34" charset="-122"/>
            </a:endParaRPr>
          </a:p>
        </p:txBody>
      </p:sp>
      <p:sp>
        <p:nvSpPr>
          <p:cNvPr id="124" name="文本框 123">
            <a:extLst>
              <a:ext uri="{FF2B5EF4-FFF2-40B4-BE49-F238E27FC236}">
                <a16:creationId xmlns:a16="http://schemas.microsoft.com/office/drawing/2014/main" id="{25179BA1-1339-452A-92DB-52A933457568}"/>
              </a:ext>
            </a:extLst>
          </p:cNvPr>
          <p:cNvSpPr txBox="1"/>
          <p:nvPr/>
        </p:nvSpPr>
        <p:spPr>
          <a:xfrm>
            <a:off x="1330402" y="4558921"/>
            <a:ext cx="5516717" cy="908903"/>
          </a:xfrm>
          <a:prstGeom prst="rect">
            <a:avLst/>
          </a:prstGeom>
          <a:noFill/>
        </p:spPr>
        <p:txBody>
          <a:bodyPr wrap="square" rtlCol="0">
            <a:spAutoFit/>
          </a:bodyPr>
          <a:lstStyle/>
          <a:p>
            <a:pPr algn="just">
              <a:lnSpc>
                <a:spcPct val="130000"/>
              </a:lnSpc>
            </a:pPr>
            <a:r>
              <a:rPr lang="zh-CN" altLang="zh-CN" sz="1400" dirty="0">
                <a:solidFill>
                  <a:schemeClr val="tx1">
                    <a:lumMod val="75000"/>
                    <a:lumOff val="25000"/>
                  </a:schemeClr>
                </a:solidFill>
                <a:latin typeface="+mn-ea"/>
              </a:rPr>
              <a:t>通过一个统一的配置管理可以使得这些问题得到很好的解决，当有新的节点加入或者删除的时候，配置管理系统可以通知各个节点更新配置，从而达到所有节点的配置一致性，这样既方便也不会出错。</a:t>
            </a:r>
          </a:p>
        </p:txBody>
      </p:sp>
      <p:grpSp>
        <p:nvGrpSpPr>
          <p:cNvPr id="169" name="组合 168">
            <a:extLst>
              <a:ext uri="{FF2B5EF4-FFF2-40B4-BE49-F238E27FC236}">
                <a16:creationId xmlns:a16="http://schemas.microsoft.com/office/drawing/2014/main" id="{FE02C609-7ABB-4E61-A2B8-BC14574D2269}"/>
              </a:ext>
            </a:extLst>
          </p:cNvPr>
          <p:cNvGrpSpPr/>
          <p:nvPr/>
        </p:nvGrpSpPr>
        <p:grpSpPr>
          <a:xfrm>
            <a:off x="7357915" y="1734414"/>
            <a:ext cx="4210977" cy="4587409"/>
            <a:chOff x="7357915" y="1445893"/>
            <a:chExt cx="4210977" cy="4587409"/>
          </a:xfrm>
        </p:grpSpPr>
        <p:sp>
          <p:nvSpPr>
            <p:cNvPr id="132" name="任意多边形: 形状 131">
              <a:extLst>
                <a:ext uri="{FF2B5EF4-FFF2-40B4-BE49-F238E27FC236}">
                  <a16:creationId xmlns:a16="http://schemas.microsoft.com/office/drawing/2014/main" id="{A02315F1-01CC-48C8-8F82-303229EB92B9}"/>
                </a:ext>
              </a:extLst>
            </p:cNvPr>
            <p:cNvSpPr/>
            <p:nvPr/>
          </p:nvSpPr>
          <p:spPr>
            <a:xfrm flipH="1">
              <a:off x="7357915" y="5280849"/>
              <a:ext cx="4210977" cy="397774"/>
            </a:xfrm>
            <a:custGeom>
              <a:avLst/>
              <a:gdLst>
                <a:gd name="connsiteX0" fmla="*/ 5223517 w 5223516"/>
                <a:gd name="connsiteY0" fmla="*/ 297831 h 595661"/>
                <a:gd name="connsiteX1" fmla="*/ 2611758 w 5223516"/>
                <a:gd name="connsiteY1" fmla="*/ 595662 h 595661"/>
                <a:gd name="connsiteX2" fmla="*/ 0 w 5223516"/>
                <a:gd name="connsiteY2" fmla="*/ 297831 h 595661"/>
                <a:gd name="connsiteX3" fmla="*/ 2611758 w 5223516"/>
                <a:gd name="connsiteY3" fmla="*/ 0 h 595661"/>
                <a:gd name="connsiteX4" fmla="*/ 5223517 w 5223516"/>
                <a:gd name="connsiteY4" fmla="*/ 297831 h 59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3516" h="595661">
                  <a:moveTo>
                    <a:pt x="5223517" y="297831"/>
                  </a:moveTo>
                  <a:cubicBezTo>
                    <a:pt x="5223517" y="462318"/>
                    <a:pt x="4054193" y="595662"/>
                    <a:pt x="2611758" y="595662"/>
                  </a:cubicBezTo>
                  <a:cubicBezTo>
                    <a:pt x="1169324" y="595662"/>
                    <a:pt x="0" y="462318"/>
                    <a:pt x="0" y="297831"/>
                  </a:cubicBezTo>
                  <a:cubicBezTo>
                    <a:pt x="0" y="133343"/>
                    <a:pt x="1169324" y="0"/>
                    <a:pt x="2611758" y="0"/>
                  </a:cubicBezTo>
                  <a:cubicBezTo>
                    <a:pt x="4054193" y="0"/>
                    <a:pt x="5223517" y="133343"/>
                    <a:pt x="5223517" y="297831"/>
                  </a:cubicBezTo>
                  <a:close/>
                </a:path>
              </a:pathLst>
            </a:custGeom>
            <a:solidFill>
              <a:srgbClr val="E6E6E6">
                <a:alpha val="30000"/>
              </a:srgbClr>
            </a:solidFill>
            <a:ln w="16478"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6CA09C39-895D-4B1E-9F87-1137EB2A54D1}"/>
                </a:ext>
              </a:extLst>
            </p:cNvPr>
            <p:cNvSpPr/>
            <p:nvPr/>
          </p:nvSpPr>
          <p:spPr>
            <a:xfrm flipH="1">
              <a:off x="8686415" y="3590100"/>
              <a:ext cx="2258964" cy="1869043"/>
            </a:xfrm>
            <a:custGeom>
              <a:avLst/>
              <a:gdLst>
                <a:gd name="connsiteX0" fmla="*/ 474685 w 2258964"/>
                <a:gd name="connsiteY0" fmla="*/ 0 h 1833346"/>
                <a:gd name="connsiteX1" fmla="*/ 35983 w 2258964"/>
                <a:gd name="connsiteY1" fmla="*/ 617208 h 1833346"/>
                <a:gd name="connsiteX2" fmla="*/ 895079 w 2258964"/>
                <a:gd name="connsiteY2" fmla="*/ 1831403 h 1833346"/>
                <a:gd name="connsiteX3" fmla="*/ 2196011 w 2258964"/>
                <a:gd name="connsiteY3" fmla="*/ 916696 h 1833346"/>
                <a:gd name="connsiteX4" fmla="*/ 474685 w 2258964"/>
                <a:gd name="connsiteY4" fmla="*/ 0 h 1833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964" h="1833346">
                  <a:moveTo>
                    <a:pt x="474685" y="0"/>
                  </a:moveTo>
                  <a:cubicBezTo>
                    <a:pt x="474685" y="0"/>
                    <a:pt x="86615" y="186787"/>
                    <a:pt x="35983" y="617208"/>
                  </a:cubicBezTo>
                  <a:cubicBezTo>
                    <a:pt x="-14649" y="1047629"/>
                    <a:pt x="-157639" y="1878804"/>
                    <a:pt x="895079" y="1831403"/>
                  </a:cubicBezTo>
                  <a:cubicBezTo>
                    <a:pt x="1947798" y="1784002"/>
                    <a:pt x="2444224" y="1724999"/>
                    <a:pt x="2196011" y="916696"/>
                  </a:cubicBezTo>
                  <a:cubicBezTo>
                    <a:pt x="1947798" y="108393"/>
                    <a:pt x="474685" y="0"/>
                    <a:pt x="474685" y="0"/>
                  </a:cubicBezTo>
                  <a:close/>
                </a:path>
              </a:pathLst>
            </a:custGeom>
            <a:solidFill>
              <a:schemeClr val="accent4"/>
            </a:solidFill>
            <a:ln w="16478"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FFBCC4B4-3B73-4611-BDA4-B1491F67E9B0}"/>
                </a:ext>
              </a:extLst>
            </p:cNvPr>
            <p:cNvSpPr/>
            <p:nvPr/>
          </p:nvSpPr>
          <p:spPr>
            <a:xfrm flipH="1">
              <a:off x="8704807" y="3769371"/>
              <a:ext cx="1810496" cy="1366188"/>
            </a:xfrm>
            <a:custGeom>
              <a:avLst/>
              <a:gdLst>
                <a:gd name="connsiteX0" fmla="*/ 4862 w 1810496"/>
                <a:gd name="connsiteY0" fmla="*/ 47733 h 1340095"/>
                <a:gd name="connsiteX1" fmla="*/ 144884 w 1810496"/>
                <a:gd name="connsiteY1" fmla="*/ 363960 h 1340095"/>
                <a:gd name="connsiteX2" fmla="*/ 678088 w 1810496"/>
                <a:gd name="connsiteY2" fmla="*/ 964926 h 1340095"/>
                <a:gd name="connsiteX3" fmla="*/ 760551 w 1810496"/>
                <a:gd name="connsiteY3" fmla="*/ 1167623 h 1340095"/>
                <a:gd name="connsiteX4" fmla="*/ 813162 w 1810496"/>
                <a:gd name="connsiteY4" fmla="*/ 1265408 h 1340095"/>
                <a:gd name="connsiteX5" fmla="*/ 1706397 w 1810496"/>
                <a:gd name="connsiteY5" fmla="*/ 1111935 h 1340095"/>
                <a:gd name="connsiteX6" fmla="*/ 1617833 w 1810496"/>
                <a:gd name="connsiteY6" fmla="*/ 664443 h 1340095"/>
                <a:gd name="connsiteX7" fmla="*/ 396395 w 1810496"/>
                <a:gd name="connsiteY7" fmla="*/ 0 h 13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0496" h="1340095">
                  <a:moveTo>
                    <a:pt x="4862" y="47733"/>
                  </a:moveTo>
                  <a:cubicBezTo>
                    <a:pt x="-17405" y="172023"/>
                    <a:pt x="38100" y="297377"/>
                    <a:pt x="144884" y="363960"/>
                  </a:cubicBezTo>
                  <a:cubicBezTo>
                    <a:pt x="287709" y="458596"/>
                    <a:pt x="507720" y="794879"/>
                    <a:pt x="678088" y="964926"/>
                  </a:cubicBezTo>
                  <a:cubicBezTo>
                    <a:pt x="731808" y="1018446"/>
                    <a:pt x="761573" y="1091611"/>
                    <a:pt x="760551" y="1167623"/>
                  </a:cubicBezTo>
                  <a:cubicBezTo>
                    <a:pt x="760551" y="1198284"/>
                    <a:pt x="772920" y="1232261"/>
                    <a:pt x="813162" y="1265408"/>
                  </a:cubicBezTo>
                  <a:cubicBezTo>
                    <a:pt x="931578" y="1362696"/>
                    <a:pt x="1428498" y="1411257"/>
                    <a:pt x="1706397" y="1111935"/>
                  </a:cubicBezTo>
                  <a:cubicBezTo>
                    <a:pt x="1984297" y="812612"/>
                    <a:pt x="1617833" y="664443"/>
                    <a:pt x="1617833" y="664443"/>
                  </a:cubicBezTo>
                  <a:lnTo>
                    <a:pt x="396395" y="0"/>
                  </a:lnTo>
                  <a:close/>
                </a:path>
              </a:pathLst>
            </a:custGeom>
            <a:solidFill>
              <a:srgbClr val="000000">
                <a:alpha val="9000"/>
              </a:srgbClr>
            </a:solidFill>
            <a:ln w="16478"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B4561E1C-41EF-4227-B3C2-1E28A919F4D9}"/>
                </a:ext>
              </a:extLst>
            </p:cNvPr>
            <p:cNvSpPr/>
            <p:nvPr/>
          </p:nvSpPr>
          <p:spPr>
            <a:xfrm flipH="1">
              <a:off x="7662800" y="5311852"/>
              <a:ext cx="301285" cy="167884"/>
            </a:xfrm>
            <a:custGeom>
              <a:avLst/>
              <a:gdLst>
                <a:gd name="connsiteX0" fmla="*/ 153638 w 301285"/>
                <a:gd name="connsiteY0" fmla="*/ 0 h 164678"/>
                <a:gd name="connsiteX1" fmla="*/ 244511 w 301285"/>
                <a:gd name="connsiteY1" fmla="*/ 80549 h 164678"/>
                <a:gd name="connsiteX2" fmla="*/ 202785 w 301285"/>
                <a:gd name="connsiteY2" fmla="*/ 163417 h 164678"/>
                <a:gd name="connsiteX3" fmla="*/ 3225 w 301285"/>
                <a:gd name="connsiteY3" fmla="*/ 94305 h 164678"/>
                <a:gd name="connsiteX4" fmla="*/ 14441 w 301285"/>
                <a:gd name="connsiteY4" fmla="*/ 4143 h 164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285" h="164678">
                  <a:moveTo>
                    <a:pt x="153638" y="0"/>
                  </a:moveTo>
                  <a:cubicBezTo>
                    <a:pt x="153638" y="0"/>
                    <a:pt x="179531" y="66295"/>
                    <a:pt x="244511" y="80549"/>
                  </a:cubicBezTo>
                  <a:cubicBezTo>
                    <a:pt x="309492" y="94802"/>
                    <a:pt x="344786" y="175682"/>
                    <a:pt x="202785" y="163417"/>
                  </a:cubicBezTo>
                  <a:cubicBezTo>
                    <a:pt x="60785" y="151153"/>
                    <a:pt x="-17225" y="172699"/>
                    <a:pt x="3225" y="94305"/>
                  </a:cubicBezTo>
                  <a:cubicBezTo>
                    <a:pt x="23676" y="15911"/>
                    <a:pt x="14441" y="4143"/>
                    <a:pt x="14441" y="4143"/>
                  </a:cubicBezTo>
                  <a:close/>
                </a:path>
              </a:pathLst>
            </a:custGeom>
            <a:solidFill>
              <a:srgbClr val="F4A28C"/>
            </a:solidFill>
            <a:ln w="16478"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42CD1E61-3B24-46B4-B1BB-2684A75E58C1}"/>
                </a:ext>
              </a:extLst>
            </p:cNvPr>
            <p:cNvSpPr/>
            <p:nvPr/>
          </p:nvSpPr>
          <p:spPr>
            <a:xfrm flipH="1">
              <a:off x="8699369" y="5186479"/>
              <a:ext cx="260647" cy="273289"/>
            </a:xfrm>
            <a:custGeom>
              <a:avLst/>
              <a:gdLst>
                <a:gd name="connsiteX0" fmla="*/ 195969 w 260647"/>
                <a:gd name="connsiteY0" fmla="*/ 67787 h 268069"/>
                <a:gd name="connsiteX1" fmla="*/ 233407 w 260647"/>
                <a:gd name="connsiteY1" fmla="*/ 183803 h 268069"/>
                <a:gd name="connsiteX2" fmla="*/ 155893 w 260647"/>
                <a:gd name="connsiteY2" fmla="*/ 233525 h 268069"/>
                <a:gd name="connsiteX3" fmla="*/ 19169 w 260647"/>
                <a:gd name="connsiteY3" fmla="*/ 71930 h 268069"/>
                <a:gd name="connsiteX4" fmla="*/ 74419 w 260647"/>
                <a:gd name="connsiteY4" fmla="*/ 0 h 26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47" h="268069">
                  <a:moveTo>
                    <a:pt x="195969" y="67787"/>
                  </a:moveTo>
                  <a:cubicBezTo>
                    <a:pt x="195969" y="67787"/>
                    <a:pt x="185084" y="137562"/>
                    <a:pt x="233407" y="183803"/>
                  </a:cubicBezTo>
                  <a:cubicBezTo>
                    <a:pt x="281731" y="230044"/>
                    <a:pt x="271505" y="316394"/>
                    <a:pt x="155893" y="233525"/>
                  </a:cubicBezTo>
                  <a:cubicBezTo>
                    <a:pt x="40280" y="150656"/>
                    <a:pt x="-38060" y="128944"/>
                    <a:pt x="19169" y="71930"/>
                  </a:cubicBezTo>
                  <a:cubicBezTo>
                    <a:pt x="76398" y="14917"/>
                    <a:pt x="74419" y="0"/>
                    <a:pt x="74419" y="0"/>
                  </a:cubicBezTo>
                  <a:close/>
                </a:path>
              </a:pathLst>
            </a:custGeom>
            <a:solidFill>
              <a:srgbClr val="F4A28C"/>
            </a:solidFill>
            <a:ln w="16478"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3E5E3AC6-B8C8-4FB9-A828-DAFEF91F3744}"/>
                </a:ext>
              </a:extLst>
            </p:cNvPr>
            <p:cNvSpPr/>
            <p:nvPr/>
          </p:nvSpPr>
          <p:spPr>
            <a:xfrm flipH="1">
              <a:off x="7780041" y="4244331"/>
              <a:ext cx="1372734" cy="1105706"/>
            </a:xfrm>
            <a:custGeom>
              <a:avLst/>
              <a:gdLst>
                <a:gd name="connsiteX0" fmla="*/ 512753 w 1372734"/>
                <a:gd name="connsiteY0" fmla="*/ 0 h 1084588"/>
                <a:gd name="connsiteX1" fmla="*/ 1372674 w 1372734"/>
                <a:gd name="connsiteY1" fmla="*/ 1049618 h 1084588"/>
                <a:gd name="connsiteX2" fmla="*/ 1167837 w 1372734"/>
                <a:gd name="connsiteY2" fmla="*/ 1084588 h 1084588"/>
                <a:gd name="connsiteX3" fmla="*/ 0 w 1372734"/>
                <a:gd name="connsiteY3" fmla="*/ 509147 h 1084588"/>
                <a:gd name="connsiteX4" fmla="*/ 58878 w 1372734"/>
                <a:gd name="connsiteY4" fmla="*/ 76239 h 1084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734" h="1084588">
                  <a:moveTo>
                    <a:pt x="512753" y="0"/>
                  </a:moveTo>
                  <a:cubicBezTo>
                    <a:pt x="512753" y="0"/>
                    <a:pt x="1381085" y="8950"/>
                    <a:pt x="1372674" y="1049618"/>
                  </a:cubicBezTo>
                  <a:lnTo>
                    <a:pt x="1167837" y="1084588"/>
                  </a:lnTo>
                  <a:cubicBezTo>
                    <a:pt x="1167837" y="1084588"/>
                    <a:pt x="1128419" y="-14419"/>
                    <a:pt x="0" y="509147"/>
                  </a:cubicBezTo>
                  <a:lnTo>
                    <a:pt x="58878" y="76239"/>
                  </a:lnTo>
                  <a:close/>
                </a:path>
              </a:pathLst>
            </a:custGeom>
            <a:solidFill>
              <a:srgbClr val="24285B"/>
            </a:solidFill>
            <a:ln w="16478"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7063BADB-BBFA-4B7F-98D4-452138B29672}"/>
                </a:ext>
              </a:extLst>
            </p:cNvPr>
            <p:cNvSpPr/>
            <p:nvPr/>
          </p:nvSpPr>
          <p:spPr>
            <a:xfrm flipH="1">
              <a:off x="7780041" y="4244331"/>
              <a:ext cx="1372734" cy="1105706"/>
            </a:xfrm>
            <a:custGeom>
              <a:avLst/>
              <a:gdLst>
                <a:gd name="connsiteX0" fmla="*/ 512753 w 1372734"/>
                <a:gd name="connsiteY0" fmla="*/ 0 h 1084588"/>
                <a:gd name="connsiteX1" fmla="*/ 1372674 w 1372734"/>
                <a:gd name="connsiteY1" fmla="*/ 1049618 h 1084588"/>
                <a:gd name="connsiteX2" fmla="*/ 1167837 w 1372734"/>
                <a:gd name="connsiteY2" fmla="*/ 1084588 h 1084588"/>
                <a:gd name="connsiteX3" fmla="*/ 0 w 1372734"/>
                <a:gd name="connsiteY3" fmla="*/ 509147 h 1084588"/>
                <a:gd name="connsiteX4" fmla="*/ 58878 w 1372734"/>
                <a:gd name="connsiteY4" fmla="*/ 76239 h 1084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734" h="1084588">
                  <a:moveTo>
                    <a:pt x="512753" y="0"/>
                  </a:moveTo>
                  <a:cubicBezTo>
                    <a:pt x="512753" y="0"/>
                    <a:pt x="1381085" y="8950"/>
                    <a:pt x="1372674" y="1049618"/>
                  </a:cubicBezTo>
                  <a:lnTo>
                    <a:pt x="1167837" y="1084588"/>
                  </a:lnTo>
                  <a:cubicBezTo>
                    <a:pt x="1167837" y="1084588"/>
                    <a:pt x="1128419" y="-14419"/>
                    <a:pt x="0" y="509147"/>
                  </a:cubicBezTo>
                  <a:lnTo>
                    <a:pt x="58878" y="76239"/>
                  </a:lnTo>
                  <a:close/>
                </a:path>
              </a:pathLst>
            </a:custGeom>
            <a:solidFill>
              <a:srgbClr val="000000">
                <a:alpha val="9000"/>
              </a:srgbClr>
            </a:solidFill>
            <a:ln w="16478"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501911A0-DBAA-4859-AB67-E00E15FED026}"/>
                </a:ext>
              </a:extLst>
            </p:cNvPr>
            <p:cNvSpPr/>
            <p:nvPr/>
          </p:nvSpPr>
          <p:spPr>
            <a:xfrm flipH="1">
              <a:off x="8496538" y="3229191"/>
              <a:ext cx="75370" cy="59137"/>
            </a:xfrm>
            <a:custGeom>
              <a:avLst/>
              <a:gdLst>
                <a:gd name="connsiteX0" fmla="*/ 0 w 75370"/>
                <a:gd name="connsiteY0" fmla="*/ 37788 h 58008"/>
                <a:gd name="connsiteX1" fmla="*/ 75371 w 75370"/>
                <a:gd name="connsiteY1" fmla="*/ 58008 h 58008"/>
                <a:gd name="connsiteX2" fmla="*/ 21770 w 75370"/>
                <a:gd name="connsiteY2" fmla="*/ 0 h 58008"/>
                <a:gd name="connsiteX3" fmla="*/ 0 w 75370"/>
                <a:gd name="connsiteY3" fmla="*/ 37788 h 58008"/>
              </a:gdLst>
              <a:ahLst/>
              <a:cxnLst>
                <a:cxn ang="0">
                  <a:pos x="connsiteX0" y="connsiteY0"/>
                </a:cxn>
                <a:cxn ang="0">
                  <a:pos x="connsiteX1" y="connsiteY1"/>
                </a:cxn>
                <a:cxn ang="0">
                  <a:pos x="connsiteX2" y="connsiteY2"/>
                </a:cxn>
                <a:cxn ang="0">
                  <a:pos x="connsiteX3" y="connsiteY3"/>
                </a:cxn>
              </a:cxnLst>
              <a:rect l="l" t="t" r="r" b="b"/>
              <a:pathLst>
                <a:path w="75370" h="58008">
                  <a:moveTo>
                    <a:pt x="0" y="37788"/>
                  </a:moveTo>
                  <a:lnTo>
                    <a:pt x="75371" y="58008"/>
                  </a:lnTo>
                  <a:lnTo>
                    <a:pt x="21770" y="0"/>
                  </a:lnTo>
                  <a:lnTo>
                    <a:pt x="0" y="37788"/>
                  </a:lnTo>
                  <a:close/>
                </a:path>
              </a:pathLst>
            </a:custGeom>
            <a:solidFill>
              <a:srgbClr val="FFD200"/>
            </a:solidFill>
            <a:ln w="16478"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1E95AC4C-3A0B-4DB1-962B-4F0710B2BAF1}"/>
                </a:ext>
              </a:extLst>
            </p:cNvPr>
            <p:cNvSpPr/>
            <p:nvPr/>
          </p:nvSpPr>
          <p:spPr>
            <a:xfrm flipH="1">
              <a:off x="8640656" y="3024885"/>
              <a:ext cx="1115746" cy="1096242"/>
            </a:xfrm>
            <a:custGeom>
              <a:avLst/>
              <a:gdLst>
                <a:gd name="connsiteX0" fmla="*/ 0 w 1115746"/>
                <a:gd name="connsiteY0" fmla="*/ 753305 h 1075305"/>
                <a:gd name="connsiteX1" fmla="*/ 516381 w 1115746"/>
                <a:gd name="connsiteY1" fmla="*/ 1067378 h 1075305"/>
                <a:gd name="connsiteX2" fmla="*/ 1021878 w 1115746"/>
                <a:gd name="connsiteY2" fmla="*/ 228082 h 1075305"/>
                <a:gd name="connsiteX3" fmla="*/ 1096589 w 1115746"/>
                <a:gd name="connsiteY3" fmla="*/ 27870 h 1075305"/>
                <a:gd name="connsiteX4" fmla="*/ 912532 w 1115746"/>
                <a:gd name="connsiteY4" fmla="*/ 150682 h 1075305"/>
                <a:gd name="connsiteX5" fmla="*/ 413138 w 1115746"/>
                <a:gd name="connsiteY5" fmla="*/ 590384 h 107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746" h="1075305">
                  <a:moveTo>
                    <a:pt x="0" y="753305"/>
                  </a:moveTo>
                  <a:cubicBezTo>
                    <a:pt x="0" y="753305"/>
                    <a:pt x="150082" y="1134502"/>
                    <a:pt x="516381" y="1067378"/>
                  </a:cubicBezTo>
                  <a:cubicBezTo>
                    <a:pt x="882681" y="1000254"/>
                    <a:pt x="1021878" y="228082"/>
                    <a:pt x="1021878" y="228082"/>
                  </a:cubicBezTo>
                  <a:cubicBezTo>
                    <a:pt x="1021878" y="228082"/>
                    <a:pt x="1166682" y="133445"/>
                    <a:pt x="1096589" y="27870"/>
                  </a:cubicBezTo>
                  <a:cubicBezTo>
                    <a:pt x="1026496" y="-77705"/>
                    <a:pt x="912532" y="150682"/>
                    <a:pt x="912532" y="150682"/>
                  </a:cubicBezTo>
                  <a:cubicBezTo>
                    <a:pt x="912532" y="150682"/>
                    <a:pt x="754699" y="801369"/>
                    <a:pt x="413138" y="590384"/>
                  </a:cubicBezTo>
                  <a:close/>
                </a:path>
              </a:pathLst>
            </a:custGeom>
            <a:solidFill>
              <a:srgbClr val="F4A28C"/>
            </a:solidFill>
            <a:ln w="16478"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0D2D1248-C577-4A91-942C-964A0AB20CEF}"/>
                </a:ext>
              </a:extLst>
            </p:cNvPr>
            <p:cNvSpPr/>
            <p:nvPr/>
          </p:nvSpPr>
          <p:spPr>
            <a:xfrm flipH="1">
              <a:off x="8640656" y="3024885"/>
              <a:ext cx="1115746" cy="1096242"/>
            </a:xfrm>
            <a:custGeom>
              <a:avLst/>
              <a:gdLst>
                <a:gd name="connsiteX0" fmla="*/ 0 w 1115746"/>
                <a:gd name="connsiteY0" fmla="*/ 753305 h 1075305"/>
                <a:gd name="connsiteX1" fmla="*/ 516381 w 1115746"/>
                <a:gd name="connsiteY1" fmla="*/ 1067378 h 1075305"/>
                <a:gd name="connsiteX2" fmla="*/ 1021878 w 1115746"/>
                <a:gd name="connsiteY2" fmla="*/ 228082 h 1075305"/>
                <a:gd name="connsiteX3" fmla="*/ 1096589 w 1115746"/>
                <a:gd name="connsiteY3" fmla="*/ 27870 h 1075305"/>
                <a:gd name="connsiteX4" fmla="*/ 912532 w 1115746"/>
                <a:gd name="connsiteY4" fmla="*/ 150682 h 1075305"/>
                <a:gd name="connsiteX5" fmla="*/ 413138 w 1115746"/>
                <a:gd name="connsiteY5" fmla="*/ 590384 h 107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746" h="1075305">
                  <a:moveTo>
                    <a:pt x="0" y="753305"/>
                  </a:moveTo>
                  <a:cubicBezTo>
                    <a:pt x="0" y="753305"/>
                    <a:pt x="150082" y="1134502"/>
                    <a:pt x="516381" y="1067378"/>
                  </a:cubicBezTo>
                  <a:cubicBezTo>
                    <a:pt x="882681" y="1000254"/>
                    <a:pt x="1021878" y="228082"/>
                    <a:pt x="1021878" y="228082"/>
                  </a:cubicBezTo>
                  <a:cubicBezTo>
                    <a:pt x="1021878" y="228082"/>
                    <a:pt x="1166682" y="133445"/>
                    <a:pt x="1096589" y="27870"/>
                  </a:cubicBezTo>
                  <a:cubicBezTo>
                    <a:pt x="1026496" y="-77705"/>
                    <a:pt x="912532" y="150682"/>
                    <a:pt x="912532" y="150682"/>
                  </a:cubicBezTo>
                  <a:cubicBezTo>
                    <a:pt x="912532" y="150682"/>
                    <a:pt x="754699" y="801369"/>
                    <a:pt x="413138" y="590384"/>
                  </a:cubicBezTo>
                  <a:close/>
                </a:path>
              </a:pathLst>
            </a:custGeom>
            <a:solidFill>
              <a:srgbClr val="000000">
                <a:alpha val="9000"/>
              </a:srgbClr>
            </a:solidFill>
            <a:ln w="16478"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DC88140B-A48B-4A12-AA38-7C1EF95022C8}"/>
                </a:ext>
              </a:extLst>
            </p:cNvPr>
            <p:cNvSpPr/>
            <p:nvPr/>
          </p:nvSpPr>
          <p:spPr>
            <a:xfrm flipH="1">
              <a:off x="9039802" y="3001672"/>
              <a:ext cx="1133597" cy="1748034"/>
            </a:xfrm>
            <a:custGeom>
              <a:avLst/>
              <a:gdLst>
                <a:gd name="connsiteX0" fmla="*/ 421615 w 1133597"/>
                <a:gd name="connsiteY0" fmla="*/ 1748 h 1714648"/>
                <a:gd name="connsiteX1" fmla="*/ 500779 w 1133597"/>
                <a:gd name="connsiteY1" fmla="*/ 18322 h 1714648"/>
                <a:gd name="connsiteX2" fmla="*/ 998854 w 1133597"/>
                <a:gd name="connsiteY2" fmla="*/ 686411 h 1714648"/>
                <a:gd name="connsiteX3" fmla="*/ 1133598 w 1133597"/>
                <a:gd name="connsiteY3" fmla="*/ 1338092 h 1714648"/>
                <a:gd name="connsiteX4" fmla="*/ 601548 w 1133597"/>
                <a:gd name="connsiteY4" fmla="*/ 1714648 h 1714648"/>
                <a:gd name="connsiteX5" fmla="*/ 10621 w 1133597"/>
                <a:gd name="connsiteY5" fmla="*/ 413441 h 1714648"/>
                <a:gd name="connsiteX6" fmla="*/ 421615 w 1133597"/>
                <a:gd name="connsiteY6" fmla="*/ 1748 h 171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3597" h="1714648">
                  <a:moveTo>
                    <a:pt x="421615" y="1748"/>
                  </a:moveTo>
                  <a:lnTo>
                    <a:pt x="500779" y="18322"/>
                  </a:lnTo>
                  <a:cubicBezTo>
                    <a:pt x="500779" y="18322"/>
                    <a:pt x="1112652" y="352118"/>
                    <a:pt x="998854" y="686411"/>
                  </a:cubicBezTo>
                  <a:cubicBezTo>
                    <a:pt x="885055" y="1020704"/>
                    <a:pt x="1133598" y="1338092"/>
                    <a:pt x="1133598" y="1338092"/>
                  </a:cubicBezTo>
                  <a:lnTo>
                    <a:pt x="601548" y="1714648"/>
                  </a:lnTo>
                  <a:cubicBezTo>
                    <a:pt x="601548" y="1714648"/>
                    <a:pt x="-93447" y="1368091"/>
                    <a:pt x="10621" y="413441"/>
                  </a:cubicBezTo>
                  <a:cubicBezTo>
                    <a:pt x="10621" y="413441"/>
                    <a:pt x="58944" y="-31234"/>
                    <a:pt x="421615" y="1748"/>
                  </a:cubicBezTo>
                  <a:close/>
                </a:path>
              </a:pathLst>
            </a:custGeom>
            <a:solidFill>
              <a:srgbClr val="68E1FD"/>
            </a:solidFill>
            <a:ln w="16478"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11B820EF-16D2-4DD2-903C-A027457F4574}"/>
                </a:ext>
              </a:extLst>
            </p:cNvPr>
            <p:cNvSpPr/>
            <p:nvPr/>
          </p:nvSpPr>
          <p:spPr>
            <a:xfrm rot="20059200" flipH="1">
              <a:off x="8546109" y="3123051"/>
              <a:ext cx="111324" cy="973744"/>
            </a:xfrm>
            <a:custGeom>
              <a:avLst/>
              <a:gdLst>
                <a:gd name="connsiteX0" fmla="*/ 0 w 111324"/>
                <a:gd name="connsiteY0" fmla="*/ 0 h 955146"/>
                <a:gd name="connsiteX1" fmla="*/ 111325 w 111324"/>
                <a:gd name="connsiteY1" fmla="*/ 0 h 955146"/>
                <a:gd name="connsiteX2" fmla="*/ 111325 w 111324"/>
                <a:gd name="connsiteY2" fmla="*/ 955147 h 955146"/>
                <a:gd name="connsiteX3" fmla="*/ 0 w 111324"/>
                <a:gd name="connsiteY3" fmla="*/ 955147 h 955146"/>
              </a:gdLst>
              <a:ahLst/>
              <a:cxnLst>
                <a:cxn ang="0">
                  <a:pos x="connsiteX0" y="connsiteY0"/>
                </a:cxn>
                <a:cxn ang="0">
                  <a:pos x="connsiteX1" y="connsiteY1"/>
                </a:cxn>
                <a:cxn ang="0">
                  <a:pos x="connsiteX2" y="connsiteY2"/>
                </a:cxn>
                <a:cxn ang="0">
                  <a:pos x="connsiteX3" y="connsiteY3"/>
                </a:cxn>
              </a:cxnLst>
              <a:rect l="l" t="t" r="r" b="b"/>
              <a:pathLst>
                <a:path w="111324" h="955146">
                  <a:moveTo>
                    <a:pt x="0" y="0"/>
                  </a:moveTo>
                  <a:lnTo>
                    <a:pt x="111325" y="0"/>
                  </a:lnTo>
                  <a:lnTo>
                    <a:pt x="111325" y="955147"/>
                  </a:lnTo>
                  <a:lnTo>
                    <a:pt x="0" y="955147"/>
                  </a:lnTo>
                  <a:close/>
                </a:path>
              </a:pathLst>
            </a:custGeom>
            <a:solidFill>
              <a:srgbClr val="E6E6E6"/>
            </a:solidFill>
            <a:ln w="16478"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FEE76230-405C-4DAC-A86A-7E6660E45544}"/>
                </a:ext>
              </a:extLst>
            </p:cNvPr>
            <p:cNvSpPr/>
            <p:nvPr/>
          </p:nvSpPr>
          <p:spPr>
            <a:xfrm flipH="1">
              <a:off x="11062813" y="5601521"/>
              <a:ext cx="269158" cy="226826"/>
            </a:xfrm>
            <a:custGeom>
              <a:avLst/>
              <a:gdLst>
                <a:gd name="connsiteX0" fmla="*/ 205662 w 269158"/>
                <a:gd name="connsiteY0" fmla="*/ 208573 h 222494"/>
                <a:gd name="connsiteX1" fmla="*/ 0 w 269158"/>
                <a:gd name="connsiteY1" fmla="*/ 4218 h 222494"/>
                <a:gd name="connsiteX2" fmla="*/ 269158 w 269158"/>
                <a:gd name="connsiteY2" fmla="*/ 222495 h 222494"/>
              </a:gdLst>
              <a:ahLst/>
              <a:cxnLst>
                <a:cxn ang="0">
                  <a:pos x="connsiteX0" y="connsiteY0"/>
                </a:cxn>
                <a:cxn ang="0">
                  <a:pos x="connsiteX1" y="connsiteY1"/>
                </a:cxn>
                <a:cxn ang="0">
                  <a:pos x="connsiteX2" y="connsiteY2"/>
                </a:cxn>
              </a:cxnLst>
              <a:rect l="l" t="t" r="r" b="b"/>
              <a:pathLst>
                <a:path w="269158" h="222494">
                  <a:moveTo>
                    <a:pt x="205662" y="208573"/>
                  </a:moveTo>
                  <a:cubicBezTo>
                    <a:pt x="205662" y="208573"/>
                    <a:pt x="36779" y="162166"/>
                    <a:pt x="0" y="4218"/>
                  </a:cubicBezTo>
                  <a:cubicBezTo>
                    <a:pt x="0" y="4218"/>
                    <a:pt x="261736" y="-48984"/>
                    <a:pt x="269158" y="222495"/>
                  </a:cubicBezTo>
                  <a:close/>
                </a:path>
              </a:pathLst>
            </a:custGeom>
            <a:solidFill>
              <a:srgbClr val="68E1FD">
                <a:alpha val="58000"/>
              </a:srgbClr>
            </a:solidFill>
            <a:ln w="16478"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C93EEB55-42AA-4E73-A23B-F6EF618DB75F}"/>
                </a:ext>
              </a:extLst>
            </p:cNvPr>
            <p:cNvSpPr/>
            <p:nvPr/>
          </p:nvSpPr>
          <p:spPr>
            <a:xfrm flipH="1">
              <a:off x="10986909" y="5427395"/>
              <a:ext cx="176066" cy="370371"/>
            </a:xfrm>
            <a:custGeom>
              <a:avLst/>
              <a:gdLst>
                <a:gd name="connsiteX0" fmla="*/ 56952 w 176066"/>
                <a:gd name="connsiteY0" fmla="*/ 362800 h 363297"/>
                <a:gd name="connsiteX1" fmla="*/ 42768 w 176066"/>
                <a:gd name="connsiteY1" fmla="*/ 0 h 363297"/>
                <a:gd name="connsiteX2" fmla="*/ 153433 w 176066"/>
                <a:gd name="connsiteY2" fmla="*/ 363297 h 363297"/>
              </a:gdLst>
              <a:ahLst/>
              <a:cxnLst>
                <a:cxn ang="0">
                  <a:pos x="connsiteX0" y="connsiteY0"/>
                </a:cxn>
                <a:cxn ang="0">
                  <a:pos x="connsiteX1" y="connsiteY1"/>
                </a:cxn>
                <a:cxn ang="0">
                  <a:pos x="connsiteX2" y="connsiteY2"/>
                </a:cxn>
              </a:cxnLst>
              <a:rect l="l" t="t" r="r" b="b"/>
              <a:pathLst>
                <a:path w="176066" h="363297">
                  <a:moveTo>
                    <a:pt x="56952" y="362800"/>
                  </a:moveTo>
                  <a:cubicBezTo>
                    <a:pt x="56952" y="362800"/>
                    <a:pt x="-61134" y="175351"/>
                    <a:pt x="42768" y="0"/>
                  </a:cubicBezTo>
                  <a:cubicBezTo>
                    <a:pt x="42768" y="0"/>
                    <a:pt x="241833" y="126955"/>
                    <a:pt x="153433" y="363297"/>
                  </a:cubicBezTo>
                  <a:close/>
                </a:path>
              </a:pathLst>
            </a:custGeom>
            <a:solidFill>
              <a:srgbClr val="68E1FD">
                <a:alpha val="73000"/>
              </a:srgbClr>
            </a:solidFill>
            <a:ln w="16478"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B92829D2-4B19-4B8F-AED0-C9FB54338254}"/>
                </a:ext>
              </a:extLst>
            </p:cNvPr>
            <p:cNvSpPr/>
            <p:nvPr/>
          </p:nvSpPr>
          <p:spPr>
            <a:xfrm flipH="1">
              <a:off x="10821408" y="5557159"/>
              <a:ext cx="254269" cy="240605"/>
            </a:xfrm>
            <a:custGeom>
              <a:avLst/>
              <a:gdLst>
                <a:gd name="connsiteX0" fmla="*/ 0 w 254269"/>
                <a:gd name="connsiteY0" fmla="*/ 235514 h 236010"/>
                <a:gd name="connsiteX1" fmla="*/ 250851 w 254269"/>
                <a:gd name="connsiteY1" fmla="*/ 0 h 236010"/>
                <a:gd name="connsiteX2" fmla="*/ 128807 w 254269"/>
                <a:gd name="connsiteY2" fmla="*/ 236011 h 236010"/>
              </a:gdLst>
              <a:ahLst/>
              <a:cxnLst>
                <a:cxn ang="0">
                  <a:pos x="connsiteX0" y="connsiteY0"/>
                </a:cxn>
                <a:cxn ang="0">
                  <a:pos x="connsiteX1" y="connsiteY1"/>
                </a:cxn>
                <a:cxn ang="0">
                  <a:pos x="connsiteX2" y="connsiteY2"/>
                </a:cxn>
              </a:cxnLst>
              <a:rect l="l" t="t" r="r" b="b"/>
              <a:pathLst>
                <a:path w="254269" h="236010">
                  <a:moveTo>
                    <a:pt x="0" y="235514"/>
                  </a:moveTo>
                  <a:cubicBezTo>
                    <a:pt x="0" y="235514"/>
                    <a:pt x="62342" y="37457"/>
                    <a:pt x="250851" y="0"/>
                  </a:cubicBezTo>
                  <a:cubicBezTo>
                    <a:pt x="250851" y="0"/>
                    <a:pt x="286310" y="128613"/>
                    <a:pt x="128807" y="236011"/>
                  </a:cubicBezTo>
                  <a:close/>
                </a:path>
              </a:pathLst>
            </a:custGeom>
            <a:solidFill>
              <a:srgbClr val="68E1FD"/>
            </a:solidFill>
            <a:ln w="16478"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D2D09549-CBF6-42D8-8237-797EB64D87DC}"/>
                </a:ext>
              </a:extLst>
            </p:cNvPr>
            <p:cNvSpPr/>
            <p:nvPr/>
          </p:nvSpPr>
          <p:spPr>
            <a:xfrm flipH="1">
              <a:off x="10916360" y="5792358"/>
              <a:ext cx="281857" cy="240944"/>
            </a:xfrm>
            <a:custGeom>
              <a:avLst/>
              <a:gdLst>
                <a:gd name="connsiteX0" fmla="*/ 0 w 281857"/>
                <a:gd name="connsiteY0" fmla="*/ 0 h 236342"/>
                <a:gd name="connsiteX1" fmla="*/ 34304 w 281857"/>
                <a:gd name="connsiteY1" fmla="*/ 235513 h 236342"/>
                <a:gd name="connsiteX2" fmla="*/ 250026 w 281857"/>
                <a:gd name="connsiteY2" fmla="*/ 236342 h 236342"/>
                <a:gd name="connsiteX3" fmla="*/ 281857 w 281857"/>
                <a:gd name="connsiteY3" fmla="*/ 1160 h 236342"/>
                <a:gd name="connsiteX4" fmla="*/ 0 w 281857"/>
                <a:gd name="connsiteY4" fmla="*/ 0 h 236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57" h="236342">
                  <a:moveTo>
                    <a:pt x="0" y="0"/>
                  </a:moveTo>
                  <a:lnTo>
                    <a:pt x="34304" y="235513"/>
                  </a:lnTo>
                  <a:lnTo>
                    <a:pt x="250026" y="236342"/>
                  </a:lnTo>
                  <a:lnTo>
                    <a:pt x="281857" y="1160"/>
                  </a:lnTo>
                  <a:lnTo>
                    <a:pt x="0" y="0"/>
                  </a:lnTo>
                  <a:close/>
                </a:path>
              </a:pathLst>
            </a:custGeom>
            <a:solidFill>
              <a:srgbClr val="24285B"/>
            </a:solidFill>
            <a:ln w="16478"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5836A5FA-40E7-4277-B1AC-E131F708B925}"/>
                </a:ext>
              </a:extLst>
            </p:cNvPr>
            <p:cNvSpPr/>
            <p:nvPr/>
          </p:nvSpPr>
          <p:spPr>
            <a:xfrm flipH="1">
              <a:off x="10174855" y="1445893"/>
              <a:ext cx="1197028" cy="858679"/>
            </a:xfrm>
            <a:custGeom>
              <a:avLst/>
              <a:gdLst>
                <a:gd name="connsiteX0" fmla="*/ 0 w 1197028"/>
                <a:gd name="connsiteY0" fmla="*/ 0 h 842279"/>
                <a:gd name="connsiteX1" fmla="*/ 1197029 w 1197028"/>
                <a:gd name="connsiteY1" fmla="*/ 0 h 842279"/>
                <a:gd name="connsiteX2" fmla="*/ 1197029 w 1197028"/>
                <a:gd name="connsiteY2" fmla="*/ 842280 h 842279"/>
                <a:gd name="connsiteX3" fmla="*/ 0 w 1197028"/>
                <a:gd name="connsiteY3" fmla="*/ 842280 h 842279"/>
              </a:gdLst>
              <a:ahLst/>
              <a:cxnLst>
                <a:cxn ang="0">
                  <a:pos x="connsiteX0" y="connsiteY0"/>
                </a:cxn>
                <a:cxn ang="0">
                  <a:pos x="connsiteX1" y="connsiteY1"/>
                </a:cxn>
                <a:cxn ang="0">
                  <a:pos x="connsiteX2" y="connsiteY2"/>
                </a:cxn>
                <a:cxn ang="0">
                  <a:pos x="connsiteX3" y="connsiteY3"/>
                </a:cxn>
              </a:cxnLst>
              <a:rect l="l" t="t" r="r" b="b"/>
              <a:pathLst>
                <a:path w="1197028" h="842279">
                  <a:moveTo>
                    <a:pt x="0" y="0"/>
                  </a:moveTo>
                  <a:lnTo>
                    <a:pt x="1197029" y="0"/>
                  </a:lnTo>
                  <a:lnTo>
                    <a:pt x="1197029" y="842280"/>
                  </a:lnTo>
                  <a:lnTo>
                    <a:pt x="0" y="842280"/>
                  </a:lnTo>
                  <a:close/>
                </a:path>
              </a:pathLst>
            </a:custGeom>
            <a:solidFill>
              <a:srgbClr val="E6E6E6">
                <a:alpha val="66000"/>
              </a:srgbClr>
            </a:solidFill>
            <a:ln w="16478"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E1B7E27E-C660-4A90-BA52-573BBFEA29BC}"/>
                </a:ext>
              </a:extLst>
            </p:cNvPr>
            <p:cNvSpPr/>
            <p:nvPr/>
          </p:nvSpPr>
          <p:spPr>
            <a:xfrm flipH="1">
              <a:off x="7497181" y="1953652"/>
              <a:ext cx="1081085" cy="775548"/>
            </a:xfrm>
            <a:custGeom>
              <a:avLst/>
              <a:gdLst>
                <a:gd name="connsiteX0" fmla="*/ 0 w 1081085"/>
                <a:gd name="connsiteY0" fmla="*/ 0 h 760736"/>
                <a:gd name="connsiteX1" fmla="*/ 1081085 w 1081085"/>
                <a:gd name="connsiteY1" fmla="*/ 0 h 760736"/>
                <a:gd name="connsiteX2" fmla="*/ 1081085 w 1081085"/>
                <a:gd name="connsiteY2" fmla="*/ 760737 h 760736"/>
                <a:gd name="connsiteX3" fmla="*/ 0 w 1081085"/>
                <a:gd name="connsiteY3" fmla="*/ 760737 h 760736"/>
              </a:gdLst>
              <a:ahLst/>
              <a:cxnLst>
                <a:cxn ang="0">
                  <a:pos x="connsiteX0" y="connsiteY0"/>
                </a:cxn>
                <a:cxn ang="0">
                  <a:pos x="connsiteX1" y="connsiteY1"/>
                </a:cxn>
                <a:cxn ang="0">
                  <a:pos x="connsiteX2" y="connsiteY2"/>
                </a:cxn>
                <a:cxn ang="0">
                  <a:pos x="connsiteX3" y="connsiteY3"/>
                </a:cxn>
              </a:cxnLst>
              <a:rect l="l" t="t" r="r" b="b"/>
              <a:pathLst>
                <a:path w="1081085" h="760736">
                  <a:moveTo>
                    <a:pt x="0" y="0"/>
                  </a:moveTo>
                  <a:lnTo>
                    <a:pt x="1081085" y="0"/>
                  </a:lnTo>
                  <a:lnTo>
                    <a:pt x="1081085" y="760737"/>
                  </a:lnTo>
                  <a:lnTo>
                    <a:pt x="0" y="760737"/>
                  </a:lnTo>
                  <a:close/>
                </a:path>
              </a:pathLst>
            </a:custGeom>
            <a:solidFill>
              <a:srgbClr val="E6E6E6">
                <a:alpha val="43000"/>
              </a:srgbClr>
            </a:solidFill>
            <a:ln w="16478"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C9C82436-3775-40B8-B91F-01F904C7503C}"/>
                </a:ext>
              </a:extLst>
            </p:cNvPr>
            <p:cNvSpPr/>
            <p:nvPr/>
          </p:nvSpPr>
          <p:spPr>
            <a:xfrm flipH="1">
              <a:off x="10916360" y="1558762"/>
              <a:ext cx="279383" cy="286226"/>
            </a:xfrm>
            <a:custGeom>
              <a:avLst/>
              <a:gdLst>
                <a:gd name="connsiteX0" fmla="*/ 279384 w 279383"/>
                <a:gd name="connsiteY0" fmla="*/ 140380 h 280759"/>
                <a:gd name="connsiteX1" fmla="*/ 139692 w 279383"/>
                <a:gd name="connsiteY1" fmla="*/ 280760 h 280759"/>
                <a:gd name="connsiteX2" fmla="*/ 0 w 279383"/>
                <a:gd name="connsiteY2" fmla="*/ 140380 h 280759"/>
                <a:gd name="connsiteX3" fmla="*/ 139692 w 279383"/>
                <a:gd name="connsiteY3" fmla="*/ 0 h 280759"/>
                <a:gd name="connsiteX4" fmla="*/ 279384 w 279383"/>
                <a:gd name="connsiteY4" fmla="*/ 140380 h 280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383" h="280759">
                  <a:moveTo>
                    <a:pt x="279384" y="140380"/>
                  </a:moveTo>
                  <a:cubicBezTo>
                    <a:pt x="279384" y="217910"/>
                    <a:pt x="216842" y="280760"/>
                    <a:pt x="139692" y="280760"/>
                  </a:cubicBezTo>
                  <a:cubicBezTo>
                    <a:pt x="62542" y="280760"/>
                    <a:pt x="0" y="217910"/>
                    <a:pt x="0" y="140380"/>
                  </a:cubicBezTo>
                  <a:cubicBezTo>
                    <a:pt x="0" y="62850"/>
                    <a:pt x="62542" y="0"/>
                    <a:pt x="139692" y="0"/>
                  </a:cubicBezTo>
                  <a:cubicBezTo>
                    <a:pt x="216842" y="0"/>
                    <a:pt x="279384" y="62850"/>
                    <a:pt x="279384" y="140380"/>
                  </a:cubicBezTo>
                  <a:close/>
                </a:path>
              </a:pathLst>
            </a:custGeom>
            <a:solidFill>
              <a:srgbClr val="E6E6E6"/>
            </a:solidFill>
            <a:ln w="16478"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9BC99F40-2A6A-4986-8BFD-7A66A35395E0}"/>
                </a:ext>
              </a:extLst>
            </p:cNvPr>
            <p:cNvSpPr/>
            <p:nvPr/>
          </p:nvSpPr>
          <p:spPr>
            <a:xfrm flipH="1">
              <a:off x="10351984" y="1580390"/>
              <a:ext cx="393347" cy="559780"/>
            </a:xfrm>
            <a:custGeom>
              <a:avLst/>
              <a:gdLst>
                <a:gd name="connsiteX0" fmla="*/ 0 w 393347"/>
                <a:gd name="connsiteY0" fmla="*/ 0 h 549089"/>
                <a:gd name="connsiteX1" fmla="*/ 393347 w 393347"/>
                <a:gd name="connsiteY1" fmla="*/ 0 h 549089"/>
                <a:gd name="connsiteX2" fmla="*/ 393347 w 393347"/>
                <a:gd name="connsiteY2" fmla="*/ 549089 h 549089"/>
                <a:gd name="connsiteX3" fmla="*/ 0 w 393347"/>
                <a:gd name="connsiteY3" fmla="*/ 549089 h 549089"/>
              </a:gdLst>
              <a:ahLst/>
              <a:cxnLst>
                <a:cxn ang="0">
                  <a:pos x="connsiteX0" y="connsiteY0"/>
                </a:cxn>
                <a:cxn ang="0">
                  <a:pos x="connsiteX1" y="connsiteY1"/>
                </a:cxn>
                <a:cxn ang="0">
                  <a:pos x="connsiteX2" y="connsiteY2"/>
                </a:cxn>
                <a:cxn ang="0">
                  <a:pos x="connsiteX3" y="connsiteY3"/>
                </a:cxn>
              </a:cxnLst>
              <a:rect l="l" t="t" r="r" b="b"/>
              <a:pathLst>
                <a:path w="393347" h="549089">
                  <a:moveTo>
                    <a:pt x="0" y="0"/>
                  </a:moveTo>
                  <a:lnTo>
                    <a:pt x="393347" y="0"/>
                  </a:lnTo>
                  <a:lnTo>
                    <a:pt x="393347" y="549089"/>
                  </a:lnTo>
                  <a:lnTo>
                    <a:pt x="0" y="549089"/>
                  </a:lnTo>
                  <a:close/>
                </a:path>
              </a:pathLst>
            </a:custGeom>
            <a:solidFill>
              <a:srgbClr val="C1C1C1">
                <a:alpha val="45000"/>
              </a:srgbClr>
            </a:solidFill>
            <a:ln w="16478"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322085C8-D79C-4D8A-9D09-9535835F6077}"/>
                </a:ext>
              </a:extLst>
            </p:cNvPr>
            <p:cNvSpPr/>
            <p:nvPr/>
          </p:nvSpPr>
          <p:spPr>
            <a:xfrm flipH="1">
              <a:off x="10901517" y="1952450"/>
              <a:ext cx="270147" cy="187719"/>
            </a:xfrm>
            <a:custGeom>
              <a:avLst/>
              <a:gdLst>
                <a:gd name="connsiteX0" fmla="*/ 0 w 270147"/>
                <a:gd name="connsiteY0" fmla="*/ 0 h 184134"/>
                <a:gd name="connsiteX1" fmla="*/ 270148 w 270147"/>
                <a:gd name="connsiteY1" fmla="*/ 0 h 184134"/>
                <a:gd name="connsiteX2" fmla="*/ 270148 w 270147"/>
                <a:gd name="connsiteY2" fmla="*/ 184135 h 184134"/>
                <a:gd name="connsiteX3" fmla="*/ 0 w 270147"/>
                <a:gd name="connsiteY3" fmla="*/ 184135 h 184134"/>
              </a:gdLst>
              <a:ahLst/>
              <a:cxnLst>
                <a:cxn ang="0">
                  <a:pos x="connsiteX0" y="connsiteY0"/>
                </a:cxn>
                <a:cxn ang="0">
                  <a:pos x="connsiteX1" y="connsiteY1"/>
                </a:cxn>
                <a:cxn ang="0">
                  <a:pos x="connsiteX2" y="connsiteY2"/>
                </a:cxn>
                <a:cxn ang="0">
                  <a:pos x="connsiteX3" y="connsiteY3"/>
                </a:cxn>
              </a:cxnLst>
              <a:rect l="l" t="t" r="r" b="b"/>
              <a:pathLst>
                <a:path w="270147" h="184134">
                  <a:moveTo>
                    <a:pt x="0" y="0"/>
                  </a:moveTo>
                  <a:lnTo>
                    <a:pt x="270148" y="0"/>
                  </a:lnTo>
                  <a:lnTo>
                    <a:pt x="270148" y="184135"/>
                  </a:lnTo>
                  <a:lnTo>
                    <a:pt x="0" y="184135"/>
                  </a:lnTo>
                  <a:close/>
                </a:path>
              </a:pathLst>
            </a:custGeom>
            <a:solidFill>
              <a:srgbClr val="C1C1C1"/>
            </a:solidFill>
            <a:ln w="16478"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F6465E2B-2D58-4E2D-A756-3DE2DDE10E09}"/>
                </a:ext>
              </a:extLst>
            </p:cNvPr>
            <p:cNvSpPr/>
            <p:nvPr/>
          </p:nvSpPr>
          <p:spPr>
            <a:xfrm flipH="1">
              <a:off x="9672620" y="2575972"/>
              <a:ext cx="218361" cy="444377"/>
            </a:xfrm>
            <a:custGeom>
              <a:avLst/>
              <a:gdLst>
                <a:gd name="connsiteX0" fmla="*/ 110170 w 218361"/>
                <a:gd name="connsiteY0" fmla="*/ 0 h 435890"/>
                <a:gd name="connsiteX1" fmla="*/ 0 w 218361"/>
                <a:gd name="connsiteY1" fmla="*/ 390312 h 435890"/>
                <a:gd name="connsiteX2" fmla="*/ 218361 w 218361"/>
                <a:gd name="connsiteY2" fmla="*/ 435890 h 435890"/>
                <a:gd name="connsiteX3" fmla="*/ 210940 w 218361"/>
                <a:gd name="connsiteY3" fmla="*/ 133585 h 435890"/>
                <a:gd name="connsiteX4" fmla="*/ 110170 w 218361"/>
                <a:gd name="connsiteY4" fmla="*/ 0 h 435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361" h="435890">
                  <a:moveTo>
                    <a:pt x="110170" y="0"/>
                  </a:moveTo>
                  <a:lnTo>
                    <a:pt x="0" y="390312"/>
                  </a:lnTo>
                  <a:lnTo>
                    <a:pt x="218361" y="435890"/>
                  </a:lnTo>
                  <a:lnTo>
                    <a:pt x="210940" y="133585"/>
                  </a:lnTo>
                  <a:lnTo>
                    <a:pt x="110170" y="0"/>
                  </a:lnTo>
                  <a:close/>
                </a:path>
              </a:pathLst>
            </a:custGeom>
            <a:solidFill>
              <a:srgbClr val="F4A28C"/>
            </a:solidFill>
            <a:ln w="16478"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D0806C3C-2D19-4AE1-BC5D-C58468CF92C3}"/>
                </a:ext>
              </a:extLst>
            </p:cNvPr>
            <p:cNvSpPr/>
            <p:nvPr/>
          </p:nvSpPr>
          <p:spPr>
            <a:xfrm flipH="1">
              <a:off x="9675589" y="2727027"/>
              <a:ext cx="66073" cy="159502"/>
            </a:xfrm>
            <a:custGeom>
              <a:avLst/>
              <a:gdLst>
                <a:gd name="connsiteX0" fmla="*/ 66073 w 66073"/>
                <a:gd name="connsiteY0" fmla="*/ 51544 h 156456"/>
                <a:gd name="connsiteX1" fmla="*/ 103 w 66073"/>
                <a:gd name="connsiteY1" fmla="*/ 0 h 156456"/>
                <a:gd name="connsiteX2" fmla="*/ 66073 w 66073"/>
                <a:gd name="connsiteY2" fmla="*/ 156457 h 156456"/>
              </a:gdLst>
              <a:ahLst/>
              <a:cxnLst>
                <a:cxn ang="0">
                  <a:pos x="connsiteX0" y="connsiteY0"/>
                </a:cxn>
                <a:cxn ang="0">
                  <a:pos x="connsiteX1" y="connsiteY1"/>
                </a:cxn>
                <a:cxn ang="0">
                  <a:pos x="connsiteX2" y="connsiteY2"/>
                </a:cxn>
              </a:cxnLst>
              <a:rect l="l" t="t" r="r" b="b"/>
              <a:pathLst>
                <a:path w="66073" h="156456">
                  <a:moveTo>
                    <a:pt x="66073" y="51544"/>
                  </a:moveTo>
                  <a:cubicBezTo>
                    <a:pt x="39573" y="41157"/>
                    <a:pt x="16652" y="23248"/>
                    <a:pt x="103" y="0"/>
                  </a:cubicBezTo>
                  <a:cubicBezTo>
                    <a:pt x="103" y="0"/>
                    <a:pt x="-5505" y="74085"/>
                    <a:pt x="66073" y="156457"/>
                  </a:cubicBezTo>
                  <a:close/>
                </a:path>
              </a:pathLst>
            </a:custGeom>
            <a:solidFill>
              <a:srgbClr val="CE8172">
                <a:alpha val="31000"/>
              </a:srgbClr>
            </a:solidFill>
            <a:ln w="16478"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CAA42525-4C6F-41A5-8420-8CB7E05D9380}"/>
                </a:ext>
              </a:extLst>
            </p:cNvPr>
            <p:cNvSpPr/>
            <p:nvPr/>
          </p:nvSpPr>
          <p:spPr>
            <a:xfrm flipH="1">
              <a:off x="9553929" y="2464954"/>
              <a:ext cx="233608" cy="365206"/>
            </a:xfrm>
            <a:custGeom>
              <a:avLst/>
              <a:gdLst>
                <a:gd name="connsiteX0" fmla="*/ 232839 w 233608"/>
                <a:gd name="connsiteY0" fmla="*/ 121163 h 358231"/>
                <a:gd name="connsiteX1" fmla="*/ 187320 w 233608"/>
                <a:gd name="connsiteY1" fmla="*/ 321540 h 358231"/>
                <a:gd name="connsiteX2" fmla="*/ 105828 w 233608"/>
                <a:gd name="connsiteY2" fmla="*/ 352814 h 358231"/>
                <a:gd name="connsiteX3" fmla="*/ 104857 w 233608"/>
                <a:gd name="connsiteY3" fmla="*/ 352367 h 358231"/>
                <a:gd name="connsiteX4" fmla="*/ 17611 w 233608"/>
                <a:gd name="connsiteY4" fmla="*/ 231876 h 358231"/>
                <a:gd name="connsiteX5" fmla="*/ 129 w 233608"/>
                <a:gd name="connsiteY5" fmla="*/ 119008 h 358231"/>
                <a:gd name="connsiteX6" fmla="*/ 68738 w 233608"/>
                <a:gd name="connsiteY6" fmla="*/ 10616 h 358231"/>
                <a:gd name="connsiteX7" fmla="*/ 232839 w 233608"/>
                <a:gd name="connsiteY7" fmla="*/ 121163 h 358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608" h="358231">
                  <a:moveTo>
                    <a:pt x="232839" y="121163"/>
                  </a:moveTo>
                  <a:cubicBezTo>
                    <a:pt x="232839" y="121163"/>
                    <a:pt x="221954" y="244472"/>
                    <a:pt x="187320" y="321540"/>
                  </a:cubicBezTo>
                  <a:cubicBezTo>
                    <a:pt x="173410" y="352790"/>
                    <a:pt x="136925" y="366792"/>
                    <a:pt x="105828" y="352814"/>
                  </a:cubicBezTo>
                  <a:cubicBezTo>
                    <a:pt x="105503" y="352668"/>
                    <a:pt x="105179" y="352519"/>
                    <a:pt x="104857" y="352367"/>
                  </a:cubicBezTo>
                  <a:cubicBezTo>
                    <a:pt x="66429" y="334302"/>
                    <a:pt x="19756" y="298668"/>
                    <a:pt x="17611" y="231876"/>
                  </a:cubicBezTo>
                  <a:lnTo>
                    <a:pt x="129" y="119008"/>
                  </a:lnTo>
                  <a:cubicBezTo>
                    <a:pt x="-2129" y="71928"/>
                    <a:pt x="25349" y="28517"/>
                    <a:pt x="68738" y="10616"/>
                  </a:cubicBezTo>
                  <a:cubicBezTo>
                    <a:pt x="146253" y="-28001"/>
                    <a:pt x="243229" y="45587"/>
                    <a:pt x="232839" y="121163"/>
                  </a:cubicBezTo>
                  <a:close/>
                </a:path>
              </a:pathLst>
            </a:custGeom>
            <a:solidFill>
              <a:srgbClr val="F4A28C"/>
            </a:solidFill>
            <a:ln w="16478"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0A856B07-96A1-4836-A71B-8C83D83A97FB}"/>
                </a:ext>
              </a:extLst>
            </p:cNvPr>
            <p:cNvSpPr/>
            <p:nvPr/>
          </p:nvSpPr>
          <p:spPr>
            <a:xfrm flipH="1">
              <a:off x="9701340" y="2619827"/>
              <a:ext cx="60127" cy="81686"/>
            </a:xfrm>
            <a:custGeom>
              <a:avLst/>
              <a:gdLst>
                <a:gd name="connsiteX0" fmla="*/ 59490 w 60127"/>
                <a:gd name="connsiteY0" fmla="*/ 49797 h 80126"/>
                <a:gd name="connsiteX1" fmla="*/ 31123 w 60127"/>
                <a:gd name="connsiteY1" fmla="*/ 76 h 80126"/>
                <a:gd name="connsiteX2" fmla="*/ 31123 w 60127"/>
                <a:gd name="connsiteY2" fmla="*/ 80127 h 80126"/>
              </a:gdLst>
              <a:ahLst/>
              <a:cxnLst>
                <a:cxn ang="0">
                  <a:pos x="connsiteX0" y="connsiteY0"/>
                </a:cxn>
                <a:cxn ang="0">
                  <a:pos x="connsiteX1" y="connsiteY1"/>
                </a:cxn>
                <a:cxn ang="0">
                  <a:pos x="connsiteX2" y="connsiteY2"/>
                </a:cxn>
              </a:cxnLst>
              <a:rect l="l" t="t" r="r" b="b"/>
              <a:pathLst>
                <a:path w="60127" h="80126">
                  <a:moveTo>
                    <a:pt x="59490" y="49797"/>
                  </a:moveTo>
                  <a:cubicBezTo>
                    <a:pt x="59490" y="49797"/>
                    <a:pt x="66911" y="2727"/>
                    <a:pt x="31123" y="76"/>
                  </a:cubicBezTo>
                  <a:cubicBezTo>
                    <a:pt x="-4666" y="-2576"/>
                    <a:pt x="-15716" y="65376"/>
                    <a:pt x="31123" y="80127"/>
                  </a:cubicBezTo>
                  <a:close/>
                </a:path>
              </a:pathLst>
            </a:custGeom>
            <a:solidFill>
              <a:srgbClr val="F4A28C"/>
            </a:solidFill>
            <a:ln w="16478"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0A2EC9B8-0234-4A9E-8239-C6D27B7DD683}"/>
                </a:ext>
              </a:extLst>
            </p:cNvPr>
            <p:cNvSpPr/>
            <p:nvPr/>
          </p:nvSpPr>
          <p:spPr>
            <a:xfrm flipH="1">
              <a:off x="9538061" y="2666369"/>
              <a:ext cx="67434" cy="83130"/>
            </a:xfrm>
            <a:custGeom>
              <a:avLst/>
              <a:gdLst>
                <a:gd name="connsiteX0" fmla="*/ 39912 w 67434"/>
                <a:gd name="connsiteY0" fmla="*/ 0 h 81542"/>
                <a:gd name="connsiteX1" fmla="*/ 65475 w 67434"/>
                <a:gd name="connsiteY1" fmla="*/ 53036 h 81542"/>
                <a:gd name="connsiteX2" fmla="*/ 56216 w 67434"/>
                <a:gd name="connsiteY2" fmla="*/ 79579 h 81542"/>
                <a:gd name="connsiteX3" fmla="*/ 47828 w 67434"/>
                <a:gd name="connsiteY3" fmla="*/ 81543 h 81542"/>
                <a:gd name="connsiteX4" fmla="*/ 0 w 67434"/>
                <a:gd name="connsiteY4" fmla="*/ 81543 h 81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34" h="81542">
                  <a:moveTo>
                    <a:pt x="39912" y="0"/>
                  </a:moveTo>
                  <a:lnTo>
                    <a:pt x="65475" y="53036"/>
                  </a:lnTo>
                  <a:cubicBezTo>
                    <a:pt x="70212" y="62935"/>
                    <a:pt x="66067" y="74819"/>
                    <a:pt x="56216" y="79579"/>
                  </a:cubicBezTo>
                  <a:cubicBezTo>
                    <a:pt x="53597" y="80845"/>
                    <a:pt x="50734" y="81515"/>
                    <a:pt x="47828" y="81543"/>
                  </a:cubicBezTo>
                  <a:lnTo>
                    <a:pt x="0" y="81543"/>
                  </a:lnTo>
                  <a:close/>
                </a:path>
              </a:pathLst>
            </a:custGeom>
            <a:solidFill>
              <a:srgbClr val="F4A28C"/>
            </a:solidFill>
            <a:ln w="16478"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CF1A5D23-D7CB-4E83-85E4-E68A694AF969}"/>
                </a:ext>
              </a:extLst>
            </p:cNvPr>
            <p:cNvSpPr/>
            <p:nvPr/>
          </p:nvSpPr>
          <p:spPr>
            <a:xfrm rot="19800000" flipH="1">
              <a:off x="8531754" y="3114758"/>
              <a:ext cx="435073" cy="44438"/>
            </a:xfrm>
            <a:custGeom>
              <a:avLst/>
              <a:gdLst>
                <a:gd name="connsiteX0" fmla="*/ 0 w 435073"/>
                <a:gd name="connsiteY0" fmla="*/ 0 h 43589"/>
                <a:gd name="connsiteX1" fmla="*/ 435073 w 435073"/>
                <a:gd name="connsiteY1" fmla="*/ 0 h 43589"/>
                <a:gd name="connsiteX2" fmla="*/ 435073 w 435073"/>
                <a:gd name="connsiteY2" fmla="*/ 43589 h 43589"/>
                <a:gd name="connsiteX3" fmla="*/ 0 w 435073"/>
                <a:gd name="connsiteY3" fmla="*/ 43589 h 43589"/>
              </a:gdLst>
              <a:ahLst/>
              <a:cxnLst>
                <a:cxn ang="0">
                  <a:pos x="connsiteX0" y="connsiteY0"/>
                </a:cxn>
                <a:cxn ang="0">
                  <a:pos x="connsiteX1" y="connsiteY1"/>
                </a:cxn>
                <a:cxn ang="0">
                  <a:pos x="connsiteX2" y="connsiteY2"/>
                </a:cxn>
                <a:cxn ang="0">
                  <a:pos x="connsiteX3" y="connsiteY3"/>
                </a:cxn>
              </a:cxnLst>
              <a:rect l="l" t="t" r="r" b="b"/>
              <a:pathLst>
                <a:path w="435073" h="43589">
                  <a:moveTo>
                    <a:pt x="0" y="0"/>
                  </a:moveTo>
                  <a:lnTo>
                    <a:pt x="435073" y="0"/>
                  </a:lnTo>
                  <a:lnTo>
                    <a:pt x="435073" y="43589"/>
                  </a:lnTo>
                  <a:lnTo>
                    <a:pt x="0" y="43589"/>
                  </a:lnTo>
                  <a:close/>
                </a:path>
              </a:pathLst>
            </a:custGeom>
            <a:solidFill>
              <a:srgbClr val="24285B"/>
            </a:solidFill>
            <a:ln w="16478"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7312147E-2BFF-4159-9110-3196A942ADF3}"/>
                </a:ext>
              </a:extLst>
            </p:cNvPr>
            <p:cNvSpPr/>
            <p:nvPr/>
          </p:nvSpPr>
          <p:spPr>
            <a:xfrm flipH="1">
              <a:off x="9449806" y="3528421"/>
              <a:ext cx="715306" cy="1221284"/>
            </a:xfrm>
            <a:custGeom>
              <a:avLst/>
              <a:gdLst>
                <a:gd name="connsiteX0" fmla="*/ 715306 w 715306"/>
                <a:gd name="connsiteY0" fmla="*/ 990622 h 1197959"/>
                <a:gd name="connsiteX1" fmla="*/ 593262 w 715306"/>
                <a:gd name="connsiteY1" fmla="*/ 1197960 h 1197959"/>
                <a:gd name="connsiteX2" fmla="*/ 23939 w 715306"/>
                <a:gd name="connsiteY2" fmla="*/ 399435 h 1197959"/>
                <a:gd name="connsiteX3" fmla="*/ 315527 w 715306"/>
                <a:gd name="connsiteY3" fmla="*/ 43596 h 1197959"/>
              </a:gdLst>
              <a:ahLst/>
              <a:cxnLst>
                <a:cxn ang="0">
                  <a:pos x="connsiteX0" y="connsiteY0"/>
                </a:cxn>
                <a:cxn ang="0">
                  <a:pos x="connsiteX1" y="connsiteY1"/>
                </a:cxn>
                <a:cxn ang="0">
                  <a:pos x="connsiteX2" y="connsiteY2"/>
                </a:cxn>
                <a:cxn ang="0">
                  <a:pos x="connsiteX3" y="connsiteY3"/>
                </a:cxn>
              </a:cxnLst>
              <a:rect l="l" t="t" r="r" b="b"/>
              <a:pathLst>
                <a:path w="715306" h="1197959">
                  <a:moveTo>
                    <a:pt x="715306" y="990622"/>
                  </a:moveTo>
                  <a:lnTo>
                    <a:pt x="593262" y="1197960"/>
                  </a:lnTo>
                  <a:cubicBezTo>
                    <a:pt x="593262" y="1197960"/>
                    <a:pt x="150767" y="982501"/>
                    <a:pt x="23939" y="399435"/>
                  </a:cubicBezTo>
                  <a:cubicBezTo>
                    <a:pt x="-102888" y="-183631"/>
                    <a:pt x="315527" y="43596"/>
                    <a:pt x="315527" y="43596"/>
                  </a:cubicBezTo>
                  <a:close/>
                </a:path>
              </a:pathLst>
            </a:custGeom>
            <a:solidFill>
              <a:srgbClr val="000000">
                <a:alpha val="18000"/>
              </a:srgbClr>
            </a:solidFill>
            <a:ln w="16478"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34481A03-1B04-41DE-81ED-2ED5537D11E6}"/>
                </a:ext>
              </a:extLst>
            </p:cNvPr>
            <p:cNvSpPr/>
            <p:nvPr/>
          </p:nvSpPr>
          <p:spPr>
            <a:xfrm flipH="1">
              <a:off x="8326273" y="3896593"/>
              <a:ext cx="1245578" cy="1381803"/>
            </a:xfrm>
            <a:custGeom>
              <a:avLst/>
              <a:gdLst>
                <a:gd name="connsiteX0" fmla="*/ 0 w 1245578"/>
                <a:gd name="connsiteY0" fmla="*/ 836819 h 1355412"/>
                <a:gd name="connsiteX1" fmla="*/ 1016270 w 1245578"/>
                <a:gd name="connsiteY1" fmla="*/ 9 h 1355412"/>
                <a:gd name="connsiteX2" fmla="*/ 834852 w 1245578"/>
                <a:gd name="connsiteY2" fmla="*/ 1355413 h 1355412"/>
                <a:gd name="connsiteX3" fmla="*/ 634963 w 1245578"/>
                <a:gd name="connsiteY3" fmla="*/ 1273704 h 1355412"/>
                <a:gd name="connsiteX4" fmla="*/ 856293 w 1245578"/>
                <a:gd name="connsiteY4" fmla="*/ 506835 h 1355412"/>
                <a:gd name="connsiteX5" fmla="*/ 0 w 1245578"/>
                <a:gd name="connsiteY5" fmla="*/ 836819 h 1355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5578" h="1355412">
                  <a:moveTo>
                    <a:pt x="0" y="836819"/>
                  </a:moveTo>
                  <a:cubicBezTo>
                    <a:pt x="0" y="836819"/>
                    <a:pt x="410005" y="-3140"/>
                    <a:pt x="1016270" y="9"/>
                  </a:cubicBezTo>
                  <a:cubicBezTo>
                    <a:pt x="1622536" y="3158"/>
                    <a:pt x="834852" y="1355413"/>
                    <a:pt x="834852" y="1355413"/>
                  </a:cubicBezTo>
                  <a:lnTo>
                    <a:pt x="634963" y="1273704"/>
                  </a:lnTo>
                  <a:cubicBezTo>
                    <a:pt x="634963" y="1273704"/>
                    <a:pt x="931828" y="693622"/>
                    <a:pt x="856293" y="506835"/>
                  </a:cubicBezTo>
                  <a:cubicBezTo>
                    <a:pt x="780757" y="320048"/>
                    <a:pt x="665309" y="1608494"/>
                    <a:pt x="0" y="836819"/>
                  </a:cubicBezTo>
                  <a:close/>
                </a:path>
              </a:pathLst>
            </a:custGeom>
            <a:solidFill>
              <a:srgbClr val="24285B"/>
            </a:solidFill>
            <a:ln w="16478"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A1B3A0DA-9C8B-42E0-91E1-FE281C3A9F83}"/>
                </a:ext>
              </a:extLst>
            </p:cNvPr>
            <p:cNvSpPr/>
            <p:nvPr/>
          </p:nvSpPr>
          <p:spPr>
            <a:xfrm flipH="1">
              <a:off x="8545409" y="3028118"/>
              <a:ext cx="1572981" cy="1537049"/>
            </a:xfrm>
            <a:custGeom>
              <a:avLst/>
              <a:gdLst>
                <a:gd name="connsiteX0" fmla="*/ 195743 w 1572981"/>
                <a:gd name="connsiteY0" fmla="*/ 22876 h 1507693"/>
                <a:gd name="connsiteX1" fmla="*/ 470838 w 1572981"/>
                <a:gd name="connsiteY1" fmla="*/ 118838 h 1507693"/>
                <a:gd name="connsiteX2" fmla="*/ 866659 w 1572981"/>
                <a:gd name="connsiteY2" fmla="*/ 1162987 h 1507693"/>
                <a:gd name="connsiteX3" fmla="*/ 1433672 w 1572981"/>
                <a:gd name="connsiteY3" fmla="*/ 811788 h 1507693"/>
                <a:gd name="connsiteX4" fmla="*/ 1516135 w 1572981"/>
                <a:gd name="connsiteY4" fmla="*/ 618538 h 1507693"/>
                <a:gd name="connsiteX5" fmla="*/ 1516135 w 1572981"/>
                <a:gd name="connsiteY5" fmla="*/ 867145 h 1507693"/>
                <a:gd name="connsiteX6" fmla="*/ 823449 w 1572981"/>
                <a:gd name="connsiteY6" fmla="*/ 1507555 h 1507693"/>
                <a:gd name="connsiteX7" fmla="*/ 195743 w 1572981"/>
                <a:gd name="connsiteY7" fmla="*/ 22876 h 150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2981" h="1507693">
                  <a:moveTo>
                    <a:pt x="195743" y="22876"/>
                  </a:moveTo>
                  <a:cubicBezTo>
                    <a:pt x="195743" y="22876"/>
                    <a:pt x="378150" y="-70103"/>
                    <a:pt x="470838" y="118838"/>
                  </a:cubicBezTo>
                  <a:cubicBezTo>
                    <a:pt x="563526" y="307779"/>
                    <a:pt x="490464" y="1120392"/>
                    <a:pt x="866659" y="1162987"/>
                  </a:cubicBezTo>
                  <a:cubicBezTo>
                    <a:pt x="1242854" y="1205581"/>
                    <a:pt x="1433672" y="811788"/>
                    <a:pt x="1433672" y="811788"/>
                  </a:cubicBezTo>
                  <a:cubicBezTo>
                    <a:pt x="1433672" y="811788"/>
                    <a:pt x="1464679" y="646050"/>
                    <a:pt x="1516135" y="618538"/>
                  </a:cubicBezTo>
                  <a:cubicBezTo>
                    <a:pt x="1567592" y="591025"/>
                    <a:pt x="1612947" y="765216"/>
                    <a:pt x="1516135" y="867145"/>
                  </a:cubicBezTo>
                  <a:cubicBezTo>
                    <a:pt x="1516135" y="867145"/>
                    <a:pt x="1350220" y="1493468"/>
                    <a:pt x="823449" y="1507555"/>
                  </a:cubicBezTo>
                  <a:cubicBezTo>
                    <a:pt x="296677" y="1521643"/>
                    <a:pt x="-323607" y="451806"/>
                    <a:pt x="195743" y="22876"/>
                  </a:cubicBezTo>
                  <a:close/>
                </a:path>
              </a:pathLst>
            </a:custGeom>
            <a:solidFill>
              <a:srgbClr val="F4A28C"/>
            </a:solidFill>
            <a:ln w="16478"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EC856349-5CAC-454F-AAEE-C68240408C97}"/>
                </a:ext>
              </a:extLst>
            </p:cNvPr>
            <p:cNvSpPr/>
            <p:nvPr/>
          </p:nvSpPr>
          <p:spPr>
            <a:xfrm flipH="1">
              <a:off x="9509683" y="2330127"/>
              <a:ext cx="1155296" cy="1620189"/>
            </a:xfrm>
            <a:custGeom>
              <a:avLst/>
              <a:gdLst>
                <a:gd name="connsiteX0" fmla="*/ 1111105 w 1155296"/>
                <a:gd name="connsiteY0" fmla="*/ 92649 h 1589245"/>
                <a:gd name="connsiteX1" fmla="*/ 1075811 w 1155296"/>
                <a:gd name="connsiteY1" fmla="*/ 264022 h 1589245"/>
                <a:gd name="connsiteX2" fmla="*/ 903464 w 1155296"/>
                <a:gd name="connsiteY2" fmla="*/ 479481 h 1589245"/>
                <a:gd name="connsiteX3" fmla="*/ 773998 w 1155296"/>
                <a:gd name="connsiteY3" fmla="*/ 881561 h 1589245"/>
                <a:gd name="connsiteX4" fmla="*/ 707203 w 1155296"/>
                <a:gd name="connsiteY4" fmla="*/ 1340655 h 1589245"/>
                <a:gd name="connsiteX5" fmla="*/ 256627 w 1155296"/>
                <a:gd name="connsiteY5" fmla="*/ 1536225 h 1589245"/>
                <a:gd name="connsiteX6" fmla="*/ 130294 w 1155296"/>
                <a:gd name="connsiteY6" fmla="*/ 862833 h 1589245"/>
                <a:gd name="connsiteX7" fmla="*/ 691040 w 1155296"/>
                <a:gd name="connsiteY7" fmla="*/ 284076 h 1589245"/>
                <a:gd name="connsiteX8" fmla="*/ 1111105 w 1155296"/>
                <a:gd name="connsiteY8" fmla="*/ 92649 h 158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5296" h="1589245">
                  <a:moveTo>
                    <a:pt x="1111105" y="92649"/>
                  </a:moveTo>
                  <a:cubicBezTo>
                    <a:pt x="1111105" y="92649"/>
                    <a:pt x="1231006" y="234355"/>
                    <a:pt x="1075811" y="264022"/>
                  </a:cubicBezTo>
                  <a:cubicBezTo>
                    <a:pt x="920616" y="293689"/>
                    <a:pt x="888621" y="321699"/>
                    <a:pt x="903464" y="479481"/>
                  </a:cubicBezTo>
                  <a:cubicBezTo>
                    <a:pt x="918307" y="637263"/>
                    <a:pt x="979825" y="782615"/>
                    <a:pt x="773998" y="881561"/>
                  </a:cubicBezTo>
                  <a:cubicBezTo>
                    <a:pt x="568171" y="980506"/>
                    <a:pt x="745136" y="1146741"/>
                    <a:pt x="707203" y="1340655"/>
                  </a:cubicBezTo>
                  <a:cubicBezTo>
                    <a:pt x="669270" y="1534568"/>
                    <a:pt x="488347" y="1668484"/>
                    <a:pt x="256627" y="1536225"/>
                  </a:cubicBezTo>
                  <a:cubicBezTo>
                    <a:pt x="24907" y="1403966"/>
                    <a:pt x="-118084" y="1065530"/>
                    <a:pt x="130294" y="862833"/>
                  </a:cubicBezTo>
                  <a:cubicBezTo>
                    <a:pt x="378672" y="660135"/>
                    <a:pt x="691040" y="610911"/>
                    <a:pt x="691040" y="284076"/>
                  </a:cubicBezTo>
                  <a:cubicBezTo>
                    <a:pt x="691040" y="-42759"/>
                    <a:pt x="950633" y="-59664"/>
                    <a:pt x="1111105" y="92649"/>
                  </a:cubicBezTo>
                  <a:close/>
                </a:path>
              </a:pathLst>
            </a:custGeom>
            <a:solidFill>
              <a:srgbClr val="24285B"/>
            </a:solidFill>
            <a:ln w="16478"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A3A6C3A1-85E4-4A30-86F7-F1F12E504C2F}"/>
                </a:ext>
              </a:extLst>
            </p:cNvPr>
            <p:cNvSpPr/>
            <p:nvPr/>
          </p:nvSpPr>
          <p:spPr>
            <a:xfrm flipH="1">
              <a:off x="8067493" y="2179389"/>
              <a:ext cx="334468" cy="342660"/>
            </a:xfrm>
            <a:custGeom>
              <a:avLst/>
              <a:gdLst>
                <a:gd name="connsiteX0" fmla="*/ 334468 w 334468"/>
                <a:gd name="connsiteY0" fmla="*/ 168058 h 336116"/>
                <a:gd name="connsiteX1" fmla="*/ 167234 w 334468"/>
                <a:gd name="connsiteY1" fmla="*/ 336116 h 336116"/>
                <a:gd name="connsiteX2" fmla="*/ -1 w 334468"/>
                <a:gd name="connsiteY2" fmla="*/ 168058 h 336116"/>
                <a:gd name="connsiteX3" fmla="*/ 167234 w 334468"/>
                <a:gd name="connsiteY3" fmla="*/ 0 h 336116"/>
                <a:gd name="connsiteX4" fmla="*/ 334468 w 334468"/>
                <a:gd name="connsiteY4" fmla="*/ 168058 h 336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68" h="336116">
                  <a:moveTo>
                    <a:pt x="334468" y="168058"/>
                  </a:moveTo>
                  <a:cubicBezTo>
                    <a:pt x="334468" y="260874"/>
                    <a:pt x="259595" y="336116"/>
                    <a:pt x="167234" y="336116"/>
                  </a:cubicBezTo>
                  <a:cubicBezTo>
                    <a:pt x="74873" y="336116"/>
                    <a:pt x="-1" y="260874"/>
                    <a:pt x="-1" y="168058"/>
                  </a:cubicBezTo>
                  <a:cubicBezTo>
                    <a:pt x="-1" y="75242"/>
                    <a:pt x="74873" y="0"/>
                    <a:pt x="167234" y="0"/>
                  </a:cubicBezTo>
                  <a:cubicBezTo>
                    <a:pt x="259595" y="0"/>
                    <a:pt x="334468" y="75242"/>
                    <a:pt x="334468" y="168058"/>
                  </a:cubicBezTo>
                  <a:close/>
                </a:path>
              </a:pathLst>
            </a:custGeom>
            <a:solidFill>
              <a:srgbClr val="C1C1C1">
                <a:alpha val="43000"/>
              </a:srgbClr>
            </a:solidFill>
            <a:ln w="16478"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AF95D123-A613-4C46-B3E3-196585AB3643}"/>
                </a:ext>
              </a:extLst>
            </p:cNvPr>
            <p:cNvSpPr/>
            <p:nvPr/>
          </p:nvSpPr>
          <p:spPr>
            <a:xfrm flipH="1">
              <a:off x="7964085" y="2088147"/>
              <a:ext cx="290763" cy="297884"/>
            </a:xfrm>
            <a:custGeom>
              <a:avLst/>
              <a:gdLst>
                <a:gd name="connsiteX0" fmla="*/ 0 w 290763"/>
                <a:gd name="connsiteY0" fmla="*/ 0 h 292195"/>
                <a:gd name="connsiteX1" fmla="*/ 290764 w 290763"/>
                <a:gd name="connsiteY1" fmla="*/ 0 h 292195"/>
                <a:gd name="connsiteX2" fmla="*/ 290764 w 290763"/>
                <a:gd name="connsiteY2" fmla="*/ 292196 h 292195"/>
                <a:gd name="connsiteX3" fmla="*/ 0 w 290763"/>
                <a:gd name="connsiteY3" fmla="*/ 292196 h 292195"/>
              </a:gdLst>
              <a:ahLst/>
              <a:cxnLst>
                <a:cxn ang="0">
                  <a:pos x="connsiteX0" y="connsiteY0"/>
                </a:cxn>
                <a:cxn ang="0">
                  <a:pos x="connsiteX1" y="connsiteY1"/>
                </a:cxn>
                <a:cxn ang="0">
                  <a:pos x="connsiteX2" y="connsiteY2"/>
                </a:cxn>
                <a:cxn ang="0">
                  <a:pos x="connsiteX3" y="connsiteY3"/>
                </a:cxn>
              </a:cxnLst>
              <a:rect l="l" t="t" r="r" b="b"/>
              <a:pathLst>
                <a:path w="290763" h="292195">
                  <a:moveTo>
                    <a:pt x="0" y="0"/>
                  </a:moveTo>
                  <a:lnTo>
                    <a:pt x="290764" y="0"/>
                  </a:lnTo>
                  <a:lnTo>
                    <a:pt x="290764" y="292196"/>
                  </a:lnTo>
                  <a:lnTo>
                    <a:pt x="0" y="292196"/>
                  </a:lnTo>
                  <a:close/>
                </a:path>
              </a:pathLst>
            </a:custGeom>
            <a:solidFill>
              <a:srgbClr val="C1C1C1">
                <a:alpha val="43000"/>
              </a:srgbClr>
            </a:solidFill>
            <a:ln w="16478"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C4FDA236-4908-4FFC-8535-718E3399FECA}"/>
                </a:ext>
              </a:extLst>
            </p:cNvPr>
            <p:cNvSpPr/>
            <p:nvPr/>
          </p:nvSpPr>
          <p:spPr>
            <a:xfrm flipH="1">
              <a:off x="7652211" y="2088147"/>
              <a:ext cx="216876" cy="493714"/>
            </a:xfrm>
            <a:custGeom>
              <a:avLst/>
              <a:gdLst>
                <a:gd name="connsiteX0" fmla="*/ 0 w 216876"/>
                <a:gd name="connsiteY0" fmla="*/ 0 h 484285"/>
                <a:gd name="connsiteX1" fmla="*/ 216877 w 216876"/>
                <a:gd name="connsiteY1" fmla="*/ 0 h 484285"/>
                <a:gd name="connsiteX2" fmla="*/ 216877 w 216876"/>
                <a:gd name="connsiteY2" fmla="*/ 484286 h 484285"/>
                <a:gd name="connsiteX3" fmla="*/ 0 w 216876"/>
                <a:gd name="connsiteY3" fmla="*/ 484286 h 484285"/>
              </a:gdLst>
              <a:ahLst/>
              <a:cxnLst>
                <a:cxn ang="0">
                  <a:pos x="connsiteX0" y="connsiteY0"/>
                </a:cxn>
                <a:cxn ang="0">
                  <a:pos x="connsiteX1" y="connsiteY1"/>
                </a:cxn>
                <a:cxn ang="0">
                  <a:pos x="connsiteX2" y="connsiteY2"/>
                </a:cxn>
                <a:cxn ang="0">
                  <a:pos x="connsiteX3" y="connsiteY3"/>
                </a:cxn>
              </a:cxnLst>
              <a:rect l="l" t="t" r="r" b="b"/>
              <a:pathLst>
                <a:path w="216876" h="484285">
                  <a:moveTo>
                    <a:pt x="0" y="0"/>
                  </a:moveTo>
                  <a:lnTo>
                    <a:pt x="216877" y="0"/>
                  </a:lnTo>
                  <a:lnTo>
                    <a:pt x="216877" y="484286"/>
                  </a:lnTo>
                  <a:lnTo>
                    <a:pt x="0" y="484286"/>
                  </a:lnTo>
                  <a:close/>
                </a:path>
              </a:pathLst>
            </a:custGeom>
            <a:solidFill>
              <a:srgbClr val="C1C1C1">
                <a:alpha val="43000"/>
              </a:srgbClr>
            </a:solidFill>
            <a:ln w="16478"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A2F3DB7F-A91D-473F-9C25-9431855BD22B}"/>
                </a:ext>
              </a:extLst>
            </p:cNvPr>
            <p:cNvSpPr/>
            <p:nvPr/>
          </p:nvSpPr>
          <p:spPr>
            <a:xfrm rot="20347800" flipH="1">
              <a:off x="8573391" y="3867820"/>
              <a:ext cx="164430" cy="95127"/>
            </a:xfrm>
            <a:custGeom>
              <a:avLst/>
              <a:gdLst>
                <a:gd name="connsiteX0" fmla="*/ 0 w 164430"/>
                <a:gd name="connsiteY0" fmla="*/ 0 h 93310"/>
                <a:gd name="connsiteX1" fmla="*/ 164431 w 164430"/>
                <a:gd name="connsiteY1" fmla="*/ 0 h 93310"/>
                <a:gd name="connsiteX2" fmla="*/ 164431 w 164430"/>
                <a:gd name="connsiteY2" fmla="*/ 93311 h 93310"/>
                <a:gd name="connsiteX3" fmla="*/ 0 w 164430"/>
                <a:gd name="connsiteY3" fmla="*/ 93311 h 93310"/>
              </a:gdLst>
              <a:ahLst/>
              <a:cxnLst>
                <a:cxn ang="0">
                  <a:pos x="connsiteX0" y="connsiteY0"/>
                </a:cxn>
                <a:cxn ang="0">
                  <a:pos x="connsiteX1" y="connsiteY1"/>
                </a:cxn>
                <a:cxn ang="0">
                  <a:pos x="connsiteX2" y="connsiteY2"/>
                </a:cxn>
                <a:cxn ang="0">
                  <a:pos x="connsiteX3" y="connsiteY3"/>
                </a:cxn>
              </a:cxnLst>
              <a:rect l="l" t="t" r="r" b="b"/>
              <a:pathLst>
                <a:path w="164430" h="93310">
                  <a:moveTo>
                    <a:pt x="0" y="0"/>
                  </a:moveTo>
                  <a:lnTo>
                    <a:pt x="164431" y="0"/>
                  </a:lnTo>
                  <a:lnTo>
                    <a:pt x="164431" y="93311"/>
                  </a:lnTo>
                  <a:lnTo>
                    <a:pt x="0" y="93311"/>
                  </a:lnTo>
                  <a:close/>
                </a:path>
              </a:pathLst>
            </a:custGeom>
            <a:solidFill>
              <a:srgbClr val="68E1FD"/>
            </a:solidFill>
            <a:ln w="16478"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5B5C4DB3-2243-4F21-894D-4D6C0851FEDC}"/>
                </a:ext>
              </a:extLst>
            </p:cNvPr>
            <p:cNvSpPr/>
            <p:nvPr/>
          </p:nvSpPr>
          <p:spPr>
            <a:xfrm rot="20347800" flipH="1">
              <a:off x="8573391" y="3867820"/>
              <a:ext cx="164430" cy="95127"/>
            </a:xfrm>
            <a:custGeom>
              <a:avLst/>
              <a:gdLst>
                <a:gd name="connsiteX0" fmla="*/ 0 w 164430"/>
                <a:gd name="connsiteY0" fmla="*/ 0 h 93310"/>
                <a:gd name="connsiteX1" fmla="*/ 164431 w 164430"/>
                <a:gd name="connsiteY1" fmla="*/ 0 h 93310"/>
                <a:gd name="connsiteX2" fmla="*/ 164431 w 164430"/>
                <a:gd name="connsiteY2" fmla="*/ 93311 h 93310"/>
                <a:gd name="connsiteX3" fmla="*/ 0 w 164430"/>
                <a:gd name="connsiteY3" fmla="*/ 93311 h 93310"/>
              </a:gdLst>
              <a:ahLst/>
              <a:cxnLst>
                <a:cxn ang="0">
                  <a:pos x="connsiteX0" y="connsiteY0"/>
                </a:cxn>
                <a:cxn ang="0">
                  <a:pos x="connsiteX1" y="connsiteY1"/>
                </a:cxn>
                <a:cxn ang="0">
                  <a:pos x="connsiteX2" y="connsiteY2"/>
                </a:cxn>
                <a:cxn ang="0">
                  <a:pos x="connsiteX3" y="connsiteY3"/>
                </a:cxn>
              </a:cxnLst>
              <a:rect l="l" t="t" r="r" b="b"/>
              <a:pathLst>
                <a:path w="164430" h="93310">
                  <a:moveTo>
                    <a:pt x="0" y="0"/>
                  </a:moveTo>
                  <a:lnTo>
                    <a:pt x="164431" y="0"/>
                  </a:lnTo>
                  <a:lnTo>
                    <a:pt x="164431" y="93311"/>
                  </a:lnTo>
                  <a:lnTo>
                    <a:pt x="0" y="93311"/>
                  </a:lnTo>
                  <a:close/>
                </a:path>
              </a:pathLst>
            </a:custGeom>
            <a:solidFill>
              <a:srgbClr val="FFFFFF">
                <a:alpha val="44000"/>
              </a:srgbClr>
            </a:solidFill>
            <a:ln w="16478"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82654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75FC5"/>
            </a:gs>
            <a:gs pos="100000">
              <a:srgbClr val="0F30A9"/>
            </a:gs>
          </a:gsLst>
          <a:lin ang="2700000" scaled="1"/>
        </a:gradFill>
        <a:effectLst/>
      </p:bgPr>
    </p:bg>
    <p:spTree>
      <p:nvGrpSpPr>
        <p:cNvPr id="1" name=""/>
        <p:cNvGrpSpPr/>
        <p:nvPr/>
      </p:nvGrpSpPr>
      <p:grpSpPr>
        <a:xfrm>
          <a:off x="0" y="0"/>
          <a:ext cx="0" cy="0"/>
          <a:chOff x="0" y="0"/>
          <a:chExt cx="0" cy="0"/>
        </a:xfrm>
      </p:grpSpPr>
      <p:sp>
        <p:nvSpPr>
          <p:cNvPr id="32" name="任意多边形: 形状 31">
            <a:extLst>
              <a:ext uri="{FF2B5EF4-FFF2-40B4-BE49-F238E27FC236}">
                <a16:creationId xmlns:a16="http://schemas.microsoft.com/office/drawing/2014/main" id="{0D987BA6-ACAB-44B4-983A-C3378071394A}"/>
              </a:ext>
            </a:extLst>
          </p:cNvPr>
          <p:cNvSpPr/>
          <p:nvPr/>
        </p:nvSpPr>
        <p:spPr>
          <a:xfrm>
            <a:off x="289367" y="1737474"/>
            <a:ext cx="11065397" cy="3383051"/>
          </a:xfrm>
          <a:custGeom>
            <a:avLst/>
            <a:gdLst>
              <a:gd name="connsiteX0" fmla="*/ 10638802 w 11065397"/>
              <a:gd name="connsiteY0" fmla="*/ 293882 h 3383051"/>
              <a:gd name="connsiteX1" fmla="*/ 10540417 w 11065397"/>
              <a:gd name="connsiteY1" fmla="*/ 392267 h 3383051"/>
              <a:gd name="connsiteX2" fmla="*/ 10638802 w 11065397"/>
              <a:gd name="connsiteY2" fmla="*/ 490652 h 3383051"/>
              <a:gd name="connsiteX3" fmla="*/ 10737187 w 11065397"/>
              <a:gd name="connsiteY3" fmla="*/ 392267 h 3383051"/>
              <a:gd name="connsiteX4" fmla="*/ 10638802 w 11065397"/>
              <a:gd name="connsiteY4" fmla="*/ 293882 h 3383051"/>
              <a:gd name="connsiteX5" fmla="*/ 198382 w 11065397"/>
              <a:gd name="connsiteY5" fmla="*/ 0 h 3383051"/>
              <a:gd name="connsiteX6" fmla="*/ 10867015 w 11065397"/>
              <a:gd name="connsiteY6" fmla="*/ 0 h 3383051"/>
              <a:gd name="connsiteX7" fmla="*/ 11065397 w 11065397"/>
              <a:gd name="connsiteY7" fmla="*/ 198382 h 3383051"/>
              <a:gd name="connsiteX8" fmla="*/ 11065397 w 11065397"/>
              <a:gd name="connsiteY8" fmla="*/ 3184669 h 3383051"/>
              <a:gd name="connsiteX9" fmla="*/ 10867015 w 11065397"/>
              <a:gd name="connsiteY9" fmla="*/ 3383051 h 3383051"/>
              <a:gd name="connsiteX10" fmla="*/ 198382 w 11065397"/>
              <a:gd name="connsiteY10" fmla="*/ 3383051 h 3383051"/>
              <a:gd name="connsiteX11" fmla="*/ 0 w 11065397"/>
              <a:gd name="connsiteY11" fmla="*/ 3184669 h 3383051"/>
              <a:gd name="connsiteX12" fmla="*/ 0 w 11065397"/>
              <a:gd name="connsiteY12" fmla="*/ 198382 h 3383051"/>
              <a:gd name="connsiteX13" fmla="*/ 198382 w 11065397"/>
              <a:gd name="connsiteY13" fmla="*/ 0 h 338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65397" h="3383051">
                <a:moveTo>
                  <a:pt x="10638802" y="293882"/>
                </a:moveTo>
                <a:cubicBezTo>
                  <a:pt x="10584465" y="293882"/>
                  <a:pt x="10540417" y="337930"/>
                  <a:pt x="10540417" y="392267"/>
                </a:cubicBezTo>
                <a:cubicBezTo>
                  <a:pt x="10540417" y="446604"/>
                  <a:pt x="10584465" y="490652"/>
                  <a:pt x="10638802" y="490652"/>
                </a:cubicBezTo>
                <a:cubicBezTo>
                  <a:pt x="10693139" y="490652"/>
                  <a:pt x="10737187" y="446604"/>
                  <a:pt x="10737187" y="392267"/>
                </a:cubicBezTo>
                <a:cubicBezTo>
                  <a:pt x="10737187" y="337930"/>
                  <a:pt x="10693139" y="293882"/>
                  <a:pt x="10638802" y="293882"/>
                </a:cubicBezTo>
                <a:close/>
                <a:moveTo>
                  <a:pt x="198382" y="0"/>
                </a:moveTo>
                <a:lnTo>
                  <a:pt x="10867015" y="0"/>
                </a:lnTo>
                <a:cubicBezTo>
                  <a:pt x="10976578" y="0"/>
                  <a:pt x="11065397" y="88819"/>
                  <a:pt x="11065397" y="198382"/>
                </a:cubicBezTo>
                <a:lnTo>
                  <a:pt x="11065397" y="3184669"/>
                </a:lnTo>
                <a:cubicBezTo>
                  <a:pt x="11065397" y="3294232"/>
                  <a:pt x="10976578" y="3383051"/>
                  <a:pt x="10867015" y="3383051"/>
                </a:cubicBezTo>
                <a:lnTo>
                  <a:pt x="198382" y="3383051"/>
                </a:lnTo>
                <a:cubicBezTo>
                  <a:pt x="88819" y="3383051"/>
                  <a:pt x="0" y="3294232"/>
                  <a:pt x="0" y="3184669"/>
                </a:cubicBezTo>
                <a:lnTo>
                  <a:pt x="0" y="198382"/>
                </a:lnTo>
                <a:cubicBezTo>
                  <a:pt x="0" y="88819"/>
                  <a:pt x="88819" y="0"/>
                  <a:pt x="198382" y="0"/>
                </a:cubicBezTo>
                <a:close/>
              </a:path>
            </a:pathLst>
          </a:custGeom>
          <a:gradFill>
            <a:gsLst>
              <a:gs pos="20000">
                <a:schemeClr val="bg1">
                  <a:alpha val="0"/>
                </a:schemeClr>
              </a:gs>
              <a:gs pos="100000">
                <a:schemeClr val="bg1">
                  <a:alpha val="45000"/>
                </a:schemeClr>
              </a:gs>
            </a:gsLst>
            <a:lin ang="0" scaled="1"/>
          </a:gradFill>
          <a:ln w="15875">
            <a:gradFill flip="none" rotWithShape="1">
              <a:gsLst>
                <a:gs pos="44000">
                  <a:schemeClr val="bg1">
                    <a:alpha val="0"/>
                  </a:schemeClr>
                </a:gs>
                <a:gs pos="100000">
                  <a:schemeClr val="bg1"/>
                </a:gs>
              </a:gsLst>
              <a:lin ang="0" scaled="1"/>
              <a:tileRect/>
            </a:gradFill>
          </a:ln>
          <a:scene3d>
            <a:camera prst="orthographicFront"/>
            <a:lightRig rig="contrasting" dir="t">
              <a:rot lat="0" lon="0" rev="7200000"/>
            </a:lightRig>
          </a:scene3d>
          <a:sp3d>
            <a:bevelT w="825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75FC5"/>
              </a:solidFill>
              <a:effectLst/>
              <a:uLnTx/>
              <a:uFillTx/>
              <a:latin typeface="Bahnschrift"/>
              <a:cs typeface="+mn-cs"/>
            </a:endParaRPr>
          </a:p>
        </p:txBody>
      </p:sp>
      <p:sp>
        <p:nvSpPr>
          <p:cNvPr id="89" name="文本框 88">
            <a:extLst>
              <a:ext uri="{FF2B5EF4-FFF2-40B4-BE49-F238E27FC236}">
                <a16:creationId xmlns:a16="http://schemas.microsoft.com/office/drawing/2014/main" id="{98840BDF-F090-43E3-A2F2-11F5AC2E5ABC}"/>
              </a:ext>
            </a:extLst>
          </p:cNvPr>
          <p:cNvSpPr txBox="1"/>
          <p:nvPr/>
        </p:nvSpPr>
        <p:spPr>
          <a:xfrm>
            <a:off x="6243850" y="3821352"/>
            <a:ext cx="4327750" cy="923330"/>
          </a:xfrm>
          <a:prstGeom prst="rect">
            <a:avLst/>
          </a:prstGeom>
          <a:noFill/>
        </p:spPr>
        <p:txBody>
          <a:bodyPr wrap="square">
            <a:spAutoFit/>
          </a:bodyPr>
          <a:lstStyle/>
          <a:p>
            <a:pPr lvl="0" algn="dist">
              <a:defRPr/>
            </a:pPr>
            <a:r>
              <a:rPr lang="zh-CN" altLang="zh-CN" sz="5400" dirty="0">
                <a:solidFill>
                  <a:schemeClr val="bg1"/>
                </a:solidFill>
                <a:ea typeface="思源黑体 CN Medium" panose="020B0600000000000000" pitchFamily="34" charset="-122"/>
              </a:rPr>
              <a:t>总结</a:t>
            </a:r>
            <a:endParaRPr lang="zh-CN" altLang="en-US" sz="5400" dirty="0">
              <a:solidFill>
                <a:schemeClr val="bg1"/>
              </a:solidFill>
              <a:ea typeface="思源黑体 CN Medium" panose="020B0600000000000000" pitchFamily="34" charset="-122"/>
            </a:endParaRPr>
          </a:p>
        </p:txBody>
      </p:sp>
      <p:sp>
        <p:nvSpPr>
          <p:cNvPr id="90" name="文本框 89">
            <a:extLst>
              <a:ext uri="{FF2B5EF4-FFF2-40B4-BE49-F238E27FC236}">
                <a16:creationId xmlns:a16="http://schemas.microsoft.com/office/drawing/2014/main" id="{F8340706-A871-4CEA-A8B0-6E58A71B3124}"/>
              </a:ext>
            </a:extLst>
          </p:cNvPr>
          <p:cNvSpPr txBox="1"/>
          <p:nvPr/>
        </p:nvSpPr>
        <p:spPr>
          <a:xfrm>
            <a:off x="2201631" y="1932529"/>
            <a:ext cx="9590996" cy="1862048"/>
          </a:xfrm>
          <a:prstGeom prst="rect">
            <a:avLst/>
          </a:prstGeom>
          <a:noFill/>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sz="5000">
                <a:gradFill flip="none" rotWithShape="1">
                  <a:gsLst>
                    <a:gs pos="0">
                      <a:srgbClr val="075FC5"/>
                    </a:gs>
                    <a:gs pos="68000">
                      <a:srgbClr val="4198E1"/>
                    </a:gs>
                  </a:gsLst>
                  <a:lin ang="16200000" scaled="1"/>
                  <a:tileRect/>
                </a:gradFill>
                <a:latin typeface="优设标题黑" panose="00000500000000000000" pitchFamily="2" charset="-122"/>
                <a:ea typeface="优设标题黑" panose="000005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500" b="0" i="0" u="none" strike="noStrike" kern="1200" cap="none" spc="0" normalizeH="0" baseline="0" noProof="0" dirty="0">
                <a:ln>
                  <a:noFill/>
                </a:ln>
                <a:gradFill flip="none" rotWithShape="1">
                  <a:gsLst>
                    <a:gs pos="0">
                      <a:prstClr val="white">
                        <a:alpha val="0"/>
                      </a:prstClr>
                    </a:gs>
                    <a:gs pos="100000">
                      <a:prstClr val="white"/>
                    </a:gs>
                  </a:gsLst>
                  <a:lin ang="0" scaled="1"/>
                  <a:tileRect/>
                </a:gradFill>
                <a:effectLst/>
                <a:uLnTx/>
                <a:uFillTx/>
                <a:latin typeface="Bahnschrift SemiBold"/>
                <a:ea typeface="+mn-ea"/>
                <a:cs typeface="+mn-cs"/>
              </a:rPr>
              <a:t>PART   </a:t>
            </a:r>
            <a:r>
              <a:rPr lang="en-US" altLang="zh-CN" sz="11500" dirty="0">
                <a:gradFill flip="none" rotWithShape="1">
                  <a:gsLst>
                    <a:gs pos="0">
                      <a:prstClr val="white">
                        <a:alpha val="0"/>
                      </a:prstClr>
                    </a:gs>
                    <a:gs pos="100000">
                      <a:prstClr val="white"/>
                    </a:gs>
                  </a:gsLst>
                  <a:lin ang="0" scaled="1"/>
                  <a:tileRect/>
                </a:gradFill>
                <a:latin typeface="Bahnschrift SemiBold"/>
                <a:ea typeface="+mn-ea"/>
              </a:rPr>
              <a:t>FOUR</a:t>
            </a:r>
            <a:endParaRPr kumimoji="0" lang="zh-CN" altLang="en-US" sz="11500" b="0" i="0" u="none" strike="noStrike" kern="1200" cap="none" spc="0" normalizeH="0" baseline="0" noProof="0" dirty="0">
              <a:ln>
                <a:noFill/>
              </a:ln>
              <a:gradFill flip="none" rotWithShape="1">
                <a:gsLst>
                  <a:gs pos="0">
                    <a:prstClr val="white">
                      <a:alpha val="0"/>
                    </a:prstClr>
                  </a:gs>
                  <a:gs pos="100000">
                    <a:prstClr val="white"/>
                  </a:gs>
                </a:gsLst>
                <a:lin ang="0" scaled="1"/>
                <a:tileRect/>
              </a:gradFill>
              <a:effectLst/>
              <a:uLnTx/>
              <a:uFillTx/>
              <a:latin typeface="Bahnschrift SemiBold"/>
              <a:ea typeface="+mn-ea"/>
              <a:cs typeface="+mn-cs"/>
            </a:endParaRPr>
          </a:p>
        </p:txBody>
      </p:sp>
      <p:sp>
        <p:nvSpPr>
          <p:cNvPr id="30" name="矩形: 圆角 29">
            <a:extLst>
              <a:ext uri="{FF2B5EF4-FFF2-40B4-BE49-F238E27FC236}">
                <a16:creationId xmlns:a16="http://schemas.microsoft.com/office/drawing/2014/main" id="{24D6BE06-E9F1-4257-B82C-BA0FA0D988B7}"/>
              </a:ext>
            </a:extLst>
          </p:cNvPr>
          <p:cNvSpPr/>
          <p:nvPr/>
        </p:nvSpPr>
        <p:spPr>
          <a:xfrm rot="7816528">
            <a:off x="-6270708" y="4023458"/>
            <a:ext cx="12246622" cy="2194135"/>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矩形: 圆角 30">
            <a:extLst>
              <a:ext uri="{FF2B5EF4-FFF2-40B4-BE49-F238E27FC236}">
                <a16:creationId xmlns:a16="http://schemas.microsoft.com/office/drawing/2014/main" id="{CAF3C72E-691D-4622-BC11-73A5D41C755A}"/>
              </a:ext>
            </a:extLst>
          </p:cNvPr>
          <p:cNvSpPr/>
          <p:nvPr/>
        </p:nvSpPr>
        <p:spPr>
          <a:xfrm rot="7816528">
            <a:off x="-5286076" y="8336334"/>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3" name="矩形: 圆角 32">
            <a:extLst>
              <a:ext uri="{FF2B5EF4-FFF2-40B4-BE49-F238E27FC236}">
                <a16:creationId xmlns:a16="http://schemas.microsoft.com/office/drawing/2014/main" id="{9C535DB1-A4CF-4C78-93AC-6C2F11492C97}"/>
              </a:ext>
            </a:extLst>
          </p:cNvPr>
          <p:cNvSpPr/>
          <p:nvPr/>
        </p:nvSpPr>
        <p:spPr>
          <a:xfrm rot="7816528">
            <a:off x="4683585" y="6035501"/>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88" name="组合 87">
            <a:extLst>
              <a:ext uri="{FF2B5EF4-FFF2-40B4-BE49-F238E27FC236}">
                <a16:creationId xmlns:a16="http://schemas.microsoft.com/office/drawing/2014/main" id="{CF5085C6-BD8D-4EB7-9ADA-5BD4013A47DA}"/>
              </a:ext>
            </a:extLst>
          </p:cNvPr>
          <p:cNvGrpSpPr/>
          <p:nvPr/>
        </p:nvGrpSpPr>
        <p:grpSpPr>
          <a:xfrm>
            <a:off x="1229361" y="1322123"/>
            <a:ext cx="3047596" cy="4708620"/>
            <a:chOff x="1409135" y="1549079"/>
            <a:chExt cx="2867821" cy="4430863"/>
          </a:xfrm>
        </p:grpSpPr>
        <p:sp>
          <p:nvSpPr>
            <p:cNvPr id="43" name="任意多边形: 形状 42">
              <a:extLst>
                <a:ext uri="{FF2B5EF4-FFF2-40B4-BE49-F238E27FC236}">
                  <a16:creationId xmlns:a16="http://schemas.microsoft.com/office/drawing/2014/main" id="{487C85D8-5CD3-4B97-AF63-9B7DA16C12BB}"/>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4" name="任意多边形: 形状 43">
              <a:extLst>
                <a:ext uri="{FF2B5EF4-FFF2-40B4-BE49-F238E27FC236}">
                  <a16:creationId xmlns:a16="http://schemas.microsoft.com/office/drawing/2014/main" id="{F6ECF39B-2BB8-4A4C-86D8-C1BDA9F01866}"/>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5" name="任意多边形: 形状 44">
              <a:extLst>
                <a:ext uri="{FF2B5EF4-FFF2-40B4-BE49-F238E27FC236}">
                  <a16:creationId xmlns:a16="http://schemas.microsoft.com/office/drawing/2014/main" id="{2A33DCC8-C27A-4FA7-8715-074C6AF5CD56}"/>
                </a:ext>
              </a:extLst>
            </p:cNvPr>
            <p:cNvSpPr/>
            <p:nvPr/>
          </p:nvSpPr>
          <p:spPr>
            <a:xfrm flipH="1">
              <a:off x="2481428" y="1645831"/>
              <a:ext cx="282872" cy="423452"/>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6" name="任意多边形: 形状 45">
              <a:extLst>
                <a:ext uri="{FF2B5EF4-FFF2-40B4-BE49-F238E27FC236}">
                  <a16:creationId xmlns:a16="http://schemas.microsoft.com/office/drawing/2014/main" id="{8162E8C4-AA86-4378-8DFB-6A9FEDEFED25}"/>
                </a:ext>
              </a:extLst>
            </p:cNvPr>
            <p:cNvSpPr/>
            <p:nvPr/>
          </p:nvSpPr>
          <p:spPr>
            <a:xfrm flipH="1">
              <a:off x="1409135" y="5564744"/>
              <a:ext cx="2181607" cy="415198"/>
            </a:xfrm>
            <a:custGeom>
              <a:avLst/>
              <a:gdLst>
                <a:gd name="connsiteX0" fmla="*/ 2181608 w 2181607"/>
                <a:gd name="connsiteY0" fmla="*/ 207599 h 415198"/>
                <a:gd name="connsiteX1" fmla="*/ 1090804 w 2181607"/>
                <a:gd name="connsiteY1" fmla="*/ 415198 h 415198"/>
                <a:gd name="connsiteX2" fmla="*/ 0 w 2181607"/>
                <a:gd name="connsiteY2" fmla="*/ 207599 h 415198"/>
                <a:gd name="connsiteX3" fmla="*/ 1090804 w 2181607"/>
                <a:gd name="connsiteY3" fmla="*/ 0 h 415198"/>
                <a:gd name="connsiteX4" fmla="*/ 2181608 w 2181607"/>
                <a:gd name="connsiteY4" fmla="*/ 207599 h 41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607" h="415198">
                  <a:moveTo>
                    <a:pt x="2181608" y="207599"/>
                  </a:moveTo>
                  <a:cubicBezTo>
                    <a:pt x="2181608" y="322253"/>
                    <a:pt x="1693239" y="415198"/>
                    <a:pt x="1090804" y="415198"/>
                  </a:cubicBezTo>
                  <a:cubicBezTo>
                    <a:pt x="488370" y="415198"/>
                    <a:pt x="0" y="322253"/>
                    <a:pt x="0" y="207599"/>
                  </a:cubicBezTo>
                  <a:cubicBezTo>
                    <a:pt x="0" y="92945"/>
                    <a:pt x="488370" y="0"/>
                    <a:pt x="1090804" y="0"/>
                  </a:cubicBezTo>
                  <a:cubicBezTo>
                    <a:pt x="1693239" y="0"/>
                    <a:pt x="2181608" y="92945"/>
                    <a:pt x="2181608" y="207599"/>
                  </a:cubicBezTo>
                  <a:close/>
                </a:path>
              </a:pathLst>
            </a:custGeom>
            <a:solidFill>
              <a:srgbClr val="E6E6E6">
                <a:alpha val="22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7" name="任意多边形: 形状 46">
              <a:extLst>
                <a:ext uri="{FF2B5EF4-FFF2-40B4-BE49-F238E27FC236}">
                  <a16:creationId xmlns:a16="http://schemas.microsoft.com/office/drawing/2014/main" id="{63CA38C0-23E8-435B-91AE-E171F845A474}"/>
                </a:ext>
              </a:extLst>
            </p:cNvPr>
            <p:cNvSpPr/>
            <p:nvPr/>
          </p:nvSpPr>
          <p:spPr>
            <a:xfrm flipH="1">
              <a:off x="2228921" y="5419192"/>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8" name="任意多边形: 形状 47">
              <a:extLst>
                <a:ext uri="{FF2B5EF4-FFF2-40B4-BE49-F238E27FC236}">
                  <a16:creationId xmlns:a16="http://schemas.microsoft.com/office/drawing/2014/main" id="{D60A1950-81DC-4BF0-8B5D-064AC78E1A95}"/>
                </a:ext>
              </a:extLst>
            </p:cNvPr>
            <p:cNvSpPr/>
            <p:nvPr/>
          </p:nvSpPr>
          <p:spPr>
            <a:xfrm flipH="1">
              <a:off x="2337982" y="1846516"/>
              <a:ext cx="264093" cy="538713"/>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49" name="任意多边形: 形状 48">
              <a:extLst>
                <a:ext uri="{FF2B5EF4-FFF2-40B4-BE49-F238E27FC236}">
                  <a16:creationId xmlns:a16="http://schemas.microsoft.com/office/drawing/2014/main" id="{16E3CE68-EC4B-4A85-AC74-F6CC6EDD3271}"/>
                </a:ext>
              </a:extLst>
            </p:cNvPr>
            <p:cNvSpPr/>
            <p:nvPr/>
          </p:nvSpPr>
          <p:spPr>
            <a:xfrm flipH="1">
              <a:off x="1539609" y="2115945"/>
              <a:ext cx="1499310" cy="1959844"/>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0" name="任意多边形: 形状 49">
              <a:extLst>
                <a:ext uri="{FF2B5EF4-FFF2-40B4-BE49-F238E27FC236}">
                  <a16:creationId xmlns:a16="http://schemas.microsoft.com/office/drawing/2014/main" id="{981E4A36-E22D-4C1A-810C-1B159E519615}"/>
                </a:ext>
              </a:extLst>
            </p:cNvPr>
            <p:cNvSpPr/>
            <p:nvPr/>
          </p:nvSpPr>
          <p:spPr>
            <a:xfrm flipH="1">
              <a:off x="1671113" y="2650624"/>
              <a:ext cx="1254683" cy="1424586"/>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1" name="任意多边形: 形状 50">
              <a:extLst>
                <a:ext uri="{FF2B5EF4-FFF2-40B4-BE49-F238E27FC236}">
                  <a16:creationId xmlns:a16="http://schemas.microsoft.com/office/drawing/2014/main" id="{34A721AC-F803-49C0-B27F-4719709B5553}"/>
                </a:ext>
              </a:extLst>
            </p:cNvPr>
            <p:cNvSpPr/>
            <p:nvPr/>
          </p:nvSpPr>
          <p:spPr>
            <a:xfrm flipH="1">
              <a:off x="2703636" y="2813572"/>
              <a:ext cx="706300" cy="903462"/>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2" name="任意多边形: 形状 51">
              <a:extLst>
                <a:ext uri="{FF2B5EF4-FFF2-40B4-BE49-F238E27FC236}">
                  <a16:creationId xmlns:a16="http://schemas.microsoft.com/office/drawing/2014/main" id="{A2DE2465-0E90-4F48-AB9A-88EE29E3D4F3}"/>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3" name="任意多边形: 形状 52">
              <a:extLst>
                <a:ext uri="{FF2B5EF4-FFF2-40B4-BE49-F238E27FC236}">
                  <a16:creationId xmlns:a16="http://schemas.microsoft.com/office/drawing/2014/main" id="{123C2FBA-59F8-4DE1-B246-B6AA2AFE76D5}"/>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4" name="任意多边形: 形状 53">
              <a:extLst>
                <a:ext uri="{FF2B5EF4-FFF2-40B4-BE49-F238E27FC236}">
                  <a16:creationId xmlns:a16="http://schemas.microsoft.com/office/drawing/2014/main" id="{6E77D565-1AC7-4F2E-B8CC-A11761D3E0F0}"/>
                </a:ext>
              </a:extLst>
            </p:cNvPr>
            <p:cNvSpPr/>
            <p:nvPr/>
          </p:nvSpPr>
          <p:spPr>
            <a:xfrm flipH="1">
              <a:off x="1921742" y="3998472"/>
              <a:ext cx="1249177" cy="1275748"/>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rgbClr val="24285B"/>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5" name="任意多边形: 形状 54">
              <a:extLst>
                <a:ext uri="{FF2B5EF4-FFF2-40B4-BE49-F238E27FC236}">
                  <a16:creationId xmlns:a16="http://schemas.microsoft.com/office/drawing/2014/main" id="{BD84CE3F-69FB-48EB-BB27-A4F2CCA51D5C}"/>
                </a:ext>
              </a:extLst>
            </p:cNvPr>
            <p:cNvSpPr/>
            <p:nvPr/>
          </p:nvSpPr>
          <p:spPr>
            <a:xfrm flipH="1">
              <a:off x="1921165" y="4076563"/>
              <a:ext cx="737914" cy="140815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rgbClr val="24285B"/>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6" name="任意多边形: 形状 55">
              <a:extLst>
                <a:ext uri="{FF2B5EF4-FFF2-40B4-BE49-F238E27FC236}">
                  <a16:creationId xmlns:a16="http://schemas.microsoft.com/office/drawing/2014/main" id="{CDCE1EC4-D0F7-44C6-A683-9F1CFDF6679F}"/>
                </a:ext>
              </a:extLst>
            </p:cNvPr>
            <p:cNvSpPr/>
            <p:nvPr/>
          </p:nvSpPr>
          <p:spPr>
            <a:xfrm flipH="1">
              <a:off x="2465702" y="1549079"/>
              <a:ext cx="386848" cy="394782"/>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7" name="任意多边形: 形状 56">
              <a:extLst>
                <a:ext uri="{FF2B5EF4-FFF2-40B4-BE49-F238E27FC236}">
                  <a16:creationId xmlns:a16="http://schemas.microsoft.com/office/drawing/2014/main" id="{585F3086-0453-4A34-8F3D-891FC0CCABCD}"/>
                </a:ext>
              </a:extLst>
            </p:cNvPr>
            <p:cNvSpPr/>
            <p:nvPr/>
          </p:nvSpPr>
          <p:spPr>
            <a:xfrm flipH="1">
              <a:off x="2529348" y="1839828"/>
              <a:ext cx="74074" cy="95410"/>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8" name="任意多边形: 形状 57">
              <a:extLst>
                <a:ext uri="{FF2B5EF4-FFF2-40B4-BE49-F238E27FC236}">
                  <a16:creationId xmlns:a16="http://schemas.microsoft.com/office/drawing/2014/main" id="{4A803318-3753-4373-9B66-07B720196BF9}"/>
                </a:ext>
              </a:extLst>
            </p:cNvPr>
            <p:cNvSpPr/>
            <p:nvPr/>
          </p:nvSpPr>
          <p:spPr>
            <a:xfrm flipH="1">
              <a:off x="2704405" y="3314900"/>
              <a:ext cx="706300" cy="402134"/>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59" name="任意多边形: 形状 58">
              <a:extLst>
                <a:ext uri="{FF2B5EF4-FFF2-40B4-BE49-F238E27FC236}">
                  <a16:creationId xmlns:a16="http://schemas.microsoft.com/office/drawing/2014/main" id="{38B132C5-F08B-4F4C-B44F-FB649F1F3CAF}"/>
                </a:ext>
              </a:extLst>
            </p:cNvPr>
            <p:cNvSpPr/>
            <p:nvPr/>
          </p:nvSpPr>
          <p:spPr>
            <a:xfrm flipH="1">
              <a:off x="2613616" y="3265311"/>
              <a:ext cx="250052" cy="197733"/>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0" name="任意多边形: 形状 59">
              <a:extLst>
                <a:ext uri="{FF2B5EF4-FFF2-40B4-BE49-F238E27FC236}">
                  <a16:creationId xmlns:a16="http://schemas.microsoft.com/office/drawing/2014/main" id="{42F2398C-D3FC-4C35-8F10-AA3CEB4AFA23}"/>
                </a:ext>
              </a:extLst>
            </p:cNvPr>
            <p:cNvSpPr/>
            <p:nvPr/>
          </p:nvSpPr>
          <p:spPr>
            <a:xfrm flipH="1">
              <a:off x="2690556" y="5209853"/>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1" name="任意多边形: 形状 60">
              <a:extLst>
                <a:ext uri="{FF2B5EF4-FFF2-40B4-BE49-F238E27FC236}">
                  <a16:creationId xmlns:a16="http://schemas.microsoft.com/office/drawing/2014/main" id="{90D0505C-FF19-448C-9A55-83D997A4D3E6}"/>
                </a:ext>
              </a:extLst>
            </p:cNvPr>
            <p:cNvSpPr/>
            <p:nvPr/>
          </p:nvSpPr>
          <p:spPr>
            <a:xfrm flipH="1">
              <a:off x="2734026" y="1859467"/>
              <a:ext cx="76190" cy="106119"/>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2" name="任意多边形: 形状 61">
              <a:extLst>
                <a:ext uri="{FF2B5EF4-FFF2-40B4-BE49-F238E27FC236}">
                  <a16:creationId xmlns:a16="http://schemas.microsoft.com/office/drawing/2014/main" id="{006E3A5E-2D08-4D9C-8815-7B669A929B63}"/>
                </a:ext>
              </a:extLst>
            </p:cNvPr>
            <p:cNvSpPr/>
            <p:nvPr/>
          </p:nvSpPr>
          <p:spPr>
            <a:xfrm flipH="1">
              <a:off x="2520323" y="1972931"/>
              <a:ext cx="80406" cy="170873"/>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3" name="任意多边形: 形状 62">
              <a:extLst>
                <a:ext uri="{FF2B5EF4-FFF2-40B4-BE49-F238E27FC236}">
                  <a16:creationId xmlns:a16="http://schemas.microsoft.com/office/drawing/2014/main" id="{C22F7CEA-3387-4772-BFD4-0449D0A07C38}"/>
                </a:ext>
              </a:extLst>
            </p:cNvPr>
            <p:cNvSpPr/>
            <p:nvPr/>
          </p:nvSpPr>
          <p:spPr>
            <a:xfrm flipH="1">
              <a:off x="3038897" y="2920078"/>
              <a:ext cx="287752" cy="271386"/>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4" name="任意多边形: 形状 63">
              <a:extLst>
                <a:ext uri="{FF2B5EF4-FFF2-40B4-BE49-F238E27FC236}">
                  <a16:creationId xmlns:a16="http://schemas.microsoft.com/office/drawing/2014/main" id="{3B0FB7DF-747A-4CB4-BB36-91F0398EE46D}"/>
                </a:ext>
              </a:extLst>
            </p:cNvPr>
            <p:cNvSpPr/>
            <p:nvPr/>
          </p:nvSpPr>
          <p:spPr>
            <a:xfrm flipH="1">
              <a:off x="3409936" y="3324451"/>
              <a:ext cx="133104" cy="230794"/>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65" name="任意多边形: 形状 64">
              <a:extLst>
                <a:ext uri="{FF2B5EF4-FFF2-40B4-BE49-F238E27FC236}">
                  <a16:creationId xmlns:a16="http://schemas.microsoft.com/office/drawing/2014/main" id="{42A2F500-1BE2-40C3-A9A6-D08312C43FC2}"/>
                </a:ext>
              </a:extLst>
            </p:cNvPr>
            <p:cNvSpPr/>
            <p:nvPr/>
          </p:nvSpPr>
          <p:spPr>
            <a:xfrm flipH="1">
              <a:off x="3995058" y="3148299"/>
              <a:ext cx="281898" cy="266421"/>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sp>
          <p:nvSpPr>
            <p:cNvPr id="78" name="任意多边形: 形状 77">
              <a:extLst>
                <a:ext uri="{FF2B5EF4-FFF2-40B4-BE49-F238E27FC236}">
                  <a16:creationId xmlns:a16="http://schemas.microsoft.com/office/drawing/2014/main" id="{7C143FF7-6DFC-481F-8470-CA816C942F62}"/>
                </a:ext>
              </a:extLst>
            </p:cNvPr>
            <p:cNvSpPr/>
            <p:nvPr/>
          </p:nvSpPr>
          <p:spPr>
            <a:xfrm flipH="1">
              <a:off x="2359333" y="2173765"/>
              <a:ext cx="512414" cy="221284"/>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Bahnschrift"/>
                <a:cs typeface="+mn-cs"/>
              </a:endParaRPr>
            </a:p>
          </p:txBody>
        </p:sp>
      </p:grpSp>
    </p:spTree>
    <p:extLst>
      <p:ext uri="{BB962C8B-B14F-4D97-AF65-F5344CB8AC3E}">
        <p14:creationId xmlns:p14="http://schemas.microsoft.com/office/powerpoint/2010/main" val="793963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109331" y="-12623"/>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en-US" sz="2400" dirty="0">
                <a:gradFill>
                  <a:gsLst>
                    <a:gs pos="0">
                      <a:srgbClr val="075FC5"/>
                    </a:gs>
                    <a:gs pos="100000">
                      <a:srgbClr val="0F30A9"/>
                    </a:gs>
                  </a:gsLst>
                  <a:lin ang="2700000" scaled="1"/>
                </a:gradFill>
                <a:latin typeface="思源黑体 CN Medium" panose="020B0600000000000000" pitchFamily="34" charset="-122"/>
                <a:ea typeface="思源黑体 CN Medium" panose="020B0600000000000000" pitchFamily="34" charset="-122"/>
              </a:rPr>
              <a:t>总结</a:t>
            </a: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grpSp>
        <p:nvGrpSpPr>
          <p:cNvPr id="64" name="组合 63">
            <a:extLst>
              <a:ext uri="{FF2B5EF4-FFF2-40B4-BE49-F238E27FC236}">
                <a16:creationId xmlns:a16="http://schemas.microsoft.com/office/drawing/2014/main" id="{2F7306D7-AA9B-41A1-85E3-96A993E3527B}"/>
              </a:ext>
            </a:extLst>
          </p:cNvPr>
          <p:cNvGrpSpPr/>
          <p:nvPr/>
        </p:nvGrpSpPr>
        <p:grpSpPr>
          <a:xfrm>
            <a:off x="175844" y="1860179"/>
            <a:ext cx="5158989" cy="3969753"/>
            <a:chOff x="417637" y="3128627"/>
            <a:chExt cx="4195380" cy="2966825"/>
          </a:xfrm>
        </p:grpSpPr>
        <p:sp>
          <p:nvSpPr>
            <p:cNvPr id="65" name="任意多边形: 形状 64">
              <a:extLst>
                <a:ext uri="{FF2B5EF4-FFF2-40B4-BE49-F238E27FC236}">
                  <a16:creationId xmlns:a16="http://schemas.microsoft.com/office/drawing/2014/main" id="{F1F0D24E-2D13-4AB9-BC3E-F023500D3CD3}"/>
                </a:ext>
              </a:extLst>
            </p:cNvPr>
            <p:cNvSpPr/>
            <p:nvPr/>
          </p:nvSpPr>
          <p:spPr>
            <a:xfrm>
              <a:off x="417637" y="3186063"/>
              <a:ext cx="3372043" cy="2806975"/>
            </a:xfrm>
            <a:custGeom>
              <a:avLst/>
              <a:gdLst>
                <a:gd name="connsiteX0" fmla="*/ 1021998 w 4719308"/>
                <a:gd name="connsiteY0" fmla="*/ 151176 h 2806975"/>
                <a:gd name="connsiteX1" fmla="*/ 17296 w 4719308"/>
                <a:gd name="connsiteY1" fmla="*/ 1147019 h 2806975"/>
                <a:gd name="connsiteX2" fmla="*/ 887546 w 4719308"/>
                <a:gd name="connsiteY2" fmla="*/ 2623040 h 2806975"/>
                <a:gd name="connsiteX3" fmla="*/ 4474924 w 4719308"/>
                <a:gd name="connsiteY3" fmla="*/ 2189039 h 2806975"/>
                <a:gd name="connsiteX4" fmla="*/ 3913324 w 4719308"/>
                <a:gd name="connsiteY4" fmla="*/ 168696 h 2806975"/>
                <a:gd name="connsiteX5" fmla="*/ 1021998 w 4719308"/>
                <a:gd name="connsiteY5" fmla="*/ 151176 h 280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19308" h="2806975">
                  <a:moveTo>
                    <a:pt x="1021998" y="151176"/>
                  </a:moveTo>
                  <a:cubicBezTo>
                    <a:pt x="502951" y="275897"/>
                    <a:pt x="89989" y="579238"/>
                    <a:pt x="17296" y="1147019"/>
                  </a:cubicBezTo>
                  <a:cubicBezTo>
                    <a:pt x="-44463" y="1625267"/>
                    <a:pt x="19069" y="2472484"/>
                    <a:pt x="887546" y="2623040"/>
                  </a:cubicBezTo>
                  <a:cubicBezTo>
                    <a:pt x="2577514" y="2916136"/>
                    <a:pt x="3839893" y="2917918"/>
                    <a:pt x="4474924" y="2189039"/>
                  </a:cubicBezTo>
                  <a:cubicBezTo>
                    <a:pt x="4866610" y="1739150"/>
                    <a:pt x="4859961" y="373151"/>
                    <a:pt x="3913324" y="168696"/>
                  </a:cubicBezTo>
                  <a:cubicBezTo>
                    <a:pt x="3243720" y="23633"/>
                    <a:pt x="2134706" y="-116085"/>
                    <a:pt x="1021998" y="151176"/>
                  </a:cubicBezTo>
                  <a:close/>
                </a:path>
              </a:pathLst>
            </a:custGeom>
            <a:solidFill>
              <a:srgbClr val="E6E6E6">
                <a:alpha val="30000"/>
              </a:srgbClr>
            </a:solidFill>
            <a:ln w="14764"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5CE0A609-E396-455B-A428-0C5444FF83AE}"/>
                </a:ext>
              </a:extLst>
            </p:cNvPr>
            <p:cNvSpPr/>
            <p:nvPr/>
          </p:nvSpPr>
          <p:spPr>
            <a:xfrm>
              <a:off x="1635553" y="3128627"/>
              <a:ext cx="2586812" cy="2928286"/>
            </a:xfrm>
            <a:custGeom>
              <a:avLst/>
              <a:gdLst>
                <a:gd name="connsiteX0" fmla="*/ 2586813 w 2586812"/>
                <a:gd name="connsiteY0" fmla="*/ 174313 h 2928286"/>
                <a:gd name="connsiteX1" fmla="*/ 2586813 w 2586812"/>
                <a:gd name="connsiteY1" fmla="*/ 2928287 h 2928286"/>
                <a:gd name="connsiteX2" fmla="*/ 390061 w 2586812"/>
                <a:gd name="connsiteY2" fmla="*/ 2928287 h 2928286"/>
                <a:gd name="connsiteX3" fmla="*/ 192075 w 2586812"/>
                <a:gd name="connsiteY3" fmla="*/ 2729326 h 2928286"/>
                <a:gd name="connsiteX4" fmla="*/ 192075 w 2586812"/>
                <a:gd name="connsiteY4" fmla="*/ 193022 h 2928286"/>
                <a:gd name="connsiteX5" fmla="*/ 0 w 2586812"/>
                <a:gd name="connsiteY5" fmla="*/ 0 h 2928286"/>
                <a:gd name="connsiteX6" fmla="*/ 2413649 w 2586812"/>
                <a:gd name="connsiteY6" fmla="*/ 0 h 2928286"/>
                <a:gd name="connsiteX7" fmla="*/ 2586813 w 2586812"/>
                <a:gd name="connsiteY7" fmla="*/ 174313 h 292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6812" h="2928286">
                  <a:moveTo>
                    <a:pt x="2586813" y="174313"/>
                  </a:moveTo>
                  <a:lnTo>
                    <a:pt x="2586813" y="2928287"/>
                  </a:lnTo>
                  <a:lnTo>
                    <a:pt x="390061" y="2928287"/>
                  </a:lnTo>
                  <a:cubicBezTo>
                    <a:pt x="280716" y="2928287"/>
                    <a:pt x="192075" y="2839209"/>
                    <a:pt x="192075" y="2729326"/>
                  </a:cubicBezTo>
                  <a:lnTo>
                    <a:pt x="192075" y="193022"/>
                  </a:lnTo>
                  <a:cubicBezTo>
                    <a:pt x="192075" y="86419"/>
                    <a:pt x="106080" y="0"/>
                    <a:pt x="0" y="0"/>
                  </a:cubicBezTo>
                  <a:lnTo>
                    <a:pt x="2413649" y="0"/>
                  </a:lnTo>
                  <a:cubicBezTo>
                    <a:pt x="2509366" y="82"/>
                    <a:pt x="2586894" y="78125"/>
                    <a:pt x="2586813" y="174313"/>
                  </a:cubicBezTo>
                  <a:close/>
                </a:path>
              </a:pathLst>
            </a:custGeom>
            <a:solidFill>
              <a:srgbClr val="68E1FD"/>
            </a:solidFill>
            <a:ln w="14764"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707E4264-5C86-410B-988C-99010930C3BA}"/>
                </a:ext>
              </a:extLst>
            </p:cNvPr>
            <p:cNvSpPr/>
            <p:nvPr/>
          </p:nvSpPr>
          <p:spPr>
            <a:xfrm>
              <a:off x="1443477" y="3128627"/>
              <a:ext cx="384150" cy="2305568"/>
            </a:xfrm>
            <a:custGeom>
              <a:avLst/>
              <a:gdLst>
                <a:gd name="connsiteX0" fmla="*/ 384151 w 384150"/>
                <a:gd name="connsiteY0" fmla="*/ 193022 h 2305568"/>
                <a:gd name="connsiteX1" fmla="*/ 384151 w 384150"/>
                <a:gd name="connsiteY1" fmla="*/ 2305569 h 2305568"/>
                <a:gd name="connsiteX2" fmla="*/ 0 w 384150"/>
                <a:gd name="connsiteY2" fmla="*/ 2305569 h 2305568"/>
                <a:gd name="connsiteX3" fmla="*/ 0 w 384150"/>
                <a:gd name="connsiteY3" fmla="*/ 193022 h 2305568"/>
                <a:gd name="connsiteX4" fmla="*/ 192075 w 384150"/>
                <a:gd name="connsiteY4" fmla="*/ 0 h 2305568"/>
                <a:gd name="connsiteX5" fmla="*/ 384151 w 384150"/>
                <a:gd name="connsiteY5" fmla="*/ 193022 h 230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150" h="2305568">
                  <a:moveTo>
                    <a:pt x="384151" y="193022"/>
                  </a:moveTo>
                  <a:lnTo>
                    <a:pt x="384151" y="2305569"/>
                  </a:lnTo>
                  <a:lnTo>
                    <a:pt x="0" y="2305569"/>
                  </a:lnTo>
                  <a:lnTo>
                    <a:pt x="0" y="193022"/>
                  </a:lnTo>
                  <a:cubicBezTo>
                    <a:pt x="0" y="86419"/>
                    <a:pt x="85995" y="0"/>
                    <a:pt x="192075" y="0"/>
                  </a:cubicBezTo>
                  <a:cubicBezTo>
                    <a:pt x="298156" y="0"/>
                    <a:pt x="384151" y="86419"/>
                    <a:pt x="384151" y="193022"/>
                  </a:cubicBezTo>
                  <a:close/>
                </a:path>
              </a:pathLst>
            </a:custGeom>
            <a:solidFill>
              <a:srgbClr val="24285B"/>
            </a:solidFill>
            <a:ln w="14764"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A195A5D1-C085-448E-B54D-75F013D49633}"/>
                </a:ext>
              </a:extLst>
            </p:cNvPr>
            <p:cNvSpPr/>
            <p:nvPr/>
          </p:nvSpPr>
          <p:spPr>
            <a:xfrm>
              <a:off x="1443477" y="3128627"/>
              <a:ext cx="384150" cy="2305568"/>
            </a:xfrm>
            <a:custGeom>
              <a:avLst/>
              <a:gdLst>
                <a:gd name="connsiteX0" fmla="*/ 384151 w 384150"/>
                <a:gd name="connsiteY0" fmla="*/ 193022 h 2305568"/>
                <a:gd name="connsiteX1" fmla="*/ 384151 w 384150"/>
                <a:gd name="connsiteY1" fmla="*/ 2305569 h 2305568"/>
                <a:gd name="connsiteX2" fmla="*/ 0 w 384150"/>
                <a:gd name="connsiteY2" fmla="*/ 2305569 h 2305568"/>
                <a:gd name="connsiteX3" fmla="*/ 0 w 384150"/>
                <a:gd name="connsiteY3" fmla="*/ 193022 h 2305568"/>
                <a:gd name="connsiteX4" fmla="*/ 192075 w 384150"/>
                <a:gd name="connsiteY4" fmla="*/ 0 h 2305568"/>
                <a:gd name="connsiteX5" fmla="*/ 384151 w 384150"/>
                <a:gd name="connsiteY5" fmla="*/ 193022 h 230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150" h="2305568">
                  <a:moveTo>
                    <a:pt x="384151" y="193022"/>
                  </a:moveTo>
                  <a:lnTo>
                    <a:pt x="384151" y="2305569"/>
                  </a:lnTo>
                  <a:lnTo>
                    <a:pt x="0" y="2305569"/>
                  </a:lnTo>
                  <a:lnTo>
                    <a:pt x="0" y="193022"/>
                  </a:lnTo>
                  <a:cubicBezTo>
                    <a:pt x="0" y="86419"/>
                    <a:pt x="85995" y="0"/>
                    <a:pt x="192075" y="0"/>
                  </a:cubicBezTo>
                  <a:cubicBezTo>
                    <a:pt x="298156" y="0"/>
                    <a:pt x="384151" y="86419"/>
                    <a:pt x="384151" y="193022"/>
                  </a:cubicBezTo>
                  <a:close/>
                </a:path>
              </a:pathLst>
            </a:custGeom>
            <a:solidFill>
              <a:srgbClr val="24285B"/>
            </a:solidFill>
            <a:ln w="14764"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D63612F4-6C3D-402B-828B-2A8CC95389D2}"/>
                </a:ext>
              </a:extLst>
            </p:cNvPr>
            <p:cNvSpPr/>
            <p:nvPr/>
          </p:nvSpPr>
          <p:spPr>
            <a:xfrm>
              <a:off x="2043639" y="5790246"/>
              <a:ext cx="2569378" cy="265924"/>
            </a:xfrm>
            <a:custGeom>
              <a:avLst/>
              <a:gdLst>
                <a:gd name="connsiteX0" fmla="*/ 180108 w 2569378"/>
                <a:gd name="connsiteY0" fmla="*/ 891 h 265924"/>
                <a:gd name="connsiteX1" fmla="*/ 180108 w 2569378"/>
                <a:gd name="connsiteY1" fmla="*/ 101856 h 265924"/>
                <a:gd name="connsiteX2" fmla="*/ 0 w 2569378"/>
                <a:gd name="connsiteY2" fmla="*/ 265182 h 265924"/>
                <a:gd name="connsiteX3" fmla="*/ 0 w 2569378"/>
                <a:gd name="connsiteY3" fmla="*/ 265924 h 265924"/>
                <a:gd name="connsiteX4" fmla="*/ 2304905 w 2569378"/>
                <a:gd name="connsiteY4" fmla="*/ 265924 h 265924"/>
                <a:gd name="connsiteX5" fmla="*/ 2569378 w 2569378"/>
                <a:gd name="connsiteY5" fmla="*/ 149 h 265924"/>
                <a:gd name="connsiteX6" fmla="*/ 2569378 w 2569378"/>
                <a:gd name="connsiteY6" fmla="*/ 0 h 265924"/>
                <a:gd name="connsiteX7" fmla="*/ 180108 w 2569378"/>
                <a:gd name="connsiteY7" fmla="*/ 0 h 26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9378" h="265924">
                  <a:moveTo>
                    <a:pt x="180108" y="891"/>
                  </a:moveTo>
                  <a:lnTo>
                    <a:pt x="180108" y="101856"/>
                  </a:lnTo>
                  <a:cubicBezTo>
                    <a:pt x="180108" y="162584"/>
                    <a:pt x="89685" y="257907"/>
                    <a:pt x="0" y="265182"/>
                  </a:cubicBezTo>
                  <a:lnTo>
                    <a:pt x="0" y="265924"/>
                  </a:lnTo>
                  <a:lnTo>
                    <a:pt x="2304905" y="265924"/>
                  </a:lnTo>
                  <a:cubicBezTo>
                    <a:pt x="2450970" y="265924"/>
                    <a:pt x="2569378" y="146933"/>
                    <a:pt x="2569378" y="149"/>
                  </a:cubicBezTo>
                  <a:cubicBezTo>
                    <a:pt x="2569378" y="99"/>
                    <a:pt x="2569378" y="50"/>
                    <a:pt x="2569378" y="0"/>
                  </a:cubicBezTo>
                  <a:lnTo>
                    <a:pt x="180108" y="0"/>
                  </a:lnTo>
                  <a:close/>
                </a:path>
              </a:pathLst>
            </a:custGeom>
            <a:solidFill>
              <a:srgbClr val="68E1FD"/>
            </a:solidFill>
            <a:ln w="14764"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08B0A89D-B14F-42F8-8ECE-72AC7E278270}"/>
                </a:ext>
              </a:extLst>
            </p:cNvPr>
            <p:cNvSpPr/>
            <p:nvPr/>
          </p:nvSpPr>
          <p:spPr>
            <a:xfrm>
              <a:off x="2043639" y="5790246"/>
              <a:ext cx="2569378" cy="265924"/>
            </a:xfrm>
            <a:custGeom>
              <a:avLst/>
              <a:gdLst>
                <a:gd name="connsiteX0" fmla="*/ 180108 w 2569378"/>
                <a:gd name="connsiteY0" fmla="*/ 891 h 265924"/>
                <a:gd name="connsiteX1" fmla="*/ 180108 w 2569378"/>
                <a:gd name="connsiteY1" fmla="*/ 101856 h 265924"/>
                <a:gd name="connsiteX2" fmla="*/ 0 w 2569378"/>
                <a:gd name="connsiteY2" fmla="*/ 265182 h 265924"/>
                <a:gd name="connsiteX3" fmla="*/ 0 w 2569378"/>
                <a:gd name="connsiteY3" fmla="*/ 265924 h 265924"/>
                <a:gd name="connsiteX4" fmla="*/ 2304905 w 2569378"/>
                <a:gd name="connsiteY4" fmla="*/ 265924 h 265924"/>
                <a:gd name="connsiteX5" fmla="*/ 2569378 w 2569378"/>
                <a:gd name="connsiteY5" fmla="*/ 149 h 265924"/>
                <a:gd name="connsiteX6" fmla="*/ 2569378 w 2569378"/>
                <a:gd name="connsiteY6" fmla="*/ 0 h 265924"/>
                <a:gd name="connsiteX7" fmla="*/ 180108 w 2569378"/>
                <a:gd name="connsiteY7" fmla="*/ 0 h 26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9378" h="265924">
                  <a:moveTo>
                    <a:pt x="180108" y="891"/>
                  </a:moveTo>
                  <a:lnTo>
                    <a:pt x="180108" y="101856"/>
                  </a:lnTo>
                  <a:cubicBezTo>
                    <a:pt x="180108" y="162584"/>
                    <a:pt x="89685" y="257907"/>
                    <a:pt x="0" y="265182"/>
                  </a:cubicBezTo>
                  <a:lnTo>
                    <a:pt x="0" y="265924"/>
                  </a:lnTo>
                  <a:lnTo>
                    <a:pt x="2304905" y="265924"/>
                  </a:lnTo>
                  <a:cubicBezTo>
                    <a:pt x="2450970" y="265924"/>
                    <a:pt x="2569378" y="146933"/>
                    <a:pt x="2569378" y="149"/>
                  </a:cubicBezTo>
                  <a:cubicBezTo>
                    <a:pt x="2569378" y="99"/>
                    <a:pt x="2569378" y="50"/>
                    <a:pt x="2569378" y="0"/>
                  </a:cubicBezTo>
                  <a:lnTo>
                    <a:pt x="180108" y="0"/>
                  </a:lnTo>
                  <a:close/>
                </a:path>
              </a:pathLst>
            </a:custGeom>
            <a:solidFill>
              <a:srgbClr val="FFFFFF">
                <a:alpha val="50000"/>
              </a:srgbClr>
            </a:solidFill>
            <a:ln w="14764" cap="flat">
              <a:noFill/>
              <a:prstDash val="solid"/>
              <a:miter/>
            </a:ln>
          </p:spPr>
          <p:txBody>
            <a:bodyPr rtlCol="0" anchor="ctr"/>
            <a:lstStyle/>
            <a:p>
              <a:endParaRPr lang="zh-CN" altLang="en-US"/>
            </a:p>
          </p:txBody>
        </p:sp>
        <p:grpSp>
          <p:nvGrpSpPr>
            <p:cNvPr id="73" name="图形 155">
              <a:extLst>
                <a:ext uri="{FF2B5EF4-FFF2-40B4-BE49-F238E27FC236}">
                  <a16:creationId xmlns:a16="http://schemas.microsoft.com/office/drawing/2014/main" id="{61F93E06-0BA3-4BFA-8EFB-E0FFF9F15B14}"/>
                </a:ext>
              </a:extLst>
            </p:cNvPr>
            <p:cNvGrpSpPr/>
            <p:nvPr/>
          </p:nvGrpSpPr>
          <p:grpSpPr>
            <a:xfrm>
              <a:off x="2152383" y="4296111"/>
              <a:ext cx="1709471" cy="1271270"/>
              <a:chOff x="2152383" y="4296111"/>
              <a:chExt cx="1709471" cy="1271270"/>
            </a:xfrm>
            <a:solidFill>
              <a:srgbClr val="000000"/>
            </a:solidFill>
          </p:grpSpPr>
          <p:sp>
            <p:nvSpPr>
              <p:cNvPr id="117" name="任意多边形: 形状 116">
                <a:extLst>
                  <a:ext uri="{FF2B5EF4-FFF2-40B4-BE49-F238E27FC236}">
                    <a16:creationId xmlns:a16="http://schemas.microsoft.com/office/drawing/2014/main" id="{C0735505-F4E6-4A51-8FC5-372139C22AB9}"/>
                  </a:ext>
                </a:extLst>
              </p:cNvPr>
              <p:cNvSpPr/>
              <p:nvPr/>
            </p:nvSpPr>
            <p:spPr>
              <a:xfrm>
                <a:off x="2152383" y="5055725"/>
                <a:ext cx="290181" cy="511655"/>
              </a:xfrm>
              <a:custGeom>
                <a:avLst/>
                <a:gdLst>
                  <a:gd name="connsiteX0" fmla="*/ 0 w 290181"/>
                  <a:gd name="connsiteY0" fmla="*/ 0 h 511655"/>
                  <a:gd name="connsiteX1" fmla="*/ 290182 w 290181"/>
                  <a:gd name="connsiteY1" fmla="*/ 0 h 511655"/>
                  <a:gd name="connsiteX2" fmla="*/ 290182 w 290181"/>
                  <a:gd name="connsiteY2" fmla="*/ 511656 h 511655"/>
                  <a:gd name="connsiteX3" fmla="*/ 0 w 290181"/>
                  <a:gd name="connsiteY3" fmla="*/ 511656 h 511655"/>
                </a:gdLst>
                <a:ahLst/>
                <a:cxnLst>
                  <a:cxn ang="0">
                    <a:pos x="connsiteX0" y="connsiteY0"/>
                  </a:cxn>
                  <a:cxn ang="0">
                    <a:pos x="connsiteX1" y="connsiteY1"/>
                  </a:cxn>
                  <a:cxn ang="0">
                    <a:pos x="connsiteX2" y="connsiteY2"/>
                  </a:cxn>
                  <a:cxn ang="0">
                    <a:pos x="connsiteX3" y="connsiteY3"/>
                  </a:cxn>
                </a:cxnLst>
                <a:rect l="l" t="t" r="r" b="b"/>
                <a:pathLst>
                  <a:path w="290181" h="511655">
                    <a:moveTo>
                      <a:pt x="0" y="0"/>
                    </a:moveTo>
                    <a:lnTo>
                      <a:pt x="290182" y="0"/>
                    </a:lnTo>
                    <a:lnTo>
                      <a:pt x="290182" y="511656"/>
                    </a:lnTo>
                    <a:lnTo>
                      <a:pt x="0" y="511656"/>
                    </a:lnTo>
                    <a:close/>
                  </a:path>
                </a:pathLst>
              </a:custGeom>
              <a:solidFill>
                <a:srgbClr val="000000"/>
              </a:solidFill>
              <a:ln w="14764"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83F2EECD-6D7A-4895-805E-4FBDED26D60E}"/>
                  </a:ext>
                </a:extLst>
              </p:cNvPr>
              <p:cNvSpPr/>
              <p:nvPr/>
            </p:nvSpPr>
            <p:spPr>
              <a:xfrm>
                <a:off x="2625480" y="4868643"/>
                <a:ext cx="290181" cy="698738"/>
              </a:xfrm>
              <a:custGeom>
                <a:avLst/>
                <a:gdLst>
                  <a:gd name="connsiteX0" fmla="*/ 0 w 290181"/>
                  <a:gd name="connsiteY0" fmla="*/ 0 h 698738"/>
                  <a:gd name="connsiteX1" fmla="*/ 290182 w 290181"/>
                  <a:gd name="connsiteY1" fmla="*/ 0 h 698738"/>
                  <a:gd name="connsiteX2" fmla="*/ 290182 w 290181"/>
                  <a:gd name="connsiteY2" fmla="*/ 698738 h 698738"/>
                  <a:gd name="connsiteX3" fmla="*/ 0 w 290181"/>
                  <a:gd name="connsiteY3" fmla="*/ 698738 h 698738"/>
                </a:gdLst>
                <a:ahLst/>
                <a:cxnLst>
                  <a:cxn ang="0">
                    <a:pos x="connsiteX0" y="connsiteY0"/>
                  </a:cxn>
                  <a:cxn ang="0">
                    <a:pos x="connsiteX1" y="connsiteY1"/>
                  </a:cxn>
                  <a:cxn ang="0">
                    <a:pos x="connsiteX2" y="connsiteY2"/>
                  </a:cxn>
                  <a:cxn ang="0">
                    <a:pos x="connsiteX3" y="connsiteY3"/>
                  </a:cxn>
                </a:cxnLst>
                <a:rect l="l" t="t" r="r" b="b"/>
                <a:pathLst>
                  <a:path w="290181" h="698738">
                    <a:moveTo>
                      <a:pt x="0" y="0"/>
                    </a:moveTo>
                    <a:lnTo>
                      <a:pt x="290182" y="0"/>
                    </a:lnTo>
                    <a:lnTo>
                      <a:pt x="290182" y="698738"/>
                    </a:lnTo>
                    <a:lnTo>
                      <a:pt x="0" y="698738"/>
                    </a:lnTo>
                    <a:close/>
                  </a:path>
                </a:pathLst>
              </a:custGeom>
              <a:solidFill>
                <a:srgbClr val="000000"/>
              </a:solidFill>
              <a:ln w="14764"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74B718D2-4F0A-405C-BFBD-4442DAB32369}"/>
                  </a:ext>
                </a:extLst>
              </p:cNvPr>
              <p:cNvSpPr/>
              <p:nvPr/>
            </p:nvSpPr>
            <p:spPr>
              <a:xfrm>
                <a:off x="3098576" y="4568865"/>
                <a:ext cx="290181" cy="998515"/>
              </a:xfrm>
              <a:custGeom>
                <a:avLst/>
                <a:gdLst>
                  <a:gd name="connsiteX0" fmla="*/ 0 w 290181"/>
                  <a:gd name="connsiteY0" fmla="*/ 0 h 998515"/>
                  <a:gd name="connsiteX1" fmla="*/ 290182 w 290181"/>
                  <a:gd name="connsiteY1" fmla="*/ 0 h 998515"/>
                  <a:gd name="connsiteX2" fmla="*/ 290182 w 290181"/>
                  <a:gd name="connsiteY2" fmla="*/ 998516 h 998515"/>
                  <a:gd name="connsiteX3" fmla="*/ 0 w 290181"/>
                  <a:gd name="connsiteY3" fmla="*/ 998516 h 998515"/>
                </a:gdLst>
                <a:ahLst/>
                <a:cxnLst>
                  <a:cxn ang="0">
                    <a:pos x="connsiteX0" y="connsiteY0"/>
                  </a:cxn>
                  <a:cxn ang="0">
                    <a:pos x="connsiteX1" y="connsiteY1"/>
                  </a:cxn>
                  <a:cxn ang="0">
                    <a:pos x="connsiteX2" y="connsiteY2"/>
                  </a:cxn>
                  <a:cxn ang="0">
                    <a:pos x="connsiteX3" y="connsiteY3"/>
                  </a:cxn>
                </a:cxnLst>
                <a:rect l="l" t="t" r="r" b="b"/>
                <a:pathLst>
                  <a:path w="290181" h="998515">
                    <a:moveTo>
                      <a:pt x="0" y="0"/>
                    </a:moveTo>
                    <a:lnTo>
                      <a:pt x="290182" y="0"/>
                    </a:lnTo>
                    <a:lnTo>
                      <a:pt x="290182" y="998516"/>
                    </a:lnTo>
                    <a:lnTo>
                      <a:pt x="0" y="998516"/>
                    </a:lnTo>
                    <a:close/>
                  </a:path>
                </a:pathLst>
              </a:custGeom>
              <a:solidFill>
                <a:srgbClr val="000000"/>
              </a:solidFill>
              <a:ln w="14764"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96F6EA73-2896-4B99-8A8E-C72167803583}"/>
                  </a:ext>
                </a:extLst>
              </p:cNvPr>
              <p:cNvSpPr/>
              <p:nvPr/>
            </p:nvSpPr>
            <p:spPr>
              <a:xfrm>
                <a:off x="3571673" y="4296111"/>
                <a:ext cx="290181" cy="1271270"/>
              </a:xfrm>
              <a:custGeom>
                <a:avLst/>
                <a:gdLst>
                  <a:gd name="connsiteX0" fmla="*/ 0 w 290181"/>
                  <a:gd name="connsiteY0" fmla="*/ 0 h 1271270"/>
                  <a:gd name="connsiteX1" fmla="*/ 290182 w 290181"/>
                  <a:gd name="connsiteY1" fmla="*/ 0 h 1271270"/>
                  <a:gd name="connsiteX2" fmla="*/ 290182 w 290181"/>
                  <a:gd name="connsiteY2" fmla="*/ 1271270 h 1271270"/>
                  <a:gd name="connsiteX3" fmla="*/ 0 w 290181"/>
                  <a:gd name="connsiteY3" fmla="*/ 1271270 h 1271270"/>
                </a:gdLst>
                <a:ahLst/>
                <a:cxnLst>
                  <a:cxn ang="0">
                    <a:pos x="connsiteX0" y="connsiteY0"/>
                  </a:cxn>
                  <a:cxn ang="0">
                    <a:pos x="connsiteX1" y="connsiteY1"/>
                  </a:cxn>
                  <a:cxn ang="0">
                    <a:pos x="connsiteX2" y="connsiteY2"/>
                  </a:cxn>
                  <a:cxn ang="0">
                    <a:pos x="connsiteX3" y="connsiteY3"/>
                  </a:cxn>
                </a:cxnLst>
                <a:rect l="l" t="t" r="r" b="b"/>
                <a:pathLst>
                  <a:path w="290181" h="1271270">
                    <a:moveTo>
                      <a:pt x="0" y="0"/>
                    </a:moveTo>
                    <a:lnTo>
                      <a:pt x="290182" y="0"/>
                    </a:lnTo>
                    <a:lnTo>
                      <a:pt x="290182" y="1271270"/>
                    </a:lnTo>
                    <a:lnTo>
                      <a:pt x="0" y="1271270"/>
                    </a:lnTo>
                    <a:close/>
                  </a:path>
                </a:pathLst>
              </a:custGeom>
              <a:solidFill>
                <a:srgbClr val="000000"/>
              </a:solidFill>
              <a:ln w="14764" cap="flat">
                <a:noFill/>
                <a:prstDash val="solid"/>
                <a:miter/>
              </a:ln>
            </p:spPr>
            <p:txBody>
              <a:bodyPr rtlCol="0" anchor="ctr"/>
              <a:lstStyle/>
              <a:p>
                <a:endParaRPr lang="zh-CN" altLang="en-US"/>
              </a:p>
            </p:txBody>
          </p:sp>
        </p:grpSp>
        <p:sp>
          <p:nvSpPr>
            <p:cNvPr id="74" name="任意多边形: 形状 73">
              <a:extLst>
                <a:ext uri="{FF2B5EF4-FFF2-40B4-BE49-F238E27FC236}">
                  <a16:creationId xmlns:a16="http://schemas.microsoft.com/office/drawing/2014/main" id="{AC606CA3-4D65-48B2-9428-058BB63D9DB5}"/>
                </a:ext>
              </a:extLst>
            </p:cNvPr>
            <p:cNvSpPr/>
            <p:nvPr/>
          </p:nvSpPr>
          <p:spPr>
            <a:xfrm>
              <a:off x="2433848" y="4396185"/>
              <a:ext cx="464379" cy="78544"/>
            </a:xfrm>
            <a:custGeom>
              <a:avLst/>
              <a:gdLst>
                <a:gd name="connsiteX0" fmla="*/ 0 w 464379"/>
                <a:gd name="connsiteY0" fmla="*/ 0 h 78544"/>
                <a:gd name="connsiteX1" fmla="*/ 464379 w 464379"/>
                <a:gd name="connsiteY1" fmla="*/ 0 h 78544"/>
                <a:gd name="connsiteX2" fmla="*/ 464379 w 464379"/>
                <a:gd name="connsiteY2" fmla="*/ 78545 h 78544"/>
                <a:gd name="connsiteX3" fmla="*/ 0 w 464379"/>
                <a:gd name="connsiteY3" fmla="*/ 78545 h 78544"/>
              </a:gdLst>
              <a:ahLst/>
              <a:cxnLst>
                <a:cxn ang="0">
                  <a:pos x="connsiteX0" y="connsiteY0"/>
                </a:cxn>
                <a:cxn ang="0">
                  <a:pos x="connsiteX1" y="connsiteY1"/>
                </a:cxn>
                <a:cxn ang="0">
                  <a:pos x="connsiteX2" y="connsiteY2"/>
                </a:cxn>
                <a:cxn ang="0">
                  <a:pos x="connsiteX3" y="connsiteY3"/>
                </a:cxn>
              </a:cxnLst>
              <a:rect l="l" t="t" r="r" b="b"/>
              <a:pathLst>
                <a:path w="464379" h="78544">
                  <a:moveTo>
                    <a:pt x="0" y="0"/>
                  </a:moveTo>
                  <a:lnTo>
                    <a:pt x="464379" y="0"/>
                  </a:lnTo>
                  <a:lnTo>
                    <a:pt x="464379" y="78545"/>
                  </a:lnTo>
                  <a:lnTo>
                    <a:pt x="0" y="78545"/>
                  </a:ln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BFB9FADD-61A3-4E9B-9008-C7D3F8246B75}"/>
                </a:ext>
              </a:extLst>
            </p:cNvPr>
            <p:cNvSpPr/>
            <p:nvPr/>
          </p:nvSpPr>
          <p:spPr>
            <a:xfrm>
              <a:off x="2433848" y="4603312"/>
              <a:ext cx="464379" cy="78544"/>
            </a:xfrm>
            <a:custGeom>
              <a:avLst/>
              <a:gdLst>
                <a:gd name="connsiteX0" fmla="*/ 0 w 464379"/>
                <a:gd name="connsiteY0" fmla="*/ 0 h 78544"/>
                <a:gd name="connsiteX1" fmla="*/ 464379 w 464379"/>
                <a:gd name="connsiteY1" fmla="*/ 0 h 78544"/>
                <a:gd name="connsiteX2" fmla="*/ 464379 w 464379"/>
                <a:gd name="connsiteY2" fmla="*/ 78545 h 78544"/>
                <a:gd name="connsiteX3" fmla="*/ 0 w 464379"/>
                <a:gd name="connsiteY3" fmla="*/ 78545 h 78544"/>
              </a:gdLst>
              <a:ahLst/>
              <a:cxnLst>
                <a:cxn ang="0">
                  <a:pos x="connsiteX0" y="connsiteY0"/>
                </a:cxn>
                <a:cxn ang="0">
                  <a:pos x="connsiteX1" y="connsiteY1"/>
                </a:cxn>
                <a:cxn ang="0">
                  <a:pos x="connsiteX2" y="connsiteY2"/>
                </a:cxn>
                <a:cxn ang="0">
                  <a:pos x="connsiteX3" y="connsiteY3"/>
                </a:cxn>
              </a:cxnLst>
              <a:rect l="l" t="t" r="r" b="b"/>
              <a:pathLst>
                <a:path w="464379" h="78544">
                  <a:moveTo>
                    <a:pt x="0" y="0"/>
                  </a:moveTo>
                  <a:lnTo>
                    <a:pt x="464379" y="0"/>
                  </a:lnTo>
                  <a:lnTo>
                    <a:pt x="464379" y="78545"/>
                  </a:lnTo>
                  <a:lnTo>
                    <a:pt x="0" y="78545"/>
                  </a:ln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5F1C42EC-6CF3-45AC-AF58-8E7FB96677B8}"/>
                </a:ext>
              </a:extLst>
            </p:cNvPr>
            <p:cNvSpPr/>
            <p:nvPr/>
          </p:nvSpPr>
          <p:spPr>
            <a:xfrm>
              <a:off x="2152383" y="4396185"/>
              <a:ext cx="136964" cy="78544"/>
            </a:xfrm>
            <a:custGeom>
              <a:avLst/>
              <a:gdLst>
                <a:gd name="connsiteX0" fmla="*/ 0 w 136964"/>
                <a:gd name="connsiteY0" fmla="*/ 0 h 78544"/>
                <a:gd name="connsiteX1" fmla="*/ 136965 w 136964"/>
                <a:gd name="connsiteY1" fmla="*/ 0 h 78544"/>
                <a:gd name="connsiteX2" fmla="*/ 136965 w 136964"/>
                <a:gd name="connsiteY2" fmla="*/ 78545 h 78544"/>
                <a:gd name="connsiteX3" fmla="*/ 0 w 136964"/>
                <a:gd name="connsiteY3" fmla="*/ 78545 h 78544"/>
              </a:gdLst>
              <a:ahLst/>
              <a:cxnLst>
                <a:cxn ang="0">
                  <a:pos x="connsiteX0" y="connsiteY0"/>
                </a:cxn>
                <a:cxn ang="0">
                  <a:pos x="connsiteX1" y="connsiteY1"/>
                </a:cxn>
                <a:cxn ang="0">
                  <a:pos x="connsiteX2" y="connsiteY2"/>
                </a:cxn>
                <a:cxn ang="0">
                  <a:pos x="connsiteX3" y="connsiteY3"/>
                </a:cxn>
              </a:cxnLst>
              <a:rect l="l" t="t" r="r" b="b"/>
              <a:pathLst>
                <a:path w="136964" h="78544">
                  <a:moveTo>
                    <a:pt x="0" y="0"/>
                  </a:moveTo>
                  <a:lnTo>
                    <a:pt x="136965" y="0"/>
                  </a:lnTo>
                  <a:lnTo>
                    <a:pt x="136965" y="78545"/>
                  </a:lnTo>
                  <a:lnTo>
                    <a:pt x="0" y="78545"/>
                  </a:lnTo>
                  <a:close/>
                </a:path>
              </a:pathLst>
            </a:custGeom>
            <a:solidFill>
              <a:srgbClr val="000000">
                <a:alpha val="10000"/>
              </a:srgbClr>
            </a:solidFill>
            <a:ln w="14764"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F775A7EC-4725-485E-B8DD-4BC1B519D54A}"/>
                </a:ext>
              </a:extLst>
            </p:cNvPr>
            <p:cNvSpPr/>
            <p:nvPr/>
          </p:nvSpPr>
          <p:spPr>
            <a:xfrm>
              <a:off x="2152383" y="4603312"/>
              <a:ext cx="136964" cy="78544"/>
            </a:xfrm>
            <a:custGeom>
              <a:avLst/>
              <a:gdLst>
                <a:gd name="connsiteX0" fmla="*/ 0 w 136964"/>
                <a:gd name="connsiteY0" fmla="*/ 0 h 78544"/>
                <a:gd name="connsiteX1" fmla="*/ 136965 w 136964"/>
                <a:gd name="connsiteY1" fmla="*/ 0 h 78544"/>
                <a:gd name="connsiteX2" fmla="*/ 136965 w 136964"/>
                <a:gd name="connsiteY2" fmla="*/ 78545 h 78544"/>
                <a:gd name="connsiteX3" fmla="*/ 0 w 136964"/>
                <a:gd name="connsiteY3" fmla="*/ 78545 h 78544"/>
              </a:gdLst>
              <a:ahLst/>
              <a:cxnLst>
                <a:cxn ang="0">
                  <a:pos x="connsiteX0" y="connsiteY0"/>
                </a:cxn>
                <a:cxn ang="0">
                  <a:pos x="connsiteX1" y="connsiteY1"/>
                </a:cxn>
                <a:cxn ang="0">
                  <a:pos x="connsiteX2" y="connsiteY2"/>
                </a:cxn>
                <a:cxn ang="0">
                  <a:pos x="connsiteX3" y="connsiteY3"/>
                </a:cxn>
              </a:cxnLst>
              <a:rect l="l" t="t" r="r" b="b"/>
              <a:pathLst>
                <a:path w="136964" h="78544">
                  <a:moveTo>
                    <a:pt x="0" y="0"/>
                  </a:moveTo>
                  <a:lnTo>
                    <a:pt x="136965" y="0"/>
                  </a:lnTo>
                  <a:lnTo>
                    <a:pt x="136965" y="78545"/>
                  </a:lnTo>
                  <a:lnTo>
                    <a:pt x="0" y="78545"/>
                  </a:lnTo>
                  <a:close/>
                </a:path>
              </a:pathLst>
            </a:custGeom>
            <a:solidFill>
              <a:srgbClr val="FFD200"/>
            </a:solidFill>
            <a:ln w="14764"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75D7CAE8-BBE4-4784-B181-B0CF84F8E152}"/>
                </a:ext>
              </a:extLst>
            </p:cNvPr>
            <p:cNvSpPr/>
            <p:nvPr/>
          </p:nvSpPr>
          <p:spPr>
            <a:xfrm>
              <a:off x="2086191" y="3463235"/>
              <a:ext cx="665175" cy="668448"/>
            </a:xfrm>
            <a:custGeom>
              <a:avLst/>
              <a:gdLst>
                <a:gd name="connsiteX0" fmla="*/ 665172 w 665175"/>
                <a:gd name="connsiteY0" fmla="*/ 334286 h 668448"/>
                <a:gd name="connsiteX1" fmla="*/ 332525 w 665175"/>
                <a:gd name="connsiteY1" fmla="*/ 668449 h 668448"/>
                <a:gd name="connsiteX2" fmla="*/ 0 w 665175"/>
                <a:gd name="connsiteY2" fmla="*/ 334163 h 668448"/>
                <a:gd name="connsiteX3" fmla="*/ 332647 w 665175"/>
                <a:gd name="connsiteY3" fmla="*/ 0 h 668448"/>
                <a:gd name="connsiteX4" fmla="*/ 658228 w 665175"/>
                <a:gd name="connsiteY4" fmla="*/ 266283 h 668448"/>
                <a:gd name="connsiteX5" fmla="*/ 658228 w 665175"/>
                <a:gd name="connsiteY5" fmla="*/ 266283 h 668448"/>
                <a:gd name="connsiteX6" fmla="*/ 662660 w 665175"/>
                <a:gd name="connsiteY6" fmla="*/ 293306 h 668448"/>
                <a:gd name="connsiteX7" fmla="*/ 665172 w 665175"/>
                <a:gd name="connsiteY7" fmla="*/ 334286 h 66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175" h="668448">
                  <a:moveTo>
                    <a:pt x="665172" y="334286"/>
                  </a:moveTo>
                  <a:cubicBezTo>
                    <a:pt x="665138" y="518873"/>
                    <a:pt x="516207" y="668483"/>
                    <a:pt x="332525" y="668449"/>
                  </a:cubicBezTo>
                  <a:cubicBezTo>
                    <a:pt x="148843" y="668415"/>
                    <a:pt x="-34" y="518750"/>
                    <a:pt x="0" y="334163"/>
                  </a:cubicBezTo>
                  <a:cubicBezTo>
                    <a:pt x="34" y="149576"/>
                    <a:pt x="148965" y="-34"/>
                    <a:pt x="332647" y="0"/>
                  </a:cubicBezTo>
                  <a:cubicBezTo>
                    <a:pt x="490248" y="29"/>
                    <a:pt x="626190" y="111213"/>
                    <a:pt x="658228" y="266283"/>
                  </a:cubicBezTo>
                  <a:lnTo>
                    <a:pt x="658228" y="266283"/>
                  </a:lnTo>
                  <a:cubicBezTo>
                    <a:pt x="659853" y="275191"/>
                    <a:pt x="661478" y="284397"/>
                    <a:pt x="662660" y="293306"/>
                  </a:cubicBezTo>
                  <a:cubicBezTo>
                    <a:pt x="664398" y="306895"/>
                    <a:pt x="665237" y="320585"/>
                    <a:pt x="665172" y="334286"/>
                  </a:cubicBez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0EB3FA81-A6A7-4874-8FFD-2C9A66BB2FBA}"/>
                </a:ext>
              </a:extLst>
            </p:cNvPr>
            <p:cNvSpPr/>
            <p:nvPr/>
          </p:nvSpPr>
          <p:spPr>
            <a:xfrm>
              <a:off x="2418777" y="3463283"/>
              <a:ext cx="325050" cy="334238"/>
            </a:xfrm>
            <a:custGeom>
              <a:avLst/>
              <a:gdLst>
                <a:gd name="connsiteX0" fmla="*/ 0 w 325050"/>
                <a:gd name="connsiteY0" fmla="*/ 14 h 334238"/>
                <a:gd name="connsiteX1" fmla="*/ 0 w 325050"/>
                <a:gd name="connsiteY1" fmla="*/ 334238 h 334238"/>
                <a:gd name="connsiteX2" fmla="*/ 325051 w 325050"/>
                <a:gd name="connsiteY2" fmla="*/ 266235 h 334238"/>
                <a:gd name="connsiteX3" fmla="*/ 0 w 325050"/>
                <a:gd name="connsiteY3" fmla="*/ 14 h 334238"/>
              </a:gdLst>
              <a:ahLst/>
              <a:cxnLst>
                <a:cxn ang="0">
                  <a:pos x="connsiteX0" y="connsiteY0"/>
                </a:cxn>
                <a:cxn ang="0">
                  <a:pos x="connsiteX1" y="connsiteY1"/>
                </a:cxn>
                <a:cxn ang="0">
                  <a:pos x="connsiteX2" y="connsiteY2"/>
                </a:cxn>
                <a:cxn ang="0">
                  <a:pos x="connsiteX3" y="connsiteY3"/>
                </a:cxn>
              </a:cxnLst>
              <a:rect l="l" t="t" r="r" b="b"/>
              <a:pathLst>
                <a:path w="325050" h="334238">
                  <a:moveTo>
                    <a:pt x="0" y="14"/>
                  </a:moveTo>
                  <a:lnTo>
                    <a:pt x="0" y="334238"/>
                  </a:lnTo>
                  <a:lnTo>
                    <a:pt x="325051" y="266235"/>
                  </a:lnTo>
                  <a:cubicBezTo>
                    <a:pt x="325051" y="266235"/>
                    <a:pt x="280282" y="-2213"/>
                    <a:pt x="0" y="14"/>
                  </a:cubicBezTo>
                  <a:close/>
                </a:path>
              </a:pathLst>
            </a:custGeom>
            <a:solidFill>
              <a:schemeClr val="accent4"/>
            </a:solidFill>
            <a:ln w="14764"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D7B0B696-BCE3-4EE6-8FE9-EB825F6B5B7A}"/>
                </a:ext>
              </a:extLst>
            </p:cNvPr>
            <p:cNvSpPr/>
            <p:nvPr/>
          </p:nvSpPr>
          <p:spPr>
            <a:xfrm>
              <a:off x="2234237" y="3729518"/>
              <a:ext cx="517126" cy="401975"/>
            </a:xfrm>
            <a:custGeom>
              <a:avLst/>
              <a:gdLst>
                <a:gd name="connsiteX0" fmla="*/ 517126 w 517126"/>
                <a:gd name="connsiteY0" fmla="*/ 68003 h 401975"/>
                <a:gd name="connsiteX1" fmla="*/ 184289 w 517126"/>
                <a:gd name="connsiteY1" fmla="*/ 401975 h 401975"/>
                <a:gd name="connsiteX2" fmla="*/ 0 w 517126"/>
                <a:gd name="connsiteY2" fmla="*/ 345806 h 401975"/>
                <a:gd name="connsiteX3" fmla="*/ 184836 w 517126"/>
                <a:gd name="connsiteY3" fmla="*/ 68003 h 401975"/>
                <a:gd name="connsiteX4" fmla="*/ 509886 w 517126"/>
                <a:gd name="connsiteY4" fmla="*/ 0 h 401975"/>
                <a:gd name="connsiteX5" fmla="*/ 514319 w 517126"/>
                <a:gd name="connsiteY5" fmla="*/ 27023 h 401975"/>
                <a:gd name="connsiteX6" fmla="*/ 517126 w 517126"/>
                <a:gd name="connsiteY6" fmla="*/ 68003 h 40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126" h="401975">
                  <a:moveTo>
                    <a:pt x="517126" y="68003"/>
                  </a:moveTo>
                  <a:cubicBezTo>
                    <a:pt x="516988" y="252590"/>
                    <a:pt x="367972" y="402114"/>
                    <a:pt x="184289" y="401975"/>
                  </a:cubicBezTo>
                  <a:cubicBezTo>
                    <a:pt x="118692" y="401925"/>
                    <a:pt x="54573" y="382383"/>
                    <a:pt x="0" y="345806"/>
                  </a:cubicBezTo>
                  <a:lnTo>
                    <a:pt x="184836" y="68003"/>
                  </a:lnTo>
                  <a:lnTo>
                    <a:pt x="509886" y="0"/>
                  </a:lnTo>
                  <a:cubicBezTo>
                    <a:pt x="511512" y="8909"/>
                    <a:pt x="513137" y="18114"/>
                    <a:pt x="514319" y="27023"/>
                  </a:cubicBezTo>
                  <a:cubicBezTo>
                    <a:pt x="516156" y="40606"/>
                    <a:pt x="517093" y="54296"/>
                    <a:pt x="517126" y="68003"/>
                  </a:cubicBezTo>
                  <a:close/>
                </a:path>
              </a:pathLst>
            </a:custGeom>
            <a:solidFill>
              <a:srgbClr val="000000">
                <a:alpha val="10000"/>
              </a:srgbClr>
            </a:solidFill>
            <a:ln w="14764"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E6D27A72-D6F1-4C54-B1B3-E8A636708A0B}"/>
                </a:ext>
              </a:extLst>
            </p:cNvPr>
            <p:cNvSpPr/>
            <p:nvPr/>
          </p:nvSpPr>
          <p:spPr>
            <a:xfrm rot="10800000">
              <a:off x="2893351" y="3472205"/>
              <a:ext cx="1144178" cy="78544"/>
            </a:xfrm>
            <a:custGeom>
              <a:avLst/>
              <a:gdLst>
                <a:gd name="connsiteX0" fmla="*/ 0 w 1144178"/>
                <a:gd name="connsiteY0" fmla="*/ 0 h 78544"/>
                <a:gd name="connsiteX1" fmla="*/ 1144179 w 1144178"/>
                <a:gd name="connsiteY1" fmla="*/ 0 h 78544"/>
                <a:gd name="connsiteX2" fmla="*/ 1144179 w 1144178"/>
                <a:gd name="connsiteY2" fmla="*/ 78545 h 78544"/>
                <a:gd name="connsiteX3" fmla="*/ 0 w 1144178"/>
                <a:gd name="connsiteY3" fmla="*/ 78545 h 78544"/>
              </a:gdLst>
              <a:ahLst/>
              <a:cxnLst>
                <a:cxn ang="0">
                  <a:pos x="connsiteX0" y="connsiteY0"/>
                </a:cxn>
                <a:cxn ang="0">
                  <a:pos x="connsiteX1" y="connsiteY1"/>
                </a:cxn>
                <a:cxn ang="0">
                  <a:pos x="connsiteX2" y="connsiteY2"/>
                </a:cxn>
                <a:cxn ang="0">
                  <a:pos x="connsiteX3" y="connsiteY3"/>
                </a:cxn>
              </a:cxnLst>
              <a:rect l="l" t="t" r="r" b="b"/>
              <a:pathLst>
                <a:path w="1144178" h="78544">
                  <a:moveTo>
                    <a:pt x="0" y="0"/>
                  </a:moveTo>
                  <a:lnTo>
                    <a:pt x="1144179" y="0"/>
                  </a:lnTo>
                  <a:lnTo>
                    <a:pt x="1144179" y="78545"/>
                  </a:lnTo>
                  <a:lnTo>
                    <a:pt x="0" y="78545"/>
                  </a:ln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CC019107-F150-4354-9EA4-D228E869D26C}"/>
                </a:ext>
              </a:extLst>
            </p:cNvPr>
            <p:cNvSpPr/>
            <p:nvPr/>
          </p:nvSpPr>
          <p:spPr>
            <a:xfrm rot="10800000">
              <a:off x="2893351" y="3643698"/>
              <a:ext cx="1144178" cy="78544"/>
            </a:xfrm>
            <a:custGeom>
              <a:avLst/>
              <a:gdLst>
                <a:gd name="connsiteX0" fmla="*/ 0 w 1144178"/>
                <a:gd name="connsiteY0" fmla="*/ 0 h 78544"/>
                <a:gd name="connsiteX1" fmla="*/ 1144179 w 1144178"/>
                <a:gd name="connsiteY1" fmla="*/ 0 h 78544"/>
                <a:gd name="connsiteX2" fmla="*/ 1144179 w 1144178"/>
                <a:gd name="connsiteY2" fmla="*/ 78545 h 78544"/>
                <a:gd name="connsiteX3" fmla="*/ 0 w 1144178"/>
                <a:gd name="connsiteY3" fmla="*/ 78545 h 78544"/>
              </a:gdLst>
              <a:ahLst/>
              <a:cxnLst>
                <a:cxn ang="0">
                  <a:pos x="connsiteX0" y="connsiteY0"/>
                </a:cxn>
                <a:cxn ang="0">
                  <a:pos x="connsiteX1" y="connsiteY1"/>
                </a:cxn>
                <a:cxn ang="0">
                  <a:pos x="connsiteX2" y="connsiteY2"/>
                </a:cxn>
                <a:cxn ang="0">
                  <a:pos x="connsiteX3" y="connsiteY3"/>
                </a:cxn>
              </a:cxnLst>
              <a:rect l="l" t="t" r="r" b="b"/>
              <a:pathLst>
                <a:path w="1144178" h="78544">
                  <a:moveTo>
                    <a:pt x="0" y="0"/>
                  </a:moveTo>
                  <a:lnTo>
                    <a:pt x="1144179" y="0"/>
                  </a:lnTo>
                  <a:lnTo>
                    <a:pt x="1144179" y="78545"/>
                  </a:lnTo>
                  <a:lnTo>
                    <a:pt x="0" y="78545"/>
                  </a:ln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1BD52886-8C68-4CE2-811A-4866EFAD58C8}"/>
                </a:ext>
              </a:extLst>
            </p:cNvPr>
            <p:cNvSpPr/>
            <p:nvPr/>
          </p:nvSpPr>
          <p:spPr>
            <a:xfrm rot="10800000">
              <a:off x="2893351" y="3815190"/>
              <a:ext cx="1144178" cy="78544"/>
            </a:xfrm>
            <a:custGeom>
              <a:avLst/>
              <a:gdLst>
                <a:gd name="connsiteX0" fmla="*/ 0 w 1144178"/>
                <a:gd name="connsiteY0" fmla="*/ 0 h 78544"/>
                <a:gd name="connsiteX1" fmla="*/ 1144179 w 1144178"/>
                <a:gd name="connsiteY1" fmla="*/ 0 h 78544"/>
                <a:gd name="connsiteX2" fmla="*/ 1144179 w 1144178"/>
                <a:gd name="connsiteY2" fmla="*/ 78545 h 78544"/>
                <a:gd name="connsiteX3" fmla="*/ 0 w 1144178"/>
                <a:gd name="connsiteY3" fmla="*/ 78545 h 78544"/>
              </a:gdLst>
              <a:ahLst/>
              <a:cxnLst>
                <a:cxn ang="0">
                  <a:pos x="connsiteX0" y="connsiteY0"/>
                </a:cxn>
                <a:cxn ang="0">
                  <a:pos x="connsiteX1" y="connsiteY1"/>
                </a:cxn>
                <a:cxn ang="0">
                  <a:pos x="connsiteX2" y="connsiteY2"/>
                </a:cxn>
                <a:cxn ang="0">
                  <a:pos x="connsiteX3" y="connsiteY3"/>
                </a:cxn>
              </a:cxnLst>
              <a:rect l="l" t="t" r="r" b="b"/>
              <a:pathLst>
                <a:path w="1144178" h="78544">
                  <a:moveTo>
                    <a:pt x="0" y="0"/>
                  </a:moveTo>
                  <a:lnTo>
                    <a:pt x="1144179" y="0"/>
                  </a:lnTo>
                  <a:lnTo>
                    <a:pt x="1144179" y="78545"/>
                  </a:lnTo>
                  <a:lnTo>
                    <a:pt x="0" y="78545"/>
                  </a:ln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FBC09CF3-E601-4D05-8F54-9FB05E2471FA}"/>
                </a:ext>
              </a:extLst>
            </p:cNvPr>
            <p:cNvSpPr/>
            <p:nvPr/>
          </p:nvSpPr>
          <p:spPr>
            <a:xfrm rot="10800000">
              <a:off x="2893351" y="3986682"/>
              <a:ext cx="657045" cy="78544"/>
            </a:xfrm>
            <a:custGeom>
              <a:avLst/>
              <a:gdLst>
                <a:gd name="connsiteX0" fmla="*/ 0 w 657045"/>
                <a:gd name="connsiteY0" fmla="*/ 0 h 78544"/>
                <a:gd name="connsiteX1" fmla="*/ 657046 w 657045"/>
                <a:gd name="connsiteY1" fmla="*/ 0 h 78544"/>
                <a:gd name="connsiteX2" fmla="*/ 657046 w 657045"/>
                <a:gd name="connsiteY2" fmla="*/ 78545 h 78544"/>
                <a:gd name="connsiteX3" fmla="*/ 0 w 657045"/>
                <a:gd name="connsiteY3" fmla="*/ 78545 h 78544"/>
              </a:gdLst>
              <a:ahLst/>
              <a:cxnLst>
                <a:cxn ang="0">
                  <a:pos x="connsiteX0" y="connsiteY0"/>
                </a:cxn>
                <a:cxn ang="0">
                  <a:pos x="connsiteX1" y="connsiteY1"/>
                </a:cxn>
                <a:cxn ang="0">
                  <a:pos x="connsiteX2" y="connsiteY2"/>
                </a:cxn>
                <a:cxn ang="0">
                  <a:pos x="connsiteX3" y="connsiteY3"/>
                </a:cxn>
              </a:cxnLst>
              <a:rect l="l" t="t" r="r" b="b"/>
              <a:pathLst>
                <a:path w="657045" h="78544">
                  <a:moveTo>
                    <a:pt x="0" y="0"/>
                  </a:moveTo>
                  <a:lnTo>
                    <a:pt x="657046" y="0"/>
                  </a:lnTo>
                  <a:lnTo>
                    <a:pt x="657046" y="78545"/>
                  </a:lnTo>
                  <a:lnTo>
                    <a:pt x="0" y="78545"/>
                  </a:ln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AA37E970-2A4F-4BA5-AA2B-E459B9901183}"/>
                </a:ext>
              </a:extLst>
            </p:cNvPr>
            <p:cNvSpPr/>
            <p:nvPr/>
          </p:nvSpPr>
          <p:spPr>
            <a:xfrm>
              <a:off x="3432344" y="4296111"/>
              <a:ext cx="786770" cy="968523"/>
            </a:xfrm>
            <a:custGeom>
              <a:avLst/>
              <a:gdLst>
                <a:gd name="connsiteX0" fmla="*/ 0 w 786770"/>
                <a:gd name="connsiteY0" fmla="*/ 0 h 968523"/>
                <a:gd name="connsiteX1" fmla="*/ 786770 w 786770"/>
                <a:gd name="connsiteY1" fmla="*/ 0 h 968523"/>
                <a:gd name="connsiteX2" fmla="*/ 786770 w 786770"/>
                <a:gd name="connsiteY2" fmla="*/ 968523 h 968523"/>
                <a:gd name="connsiteX3" fmla="*/ 0 w 786770"/>
                <a:gd name="connsiteY3" fmla="*/ 968523 h 968523"/>
              </a:gdLst>
              <a:ahLst/>
              <a:cxnLst>
                <a:cxn ang="0">
                  <a:pos x="connsiteX0" y="connsiteY0"/>
                </a:cxn>
                <a:cxn ang="0">
                  <a:pos x="connsiteX1" y="connsiteY1"/>
                </a:cxn>
                <a:cxn ang="0">
                  <a:pos x="connsiteX2" y="connsiteY2"/>
                </a:cxn>
                <a:cxn ang="0">
                  <a:pos x="connsiteX3" y="connsiteY3"/>
                </a:cxn>
              </a:cxnLst>
              <a:rect l="l" t="t" r="r" b="b"/>
              <a:pathLst>
                <a:path w="786770" h="968523">
                  <a:moveTo>
                    <a:pt x="0" y="0"/>
                  </a:moveTo>
                  <a:lnTo>
                    <a:pt x="786770" y="0"/>
                  </a:lnTo>
                  <a:lnTo>
                    <a:pt x="786770" y="968523"/>
                  </a:lnTo>
                  <a:lnTo>
                    <a:pt x="0" y="968523"/>
                  </a:lnTo>
                  <a:close/>
                </a:path>
              </a:pathLst>
            </a:custGeom>
            <a:solidFill>
              <a:srgbClr val="000000">
                <a:alpha val="10000"/>
              </a:srgbClr>
            </a:solidFill>
            <a:ln w="14764"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F1EDF195-2014-47E2-980B-10E8E8CA642B}"/>
                </a:ext>
              </a:extLst>
            </p:cNvPr>
            <p:cNvSpPr/>
            <p:nvPr/>
          </p:nvSpPr>
          <p:spPr>
            <a:xfrm>
              <a:off x="3511095" y="4318976"/>
              <a:ext cx="1074292" cy="836822"/>
            </a:xfrm>
            <a:custGeom>
              <a:avLst/>
              <a:gdLst>
                <a:gd name="connsiteX0" fmla="*/ 0 w 1074292"/>
                <a:gd name="connsiteY0" fmla="*/ 0 h 836822"/>
                <a:gd name="connsiteX1" fmla="*/ 1074293 w 1074292"/>
                <a:gd name="connsiteY1" fmla="*/ 0 h 836822"/>
                <a:gd name="connsiteX2" fmla="*/ 1074293 w 1074292"/>
                <a:gd name="connsiteY2" fmla="*/ 836823 h 836822"/>
                <a:gd name="connsiteX3" fmla="*/ 0 w 1074292"/>
                <a:gd name="connsiteY3" fmla="*/ 836823 h 836822"/>
              </a:gdLst>
              <a:ahLst/>
              <a:cxnLst>
                <a:cxn ang="0">
                  <a:pos x="connsiteX0" y="connsiteY0"/>
                </a:cxn>
                <a:cxn ang="0">
                  <a:pos x="connsiteX1" y="connsiteY1"/>
                </a:cxn>
                <a:cxn ang="0">
                  <a:pos x="connsiteX2" y="connsiteY2"/>
                </a:cxn>
                <a:cxn ang="0">
                  <a:pos x="connsiteX3" y="connsiteY3"/>
                </a:cxn>
              </a:cxnLst>
              <a:rect l="l" t="t" r="r" b="b"/>
              <a:pathLst>
                <a:path w="1074292" h="836822">
                  <a:moveTo>
                    <a:pt x="0" y="0"/>
                  </a:moveTo>
                  <a:lnTo>
                    <a:pt x="1074293" y="0"/>
                  </a:lnTo>
                  <a:lnTo>
                    <a:pt x="1074293" y="836823"/>
                  </a:lnTo>
                  <a:lnTo>
                    <a:pt x="0" y="836823"/>
                  </a:lnTo>
                  <a:close/>
                </a:path>
              </a:pathLst>
            </a:custGeom>
            <a:solidFill>
              <a:srgbClr val="24285B"/>
            </a:solidFill>
            <a:ln w="14764"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B63C7AD1-6F8F-4A04-A457-F0C1BEA276F9}"/>
                </a:ext>
              </a:extLst>
            </p:cNvPr>
            <p:cNvSpPr/>
            <p:nvPr/>
          </p:nvSpPr>
          <p:spPr>
            <a:xfrm>
              <a:off x="3511095" y="4207915"/>
              <a:ext cx="1074292" cy="110913"/>
            </a:xfrm>
            <a:custGeom>
              <a:avLst/>
              <a:gdLst>
                <a:gd name="connsiteX0" fmla="*/ 0 w 1074292"/>
                <a:gd name="connsiteY0" fmla="*/ 0 h 110913"/>
                <a:gd name="connsiteX1" fmla="*/ 1074293 w 1074292"/>
                <a:gd name="connsiteY1" fmla="*/ 0 h 110913"/>
                <a:gd name="connsiteX2" fmla="*/ 1074293 w 1074292"/>
                <a:gd name="connsiteY2" fmla="*/ 110913 h 110913"/>
                <a:gd name="connsiteX3" fmla="*/ 0 w 1074292"/>
                <a:gd name="connsiteY3" fmla="*/ 110913 h 110913"/>
              </a:gdLst>
              <a:ahLst/>
              <a:cxnLst>
                <a:cxn ang="0">
                  <a:pos x="connsiteX0" y="connsiteY0"/>
                </a:cxn>
                <a:cxn ang="0">
                  <a:pos x="connsiteX1" y="connsiteY1"/>
                </a:cxn>
                <a:cxn ang="0">
                  <a:pos x="connsiteX2" y="connsiteY2"/>
                </a:cxn>
                <a:cxn ang="0">
                  <a:pos x="connsiteX3" y="connsiteY3"/>
                </a:cxn>
              </a:cxnLst>
              <a:rect l="l" t="t" r="r" b="b"/>
              <a:pathLst>
                <a:path w="1074292" h="110913">
                  <a:moveTo>
                    <a:pt x="0" y="0"/>
                  </a:moveTo>
                  <a:lnTo>
                    <a:pt x="1074293" y="0"/>
                  </a:lnTo>
                  <a:lnTo>
                    <a:pt x="1074293" y="110913"/>
                  </a:lnTo>
                  <a:lnTo>
                    <a:pt x="0" y="110913"/>
                  </a:lnTo>
                  <a:close/>
                </a:path>
              </a:pathLst>
            </a:custGeom>
            <a:solidFill>
              <a:schemeClr val="accent4"/>
            </a:solidFill>
            <a:ln w="14764"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8834A341-9141-4775-A894-94358DC61902}"/>
                </a:ext>
              </a:extLst>
            </p:cNvPr>
            <p:cNvSpPr/>
            <p:nvPr/>
          </p:nvSpPr>
          <p:spPr>
            <a:xfrm>
              <a:off x="3727397" y="4402568"/>
              <a:ext cx="640799" cy="642617"/>
            </a:xfrm>
            <a:custGeom>
              <a:avLst/>
              <a:gdLst>
                <a:gd name="connsiteX0" fmla="*/ 640799 w 640799"/>
                <a:gd name="connsiteY0" fmla="*/ 321457 h 642617"/>
                <a:gd name="connsiteX1" fmla="*/ 584063 w 640799"/>
                <a:gd name="connsiteY1" fmla="*/ 138829 h 642617"/>
                <a:gd name="connsiteX2" fmla="*/ 584062 w 640799"/>
                <a:gd name="connsiteY2" fmla="*/ 138829 h 642617"/>
                <a:gd name="connsiteX3" fmla="*/ 574754 w 640799"/>
                <a:gd name="connsiteY3" fmla="*/ 126505 h 642617"/>
                <a:gd name="connsiteX4" fmla="*/ 320180 w 640799"/>
                <a:gd name="connsiteY4" fmla="*/ 2 h 642617"/>
                <a:gd name="connsiteX5" fmla="*/ 255761 w 640799"/>
                <a:gd name="connsiteY5" fmla="*/ 6386 h 642617"/>
                <a:gd name="connsiteX6" fmla="*/ 220449 w 640799"/>
                <a:gd name="connsiteY6" fmla="*/ 15741 h 642617"/>
                <a:gd name="connsiteX7" fmla="*/ 211732 w 640799"/>
                <a:gd name="connsiteY7" fmla="*/ 18710 h 642617"/>
                <a:gd name="connsiteX8" fmla="*/ 66050 w 640799"/>
                <a:gd name="connsiteY8" fmla="*/ 126208 h 642617"/>
                <a:gd name="connsiteX9" fmla="*/ 56594 w 640799"/>
                <a:gd name="connsiteY9" fmla="*/ 138532 h 642617"/>
                <a:gd name="connsiteX10" fmla="*/ 56594 w 640799"/>
                <a:gd name="connsiteY10" fmla="*/ 138532 h 642617"/>
                <a:gd name="connsiteX11" fmla="*/ 56594 w 640799"/>
                <a:gd name="connsiteY11" fmla="*/ 503937 h 642617"/>
                <a:gd name="connsiteX12" fmla="*/ 56594 w 640799"/>
                <a:gd name="connsiteY12" fmla="*/ 503937 h 642617"/>
                <a:gd name="connsiteX13" fmla="*/ 66049 w 640799"/>
                <a:gd name="connsiteY13" fmla="*/ 516261 h 642617"/>
                <a:gd name="connsiteX14" fmla="*/ 320180 w 640799"/>
                <a:gd name="connsiteY14" fmla="*/ 642615 h 642617"/>
                <a:gd name="connsiteX15" fmla="*/ 375735 w 640799"/>
                <a:gd name="connsiteY15" fmla="*/ 637864 h 642617"/>
                <a:gd name="connsiteX16" fmla="*/ 393760 w 640799"/>
                <a:gd name="connsiteY16" fmla="*/ 634152 h 642617"/>
                <a:gd name="connsiteX17" fmla="*/ 420060 w 640799"/>
                <a:gd name="connsiteY17" fmla="*/ 626728 h 642617"/>
                <a:gd name="connsiteX18" fmla="*/ 434835 w 640799"/>
                <a:gd name="connsiteY18" fmla="*/ 621383 h 642617"/>
                <a:gd name="connsiteX19" fmla="*/ 440597 w 640799"/>
                <a:gd name="connsiteY19" fmla="*/ 619156 h 642617"/>
                <a:gd name="connsiteX20" fmla="*/ 476648 w 640799"/>
                <a:gd name="connsiteY20" fmla="*/ 601784 h 642617"/>
                <a:gd name="connsiteX21" fmla="*/ 479012 w 640799"/>
                <a:gd name="connsiteY21" fmla="*/ 600448 h 642617"/>
                <a:gd name="connsiteX22" fmla="*/ 543579 w 640799"/>
                <a:gd name="connsiteY22" fmla="*/ 551301 h 642617"/>
                <a:gd name="connsiteX23" fmla="*/ 543579 w 640799"/>
                <a:gd name="connsiteY23" fmla="*/ 551301 h 642617"/>
                <a:gd name="connsiteX24" fmla="*/ 553773 w 640799"/>
                <a:gd name="connsiteY24" fmla="*/ 540611 h 642617"/>
                <a:gd name="connsiteX25" fmla="*/ 574163 w 640799"/>
                <a:gd name="connsiteY25" fmla="*/ 516409 h 642617"/>
                <a:gd name="connsiteX26" fmla="*/ 583471 w 640799"/>
                <a:gd name="connsiteY26" fmla="*/ 504085 h 642617"/>
                <a:gd name="connsiteX27" fmla="*/ 583471 w 640799"/>
                <a:gd name="connsiteY27" fmla="*/ 504085 h 642617"/>
                <a:gd name="connsiteX28" fmla="*/ 640799 w 640799"/>
                <a:gd name="connsiteY28" fmla="*/ 321457 h 642617"/>
                <a:gd name="connsiteX29" fmla="*/ 541806 w 640799"/>
                <a:gd name="connsiteY29" fmla="*/ 511361 h 642617"/>
                <a:gd name="connsiteX30" fmla="*/ 532054 w 640799"/>
                <a:gd name="connsiteY30" fmla="*/ 522051 h 642617"/>
                <a:gd name="connsiteX31" fmla="*/ 530872 w 640799"/>
                <a:gd name="connsiteY31" fmla="*/ 523388 h 642617"/>
                <a:gd name="connsiteX32" fmla="*/ 520973 w 640799"/>
                <a:gd name="connsiteY32" fmla="*/ 533336 h 642617"/>
                <a:gd name="connsiteX33" fmla="*/ 519495 w 640799"/>
                <a:gd name="connsiteY33" fmla="*/ 534672 h 642617"/>
                <a:gd name="connsiteX34" fmla="*/ 509300 w 640799"/>
                <a:gd name="connsiteY34" fmla="*/ 543877 h 642617"/>
                <a:gd name="connsiteX35" fmla="*/ 507675 w 640799"/>
                <a:gd name="connsiteY35" fmla="*/ 545214 h 642617"/>
                <a:gd name="connsiteX36" fmla="*/ 497037 w 640799"/>
                <a:gd name="connsiteY36" fmla="*/ 553826 h 642617"/>
                <a:gd name="connsiteX37" fmla="*/ 495412 w 640799"/>
                <a:gd name="connsiteY37" fmla="*/ 555162 h 642617"/>
                <a:gd name="connsiteX38" fmla="*/ 484183 w 640799"/>
                <a:gd name="connsiteY38" fmla="*/ 563180 h 642617"/>
                <a:gd name="connsiteX39" fmla="*/ 482706 w 640799"/>
                <a:gd name="connsiteY39" fmla="*/ 564070 h 642617"/>
                <a:gd name="connsiteX40" fmla="*/ 470886 w 640799"/>
                <a:gd name="connsiteY40" fmla="*/ 571643 h 642617"/>
                <a:gd name="connsiteX41" fmla="*/ 469851 w 640799"/>
                <a:gd name="connsiteY41" fmla="*/ 571643 h 642617"/>
                <a:gd name="connsiteX42" fmla="*/ 457145 w 640799"/>
                <a:gd name="connsiteY42" fmla="*/ 578770 h 642617"/>
                <a:gd name="connsiteX43" fmla="*/ 457145 w 640799"/>
                <a:gd name="connsiteY43" fmla="*/ 578770 h 642617"/>
                <a:gd name="connsiteX44" fmla="*/ 443995 w 640799"/>
                <a:gd name="connsiteY44" fmla="*/ 585451 h 642617"/>
                <a:gd name="connsiteX45" fmla="*/ 443995 w 640799"/>
                <a:gd name="connsiteY45" fmla="*/ 585451 h 642617"/>
                <a:gd name="connsiteX46" fmla="*/ 430698 w 640799"/>
                <a:gd name="connsiteY46" fmla="*/ 591242 h 642617"/>
                <a:gd name="connsiteX47" fmla="*/ 429515 w 640799"/>
                <a:gd name="connsiteY47" fmla="*/ 591242 h 642617"/>
                <a:gd name="connsiteX48" fmla="*/ 416366 w 640799"/>
                <a:gd name="connsiteY48" fmla="*/ 595993 h 642617"/>
                <a:gd name="connsiteX49" fmla="*/ 414593 w 640799"/>
                <a:gd name="connsiteY49" fmla="*/ 595993 h 642617"/>
                <a:gd name="connsiteX50" fmla="*/ 414593 w 640799"/>
                <a:gd name="connsiteY50" fmla="*/ 595993 h 642617"/>
                <a:gd name="connsiteX51" fmla="*/ 477978 w 640799"/>
                <a:gd name="connsiteY51" fmla="*/ 478547 h 642617"/>
                <a:gd name="connsiteX52" fmla="*/ 543579 w 640799"/>
                <a:gd name="connsiteY52" fmla="*/ 508243 h 642617"/>
                <a:gd name="connsiteX53" fmla="*/ 226950 w 640799"/>
                <a:gd name="connsiteY53" fmla="*/ 596884 h 642617"/>
                <a:gd name="connsiteX54" fmla="*/ 213800 w 640799"/>
                <a:gd name="connsiteY54" fmla="*/ 592133 h 642617"/>
                <a:gd name="connsiteX55" fmla="*/ 212618 w 640799"/>
                <a:gd name="connsiteY55" fmla="*/ 592133 h 642617"/>
                <a:gd name="connsiteX56" fmla="*/ 199321 w 640799"/>
                <a:gd name="connsiteY56" fmla="*/ 586342 h 642617"/>
                <a:gd name="connsiteX57" fmla="*/ 199321 w 640799"/>
                <a:gd name="connsiteY57" fmla="*/ 586342 h 642617"/>
                <a:gd name="connsiteX58" fmla="*/ 186023 w 640799"/>
                <a:gd name="connsiteY58" fmla="*/ 579661 h 642617"/>
                <a:gd name="connsiteX59" fmla="*/ 186023 w 640799"/>
                <a:gd name="connsiteY59" fmla="*/ 579661 h 642617"/>
                <a:gd name="connsiteX60" fmla="*/ 173464 w 640799"/>
                <a:gd name="connsiteY60" fmla="*/ 572534 h 642617"/>
                <a:gd name="connsiteX61" fmla="*/ 172282 w 640799"/>
                <a:gd name="connsiteY61" fmla="*/ 572534 h 642617"/>
                <a:gd name="connsiteX62" fmla="*/ 160462 w 640799"/>
                <a:gd name="connsiteY62" fmla="*/ 564961 h 642617"/>
                <a:gd name="connsiteX63" fmla="*/ 158985 w 640799"/>
                <a:gd name="connsiteY63" fmla="*/ 564070 h 642617"/>
                <a:gd name="connsiteX64" fmla="*/ 147903 w 640799"/>
                <a:gd name="connsiteY64" fmla="*/ 555904 h 642617"/>
                <a:gd name="connsiteX65" fmla="*/ 146278 w 640799"/>
                <a:gd name="connsiteY65" fmla="*/ 554716 h 642617"/>
                <a:gd name="connsiteX66" fmla="*/ 135492 w 640799"/>
                <a:gd name="connsiteY66" fmla="*/ 546105 h 642617"/>
                <a:gd name="connsiteX67" fmla="*/ 134015 w 640799"/>
                <a:gd name="connsiteY67" fmla="*/ 544768 h 642617"/>
                <a:gd name="connsiteX68" fmla="*/ 123672 w 640799"/>
                <a:gd name="connsiteY68" fmla="*/ 535563 h 642617"/>
                <a:gd name="connsiteX69" fmla="*/ 122342 w 640799"/>
                <a:gd name="connsiteY69" fmla="*/ 534226 h 642617"/>
                <a:gd name="connsiteX70" fmla="*/ 112295 w 640799"/>
                <a:gd name="connsiteY70" fmla="*/ 524278 h 642617"/>
                <a:gd name="connsiteX71" fmla="*/ 111261 w 640799"/>
                <a:gd name="connsiteY71" fmla="*/ 523090 h 642617"/>
                <a:gd name="connsiteX72" fmla="*/ 101362 w 640799"/>
                <a:gd name="connsiteY72" fmla="*/ 512103 h 642617"/>
                <a:gd name="connsiteX73" fmla="*/ 101362 w 640799"/>
                <a:gd name="connsiteY73" fmla="*/ 512103 h 642617"/>
                <a:gd name="connsiteX74" fmla="*/ 167111 w 640799"/>
                <a:gd name="connsiteY74" fmla="*/ 482407 h 642617"/>
                <a:gd name="connsiteX75" fmla="*/ 230348 w 640799"/>
                <a:gd name="connsiteY75" fmla="*/ 599854 h 642617"/>
                <a:gd name="connsiteX76" fmla="*/ 230348 w 640799"/>
                <a:gd name="connsiteY76" fmla="*/ 599854 h 642617"/>
                <a:gd name="connsiteX77" fmla="*/ 100623 w 640799"/>
                <a:gd name="connsiteY77" fmla="*/ 131108 h 642617"/>
                <a:gd name="connsiteX78" fmla="*/ 110227 w 640799"/>
                <a:gd name="connsiteY78" fmla="*/ 120269 h 642617"/>
                <a:gd name="connsiteX79" fmla="*/ 111409 w 640799"/>
                <a:gd name="connsiteY79" fmla="*/ 119081 h 642617"/>
                <a:gd name="connsiteX80" fmla="*/ 121308 w 640799"/>
                <a:gd name="connsiteY80" fmla="*/ 109133 h 642617"/>
                <a:gd name="connsiteX81" fmla="*/ 122786 w 640799"/>
                <a:gd name="connsiteY81" fmla="*/ 107649 h 642617"/>
                <a:gd name="connsiteX82" fmla="*/ 133128 w 640799"/>
                <a:gd name="connsiteY82" fmla="*/ 98443 h 642617"/>
                <a:gd name="connsiteX83" fmla="*/ 134754 w 640799"/>
                <a:gd name="connsiteY83" fmla="*/ 97107 h 642617"/>
                <a:gd name="connsiteX84" fmla="*/ 145392 w 640799"/>
                <a:gd name="connsiteY84" fmla="*/ 88495 h 642617"/>
                <a:gd name="connsiteX85" fmla="*/ 147017 w 640799"/>
                <a:gd name="connsiteY85" fmla="*/ 87307 h 642617"/>
                <a:gd name="connsiteX86" fmla="*/ 158098 w 640799"/>
                <a:gd name="connsiteY86" fmla="*/ 79289 h 642617"/>
                <a:gd name="connsiteX87" fmla="*/ 159724 w 640799"/>
                <a:gd name="connsiteY87" fmla="*/ 78250 h 642617"/>
                <a:gd name="connsiteX88" fmla="*/ 171396 w 640799"/>
                <a:gd name="connsiteY88" fmla="*/ 70677 h 642617"/>
                <a:gd name="connsiteX89" fmla="*/ 172578 w 640799"/>
                <a:gd name="connsiteY89" fmla="*/ 70677 h 642617"/>
                <a:gd name="connsiteX90" fmla="*/ 185136 w 640799"/>
                <a:gd name="connsiteY90" fmla="*/ 63402 h 642617"/>
                <a:gd name="connsiteX91" fmla="*/ 185136 w 640799"/>
                <a:gd name="connsiteY91" fmla="*/ 63402 h 642617"/>
                <a:gd name="connsiteX92" fmla="*/ 198434 w 640799"/>
                <a:gd name="connsiteY92" fmla="*/ 56869 h 642617"/>
                <a:gd name="connsiteX93" fmla="*/ 198434 w 640799"/>
                <a:gd name="connsiteY93" fmla="*/ 56869 h 642617"/>
                <a:gd name="connsiteX94" fmla="*/ 211732 w 640799"/>
                <a:gd name="connsiteY94" fmla="*/ 51227 h 642617"/>
                <a:gd name="connsiteX95" fmla="*/ 212913 w 640799"/>
                <a:gd name="connsiteY95" fmla="*/ 51227 h 642617"/>
                <a:gd name="connsiteX96" fmla="*/ 226063 w 640799"/>
                <a:gd name="connsiteY96" fmla="*/ 46475 h 642617"/>
                <a:gd name="connsiteX97" fmla="*/ 227836 w 640799"/>
                <a:gd name="connsiteY97" fmla="*/ 46475 h 642617"/>
                <a:gd name="connsiteX98" fmla="*/ 227836 w 640799"/>
                <a:gd name="connsiteY98" fmla="*/ 46475 h 642617"/>
                <a:gd name="connsiteX99" fmla="*/ 164599 w 640799"/>
                <a:gd name="connsiteY99" fmla="*/ 163922 h 642617"/>
                <a:gd name="connsiteX100" fmla="*/ 98850 w 640799"/>
                <a:gd name="connsiteY100" fmla="*/ 134226 h 642617"/>
                <a:gd name="connsiteX101" fmla="*/ 414740 w 640799"/>
                <a:gd name="connsiteY101" fmla="*/ 44842 h 642617"/>
                <a:gd name="connsiteX102" fmla="*/ 427890 w 640799"/>
                <a:gd name="connsiteY102" fmla="*/ 49594 h 642617"/>
                <a:gd name="connsiteX103" fmla="*/ 429072 w 640799"/>
                <a:gd name="connsiteY103" fmla="*/ 49594 h 642617"/>
                <a:gd name="connsiteX104" fmla="*/ 442370 w 640799"/>
                <a:gd name="connsiteY104" fmla="*/ 55236 h 642617"/>
                <a:gd name="connsiteX105" fmla="*/ 442370 w 640799"/>
                <a:gd name="connsiteY105" fmla="*/ 55236 h 642617"/>
                <a:gd name="connsiteX106" fmla="*/ 455520 w 640799"/>
                <a:gd name="connsiteY106" fmla="*/ 61769 h 642617"/>
                <a:gd name="connsiteX107" fmla="*/ 455520 w 640799"/>
                <a:gd name="connsiteY107" fmla="*/ 61769 h 642617"/>
                <a:gd name="connsiteX108" fmla="*/ 468226 w 640799"/>
                <a:gd name="connsiteY108" fmla="*/ 69044 h 642617"/>
                <a:gd name="connsiteX109" fmla="*/ 469260 w 640799"/>
                <a:gd name="connsiteY109" fmla="*/ 69044 h 642617"/>
                <a:gd name="connsiteX110" fmla="*/ 481081 w 640799"/>
                <a:gd name="connsiteY110" fmla="*/ 76617 h 642617"/>
                <a:gd name="connsiteX111" fmla="*/ 482558 w 640799"/>
                <a:gd name="connsiteY111" fmla="*/ 77656 h 642617"/>
                <a:gd name="connsiteX112" fmla="*/ 493787 w 640799"/>
                <a:gd name="connsiteY112" fmla="*/ 85674 h 642617"/>
                <a:gd name="connsiteX113" fmla="*/ 495412 w 640799"/>
                <a:gd name="connsiteY113" fmla="*/ 86862 h 642617"/>
                <a:gd name="connsiteX114" fmla="*/ 506050 w 640799"/>
                <a:gd name="connsiteY114" fmla="*/ 95473 h 642617"/>
                <a:gd name="connsiteX115" fmla="*/ 507675 w 640799"/>
                <a:gd name="connsiteY115" fmla="*/ 96810 h 642617"/>
                <a:gd name="connsiteX116" fmla="*/ 517870 w 640799"/>
                <a:gd name="connsiteY116" fmla="*/ 106015 h 642617"/>
                <a:gd name="connsiteX117" fmla="*/ 519348 w 640799"/>
                <a:gd name="connsiteY117" fmla="*/ 107500 h 642617"/>
                <a:gd name="connsiteX118" fmla="*/ 529247 w 640799"/>
                <a:gd name="connsiteY118" fmla="*/ 117448 h 642617"/>
                <a:gd name="connsiteX119" fmla="*/ 530429 w 640799"/>
                <a:gd name="connsiteY119" fmla="*/ 118636 h 642617"/>
                <a:gd name="connsiteX120" fmla="*/ 540181 w 640799"/>
                <a:gd name="connsiteY120" fmla="*/ 129475 h 642617"/>
                <a:gd name="connsiteX121" fmla="*/ 540181 w 640799"/>
                <a:gd name="connsiteY121" fmla="*/ 129475 h 642617"/>
                <a:gd name="connsiteX122" fmla="*/ 474580 w 640799"/>
                <a:gd name="connsiteY122" fmla="*/ 159171 h 642617"/>
                <a:gd name="connsiteX123" fmla="*/ 411194 w 640799"/>
                <a:gd name="connsiteY123" fmla="*/ 41724 h 642617"/>
                <a:gd name="connsiteX124" fmla="*/ 411194 w 640799"/>
                <a:gd name="connsiteY124" fmla="*/ 41724 h 642617"/>
                <a:gd name="connsiteX125" fmla="*/ 497481 w 640799"/>
                <a:gd name="connsiteY125" fmla="*/ 306461 h 642617"/>
                <a:gd name="connsiteX126" fmla="*/ 482706 w 640799"/>
                <a:gd name="connsiteY126" fmla="*/ 190797 h 642617"/>
                <a:gd name="connsiteX127" fmla="*/ 558797 w 640799"/>
                <a:gd name="connsiteY127" fmla="*/ 155756 h 642617"/>
                <a:gd name="connsiteX128" fmla="*/ 609771 w 640799"/>
                <a:gd name="connsiteY128" fmla="*/ 306461 h 642617"/>
                <a:gd name="connsiteX129" fmla="*/ 334955 w 640799"/>
                <a:gd name="connsiteY129" fmla="*/ 31479 h 642617"/>
                <a:gd name="connsiteX130" fmla="*/ 445620 w 640799"/>
                <a:gd name="connsiteY130" fmla="*/ 170603 h 642617"/>
                <a:gd name="connsiteX131" fmla="*/ 334955 w 640799"/>
                <a:gd name="connsiteY131" fmla="*/ 185451 h 642617"/>
                <a:gd name="connsiteX132" fmla="*/ 305405 w 640799"/>
                <a:gd name="connsiteY132" fmla="*/ 31479 h 642617"/>
                <a:gd name="connsiteX133" fmla="*/ 305405 w 640799"/>
                <a:gd name="connsiteY133" fmla="*/ 185600 h 642617"/>
                <a:gd name="connsiteX134" fmla="*/ 194740 w 640799"/>
                <a:gd name="connsiteY134" fmla="*/ 170752 h 642617"/>
                <a:gd name="connsiteX135" fmla="*/ 305405 w 640799"/>
                <a:gd name="connsiteY135" fmla="*/ 31479 h 642617"/>
                <a:gd name="connsiteX136" fmla="*/ 187205 w 640799"/>
                <a:gd name="connsiteY136" fmla="*/ 199408 h 642617"/>
                <a:gd name="connsiteX137" fmla="*/ 305405 w 640799"/>
                <a:gd name="connsiteY137" fmla="*/ 215592 h 642617"/>
                <a:gd name="connsiteX138" fmla="*/ 305405 w 640799"/>
                <a:gd name="connsiteY138" fmla="*/ 306461 h 642617"/>
                <a:gd name="connsiteX139" fmla="*/ 172430 w 640799"/>
                <a:gd name="connsiteY139" fmla="*/ 306461 h 642617"/>
                <a:gd name="connsiteX140" fmla="*/ 187205 w 640799"/>
                <a:gd name="connsiteY140" fmla="*/ 199408 h 642617"/>
                <a:gd name="connsiteX141" fmla="*/ 305405 w 640799"/>
                <a:gd name="connsiteY141" fmla="*/ 336454 h 642617"/>
                <a:gd name="connsiteX142" fmla="*/ 305405 w 640799"/>
                <a:gd name="connsiteY142" fmla="*/ 427471 h 642617"/>
                <a:gd name="connsiteX143" fmla="*/ 187205 w 640799"/>
                <a:gd name="connsiteY143" fmla="*/ 443506 h 642617"/>
                <a:gd name="connsiteX144" fmla="*/ 173316 w 640799"/>
                <a:gd name="connsiteY144" fmla="*/ 336453 h 642617"/>
                <a:gd name="connsiteX145" fmla="*/ 305405 w 640799"/>
                <a:gd name="connsiteY145" fmla="*/ 457463 h 642617"/>
                <a:gd name="connsiteX146" fmla="*/ 305405 w 640799"/>
                <a:gd name="connsiteY146" fmla="*/ 611732 h 642617"/>
                <a:gd name="connsiteX147" fmla="*/ 194740 w 640799"/>
                <a:gd name="connsiteY147" fmla="*/ 472756 h 642617"/>
                <a:gd name="connsiteX148" fmla="*/ 305405 w 640799"/>
                <a:gd name="connsiteY148" fmla="*/ 457463 h 642617"/>
                <a:gd name="connsiteX149" fmla="*/ 334955 w 640799"/>
                <a:gd name="connsiteY149" fmla="*/ 457463 h 642617"/>
                <a:gd name="connsiteX150" fmla="*/ 445620 w 640799"/>
                <a:gd name="connsiteY150" fmla="*/ 472311 h 642617"/>
                <a:gd name="connsiteX151" fmla="*/ 334955 w 640799"/>
                <a:gd name="connsiteY151" fmla="*/ 611287 h 642617"/>
                <a:gd name="connsiteX152" fmla="*/ 453156 w 640799"/>
                <a:gd name="connsiteY152" fmla="*/ 443506 h 642617"/>
                <a:gd name="connsiteX153" fmla="*/ 334955 w 640799"/>
                <a:gd name="connsiteY153" fmla="*/ 427471 h 642617"/>
                <a:gd name="connsiteX154" fmla="*/ 334955 w 640799"/>
                <a:gd name="connsiteY154" fmla="*/ 336454 h 642617"/>
                <a:gd name="connsiteX155" fmla="*/ 467931 w 640799"/>
                <a:gd name="connsiteY155" fmla="*/ 336454 h 642617"/>
                <a:gd name="connsiteX156" fmla="*/ 454337 w 640799"/>
                <a:gd name="connsiteY156" fmla="*/ 443506 h 642617"/>
                <a:gd name="connsiteX157" fmla="*/ 334955 w 640799"/>
                <a:gd name="connsiteY157" fmla="*/ 306461 h 642617"/>
                <a:gd name="connsiteX158" fmla="*/ 334955 w 640799"/>
                <a:gd name="connsiteY158" fmla="*/ 215592 h 642617"/>
                <a:gd name="connsiteX159" fmla="*/ 453156 w 640799"/>
                <a:gd name="connsiteY159" fmla="*/ 199408 h 642617"/>
                <a:gd name="connsiteX160" fmla="*/ 467044 w 640799"/>
                <a:gd name="connsiteY160" fmla="*/ 306461 h 642617"/>
                <a:gd name="connsiteX161" fmla="*/ 157655 w 640799"/>
                <a:gd name="connsiteY161" fmla="*/ 190796 h 642617"/>
                <a:gd name="connsiteX162" fmla="*/ 142880 w 640799"/>
                <a:gd name="connsiteY162" fmla="*/ 306461 h 642617"/>
                <a:gd name="connsiteX163" fmla="*/ 30442 w 640799"/>
                <a:gd name="connsiteY163" fmla="*/ 306461 h 642617"/>
                <a:gd name="connsiteX164" fmla="*/ 81564 w 640799"/>
                <a:gd name="connsiteY164" fmla="*/ 155756 h 642617"/>
                <a:gd name="connsiteX165" fmla="*/ 157655 w 640799"/>
                <a:gd name="connsiteY165" fmla="*/ 190797 h 642617"/>
                <a:gd name="connsiteX166" fmla="*/ 142880 w 640799"/>
                <a:gd name="connsiteY166" fmla="*/ 336454 h 642617"/>
                <a:gd name="connsiteX167" fmla="*/ 157655 w 640799"/>
                <a:gd name="connsiteY167" fmla="*/ 452118 h 642617"/>
                <a:gd name="connsiteX168" fmla="*/ 81711 w 640799"/>
                <a:gd name="connsiteY168" fmla="*/ 487159 h 642617"/>
                <a:gd name="connsiteX169" fmla="*/ 30589 w 640799"/>
                <a:gd name="connsiteY169" fmla="*/ 336454 h 642617"/>
                <a:gd name="connsiteX170" fmla="*/ 482706 w 640799"/>
                <a:gd name="connsiteY170" fmla="*/ 452118 h 642617"/>
                <a:gd name="connsiteX171" fmla="*/ 497481 w 640799"/>
                <a:gd name="connsiteY171" fmla="*/ 336454 h 642617"/>
                <a:gd name="connsiteX172" fmla="*/ 609918 w 640799"/>
                <a:gd name="connsiteY172" fmla="*/ 336454 h 642617"/>
                <a:gd name="connsiteX173" fmla="*/ 558944 w 640799"/>
                <a:gd name="connsiteY173" fmla="*/ 487159 h 642617"/>
                <a:gd name="connsiteX174" fmla="*/ 483444 w 640799"/>
                <a:gd name="connsiteY174" fmla="*/ 452118 h 64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640799" h="642617">
                  <a:moveTo>
                    <a:pt x="640799" y="321457"/>
                  </a:moveTo>
                  <a:cubicBezTo>
                    <a:pt x="640978" y="256173"/>
                    <a:pt x="621170" y="192415"/>
                    <a:pt x="584063" y="138829"/>
                  </a:cubicBezTo>
                  <a:lnTo>
                    <a:pt x="584062" y="138829"/>
                  </a:lnTo>
                  <a:lnTo>
                    <a:pt x="574754" y="126505"/>
                  </a:lnTo>
                  <a:cubicBezTo>
                    <a:pt x="514376" y="46499"/>
                    <a:pt x="420099" y="-349"/>
                    <a:pt x="320180" y="2"/>
                  </a:cubicBezTo>
                  <a:cubicBezTo>
                    <a:pt x="298548" y="-51"/>
                    <a:pt x="276966" y="2088"/>
                    <a:pt x="255761" y="6386"/>
                  </a:cubicBezTo>
                  <a:cubicBezTo>
                    <a:pt x="243834" y="8874"/>
                    <a:pt x="232047" y="11996"/>
                    <a:pt x="220449" y="15741"/>
                  </a:cubicBezTo>
                  <a:lnTo>
                    <a:pt x="211732" y="18710"/>
                  </a:lnTo>
                  <a:cubicBezTo>
                    <a:pt x="153834" y="39604"/>
                    <a:pt x="103222" y="76950"/>
                    <a:pt x="66050" y="126208"/>
                  </a:cubicBezTo>
                  <a:lnTo>
                    <a:pt x="56594" y="138532"/>
                  </a:lnTo>
                  <a:lnTo>
                    <a:pt x="56594" y="138532"/>
                  </a:lnTo>
                  <a:cubicBezTo>
                    <a:pt x="-18865" y="248531"/>
                    <a:pt x="-18865" y="393938"/>
                    <a:pt x="56594" y="503937"/>
                  </a:cubicBezTo>
                  <a:lnTo>
                    <a:pt x="56594" y="503937"/>
                  </a:lnTo>
                  <a:lnTo>
                    <a:pt x="66049" y="516261"/>
                  </a:lnTo>
                  <a:cubicBezTo>
                    <a:pt x="126304" y="596159"/>
                    <a:pt x="220421" y="642955"/>
                    <a:pt x="320180" y="642615"/>
                  </a:cubicBezTo>
                  <a:cubicBezTo>
                    <a:pt x="338799" y="642620"/>
                    <a:pt x="357384" y="641030"/>
                    <a:pt x="375735" y="637864"/>
                  </a:cubicBezTo>
                  <a:cubicBezTo>
                    <a:pt x="381792" y="636825"/>
                    <a:pt x="387850" y="635489"/>
                    <a:pt x="393760" y="634152"/>
                  </a:cubicBezTo>
                  <a:cubicBezTo>
                    <a:pt x="402625" y="632073"/>
                    <a:pt x="411490" y="629549"/>
                    <a:pt x="420060" y="626728"/>
                  </a:cubicBezTo>
                  <a:cubicBezTo>
                    <a:pt x="425083" y="625095"/>
                    <a:pt x="429959" y="623313"/>
                    <a:pt x="434835" y="621383"/>
                  </a:cubicBezTo>
                  <a:lnTo>
                    <a:pt x="440597" y="619156"/>
                  </a:lnTo>
                  <a:cubicBezTo>
                    <a:pt x="452959" y="614119"/>
                    <a:pt x="464999" y="608317"/>
                    <a:pt x="476648" y="601784"/>
                  </a:cubicBezTo>
                  <a:lnTo>
                    <a:pt x="479012" y="600448"/>
                  </a:lnTo>
                  <a:cubicBezTo>
                    <a:pt x="502565" y="586951"/>
                    <a:pt x="524270" y="570430"/>
                    <a:pt x="543579" y="551301"/>
                  </a:cubicBezTo>
                  <a:lnTo>
                    <a:pt x="543579" y="551301"/>
                  </a:lnTo>
                  <a:cubicBezTo>
                    <a:pt x="547026" y="547936"/>
                    <a:pt x="550425" y="544372"/>
                    <a:pt x="553773" y="540611"/>
                  </a:cubicBezTo>
                  <a:cubicBezTo>
                    <a:pt x="560866" y="533039"/>
                    <a:pt x="567662" y="524872"/>
                    <a:pt x="574163" y="516409"/>
                  </a:cubicBezTo>
                  <a:lnTo>
                    <a:pt x="583471" y="504085"/>
                  </a:lnTo>
                  <a:lnTo>
                    <a:pt x="583471" y="504085"/>
                  </a:lnTo>
                  <a:cubicBezTo>
                    <a:pt x="620737" y="450544"/>
                    <a:pt x="640747" y="386796"/>
                    <a:pt x="640799" y="321457"/>
                  </a:cubicBezTo>
                  <a:close/>
                  <a:moveTo>
                    <a:pt x="541806" y="511361"/>
                  </a:moveTo>
                  <a:cubicBezTo>
                    <a:pt x="538555" y="514924"/>
                    <a:pt x="535453" y="518636"/>
                    <a:pt x="532054" y="522051"/>
                  </a:cubicBezTo>
                  <a:lnTo>
                    <a:pt x="530872" y="523388"/>
                  </a:lnTo>
                  <a:cubicBezTo>
                    <a:pt x="527622" y="526802"/>
                    <a:pt x="524371" y="530069"/>
                    <a:pt x="520973" y="533336"/>
                  </a:cubicBezTo>
                  <a:lnTo>
                    <a:pt x="519495" y="534672"/>
                  </a:lnTo>
                  <a:cubicBezTo>
                    <a:pt x="516245" y="537790"/>
                    <a:pt x="512847" y="540908"/>
                    <a:pt x="509300" y="543877"/>
                  </a:cubicBezTo>
                  <a:lnTo>
                    <a:pt x="507675" y="545214"/>
                  </a:lnTo>
                  <a:lnTo>
                    <a:pt x="497037" y="553826"/>
                  </a:lnTo>
                  <a:lnTo>
                    <a:pt x="495412" y="555162"/>
                  </a:lnTo>
                  <a:lnTo>
                    <a:pt x="484183" y="563180"/>
                  </a:lnTo>
                  <a:lnTo>
                    <a:pt x="482706" y="564070"/>
                  </a:lnTo>
                  <a:cubicBezTo>
                    <a:pt x="478864" y="566743"/>
                    <a:pt x="474875" y="569267"/>
                    <a:pt x="470886" y="571643"/>
                  </a:cubicBezTo>
                  <a:lnTo>
                    <a:pt x="469851" y="571643"/>
                  </a:lnTo>
                  <a:cubicBezTo>
                    <a:pt x="465714" y="574019"/>
                    <a:pt x="461430" y="576543"/>
                    <a:pt x="457145" y="578770"/>
                  </a:cubicBezTo>
                  <a:lnTo>
                    <a:pt x="457145" y="578770"/>
                  </a:lnTo>
                  <a:cubicBezTo>
                    <a:pt x="452860" y="581146"/>
                    <a:pt x="448427" y="583373"/>
                    <a:pt x="443995" y="585451"/>
                  </a:cubicBezTo>
                  <a:lnTo>
                    <a:pt x="443995" y="585451"/>
                  </a:lnTo>
                  <a:cubicBezTo>
                    <a:pt x="439562" y="587530"/>
                    <a:pt x="435130" y="589312"/>
                    <a:pt x="430698" y="591242"/>
                  </a:cubicBezTo>
                  <a:lnTo>
                    <a:pt x="429515" y="591242"/>
                  </a:lnTo>
                  <a:cubicBezTo>
                    <a:pt x="425083" y="593024"/>
                    <a:pt x="420798" y="594508"/>
                    <a:pt x="416366" y="595993"/>
                  </a:cubicBezTo>
                  <a:lnTo>
                    <a:pt x="414593" y="595993"/>
                  </a:lnTo>
                  <a:lnTo>
                    <a:pt x="414593" y="595993"/>
                  </a:lnTo>
                  <a:cubicBezTo>
                    <a:pt x="444190" y="562097"/>
                    <a:pt x="465849" y="521964"/>
                    <a:pt x="477978" y="478547"/>
                  </a:cubicBezTo>
                  <a:cubicBezTo>
                    <a:pt x="500886" y="485937"/>
                    <a:pt x="522892" y="495899"/>
                    <a:pt x="543579" y="508243"/>
                  </a:cubicBezTo>
                  <a:close/>
                  <a:moveTo>
                    <a:pt x="226950" y="596884"/>
                  </a:moveTo>
                  <a:cubicBezTo>
                    <a:pt x="222517" y="595399"/>
                    <a:pt x="218085" y="593915"/>
                    <a:pt x="213800" y="592133"/>
                  </a:cubicBezTo>
                  <a:lnTo>
                    <a:pt x="212618" y="592133"/>
                  </a:lnTo>
                  <a:cubicBezTo>
                    <a:pt x="208038" y="590203"/>
                    <a:pt x="203605" y="588421"/>
                    <a:pt x="199321" y="586342"/>
                  </a:cubicBezTo>
                  <a:lnTo>
                    <a:pt x="199321" y="586342"/>
                  </a:lnTo>
                  <a:cubicBezTo>
                    <a:pt x="194888" y="584263"/>
                    <a:pt x="190455" y="582036"/>
                    <a:pt x="186023" y="579661"/>
                  </a:cubicBezTo>
                  <a:lnTo>
                    <a:pt x="186023" y="579661"/>
                  </a:lnTo>
                  <a:cubicBezTo>
                    <a:pt x="181738" y="577434"/>
                    <a:pt x="177601" y="574909"/>
                    <a:pt x="173464" y="572534"/>
                  </a:cubicBezTo>
                  <a:lnTo>
                    <a:pt x="172282" y="572534"/>
                  </a:lnTo>
                  <a:cubicBezTo>
                    <a:pt x="168293" y="570158"/>
                    <a:pt x="164451" y="567634"/>
                    <a:pt x="160462" y="564961"/>
                  </a:cubicBezTo>
                  <a:lnTo>
                    <a:pt x="158985" y="564070"/>
                  </a:lnTo>
                  <a:cubicBezTo>
                    <a:pt x="155291" y="561398"/>
                    <a:pt x="151449" y="558725"/>
                    <a:pt x="147903" y="555904"/>
                  </a:cubicBezTo>
                  <a:lnTo>
                    <a:pt x="146278" y="554716"/>
                  </a:lnTo>
                  <a:lnTo>
                    <a:pt x="135492" y="546105"/>
                  </a:lnTo>
                  <a:lnTo>
                    <a:pt x="134015" y="544768"/>
                  </a:lnTo>
                  <a:cubicBezTo>
                    <a:pt x="130469" y="541799"/>
                    <a:pt x="127070" y="538681"/>
                    <a:pt x="123672" y="535563"/>
                  </a:cubicBezTo>
                  <a:lnTo>
                    <a:pt x="122342" y="534226"/>
                  </a:lnTo>
                  <a:cubicBezTo>
                    <a:pt x="118944" y="530960"/>
                    <a:pt x="115546" y="527693"/>
                    <a:pt x="112295" y="524278"/>
                  </a:cubicBezTo>
                  <a:lnTo>
                    <a:pt x="111261" y="523090"/>
                  </a:lnTo>
                  <a:cubicBezTo>
                    <a:pt x="107863" y="519527"/>
                    <a:pt x="104613" y="515815"/>
                    <a:pt x="101362" y="512103"/>
                  </a:cubicBezTo>
                  <a:lnTo>
                    <a:pt x="101362" y="512103"/>
                  </a:lnTo>
                  <a:cubicBezTo>
                    <a:pt x="122115" y="499785"/>
                    <a:pt x="144167" y="489826"/>
                    <a:pt x="167111" y="482407"/>
                  </a:cubicBezTo>
                  <a:cubicBezTo>
                    <a:pt x="179192" y="525813"/>
                    <a:pt x="200800" y="565946"/>
                    <a:pt x="230348" y="599854"/>
                  </a:cubicBezTo>
                  <a:lnTo>
                    <a:pt x="230348" y="599854"/>
                  </a:lnTo>
                  <a:close/>
                  <a:moveTo>
                    <a:pt x="100623" y="131108"/>
                  </a:moveTo>
                  <a:cubicBezTo>
                    <a:pt x="103726" y="127396"/>
                    <a:pt x="106977" y="123833"/>
                    <a:pt x="110227" y="120269"/>
                  </a:cubicBezTo>
                  <a:cubicBezTo>
                    <a:pt x="110583" y="119837"/>
                    <a:pt x="110979" y="119439"/>
                    <a:pt x="111409" y="119081"/>
                  </a:cubicBezTo>
                  <a:cubicBezTo>
                    <a:pt x="114659" y="115666"/>
                    <a:pt x="117910" y="112251"/>
                    <a:pt x="121308" y="109133"/>
                  </a:cubicBezTo>
                  <a:lnTo>
                    <a:pt x="122786" y="107649"/>
                  </a:lnTo>
                  <a:cubicBezTo>
                    <a:pt x="126184" y="104530"/>
                    <a:pt x="129582" y="101413"/>
                    <a:pt x="133128" y="98443"/>
                  </a:cubicBezTo>
                  <a:lnTo>
                    <a:pt x="134754" y="97107"/>
                  </a:lnTo>
                  <a:cubicBezTo>
                    <a:pt x="138152" y="94137"/>
                    <a:pt x="141698" y="91316"/>
                    <a:pt x="145392" y="88495"/>
                  </a:cubicBezTo>
                  <a:lnTo>
                    <a:pt x="147017" y="87307"/>
                  </a:lnTo>
                  <a:cubicBezTo>
                    <a:pt x="150760" y="84535"/>
                    <a:pt x="154453" y="81863"/>
                    <a:pt x="158098" y="79289"/>
                  </a:cubicBezTo>
                  <a:lnTo>
                    <a:pt x="159724" y="78250"/>
                  </a:lnTo>
                  <a:cubicBezTo>
                    <a:pt x="163565" y="75577"/>
                    <a:pt x="167406" y="73053"/>
                    <a:pt x="171396" y="70677"/>
                  </a:cubicBezTo>
                  <a:lnTo>
                    <a:pt x="172578" y="70677"/>
                  </a:lnTo>
                  <a:lnTo>
                    <a:pt x="185136" y="63402"/>
                  </a:lnTo>
                  <a:lnTo>
                    <a:pt x="185136" y="63402"/>
                  </a:lnTo>
                  <a:cubicBezTo>
                    <a:pt x="189569" y="61026"/>
                    <a:pt x="194001" y="58948"/>
                    <a:pt x="198434" y="56869"/>
                  </a:cubicBezTo>
                  <a:lnTo>
                    <a:pt x="198434" y="56869"/>
                  </a:lnTo>
                  <a:cubicBezTo>
                    <a:pt x="202719" y="54939"/>
                    <a:pt x="207151" y="53009"/>
                    <a:pt x="211732" y="51227"/>
                  </a:cubicBezTo>
                  <a:lnTo>
                    <a:pt x="212913" y="51227"/>
                  </a:lnTo>
                  <a:lnTo>
                    <a:pt x="226063" y="46475"/>
                  </a:lnTo>
                  <a:lnTo>
                    <a:pt x="227836" y="46475"/>
                  </a:lnTo>
                  <a:lnTo>
                    <a:pt x="227836" y="46475"/>
                  </a:lnTo>
                  <a:cubicBezTo>
                    <a:pt x="198288" y="80383"/>
                    <a:pt x="176680" y="120516"/>
                    <a:pt x="164599" y="163922"/>
                  </a:cubicBezTo>
                  <a:cubicBezTo>
                    <a:pt x="141645" y="156530"/>
                    <a:pt x="119590" y="146569"/>
                    <a:pt x="98850" y="134226"/>
                  </a:cubicBezTo>
                  <a:close/>
                  <a:moveTo>
                    <a:pt x="414740" y="44842"/>
                  </a:moveTo>
                  <a:lnTo>
                    <a:pt x="427890" y="49594"/>
                  </a:lnTo>
                  <a:lnTo>
                    <a:pt x="429072" y="49594"/>
                  </a:lnTo>
                  <a:lnTo>
                    <a:pt x="442370" y="55236"/>
                  </a:lnTo>
                  <a:lnTo>
                    <a:pt x="442370" y="55236"/>
                  </a:lnTo>
                  <a:cubicBezTo>
                    <a:pt x="446802" y="57315"/>
                    <a:pt x="451235" y="59393"/>
                    <a:pt x="455520" y="61769"/>
                  </a:cubicBezTo>
                  <a:lnTo>
                    <a:pt x="455520" y="61769"/>
                  </a:lnTo>
                  <a:cubicBezTo>
                    <a:pt x="459804" y="64144"/>
                    <a:pt x="464089" y="66520"/>
                    <a:pt x="468226" y="69044"/>
                  </a:cubicBezTo>
                  <a:lnTo>
                    <a:pt x="469260" y="69044"/>
                  </a:lnTo>
                  <a:cubicBezTo>
                    <a:pt x="473249" y="71420"/>
                    <a:pt x="477239" y="73944"/>
                    <a:pt x="481081" y="76617"/>
                  </a:cubicBezTo>
                  <a:lnTo>
                    <a:pt x="482558" y="77656"/>
                  </a:lnTo>
                  <a:cubicBezTo>
                    <a:pt x="486399" y="80180"/>
                    <a:pt x="490093" y="82853"/>
                    <a:pt x="493787" y="85674"/>
                  </a:cubicBezTo>
                  <a:lnTo>
                    <a:pt x="495412" y="86862"/>
                  </a:lnTo>
                  <a:lnTo>
                    <a:pt x="506050" y="95473"/>
                  </a:lnTo>
                  <a:lnTo>
                    <a:pt x="507675" y="96810"/>
                  </a:lnTo>
                  <a:cubicBezTo>
                    <a:pt x="511221" y="99779"/>
                    <a:pt x="514620" y="102897"/>
                    <a:pt x="517870" y="106015"/>
                  </a:cubicBezTo>
                  <a:cubicBezTo>
                    <a:pt x="518399" y="106472"/>
                    <a:pt x="518893" y="106969"/>
                    <a:pt x="519348" y="107500"/>
                  </a:cubicBezTo>
                  <a:cubicBezTo>
                    <a:pt x="522746" y="110618"/>
                    <a:pt x="525996" y="114033"/>
                    <a:pt x="529247" y="117448"/>
                  </a:cubicBezTo>
                  <a:cubicBezTo>
                    <a:pt x="529712" y="117765"/>
                    <a:pt x="530114" y="118168"/>
                    <a:pt x="530429" y="118636"/>
                  </a:cubicBezTo>
                  <a:cubicBezTo>
                    <a:pt x="533827" y="122199"/>
                    <a:pt x="537078" y="125763"/>
                    <a:pt x="540181" y="129475"/>
                  </a:cubicBezTo>
                  <a:lnTo>
                    <a:pt x="540181" y="129475"/>
                  </a:lnTo>
                  <a:cubicBezTo>
                    <a:pt x="519493" y="141819"/>
                    <a:pt x="497487" y="151780"/>
                    <a:pt x="474580" y="159171"/>
                  </a:cubicBezTo>
                  <a:cubicBezTo>
                    <a:pt x="462451" y="115754"/>
                    <a:pt x="440791" y="75621"/>
                    <a:pt x="411194" y="41724"/>
                  </a:cubicBezTo>
                  <a:lnTo>
                    <a:pt x="411194" y="41724"/>
                  </a:lnTo>
                  <a:close/>
                  <a:moveTo>
                    <a:pt x="497481" y="306461"/>
                  </a:moveTo>
                  <a:cubicBezTo>
                    <a:pt x="496715" y="267484"/>
                    <a:pt x="491761" y="228704"/>
                    <a:pt x="482706" y="190797"/>
                  </a:cubicBezTo>
                  <a:cubicBezTo>
                    <a:pt x="509382" y="182241"/>
                    <a:pt x="534931" y="170475"/>
                    <a:pt x="558797" y="155756"/>
                  </a:cubicBezTo>
                  <a:cubicBezTo>
                    <a:pt x="589559" y="200171"/>
                    <a:pt x="607227" y="252407"/>
                    <a:pt x="609771" y="306461"/>
                  </a:cubicBezTo>
                  <a:close/>
                  <a:moveTo>
                    <a:pt x="334955" y="31479"/>
                  </a:moveTo>
                  <a:cubicBezTo>
                    <a:pt x="381201" y="41130"/>
                    <a:pt x="421833" y="95028"/>
                    <a:pt x="445620" y="170603"/>
                  </a:cubicBezTo>
                  <a:cubicBezTo>
                    <a:pt x="409391" y="179647"/>
                    <a:pt x="372276" y="184627"/>
                    <a:pt x="334955" y="185451"/>
                  </a:cubicBezTo>
                  <a:close/>
                  <a:moveTo>
                    <a:pt x="305405" y="31479"/>
                  </a:moveTo>
                  <a:lnTo>
                    <a:pt x="305405" y="185600"/>
                  </a:lnTo>
                  <a:cubicBezTo>
                    <a:pt x="268085" y="184766"/>
                    <a:pt x="230971" y="179787"/>
                    <a:pt x="194740" y="170752"/>
                  </a:cubicBezTo>
                  <a:cubicBezTo>
                    <a:pt x="218971" y="95028"/>
                    <a:pt x="259750" y="41130"/>
                    <a:pt x="305405" y="31479"/>
                  </a:cubicBezTo>
                  <a:close/>
                  <a:moveTo>
                    <a:pt x="187205" y="199408"/>
                  </a:moveTo>
                  <a:cubicBezTo>
                    <a:pt x="225892" y="209157"/>
                    <a:pt x="265533" y="214585"/>
                    <a:pt x="305405" y="215592"/>
                  </a:cubicBezTo>
                  <a:lnTo>
                    <a:pt x="305405" y="306461"/>
                  </a:lnTo>
                  <a:lnTo>
                    <a:pt x="172430" y="306461"/>
                  </a:lnTo>
                  <a:cubicBezTo>
                    <a:pt x="173618" y="270356"/>
                    <a:pt x="178570" y="234475"/>
                    <a:pt x="187205" y="199408"/>
                  </a:cubicBezTo>
                  <a:close/>
                  <a:moveTo>
                    <a:pt x="305405" y="336454"/>
                  </a:moveTo>
                  <a:lnTo>
                    <a:pt x="305405" y="427471"/>
                  </a:lnTo>
                  <a:cubicBezTo>
                    <a:pt x="265532" y="428357"/>
                    <a:pt x="225884" y="433736"/>
                    <a:pt x="187205" y="443506"/>
                  </a:cubicBezTo>
                  <a:cubicBezTo>
                    <a:pt x="178859" y="408409"/>
                    <a:pt x="174204" y="372528"/>
                    <a:pt x="173316" y="336453"/>
                  </a:cubicBezTo>
                  <a:close/>
                  <a:moveTo>
                    <a:pt x="305405" y="457463"/>
                  </a:moveTo>
                  <a:lnTo>
                    <a:pt x="305405" y="611732"/>
                  </a:lnTo>
                  <a:cubicBezTo>
                    <a:pt x="259307" y="602081"/>
                    <a:pt x="218528" y="548332"/>
                    <a:pt x="194740" y="472756"/>
                  </a:cubicBezTo>
                  <a:cubicBezTo>
                    <a:pt x="230940" y="463498"/>
                    <a:pt x="268063" y="458368"/>
                    <a:pt x="305405" y="457463"/>
                  </a:cubicBezTo>
                  <a:close/>
                  <a:moveTo>
                    <a:pt x="334955" y="457463"/>
                  </a:moveTo>
                  <a:cubicBezTo>
                    <a:pt x="372282" y="458212"/>
                    <a:pt x="409405" y="463193"/>
                    <a:pt x="445620" y="472311"/>
                  </a:cubicBezTo>
                  <a:cubicBezTo>
                    <a:pt x="421833" y="547886"/>
                    <a:pt x="381201" y="601636"/>
                    <a:pt x="334955" y="611287"/>
                  </a:cubicBezTo>
                  <a:close/>
                  <a:moveTo>
                    <a:pt x="453156" y="443506"/>
                  </a:moveTo>
                  <a:cubicBezTo>
                    <a:pt x="414478" y="433724"/>
                    <a:pt x="374829" y="428345"/>
                    <a:pt x="334955" y="427471"/>
                  </a:cubicBezTo>
                  <a:lnTo>
                    <a:pt x="334955" y="336454"/>
                  </a:lnTo>
                  <a:lnTo>
                    <a:pt x="467931" y="336454"/>
                  </a:lnTo>
                  <a:cubicBezTo>
                    <a:pt x="467140" y="372518"/>
                    <a:pt x="462584" y="408398"/>
                    <a:pt x="454337" y="443506"/>
                  </a:cubicBezTo>
                  <a:close/>
                  <a:moveTo>
                    <a:pt x="334955" y="306461"/>
                  </a:moveTo>
                  <a:lnTo>
                    <a:pt x="334955" y="215592"/>
                  </a:lnTo>
                  <a:cubicBezTo>
                    <a:pt x="374835" y="214669"/>
                    <a:pt x="414484" y="209240"/>
                    <a:pt x="453156" y="199408"/>
                  </a:cubicBezTo>
                  <a:cubicBezTo>
                    <a:pt x="461492" y="234507"/>
                    <a:pt x="466147" y="270387"/>
                    <a:pt x="467044" y="306461"/>
                  </a:cubicBezTo>
                  <a:close/>
                  <a:moveTo>
                    <a:pt x="157655" y="190796"/>
                  </a:moveTo>
                  <a:cubicBezTo>
                    <a:pt x="148743" y="228730"/>
                    <a:pt x="143792" y="267495"/>
                    <a:pt x="142880" y="306461"/>
                  </a:cubicBezTo>
                  <a:lnTo>
                    <a:pt x="30442" y="306461"/>
                  </a:lnTo>
                  <a:cubicBezTo>
                    <a:pt x="33101" y="252406"/>
                    <a:pt x="50814" y="200188"/>
                    <a:pt x="81564" y="155756"/>
                  </a:cubicBezTo>
                  <a:cubicBezTo>
                    <a:pt x="105424" y="170486"/>
                    <a:pt x="130974" y="182252"/>
                    <a:pt x="157655" y="190797"/>
                  </a:cubicBezTo>
                  <a:close/>
                  <a:moveTo>
                    <a:pt x="142880" y="336454"/>
                  </a:moveTo>
                  <a:cubicBezTo>
                    <a:pt x="143792" y="375420"/>
                    <a:pt x="148743" y="414184"/>
                    <a:pt x="157655" y="452118"/>
                  </a:cubicBezTo>
                  <a:cubicBezTo>
                    <a:pt x="131050" y="460736"/>
                    <a:pt x="105556" y="472499"/>
                    <a:pt x="81711" y="487159"/>
                  </a:cubicBezTo>
                  <a:cubicBezTo>
                    <a:pt x="50940" y="442737"/>
                    <a:pt x="33225" y="390513"/>
                    <a:pt x="30589" y="336454"/>
                  </a:cubicBezTo>
                  <a:close/>
                  <a:moveTo>
                    <a:pt x="482706" y="452118"/>
                  </a:moveTo>
                  <a:cubicBezTo>
                    <a:pt x="491761" y="414210"/>
                    <a:pt x="496715" y="375430"/>
                    <a:pt x="497481" y="336454"/>
                  </a:cubicBezTo>
                  <a:lnTo>
                    <a:pt x="609918" y="336454"/>
                  </a:lnTo>
                  <a:cubicBezTo>
                    <a:pt x="607398" y="390512"/>
                    <a:pt x="589728" y="442754"/>
                    <a:pt x="558944" y="487159"/>
                  </a:cubicBezTo>
                  <a:cubicBezTo>
                    <a:pt x="535233" y="472543"/>
                    <a:pt x="509891" y="460782"/>
                    <a:pt x="483444" y="452118"/>
                  </a:cubicBez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D97085E4-669E-4A2D-A7CA-9EB87A03CA56}"/>
                </a:ext>
              </a:extLst>
            </p:cNvPr>
            <p:cNvSpPr/>
            <p:nvPr/>
          </p:nvSpPr>
          <p:spPr>
            <a:xfrm>
              <a:off x="1413902" y="4846222"/>
              <a:ext cx="369444" cy="745848"/>
            </a:xfrm>
            <a:custGeom>
              <a:avLst/>
              <a:gdLst>
                <a:gd name="connsiteX0" fmla="*/ 329508 w 369444"/>
                <a:gd name="connsiteY0" fmla="*/ 0 h 745848"/>
                <a:gd name="connsiteX1" fmla="*/ 336600 w 369444"/>
                <a:gd name="connsiteY1" fmla="*/ 391685 h 745848"/>
                <a:gd name="connsiteX2" fmla="*/ 102416 w 369444"/>
                <a:gd name="connsiteY2" fmla="*/ 745064 h 745848"/>
                <a:gd name="connsiteX3" fmla="*/ 329508 w 369444"/>
                <a:gd name="connsiteY3" fmla="*/ 0 h 745848"/>
              </a:gdLst>
              <a:ahLst/>
              <a:cxnLst>
                <a:cxn ang="0">
                  <a:pos x="connsiteX0" y="connsiteY0"/>
                </a:cxn>
                <a:cxn ang="0">
                  <a:pos x="connsiteX1" y="connsiteY1"/>
                </a:cxn>
                <a:cxn ang="0">
                  <a:pos x="connsiteX2" y="connsiteY2"/>
                </a:cxn>
                <a:cxn ang="0">
                  <a:pos x="connsiteX3" y="connsiteY3"/>
                </a:cxn>
              </a:cxnLst>
              <a:rect l="l" t="t" r="r" b="b"/>
              <a:pathLst>
                <a:path w="369444" h="745848">
                  <a:moveTo>
                    <a:pt x="329508" y="0"/>
                  </a:moveTo>
                  <a:cubicBezTo>
                    <a:pt x="380191" y="125147"/>
                    <a:pt x="382719" y="264769"/>
                    <a:pt x="336600" y="391685"/>
                  </a:cubicBezTo>
                  <a:cubicBezTo>
                    <a:pt x="259622" y="607276"/>
                    <a:pt x="427319" y="716259"/>
                    <a:pt x="102416" y="745064"/>
                  </a:cubicBezTo>
                  <a:cubicBezTo>
                    <a:pt x="-222487" y="773868"/>
                    <a:pt x="329508" y="0"/>
                    <a:pt x="329508" y="0"/>
                  </a:cubicBezTo>
                  <a:close/>
                </a:path>
              </a:pathLst>
            </a:custGeom>
            <a:solidFill>
              <a:srgbClr val="68E1FD"/>
            </a:solidFill>
            <a:ln w="14764"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2E9FE340-FD94-49E3-BA96-F7D15FF7392C}"/>
                </a:ext>
              </a:extLst>
            </p:cNvPr>
            <p:cNvSpPr/>
            <p:nvPr/>
          </p:nvSpPr>
          <p:spPr>
            <a:xfrm>
              <a:off x="1413902" y="4846222"/>
              <a:ext cx="369444" cy="745848"/>
            </a:xfrm>
            <a:custGeom>
              <a:avLst/>
              <a:gdLst>
                <a:gd name="connsiteX0" fmla="*/ 329508 w 369444"/>
                <a:gd name="connsiteY0" fmla="*/ 0 h 745848"/>
                <a:gd name="connsiteX1" fmla="*/ 336600 w 369444"/>
                <a:gd name="connsiteY1" fmla="*/ 391685 h 745848"/>
                <a:gd name="connsiteX2" fmla="*/ 102416 w 369444"/>
                <a:gd name="connsiteY2" fmla="*/ 745064 h 745848"/>
                <a:gd name="connsiteX3" fmla="*/ 329508 w 369444"/>
                <a:gd name="connsiteY3" fmla="*/ 0 h 745848"/>
              </a:gdLst>
              <a:ahLst/>
              <a:cxnLst>
                <a:cxn ang="0">
                  <a:pos x="connsiteX0" y="connsiteY0"/>
                </a:cxn>
                <a:cxn ang="0">
                  <a:pos x="connsiteX1" y="connsiteY1"/>
                </a:cxn>
                <a:cxn ang="0">
                  <a:pos x="connsiteX2" y="connsiteY2"/>
                </a:cxn>
                <a:cxn ang="0">
                  <a:pos x="connsiteX3" y="connsiteY3"/>
                </a:cxn>
              </a:cxnLst>
              <a:rect l="l" t="t" r="r" b="b"/>
              <a:pathLst>
                <a:path w="369444" h="745848">
                  <a:moveTo>
                    <a:pt x="329508" y="0"/>
                  </a:moveTo>
                  <a:cubicBezTo>
                    <a:pt x="380191" y="125147"/>
                    <a:pt x="382719" y="264769"/>
                    <a:pt x="336600" y="391685"/>
                  </a:cubicBezTo>
                  <a:cubicBezTo>
                    <a:pt x="259622" y="607276"/>
                    <a:pt x="427319" y="716259"/>
                    <a:pt x="102416" y="745064"/>
                  </a:cubicBezTo>
                  <a:cubicBezTo>
                    <a:pt x="-222487" y="773868"/>
                    <a:pt x="329508" y="0"/>
                    <a:pt x="329508" y="0"/>
                  </a:cubicBez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28D2174E-54C1-4221-BFFE-AFA1A927F13C}"/>
                </a:ext>
              </a:extLst>
            </p:cNvPr>
            <p:cNvSpPr/>
            <p:nvPr/>
          </p:nvSpPr>
          <p:spPr>
            <a:xfrm>
              <a:off x="1427214" y="4364979"/>
              <a:ext cx="128010" cy="142299"/>
            </a:xfrm>
            <a:custGeom>
              <a:avLst/>
              <a:gdLst>
                <a:gd name="connsiteX0" fmla="*/ 96048 w 128010"/>
                <a:gd name="connsiteY0" fmla="*/ 24079 h 142299"/>
                <a:gd name="connsiteX1" fmla="*/ 127667 w 128010"/>
                <a:gd name="connsiteY1" fmla="*/ 109454 h 142299"/>
                <a:gd name="connsiteX2" fmla="*/ 104970 w 128010"/>
                <a:gd name="connsiteY2" fmla="*/ 140899 h 142299"/>
                <a:gd name="connsiteX3" fmla="*/ 104765 w 128010"/>
                <a:gd name="connsiteY3" fmla="*/ 140931 h 142299"/>
                <a:gd name="connsiteX4" fmla="*/ 43301 w 128010"/>
                <a:gd name="connsiteY4" fmla="*/ 117620 h 142299"/>
                <a:gd name="connsiteX5" fmla="*/ 9466 w 128010"/>
                <a:gd name="connsiteY5" fmla="*/ 80055 h 142299"/>
                <a:gd name="connsiteX6" fmla="*/ 8580 w 128010"/>
                <a:gd name="connsiteY6" fmla="*/ 23188 h 142299"/>
                <a:gd name="connsiteX7" fmla="*/ 96048 w 128010"/>
                <a:gd name="connsiteY7" fmla="*/ 24079 h 14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10" h="142299">
                  <a:moveTo>
                    <a:pt x="96048" y="24079"/>
                  </a:moveTo>
                  <a:cubicBezTo>
                    <a:pt x="110301" y="51006"/>
                    <a:pt x="120933" y="79715"/>
                    <a:pt x="127667" y="109454"/>
                  </a:cubicBezTo>
                  <a:cubicBezTo>
                    <a:pt x="130040" y="124436"/>
                    <a:pt x="119879" y="138514"/>
                    <a:pt x="104970" y="140899"/>
                  </a:cubicBezTo>
                  <a:cubicBezTo>
                    <a:pt x="104902" y="140910"/>
                    <a:pt x="104834" y="140921"/>
                    <a:pt x="104765" y="140931"/>
                  </a:cubicBezTo>
                  <a:cubicBezTo>
                    <a:pt x="81499" y="145969"/>
                    <a:pt x="57454" y="136850"/>
                    <a:pt x="43301" y="117620"/>
                  </a:cubicBezTo>
                  <a:lnTo>
                    <a:pt x="9466" y="80055"/>
                  </a:lnTo>
                  <a:cubicBezTo>
                    <a:pt x="-2822" y="63214"/>
                    <a:pt x="-3177" y="40408"/>
                    <a:pt x="8580" y="23188"/>
                  </a:cubicBezTo>
                  <a:cubicBezTo>
                    <a:pt x="28083" y="-9477"/>
                    <a:pt x="81716" y="-6210"/>
                    <a:pt x="96048" y="24079"/>
                  </a:cubicBezTo>
                  <a:close/>
                </a:path>
              </a:pathLst>
            </a:custGeom>
            <a:solidFill>
              <a:srgbClr val="F4A28C"/>
            </a:solidFill>
            <a:ln w="14764"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E67504FA-F738-4FCC-AAB4-BDC1EA689BE9}"/>
                </a:ext>
              </a:extLst>
            </p:cNvPr>
            <p:cNvSpPr/>
            <p:nvPr/>
          </p:nvSpPr>
          <p:spPr>
            <a:xfrm>
              <a:off x="1418951" y="4452013"/>
              <a:ext cx="97367" cy="191536"/>
            </a:xfrm>
            <a:custGeom>
              <a:avLst/>
              <a:gdLst>
                <a:gd name="connsiteX0" fmla="*/ 42848 w 97367"/>
                <a:gd name="connsiteY0" fmla="*/ 0 h 191536"/>
                <a:gd name="connsiteX1" fmla="*/ 0 w 97367"/>
                <a:gd name="connsiteY1" fmla="*/ 174610 h 191536"/>
                <a:gd name="connsiteX2" fmla="*/ 97368 w 97367"/>
                <a:gd name="connsiteY2" fmla="*/ 191537 h 191536"/>
                <a:gd name="connsiteX3" fmla="*/ 89685 w 97367"/>
                <a:gd name="connsiteY3" fmla="*/ 61025 h 191536"/>
                <a:gd name="connsiteX4" fmla="*/ 42848 w 97367"/>
                <a:gd name="connsiteY4" fmla="*/ 0 h 191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67" h="191536">
                  <a:moveTo>
                    <a:pt x="42848" y="0"/>
                  </a:moveTo>
                  <a:lnTo>
                    <a:pt x="0" y="174610"/>
                  </a:lnTo>
                  <a:lnTo>
                    <a:pt x="97368" y="191537"/>
                  </a:lnTo>
                  <a:lnTo>
                    <a:pt x="89685" y="61025"/>
                  </a:lnTo>
                  <a:lnTo>
                    <a:pt x="42848" y="0"/>
                  </a:lnTo>
                  <a:close/>
                </a:path>
              </a:pathLst>
            </a:custGeom>
            <a:solidFill>
              <a:srgbClr val="F4A28C"/>
            </a:solidFill>
            <a:ln w="14764"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229E2E67-4D0C-4473-AA79-ADF9AC8B471E}"/>
                </a:ext>
              </a:extLst>
            </p:cNvPr>
            <p:cNvSpPr/>
            <p:nvPr/>
          </p:nvSpPr>
          <p:spPr>
            <a:xfrm>
              <a:off x="1537890" y="4420387"/>
              <a:ext cx="26401" cy="40089"/>
            </a:xfrm>
            <a:custGeom>
              <a:avLst/>
              <a:gdLst>
                <a:gd name="connsiteX0" fmla="*/ 0 w 26401"/>
                <a:gd name="connsiteY0" fmla="*/ 0 h 40089"/>
                <a:gd name="connsiteX1" fmla="*/ 22310 w 26401"/>
                <a:gd name="connsiteY1" fmla="*/ 13363 h 40089"/>
                <a:gd name="connsiteX2" fmla="*/ 25070 w 26401"/>
                <a:gd name="connsiteY2" fmla="*/ 25437 h 40089"/>
                <a:gd name="connsiteX3" fmla="*/ 22310 w 26401"/>
                <a:gd name="connsiteY3" fmla="*/ 28211 h 40089"/>
                <a:gd name="connsiteX4" fmla="*/ 4580 w 26401"/>
                <a:gd name="connsiteY4" fmla="*/ 40089 h 40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1" h="40089">
                  <a:moveTo>
                    <a:pt x="0" y="0"/>
                  </a:moveTo>
                  <a:lnTo>
                    <a:pt x="22310" y="13363"/>
                  </a:lnTo>
                  <a:cubicBezTo>
                    <a:pt x="26390" y="15931"/>
                    <a:pt x="27626" y="21337"/>
                    <a:pt x="25070" y="25437"/>
                  </a:cubicBezTo>
                  <a:cubicBezTo>
                    <a:pt x="24371" y="26559"/>
                    <a:pt x="23427" y="27508"/>
                    <a:pt x="22310" y="28211"/>
                  </a:cubicBezTo>
                  <a:lnTo>
                    <a:pt x="4580" y="40089"/>
                  </a:lnTo>
                  <a:close/>
                </a:path>
              </a:pathLst>
            </a:custGeom>
            <a:solidFill>
              <a:srgbClr val="F4A28C"/>
            </a:solidFill>
            <a:ln w="14764"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1C577689-2C24-42A8-B1DB-1B7E10E6667A}"/>
                </a:ext>
              </a:extLst>
            </p:cNvPr>
            <p:cNvSpPr/>
            <p:nvPr/>
          </p:nvSpPr>
          <p:spPr>
            <a:xfrm>
              <a:off x="1461946" y="4487202"/>
              <a:ext cx="50973" cy="92353"/>
            </a:xfrm>
            <a:custGeom>
              <a:avLst/>
              <a:gdLst>
                <a:gd name="connsiteX0" fmla="*/ 47132 w 50973"/>
                <a:gd name="connsiteY0" fmla="*/ 19005 h 92353"/>
                <a:gd name="connsiteX1" fmla="*/ 0 w 50973"/>
                <a:gd name="connsiteY1" fmla="*/ 0 h 92353"/>
                <a:gd name="connsiteX2" fmla="*/ 50974 w 50973"/>
                <a:gd name="connsiteY2" fmla="*/ 92353 h 92353"/>
              </a:gdLst>
              <a:ahLst/>
              <a:cxnLst>
                <a:cxn ang="0">
                  <a:pos x="connsiteX0" y="connsiteY0"/>
                </a:cxn>
                <a:cxn ang="0">
                  <a:pos x="connsiteX1" y="connsiteY1"/>
                </a:cxn>
                <a:cxn ang="0">
                  <a:pos x="connsiteX2" y="connsiteY2"/>
                </a:cxn>
              </a:cxnLst>
              <a:rect l="l" t="t" r="r" b="b"/>
              <a:pathLst>
                <a:path w="50973" h="92353">
                  <a:moveTo>
                    <a:pt x="47132" y="19005"/>
                  </a:moveTo>
                  <a:cubicBezTo>
                    <a:pt x="30388" y="15651"/>
                    <a:pt x="14407" y="9208"/>
                    <a:pt x="0" y="0"/>
                  </a:cubicBezTo>
                  <a:cubicBezTo>
                    <a:pt x="0" y="0"/>
                    <a:pt x="3398" y="81663"/>
                    <a:pt x="50974" y="92353"/>
                  </a:cubicBezTo>
                  <a:close/>
                </a:path>
              </a:pathLst>
            </a:custGeom>
            <a:solidFill>
              <a:srgbClr val="CE8172">
                <a:alpha val="31000"/>
              </a:srgbClr>
            </a:solidFill>
            <a:ln w="14764"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584395D9-151A-408D-BBBF-FD8DED7B779A}"/>
                </a:ext>
              </a:extLst>
            </p:cNvPr>
            <p:cNvSpPr/>
            <p:nvPr/>
          </p:nvSpPr>
          <p:spPr>
            <a:xfrm>
              <a:off x="1452845" y="4436678"/>
              <a:ext cx="28308" cy="32341"/>
            </a:xfrm>
            <a:custGeom>
              <a:avLst/>
              <a:gdLst>
                <a:gd name="connsiteX0" fmla="*/ 28308 w 28308"/>
                <a:gd name="connsiteY0" fmla="*/ 13404 h 32341"/>
                <a:gd name="connsiteX1" fmla="*/ 5850 w 28308"/>
                <a:gd name="connsiteY1" fmla="*/ 1823 h 32341"/>
                <a:gd name="connsiteX2" fmla="*/ 25058 w 28308"/>
                <a:gd name="connsiteY2" fmla="*/ 31519 h 32341"/>
              </a:gdLst>
              <a:ahLst/>
              <a:cxnLst>
                <a:cxn ang="0">
                  <a:pos x="connsiteX0" y="connsiteY0"/>
                </a:cxn>
                <a:cxn ang="0">
                  <a:pos x="connsiteX1" y="connsiteY1"/>
                </a:cxn>
                <a:cxn ang="0">
                  <a:pos x="connsiteX2" y="connsiteY2"/>
                </a:cxn>
              </a:cxnLst>
              <a:rect l="l" t="t" r="r" b="b"/>
              <a:pathLst>
                <a:path w="28308" h="32341">
                  <a:moveTo>
                    <a:pt x="28308" y="13404"/>
                  </a:moveTo>
                  <a:cubicBezTo>
                    <a:pt x="28308" y="13404"/>
                    <a:pt x="19591" y="-5898"/>
                    <a:pt x="5850" y="1823"/>
                  </a:cubicBezTo>
                  <a:cubicBezTo>
                    <a:pt x="-7891" y="9544"/>
                    <a:pt x="4225" y="37458"/>
                    <a:pt x="25058" y="31519"/>
                  </a:cubicBezTo>
                  <a:close/>
                </a:path>
              </a:pathLst>
            </a:custGeom>
            <a:solidFill>
              <a:srgbClr val="F4A28C"/>
            </a:solidFill>
            <a:ln w="14764"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06C31219-6592-4953-83DB-982F076D0441}"/>
                </a:ext>
              </a:extLst>
            </p:cNvPr>
            <p:cNvSpPr/>
            <p:nvPr/>
          </p:nvSpPr>
          <p:spPr>
            <a:xfrm>
              <a:off x="1400013" y="4311403"/>
              <a:ext cx="127549" cy="140187"/>
            </a:xfrm>
            <a:custGeom>
              <a:avLst/>
              <a:gdLst>
                <a:gd name="connsiteX0" fmla="*/ 9777 w 127549"/>
                <a:gd name="connsiteY0" fmla="*/ 129325 h 140187"/>
                <a:gd name="connsiteX1" fmla="*/ 34599 w 127549"/>
                <a:gd name="connsiteY1" fmla="*/ 140016 h 140187"/>
                <a:gd name="connsiteX2" fmla="*/ 66956 w 127549"/>
                <a:gd name="connsiteY2" fmla="*/ 117150 h 140187"/>
                <a:gd name="connsiteX3" fmla="*/ 95324 w 127549"/>
                <a:gd name="connsiteY3" fmla="*/ 87454 h 140187"/>
                <a:gd name="connsiteX4" fmla="*/ 113793 w 127549"/>
                <a:gd name="connsiteY4" fmla="*/ 72607 h 140187"/>
                <a:gd name="connsiteX5" fmla="*/ 118824 w 127549"/>
                <a:gd name="connsiteY5" fmla="*/ 18879 h 140187"/>
                <a:gd name="connsiteX6" fmla="*/ 114975 w 127549"/>
                <a:gd name="connsiteY6" fmla="*/ 14848 h 140187"/>
                <a:gd name="connsiteX7" fmla="*/ 78776 w 127549"/>
                <a:gd name="connsiteY7" fmla="*/ 1 h 140187"/>
                <a:gd name="connsiteX8" fmla="*/ 7856 w 127549"/>
                <a:gd name="connsiteY8" fmla="*/ 55531 h 140187"/>
                <a:gd name="connsiteX9" fmla="*/ 9777 w 127549"/>
                <a:gd name="connsiteY9" fmla="*/ 129325 h 14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549" h="140187">
                  <a:moveTo>
                    <a:pt x="9777" y="129325"/>
                  </a:moveTo>
                  <a:cubicBezTo>
                    <a:pt x="15599" y="137034"/>
                    <a:pt x="25029" y="141095"/>
                    <a:pt x="34599" y="140016"/>
                  </a:cubicBezTo>
                  <a:cubicBezTo>
                    <a:pt x="50261" y="138828"/>
                    <a:pt x="57057" y="126950"/>
                    <a:pt x="66956" y="117150"/>
                  </a:cubicBezTo>
                  <a:cubicBezTo>
                    <a:pt x="76856" y="107350"/>
                    <a:pt x="89119" y="101114"/>
                    <a:pt x="95324" y="87454"/>
                  </a:cubicBezTo>
                  <a:lnTo>
                    <a:pt x="113793" y="72607"/>
                  </a:lnTo>
                  <a:cubicBezTo>
                    <a:pt x="129946" y="59166"/>
                    <a:pt x="132199" y="35112"/>
                    <a:pt x="118824" y="18879"/>
                  </a:cubicBezTo>
                  <a:cubicBezTo>
                    <a:pt x="117641" y="17443"/>
                    <a:pt x="116355" y="16096"/>
                    <a:pt x="114975" y="14848"/>
                  </a:cubicBezTo>
                  <a:cubicBezTo>
                    <a:pt x="105343" y="5275"/>
                    <a:pt x="92324" y="-66"/>
                    <a:pt x="78776" y="1"/>
                  </a:cubicBezTo>
                  <a:cubicBezTo>
                    <a:pt x="49226" y="1337"/>
                    <a:pt x="20858" y="31181"/>
                    <a:pt x="7856" y="55531"/>
                  </a:cubicBezTo>
                  <a:cubicBezTo>
                    <a:pt x="-1304" y="72310"/>
                    <a:pt x="-4555" y="110617"/>
                    <a:pt x="9777" y="129325"/>
                  </a:cubicBezTo>
                  <a:close/>
                </a:path>
              </a:pathLst>
            </a:custGeom>
            <a:solidFill>
              <a:srgbClr val="FFD200"/>
            </a:solidFill>
            <a:ln w="14764"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73829847-AB1E-4939-BD41-EFDDDC621501}"/>
                </a:ext>
              </a:extLst>
            </p:cNvPr>
            <p:cNvSpPr/>
            <p:nvPr/>
          </p:nvSpPr>
          <p:spPr>
            <a:xfrm>
              <a:off x="1411095" y="4433277"/>
              <a:ext cx="44793" cy="39288"/>
            </a:xfrm>
            <a:custGeom>
              <a:avLst/>
              <a:gdLst>
                <a:gd name="connsiteX0" fmla="*/ 34747 w 44793"/>
                <a:gd name="connsiteY0" fmla="*/ 1958 h 39288"/>
                <a:gd name="connsiteX1" fmla="*/ 469 w 44793"/>
                <a:gd name="connsiteY1" fmla="*/ 15321 h 39288"/>
                <a:gd name="connsiteX2" fmla="*/ 44794 w 44793"/>
                <a:gd name="connsiteY2" fmla="*/ 30169 h 39288"/>
                <a:gd name="connsiteX3" fmla="*/ 34747 w 44793"/>
                <a:gd name="connsiteY3" fmla="*/ 1958 h 39288"/>
              </a:gdLst>
              <a:ahLst/>
              <a:cxnLst>
                <a:cxn ang="0">
                  <a:pos x="connsiteX0" y="connsiteY0"/>
                </a:cxn>
                <a:cxn ang="0">
                  <a:pos x="connsiteX1" y="connsiteY1"/>
                </a:cxn>
                <a:cxn ang="0">
                  <a:pos x="connsiteX2" y="connsiteY2"/>
                </a:cxn>
                <a:cxn ang="0">
                  <a:pos x="connsiteX3" y="connsiteY3"/>
                </a:cxn>
              </a:cxnLst>
              <a:rect l="l" t="t" r="r" b="b"/>
              <a:pathLst>
                <a:path w="44793" h="39288">
                  <a:moveTo>
                    <a:pt x="34747" y="1958"/>
                  </a:moveTo>
                  <a:cubicBezTo>
                    <a:pt x="34747" y="1958"/>
                    <a:pt x="5197" y="-7545"/>
                    <a:pt x="469" y="15321"/>
                  </a:cubicBezTo>
                  <a:cubicBezTo>
                    <a:pt x="-4259" y="38186"/>
                    <a:pt x="27950" y="47837"/>
                    <a:pt x="44794" y="30169"/>
                  </a:cubicBezTo>
                  <a:cubicBezTo>
                    <a:pt x="38226" y="22257"/>
                    <a:pt x="34666" y="12260"/>
                    <a:pt x="34747" y="1958"/>
                  </a:cubicBezTo>
                  <a:close/>
                </a:path>
              </a:pathLst>
            </a:custGeom>
            <a:solidFill>
              <a:srgbClr val="F4A28C"/>
            </a:solidFill>
            <a:ln w="14764"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DA3D0F2C-3EBA-4A18-B578-374C4364C4FF}"/>
                </a:ext>
              </a:extLst>
            </p:cNvPr>
            <p:cNvSpPr/>
            <p:nvPr/>
          </p:nvSpPr>
          <p:spPr>
            <a:xfrm rot="10800000">
              <a:off x="1047063" y="5606876"/>
              <a:ext cx="632519" cy="454194"/>
            </a:xfrm>
            <a:custGeom>
              <a:avLst/>
              <a:gdLst>
                <a:gd name="connsiteX0" fmla="*/ 0 w 632519"/>
                <a:gd name="connsiteY0" fmla="*/ 0 h 454194"/>
                <a:gd name="connsiteX1" fmla="*/ 632519 w 632519"/>
                <a:gd name="connsiteY1" fmla="*/ 0 h 454194"/>
                <a:gd name="connsiteX2" fmla="*/ 632519 w 632519"/>
                <a:gd name="connsiteY2" fmla="*/ 454195 h 454194"/>
                <a:gd name="connsiteX3" fmla="*/ 0 w 632519"/>
                <a:gd name="connsiteY3" fmla="*/ 454195 h 454194"/>
              </a:gdLst>
              <a:ahLst/>
              <a:cxnLst>
                <a:cxn ang="0">
                  <a:pos x="connsiteX0" y="connsiteY0"/>
                </a:cxn>
                <a:cxn ang="0">
                  <a:pos x="connsiteX1" y="connsiteY1"/>
                </a:cxn>
                <a:cxn ang="0">
                  <a:pos x="connsiteX2" y="connsiteY2"/>
                </a:cxn>
                <a:cxn ang="0">
                  <a:pos x="connsiteX3" y="connsiteY3"/>
                </a:cxn>
              </a:cxnLst>
              <a:rect l="l" t="t" r="r" b="b"/>
              <a:pathLst>
                <a:path w="632519" h="454194">
                  <a:moveTo>
                    <a:pt x="0" y="0"/>
                  </a:moveTo>
                  <a:lnTo>
                    <a:pt x="632519" y="0"/>
                  </a:lnTo>
                  <a:lnTo>
                    <a:pt x="632519" y="454195"/>
                  </a:lnTo>
                  <a:lnTo>
                    <a:pt x="0" y="454195"/>
                  </a:lnTo>
                  <a:close/>
                </a:path>
              </a:pathLst>
            </a:custGeom>
            <a:solidFill>
              <a:srgbClr val="E6E6E6"/>
            </a:solidFill>
            <a:ln w="14764"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BC2CC9CC-68DA-4A21-B196-D5612041289C}"/>
                </a:ext>
              </a:extLst>
            </p:cNvPr>
            <p:cNvSpPr/>
            <p:nvPr/>
          </p:nvSpPr>
          <p:spPr>
            <a:xfrm>
              <a:off x="1512624" y="5661070"/>
              <a:ext cx="195030" cy="400000"/>
            </a:xfrm>
            <a:custGeom>
              <a:avLst/>
              <a:gdLst>
                <a:gd name="connsiteX0" fmla="*/ 0 w 195030"/>
                <a:gd name="connsiteY0" fmla="*/ 400000 h 400000"/>
                <a:gd name="connsiteX1" fmla="*/ 30437 w 195030"/>
                <a:gd name="connsiteY1" fmla="*/ 0 h 400000"/>
                <a:gd name="connsiteX2" fmla="*/ 157206 w 195030"/>
                <a:gd name="connsiteY2" fmla="*/ 19451 h 400000"/>
                <a:gd name="connsiteX3" fmla="*/ 195030 w 195030"/>
                <a:gd name="connsiteY3" fmla="*/ 172829 h 400000"/>
                <a:gd name="connsiteX4" fmla="*/ 166958 w 195030"/>
                <a:gd name="connsiteY4" fmla="*/ 400000 h 400000"/>
                <a:gd name="connsiteX5" fmla="*/ 0 w 195030"/>
                <a:gd name="connsiteY5" fmla="*/ 400000 h 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030" h="400000">
                  <a:moveTo>
                    <a:pt x="0" y="400000"/>
                  </a:moveTo>
                  <a:lnTo>
                    <a:pt x="30437" y="0"/>
                  </a:lnTo>
                  <a:lnTo>
                    <a:pt x="157206" y="19451"/>
                  </a:lnTo>
                  <a:lnTo>
                    <a:pt x="195030" y="172829"/>
                  </a:lnTo>
                  <a:lnTo>
                    <a:pt x="166958" y="400000"/>
                  </a:lnTo>
                  <a:lnTo>
                    <a:pt x="0" y="400000"/>
                  </a:lnTo>
                  <a:close/>
                </a:path>
              </a:pathLst>
            </a:custGeom>
            <a:solidFill>
              <a:srgbClr val="000000">
                <a:alpha val="8000"/>
              </a:srgbClr>
            </a:solidFill>
            <a:ln w="14764"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8D6F7367-F960-4499-912B-BE5838D7A01B}"/>
                </a:ext>
              </a:extLst>
            </p:cNvPr>
            <p:cNvSpPr/>
            <p:nvPr/>
          </p:nvSpPr>
          <p:spPr>
            <a:xfrm>
              <a:off x="1478937" y="6009103"/>
              <a:ext cx="128249" cy="86349"/>
            </a:xfrm>
            <a:custGeom>
              <a:avLst/>
              <a:gdLst>
                <a:gd name="connsiteX0" fmla="*/ 49496 w 128249"/>
                <a:gd name="connsiteY0" fmla="*/ 0 h 86349"/>
                <a:gd name="connsiteX1" fmla="*/ 97220 w 128249"/>
                <a:gd name="connsiteY1" fmla="*/ 40683 h 86349"/>
                <a:gd name="connsiteX2" fmla="*/ 109483 w 128249"/>
                <a:gd name="connsiteY2" fmla="*/ 85227 h 86349"/>
                <a:gd name="connsiteX3" fmla="*/ 0 w 128249"/>
                <a:gd name="connsiteY3" fmla="*/ 54343 h 86349"/>
                <a:gd name="connsiteX4" fmla="*/ 2216 w 128249"/>
                <a:gd name="connsiteY4" fmla="*/ 5048 h 86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49" h="86349">
                  <a:moveTo>
                    <a:pt x="49496" y="0"/>
                  </a:moveTo>
                  <a:cubicBezTo>
                    <a:pt x="49496" y="0"/>
                    <a:pt x="63089" y="37862"/>
                    <a:pt x="97220" y="40683"/>
                  </a:cubicBezTo>
                  <a:cubicBezTo>
                    <a:pt x="131350" y="43504"/>
                    <a:pt x="140067" y="77060"/>
                    <a:pt x="109483" y="85227"/>
                  </a:cubicBezTo>
                  <a:cubicBezTo>
                    <a:pt x="78899" y="93393"/>
                    <a:pt x="0" y="54343"/>
                    <a:pt x="0" y="54343"/>
                  </a:cubicBezTo>
                  <a:lnTo>
                    <a:pt x="2216" y="5048"/>
                  </a:lnTo>
                  <a:close/>
                </a:path>
              </a:pathLst>
            </a:custGeom>
            <a:solidFill>
              <a:srgbClr val="68E1FD"/>
            </a:solidFill>
            <a:ln w="14764"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40238815-289E-4F69-884C-43B427012005}"/>
                </a:ext>
              </a:extLst>
            </p:cNvPr>
            <p:cNvSpPr/>
            <p:nvPr/>
          </p:nvSpPr>
          <p:spPr>
            <a:xfrm>
              <a:off x="1016826" y="4624693"/>
              <a:ext cx="733977" cy="990052"/>
            </a:xfrm>
            <a:custGeom>
              <a:avLst/>
              <a:gdLst>
                <a:gd name="connsiteX0" fmla="*/ 507766 w 733977"/>
                <a:gd name="connsiteY0" fmla="*/ 16778 h 990052"/>
                <a:gd name="connsiteX1" fmla="*/ 410398 w 733977"/>
                <a:gd name="connsiteY1" fmla="*/ 0 h 990052"/>
                <a:gd name="connsiteX2" fmla="*/ 29794 w 733977"/>
                <a:gd name="connsiteY2" fmla="*/ 111953 h 990052"/>
                <a:gd name="connsiteX3" fmla="*/ 172373 w 733977"/>
                <a:gd name="connsiteY3" fmla="*/ 978917 h 990052"/>
                <a:gd name="connsiteX4" fmla="*/ 556524 w 733977"/>
                <a:gd name="connsiteY4" fmla="*/ 990053 h 990052"/>
                <a:gd name="connsiteX5" fmla="*/ 606759 w 733977"/>
                <a:gd name="connsiteY5" fmla="*/ 604009 h 990052"/>
                <a:gd name="connsiteX6" fmla="*/ 507766 w 733977"/>
                <a:gd name="connsiteY6" fmla="*/ 16778 h 99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977" h="990052">
                  <a:moveTo>
                    <a:pt x="507766" y="16778"/>
                  </a:moveTo>
                  <a:lnTo>
                    <a:pt x="410398" y="0"/>
                  </a:lnTo>
                  <a:cubicBezTo>
                    <a:pt x="410398" y="0"/>
                    <a:pt x="86530" y="0"/>
                    <a:pt x="29794" y="111953"/>
                  </a:cubicBezTo>
                  <a:cubicBezTo>
                    <a:pt x="-26943" y="223905"/>
                    <a:pt x="-14532" y="638308"/>
                    <a:pt x="172373" y="978917"/>
                  </a:cubicBezTo>
                  <a:lnTo>
                    <a:pt x="556524" y="990053"/>
                  </a:lnTo>
                  <a:cubicBezTo>
                    <a:pt x="556524" y="990053"/>
                    <a:pt x="535247" y="739867"/>
                    <a:pt x="606759" y="604009"/>
                  </a:cubicBezTo>
                  <a:cubicBezTo>
                    <a:pt x="678270" y="468152"/>
                    <a:pt x="899895" y="178025"/>
                    <a:pt x="507766" y="16778"/>
                  </a:cubicBezTo>
                  <a:close/>
                </a:path>
              </a:pathLst>
            </a:custGeom>
            <a:solidFill>
              <a:srgbClr val="68E1FD"/>
            </a:solidFill>
            <a:ln w="14764"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E6AC418B-E115-4543-9B29-A86FC5190011}"/>
                </a:ext>
              </a:extLst>
            </p:cNvPr>
            <p:cNvSpPr/>
            <p:nvPr/>
          </p:nvSpPr>
          <p:spPr>
            <a:xfrm>
              <a:off x="1189199" y="5573217"/>
              <a:ext cx="394033" cy="437965"/>
            </a:xfrm>
            <a:custGeom>
              <a:avLst/>
              <a:gdLst>
                <a:gd name="connsiteX0" fmla="*/ 0 w 394033"/>
                <a:gd name="connsiteY0" fmla="*/ 30393 h 437965"/>
                <a:gd name="connsiteX1" fmla="*/ 187643 w 394033"/>
                <a:gd name="connsiteY1" fmla="*/ 2034 h 437965"/>
                <a:gd name="connsiteX2" fmla="*/ 392035 w 394033"/>
                <a:gd name="connsiteY2" fmla="*/ 153716 h 437965"/>
                <a:gd name="connsiteX3" fmla="*/ 393164 w 394033"/>
                <a:gd name="connsiteY3" fmla="*/ 198322 h 437965"/>
                <a:gd name="connsiteX4" fmla="*/ 368637 w 394033"/>
                <a:gd name="connsiteY4" fmla="*/ 437965 h 437965"/>
                <a:gd name="connsiteX5" fmla="*/ 276589 w 394033"/>
                <a:gd name="connsiteY5" fmla="*/ 437965 h 437965"/>
                <a:gd name="connsiteX6" fmla="*/ 284419 w 394033"/>
                <a:gd name="connsiteY6" fmla="*/ 213615 h 437965"/>
                <a:gd name="connsiteX7" fmla="*/ 203095 w 394033"/>
                <a:gd name="connsiteY7" fmla="*/ 125598 h 437965"/>
                <a:gd name="connsiteX8" fmla="*/ 186609 w 394033"/>
                <a:gd name="connsiteY8" fmla="*/ 126607 h 437965"/>
                <a:gd name="connsiteX9" fmla="*/ 0 w 394033"/>
                <a:gd name="connsiteY9" fmla="*/ 30393 h 43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4033" h="437965">
                  <a:moveTo>
                    <a:pt x="0" y="30393"/>
                  </a:moveTo>
                  <a:lnTo>
                    <a:pt x="187643" y="2034"/>
                  </a:lnTo>
                  <a:cubicBezTo>
                    <a:pt x="285765" y="-12800"/>
                    <a:pt x="377274" y="55111"/>
                    <a:pt x="392035" y="153716"/>
                  </a:cubicBezTo>
                  <a:cubicBezTo>
                    <a:pt x="394245" y="168481"/>
                    <a:pt x="394624" y="183463"/>
                    <a:pt x="393164" y="198322"/>
                  </a:cubicBezTo>
                  <a:lnTo>
                    <a:pt x="368637" y="437965"/>
                  </a:lnTo>
                  <a:lnTo>
                    <a:pt x="276589" y="437965"/>
                  </a:lnTo>
                  <a:lnTo>
                    <a:pt x="284419" y="213615"/>
                  </a:lnTo>
                  <a:cubicBezTo>
                    <a:pt x="286148" y="166742"/>
                    <a:pt x="249738" y="127335"/>
                    <a:pt x="203095" y="125598"/>
                  </a:cubicBezTo>
                  <a:cubicBezTo>
                    <a:pt x="197580" y="125392"/>
                    <a:pt x="192058" y="125730"/>
                    <a:pt x="186609" y="126607"/>
                  </a:cubicBezTo>
                  <a:cubicBezTo>
                    <a:pt x="106823" y="140118"/>
                    <a:pt x="7831" y="134625"/>
                    <a:pt x="0" y="30393"/>
                  </a:cubicBezTo>
                  <a:close/>
                </a:path>
              </a:pathLst>
            </a:custGeom>
            <a:solidFill>
              <a:srgbClr val="24285B"/>
            </a:solidFill>
            <a:ln w="14764"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167357E7-FB9A-4828-81DC-158A1524F500}"/>
                </a:ext>
              </a:extLst>
            </p:cNvPr>
            <p:cNvSpPr/>
            <p:nvPr/>
          </p:nvSpPr>
          <p:spPr>
            <a:xfrm>
              <a:off x="1669831" y="6009103"/>
              <a:ext cx="128296" cy="86349"/>
            </a:xfrm>
            <a:custGeom>
              <a:avLst/>
              <a:gdLst>
                <a:gd name="connsiteX0" fmla="*/ 49644 w 128296"/>
                <a:gd name="connsiteY0" fmla="*/ 0 h 86349"/>
                <a:gd name="connsiteX1" fmla="*/ 97220 w 128296"/>
                <a:gd name="connsiteY1" fmla="*/ 40683 h 86349"/>
                <a:gd name="connsiteX2" fmla="*/ 109631 w 128296"/>
                <a:gd name="connsiteY2" fmla="*/ 85227 h 86349"/>
                <a:gd name="connsiteX3" fmla="*/ 0 w 128296"/>
                <a:gd name="connsiteY3" fmla="*/ 54343 h 86349"/>
                <a:gd name="connsiteX4" fmla="*/ 2216 w 128296"/>
                <a:gd name="connsiteY4" fmla="*/ 5048 h 86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96" h="86349">
                  <a:moveTo>
                    <a:pt x="49644" y="0"/>
                  </a:moveTo>
                  <a:cubicBezTo>
                    <a:pt x="49644" y="0"/>
                    <a:pt x="63237" y="37862"/>
                    <a:pt x="97220" y="40683"/>
                  </a:cubicBezTo>
                  <a:cubicBezTo>
                    <a:pt x="131202" y="43504"/>
                    <a:pt x="140215" y="77060"/>
                    <a:pt x="109631" y="85227"/>
                  </a:cubicBezTo>
                  <a:cubicBezTo>
                    <a:pt x="79046" y="93393"/>
                    <a:pt x="0" y="54343"/>
                    <a:pt x="0" y="54343"/>
                  </a:cubicBezTo>
                  <a:lnTo>
                    <a:pt x="2216" y="5048"/>
                  </a:lnTo>
                  <a:close/>
                </a:path>
              </a:pathLst>
            </a:custGeom>
            <a:solidFill>
              <a:srgbClr val="68E1FD"/>
            </a:solidFill>
            <a:ln w="14764"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3482E969-8E36-4091-9EDB-4BFF9098A7BF}"/>
                </a:ext>
              </a:extLst>
            </p:cNvPr>
            <p:cNvSpPr/>
            <p:nvPr/>
          </p:nvSpPr>
          <p:spPr>
            <a:xfrm>
              <a:off x="1016774" y="4776735"/>
              <a:ext cx="484620" cy="827468"/>
            </a:xfrm>
            <a:custGeom>
              <a:avLst/>
              <a:gdLst>
                <a:gd name="connsiteX0" fmla="*/ 205373 w 484620"/>
                <a:gd name="connsiteY0" fmla="*/ 0 h 827468"/>
                <a:gd name="connsiteX1" fmla="*/ 290329 w 484620"/>
                <a:gd name="connsiteY1" fmla="*/ 197179 h 827468"/>
                <a:gd name="connsiteX2" fmla="*/ 279691 w 484620"/>
                <a:gd name="connsiteY2" fmla="*/ 256570 h 827468"/>
                <a:gd name="connsiteX3" fmla="*/ 417542 w 484620"/>
                <a:gd name="connsiteY3" fmla="*/ 740015 h 827468"/>
                <a:gd name="connsiteX4" fmla="*/ 484621 w 484620"/>
                <a:gd name="connsiteY4" fmla="*/ 816927 h 827468"/>
                <a:gd name="connsiteX5" fmla="*/ 172425 w 484620"/>
                <a:gd name="connsiteY5" fmla="*/ 827469 h 827468"/>
                <a:gd name="connsiteX6" fmla="*/ 145682 w 484620"/>
                <a:gd name="connsiteY6" fmla="*/ 774908 h 827468"/>
                <a:gd name="connsiteX7" fmla="*/ 0 w 484620"/>
                <a:gd name="connsiteY7" fmla="*/ 531552 h 82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620" h="827468">
                  <a:moveTo>
                    <a:pt x="205373" y="0"/>
                  </a:moveTo>
                  <a:cubicBezTo>
                    <a:pt x="205373" y="0"/>
                    <a:pt x="311605" y="93690"/>
                    <a:pt x="290329" y="197179"/>
                  </a:cubicBezTo>
                  <a:cubicBezTo>
                    <a:pt x="286783" y="213808"/>
                    <a:pt x="283237" y="234002"/>
                    <a:pt x="279691" y="256570"/>
                  </a:cubicBezTo>
                  <a:cubicBezTo>
                    <a:pt x="251605" y="430313"/>
                    <a:pt x="302153" y="607587"/>
                    <a:pt x="417542" y="740015"/>
                  </a:cubicBezTo>
                  <a:lnTo>
                    <a:pt x="484621" y="816927"/>
                  </a:lnTo>
                  <a:lnTo>
                    <a:pt x="172425" y="827469"/>
                  </a:lnTo>
                  <a:lnTo>
                    <a:pt x="145682" y="774908"/>
                  </a:lnTo>
                  <a:lnTo>
                    <a:pt x="0" y="531552"/>
                  </a:lnTo>
                  <a:close/>
                </a:path>
              </a:pathLst>
            </a:custGeom>
            <a:solidFill>
              <a:srgbClr val="000000">
                <a:alpha val="8000"/>
              </a:srgbClr>
            </a:solidFill>
            <a:ln w="14764"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5DC838DF-A986-474C-A25E-8D9DB81F6D26}"/>
                </a:ext>
              </a:extLst>
            </p:cNvPr>
            <p:cNvSpPr/>
            <p:nvPr/>
          </p:nvSpPr>
          <p:spPr>
            <a:xfrm>
              <a:off x="1380240" y="5573212"/>
              <a:ext cx="393901" cy="437969"/>
            </a:xfrm>
            <a:custGeom>
              <a:avLst/>
              <a:gdLst>
                <a:gd name="connsiteX0" fmla="*/ 0 w 393901"/>
                <a:gd name="connsiteY0" fmla="*/ 30397 h 437969"/>
                <a:gd name="connsiteX1" fmla="*/ 187643 w 393901"/>
                <a:gd name="connsiteY1" fmla="*/ 2038 h 437969"/>
                <a:gd name="connsiteX2" fmla="*/ 391899 w 393901"/>
                <a:gd name="connsiteY2" fmla="*/ 153552 h 437969"/>
                <a:gd name="connsiteX3" fmla="*/ 393016 w 393901"/>
                <a:gd name="connsiteY3" fmla="*/ 198326 h 437969"/>
                <a:gd name="connsiteX4" fmla="*/ 368489 w 393901"/>
                <a:gd name="connsiteY4" fmla="*/ 437970 h 437969"/>
                <a:gd name="connsiteX5" fmla="*/ 276441 w 393901"/>
                <a:gd name="connsiteY5" fmla="*/ 437970 h 437969"/>
                <a:gd name="connsiteX6" fmla="*/ 284419 w 393901"/>
                <a:gd name="connsiteY6" fmla="*/ 213619 h 437969"/>
                <a:gd name="connsiteX7" fmla="*/ 203095 w 393901"/>
                <a:gd name="connsiteY7" fmla="*/ 125602 h 437969"/>
                <a:gd name="connsiteX8" fmla="*/ 186609 w 393901"/>
                <a:gd name="connsiteY8" fmla="*/ 126611 h 437969"/>
                <a:gd name="connsiteX9" fmla="*/ 0 w 393901"/>
                <a:gd name="connsiteY9" fmla="*/ 30397 h 43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3901" h="437969">
                  <a:moveTo>
                    <a:pt x="0" y="30397"/>
                  </a:moveTo>
                  <a:lnTo>
                    <a:pt x="187643" y="2038"/>
                  </a:lnTo>
                  <a:cubicBezTo>
                    <a:pt x="285681" y="-12805"/>
                    <a:pt x="377129" y="55031"/>
                    <a:pt x="391899" y="153552"/>
                  </a:cubicBezTo>
                  <a:cubicBezTo>
                    <a:pt x="394120" y="168372"/>
                    <a:pt x="394496" y="183412"/>
                    <a:pt x="393016" y="198326"/>
                  </a:cubicBezTo>
                  <a:lnTo>
                    <a:pt x="368489" y="437970"/>
                  </a:lnTo>
                  <a:lnTo>
                    <a:pt x="276441" y="437970"/>
                  </a:lnTo>
                  <a:lnTo>
                    <a:pt x="284419" y="213619"/>
                  </a:lnTo>
                  <a:cubicBezTo>
                    <a:pt x="286148" y="166746"/>
                    <a:pt x="249738" y="127339"/>
                    <a:pt x="203095" y="125602"/>
                  </a:cubicBezTo>
                  <a:cubicBezTo>
                    <a:pt x="197580" y="125396"/>
                    <a:pt x="192058" y="125734"/>
                    <a:pt x="186609" y="126611"/>
                  </a:cubicBezTo>
                  <a:cubicBezTo>
                    <a:pt x="106823" y="140122"/>
                    <a:pt x="7831" y="134629"/>
                    <a:pt x="0" y="30397"/>
                  </a:cubicBezTo>
                  <a:close/>
                </a:path>
              </a:pathLst>
            </a:custGeom>
            <a:solidFill>
              <a:srgbClr val="24285B"/>
            </a:solidFill>
            <a:ln w="14764"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FA8DCC13-0FC9-4B3F-928B-4E1298AB1F05}"/>
                </a:ext>
              </a:extLst>
            </p:cNvPr>
            <p:cNvSpPr/>
            <p:nvPr/>
          </p:nvSpPr>
          <p:spPr>
            <a:xfrm>
              <a:off x="941027" y="4700277"/>
              <a:ext cx="506144" cy="872894"/>
            </a:xfrm>
            <a:custGeom>
              <a:avLst/>
              <a:gdLst>
                <a:gd name="connsiteX0" fmla="*/ 100126 w 506144"/>
                <a:gd name="connsiteY0" fmla="*/ 46762 h 872894"/>
                <a:gd name="connsiteX1" fmla="*/ 20784 w 506144"/>
                <a:gd name="connsiteY1" fmla="*/ 681952 h 872894"/>
                <a:gd name="connsiteX2" fmla="*/ 212860 w 506144"/>
                <a:gd name="connsiteY2" fmla="*/ 854483 h 872894"/>
                <a:gd name="connsiteX3" fmla="*/ 506144 w 506144"/>
                <a:gd name="connsiteY3" fmla="*/ 872895 h 872894"/>
                <a:gd name="connsiteX4" fmla="*/ 506144 w 506144"/>
                <a:gd name="connsiteY4" fmla="*/ 776829 h 872894"/>
                <a:gd name="connsiteX5" fmla="*/ 283632 w 506144"/>
                <a:gd name="connsiteY5" fmla="*/ 744609 h 872894"/>
                <a:gd name="connsiteX6" fmla="*/ 211409 w 506144"/>
                <a:gd name="connsiteY6" fmla="*/ 647071 h 872894"/>
                <a:gd name="connsiteX7" fmla="*/ 214190 w 506144"/>
                <a:gd name="connsiteY7" fmla="*/ 634587 h 872894"/>
                <a:gd name="connsiteX8" fmla="*/ 299294 w 506144"/>
                <a:gd name="connsiteY8" fmla="*/ 101699 h 872894"/>
                <a:gd name="connsiteX9" fmla="*/ 181268 w 506144"/>
                <a:gd name="connsiteY9" fmla="*/ 343 h 872894"/>
                <a:gd name="connsiteX10" fmla="*/ 100126 w 506144"/>
                <a:gd name="connsiteY10" fmla="*/ 46762 h 87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44" h="872894">
                  <a:moveTo>
                    <a:pt x="100126" y="46762"/>
                  </a:moveTo>
                  <a:cubicBezTo>
                    <a:pt x="29058" y="147282"/>
                    <a:pt x="-34031" y="369257"/>
                    <a:pt x="20784" y="681952"/>
                  </a:cubicBezTo>
                  <a:cubicBezTo>
                    <a:pt x="37707" y="777009"/>
                    <a:pt x="116970" y="848207"/>
                    <a:pt x="212860" y="854483"/>
                  </a:cubicBezTo>
                  <a:lnTo>
                    <a:pt x="506144" y="872895"/>
                  </a:lnTo>
                  <a:lnTo>
                    <a:pt x="506144" y="776829"/>
                  </a:lnTo>
                  <a:lnTo>
                    <a:pt x="283632" y="744609"/>
                  </a:lnTo>
                  <a:cubicBezTo>
                    <a:pt x="236886" y="737717"/>
                    <a:pt x="204551" y="694048"/>
                    <a:pt x="211409" y="647071"/>
                  </a:cubicBezTo>
                  <a:cubicBezTo>
                    <a:pt x="212026" y="642846"/>
                    <a:pt x="212956" y="638673"/>
                    <a:pt x="214190" y="634587"/>
                  </a:cubicBezTo>
                  <a:cubicBezTo>
                    <a:pt x="253343" y="504669"/>
                    <a:pt x="314069" y="269479"/>
                    <a:pt x="299294" y="101699"/>
                  </a:cubicBezTo>
                  <a:cubicBezTo>
                    <a:pt x="294553" y="40958"/>
                    <a:pt x="241711" y="-4421"/>
                    <a:pt x="181268" y="343"/>
                  </a:cubicBezTo>
                  <a:cubicBezTo>
                    <a:pt x="148694" y="2911"/>
                    <a:pt x="118952" y="19926"/>
                    <a:pt x="100126" y="46762"/>
                  </a:cubicBezTo>
                  <a:close/>
                </a:path>
              </a:pathLst>
            </a:custGeom>
            <a:solidFill>
              <a:srgbClr val="68E1FD"/>
            </a:solidFill>
            <a:ln w="14764"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DC7A87E0-1994-46D5-B96F-27A12AE4DA91}"/>
                </a:ext>
              </a:extLst>
            </p:cNvPr>
            <p:cNvSpPr/>
            <p:nvPr/>
          </p:nvSpPr>
          <p:spPr>
            <a:xfrm>
              <a:off x="941027" y="4700277"/>
              <a:ext cx="506144" cy="872894"/>
            </a:xfrm>
            <a:custGeom>
              <a:avLst/>
              <a:gdLst>
                <a:gd name="connsiteX0" fmla="*/ 100126 w 506144"/>
                <a:gd name="connsiteY0" fmla="*/ 46762 h 872894"/>
                <a:gd name="connsiteX1" fmla="*/ 20784 w 506144"/>
                <a:gd name="connsiteY1" fmla="*/ 681952 h 872894"/>
                <a:gd name="connsiteX2" fmla="*/ 212860 w 506144"/>
                <a:gd name="connsiteY2" fmla="*/ 854483 h 872894"/>
                <a:gd name="connsiteX3" fmla="*/ 506144 w 506144"/>
                <a:gd name="connsiteY3" fmla="*/ 872895 h 872894"/>
                <a:gd name="connsiteX4" fmla="*/ 506144 w 506144"/>
                <a:gd name="connsiteY4" fmla="*/ 776829 h 872894"/>
                <a:gd name="connsiteX5" fmla="*/ 283632 w 506144"/>
                <a:gd name="connsiteY5" fmla="*/ 744609 h 872894"/>
                <a:gd name="connsiteX6" fmla="*/ 211409 w 506144"/>
                <a:gd name="connsiteY6" fmla="*/ 647071 h 872894"/>
                <a:gd name="connsiteX7" fmla="*/ 214190 w 506144"/>
                <a:gd name="connsiteY7" fmla="*/ 634587 h 872894"/>
                <a:gd name="connsiteX8" fmla="*/ 299294 w 506144"/>
                <a:gd name="connsiteY8" fmla="*/ 101699 h 872894"/>
                <a:gd name="connsiteX9" fmla="*/ 181268 w 506144"/>
                <a:gd name="connsiteY9" fmla="*/ 343 h 872894"/>
                <a:gd name="connsiteX10" fmla="*/ 100126 w 506144"/>
                <a:gd name="connsiteY10" fmla="*/ 46762 h 87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44" h="872894">
                  <a:moveTo>
                    <a:pt x="100126" y="46762"/>
                  </a:moveTo>
                  <a:cubicBezTo>
                    <a:pt x="29058" y="147282"/>
                    <a:pt x="-34031" y="369257"/>
                    <a:pt x="20784" y="681952"/>
                  </a:cubicBezTo>
                  <a:cubicBezTo>
                    <a:pt x="37707" y="777009"/>
                    <a:pt x="116970" y="848207"/>
                    <a:pt x="212860" y="854483"/>
                  </a:cubicBezTo>
                  <a:lnTo>
                    <a:pt x="506144" y="872895"/>
                  </a:lnTo>
                  <a:lnTo>
                    <a:pt x="506144" y="776829"/>
                  </a:lnTo>
                  <a:lnTo>
                    <a:pt x="283632" y="744609"/>
                  </a:lnTo>
                  <a:cubicBezTo>
                    <a:pt x="236886" y="737717"/>
                    <a:pt x="204551" y="694048"/>
                    <a:pt x="211409" y="647071"/>
                  </a:cubicBezTo>
                  <a:cubicBezTo>
                    <a:pt x="212026" y="642846"/>
                    <a:pt x="212956" y="638673"/>
                    <a:pt x="214190" y="634587"/>
                  </a:cubicBezTo>
                  <a:cubicBezTo>
                    <a:pt x="253343" y="504669"/>
                    <a:pt x="314069" y="269479"/>
                    <a:pt x="299294" y="101699"/>
                  </a:cubicBezTo>
                  <a:cubicBezTo>
                    <a:pt x="294553" y="40958"/>
                    <a:pt x="241711" y="-4421"/>
                    <a:pt x="181268" y="343"/>
                  </a:cubicBezTo>
                  <a:cubicBezTo>
                    <a:pt x="148694" y="2911"/>
                    <a:pt x="118952" y="19926"/>
                    <a:pt x="100126" y="46762"/>
                  </a:cubicBez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8F61CBA6-BFF0-4245-9BBF-47330EB0A6F4}"/>
                </a:ext>
              </a:extLst>
            </p:cNvPr>
            <p:cNvSpPr/>
            <p:nvPr/>
          </p:nvSpPr>
          <p:spPr>
            <a:xfrm>
              <a:off x="1447171" y="5500392"/>
              <a:ext cx="103603" cy="91193"/>
            </a:xfrm>
            <a:custGeom>
              <a:avLst/>
              <a:gdLst>
                <a:gd name="connsiteX0" fmla="*/ 0 w 103603"/>
                <a:gd name="connsiteY0" fmla="*/ 26 h 91193"/>
                <a:gd name="connsiteX1" fmla="*/ 102096 w 103603"/>
                <a:gd name="connsiteY1" fmla="*/ 59417 h 91193"/>
                <a:gd name="connsiteX2" fmla="*/ 0 w 103603"/>
                <a:gd name="connsiteY2" fmla="*/ 72928 h 91193"/>
              </a:gdLst>
              <a:ahLst/>
              <a:cxnLst>
                <a:cxn ang="0">
                  <a:pos x="connsiteX0" y="connsiteY0"/>
                </a:cxn>
                <a:cxn ang="0">
                  <a:pos x="connsiteX1" y="connsiteY1"/>
                </a:cxn>
                <a:cxn ang="0">
                  <a:pos x="connsiteX2" y="connsiteY2"/>
                </a:cxn>
              </a:cxnLst>
              <a:rect l="l" t="t" r="r" b="b"/>
              <a:pathLst>
                <a:path w="103603" h="91193">
                  <a:moveTo>
                    <a:pt x="0" y="26"/>
                  </a:moveTo>
                  <a:cubicBezTo>
                    <a:pt x="0" y="26"/>
                    <a:pt x="118200" y="-3092"/>
                    <a:pt x="102096" y="59417"/>
                  </a:cubicBezTo>
                  <a:cubicBezTo>
                    <a:pt x="85991" y="121926"/>
                    <a:pt x="0" y="72928"/>
                    <a:pt x="0" y="72928"/>
                  </a:cubicBezTo>
                  <a:close/>
                </a:path>
              </a:pathLst>
            </a:custGeom>
            <a:solidFill>
              <a:srgbClr val="F4A28C"/>
            </a:solidFill>
            <a:ln w="14764"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41195B50-BD6C-4D3C-9D24-6B24489F6690}"/>
                </a:ext>
              </a:extLst>
            </p:cNvPr>
            <p:cNvSpPr/>
            <p:nvPr/>
          </p:nvSpPr>
          <p:spPr>
            <a:xfrm>
              <a:off x="1365022" y="5322689"/>
              <a:ext cx="526286" cy="272902"/>
            </a:xfrm>
            <a:custGeom>
              <a:avLst/>
              <a:gdLst>
                <a:gd name="connsiteX0" fmla="*/ 478268 w 526286"/>
                <a:gd name="connsiteY0" fmla="*/ 272903 h 272902"/>
                <a:gd name="connsiteX1" fmla="*/ 526287 w 526286"/>
                <a:gd name="connsiteY1" fmla="*/ 0 h 272902"/>
                <a:gd name="connsiteX2" fmla="*/ 185722 w 526286"/>
                <a:gd name="connsiteY2" fmla="*/ 0 h 272902"/>
                <a:gd name="connsiteX3" fmla="*/ 156172 w 526286"/>
                <a:gd name="connsiteY3" fmla="*/ 232665 h 272902"/>
                <a:gd name="connsiteX4" fmla="*/ 0 w 526286"/>
                <a:gd name="connsiteY4" fmla="*/ 234892 h 272902"/>
                <a:gd name="connsiteX5" fmla="*/ 0 w 526286"/>
                <a:gd name="connsiteY5" fmla="*/ 272903 h 272902"/>
                <a:gd name="connsiteX6" fmla="*/ 478268 w 526286"/>
                <a:gd name="connsiteY6" fmla="*/ 272903 h 27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286" h="272902">
                  <a:moveTo>
                    <a:pt x="478268" y="272903"/>
                  </a:moveTo>
                  <a:lnTo>
                    <a:pt x="526287" y="0"/>
                  </a:lnTo>
                  <a:lnTo>
                    <a:pt x="185722" y="0"/>
                  </a:lnTo>
                  <a:lnTo>
                    <a:pt x="156172" y="232665"/>
                  </a:lnTo>
                  <a:lnTo>
                    <a:pt x="0" y="234892"/>
                  </a:lnTo>
                  <a:lnTo>
                    <a:pt x="0" y="272903"/>
                  </a:lnTo>
                  <a:lnTo>
                    <a:pt x="478268" y="272903"/>
                  </a:lnTo>
                  <a:close/>
                </a:path>
              </a:pathLst>
            </a:custGeom>
            <a:solidFill>
              <a:schemeClr val="accent4"/>
            </a:solidFill>
            <a:ln w="14764"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8A309148-00CF-4E44-A95B-E187F4244ABE}"/>
                </a:ext>
              </a:extLst>
            </p:cNvPr>
            <p:cNvSpPr/>
            <p:nvPr/>
          </p:nvSpPr>
          <p:spPr>
            <a:xfrm>
              <a:off x="1673525" y="5419200"/>
              <a:ext cx="68260" cy="68596"/>
            </a:xfrm>
            <a:custGeom>
              <a:avLst/>
              <a:gdLst>
                <a:gd name="connsiteX0" fmla="*/ 68261 w 68260"/>
                <a:gd name="connsiteY0" fmla="*/ 34298 h 68596"/>
                <a:gd name="connsiteX1" fmla="*/ 34130 w 68260"/>
                <a:gd name="connsiteY1" fmla="*/ 68597 h 68596"/>
                <a:gd name="connsiteX2" fmla="*/ 0 w 68260"/>
                <a:gd name="connsiteY2" fmla="*/ 34298 h 68596"/>
                <a:gd name="connsiteX3" fmla="*/ 34130 w 68260"/>
                <a:gd name="connsiteY3" fmla="*/ 0 h 68596"/>
                <a:gd name="connsiteX4" fmla="*/ 68261 w 68260"/>
                <a:gd name="connsiteY4" fmla="*/ 34298 h 68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60" h="68596">
                  <a:moveTo>
                    <a:pt x="68261" y="34298"/>
                  </a:moveTo>
                  <a:cubicBezTo>
                    <a:pt x="68261" y="53241"/>
                    <a:pt x="52980" y="68597"/>
                    <a:pt x="34130" y="68597"/>
                  </a:cubicBezTo>
                  <a:cubicBezTo>
                    <a:pt x="15281" y="68597"/>
                    <a:pt x="0" y="53241"/>
                    <a:pt x="0" y="34298"/>
                  </a:cubicBezTo>
                  <a:cubicBezTo>
                    <a:pt x="0" y="15356"/>
                    <a:pt x="15281" y="0"/>
                    <a:pt x="34130" y="0"/>
                  </a:cubicBezTo>
                  <a:cubicBezTo>
                    <a:pt x="52980" y="0"/>
                    <a:pt x="68261" y="15356"/>
                    <a:pt x="68261" y="34298"/>
                  </a:cubicBezTo>
                  <a:close/>
                </a:path>
              </a:pathLst>
            </a:custGeom>
            <a:solidFill>
              <a:srgbClr val="FFFFFF"/>
            </a:solidFill>
            <a:ln w="14764"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41A85B2F-C520-410D-9373-8EAE861C4500}"/>
                </a:ext>
              </a:extLst>
            </p:cNvPr>
            <p:cNvSpPr/>
            <p:nvPr/>
          </p:nvSpPr>
          <p:spPr>
            <a:xfrm>
              <a:off x="1336335" y="4579180"/>
              <a:ext cx="277705" cy="136253"/>
            </a:xfrm>
            <a:custGeom>
              <a:avLst/>
              <a:gdLst>
                <a:gd name="connsiteX0" fmla="*/ 7410 w 277705"/>
                <a:gd name="connsiteY0" fmla="*/ 49076 h 136253"/>
                <a:gd name="connsiteX1" fmla="*/ 77592 w 277705"/>
                <a:gd name="connsiteY1" fmla="*/ 821 h 136253"/>
                <a:gd name="connsiteX2" fmla="*/ 273804 w 277705"/>
                <a:gd name="connsiteY2" fmla="*/ 104755 h 136253"/>
                <a:gd name="connsiteX3" fmla="*/ 7410 w 277705"/>
                <a:gd name="connsiteY3" fmla="*/ 49076 h 136253"/>
              </a:gdLst>
              <a:ahLst/>
              <a:cxnLst>
                <a:cxn ang="0">
                  <a:pos x="connsiteX0" y="connsiteY0"/>
                </a:cxn>
                <a:cxn ang="0">
                  <a:pos x="connsiteX1" y="connsiteY1"/>
                </a:cxn>
                <a:cxn ang="0">
                  <a:pos x="connsiteX2" y="connsiteY2"/>
                </a:cxn>
                <a:cxn ang="0">
                  <a:pos x="connsiteX3" y="connsiteY3"/>
                </a:cxn>
              </a:cxnLst>
              <a:rect l="l" t="t" r="r" b="b"/>
              <a:pathLst>
                <a:path w="277705" h="136253">
                  <a:moveTo>
                    <a:pt x="7410" y="49076"/>
                  </a:moveTo>
                  <a:cubicBezTo>
                    <a:pt x="7410" y="49076"/>
                    <a:pt x="-33664" y="5572"/>
                    <a:pt x="77592" y="821"/>
                  </a:cubicBezTo>
                  <a:cubicBezTo>
                    <a:pt x="188848" y="-3931"/>
                    <a:pt x="300104" y="9581"/>
                    <a:pt x="273804" y="104755"/>
                  </a:cubicBezTo>
                  <a:cubicBezTo>
                    <a:pt x="247505" y="199930"/>
                    <a:pt x="7410" y="49076"/>
                    <a:pt x="7410" y="49076"/>
                  </a:cubicBezTo>
                  <a:close/>
                </a:path>
              </a:pathLst>
            </a:custGeom>
            <a:solidFill>
              <a:srgbClr val="68E1FD"/>
            </a:solidFill>
            <a:ln w="14764"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3D7ECB93-FFD3-4B74-8B32-2147E4D0F1A8}"/>
                </a:ext>
              </a:extLst>
            </p:cNvPr>
            <p:cNvSpPr/>
            <p:nvPr/>
          </p:nvSpPr>
          <p:spPr>
            <a:xfrm>
              <a:off x="1336335" y="4579180"/>
              <a:ext cx="277705" cy="136253"/>
            </a:xfrm>
            <a:custGeom>
              <a:avLst/>
              <a:gdLst>
                <a:gd name="connsiteX0" fmla="*/ 7410 w 277705"/>
                <a:gd name="connsiteY0" fmla="*/ 49076 h 136253"/>
                <a:gd name="connsiteX1" fmla="*/ 77592 w 277705"/>
                <a:gd name="connsiteY1" fmla="*/ 821 h 136253"/>
                <a:gd name="connsiteX2" fmla="*/ 273804 w 277705"/>
                <a:gd name="connsiteY2" fmla="*/ 104755 h 136253"/>
                <a:gd name="connsiteX3" fmla="*/ 7410 w 277705"/>
                <a:gd name="connsiteY3" fmla="*/ 49076 h 136253"/>
              </a:gdLst>
              <a:ahLst/>
              <a:cxnLst>
                <a:cxn ang="0">
                  <a:pos x="connsiteX0" y="connsiteY0"/>
                </a:cxn>
                <a:cxn ang="0">
                  <a:pos x="connsiteX1" y="connsiteY1"/>
                </a:cxn>
                <a:cxn ang="0">
                  <a:pos x="connsiteX2" y="connsiteY2"/>
                </a:cxn>
                <a:cxn ang="0">
                  <a:pos x="connsiteX3" y="connsiteY3"/>
                </a:cxn>
              </a:cxnLst>
              <a:rect l="l" t="t" r="r" b="b"/>
              <a:pathLst>
                <a:path w="277705" h="136253">
                  <a:moveTo>
                    <a:pt x="7410" y="49076"/>
                  </a:moveTo>
                  <a:cubicBezTo>
                    <a:pt x="7410" y="49076"/>
                    <a:pt x="-33664" y="5572"/>
                    <a:pt x="77592" y="821"/>
                  </a:cubicBezTo>
                  <a:cubicBezTo>
                    <a:pt x="188848" y="-3931"/>
                    <a:pt x="300104" y="9581"/>
                    <a:pt x="273804" y="104755"/>
                  </a:cubicBezTo>
                  <a:cubicBezTo>
                    <a:pt x="247505" y="199930"/>
                    <a:pt x="7410" y="49076"/>
                    <a:pt x="7410" y="49076"/>
                  </a:cubicBez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C9277336-B052-45EE-AA2F-071A2447FD59}"/>
                </a:ext>
              </a:extLst>
            </p:cNvPr>
            <p:cNvSpPr/>
            <p:nvPr/>
          </p:nvSpPr>
          <p:spPr>
            <a:xfrm>
              <a:off x="4268611" y="3973906"/>
              <a:ext cx="148636" cy="122947"/>
            </a:xfrm>
            <a:custGeom>
              <a:avLst/>
              <a:gdLst>
                <a:gd name="connsiteX0" fmla="*/ 113620 w 148636"/>
                <a:gd name="connsiteY0" fmla="*/ 115227 h 122947"/>
                <a:gd name="connsiteX1" fmla="*/ 0 w 148636"/>
                <a:gd name="connsiteY1" fmla="*/ 2383 h 122947"/>
                <a:gd name="connsiteX2" fmla="*/ 148637 w 148636"/>
                <a:gd name="connsiteY2" fmla="*/ 122947 h 122947"/>
              </a:gdLst>
              <a:ahLst/>
              <a:cxnLst>
                <a:cxn ang="0">
                  <a:pos x="connsiteX0" y="connsiteY0"/>
                </a:cxn>
                <a:cxn ang="0">
                  <a:pos x="connsiteX1" y="connsiteY1"/>
                </a:cxn>
                <a:cxn ang="0">
                  <a:pos x="connsiteX2" y="connsiteY2"/>
                </a:cxn>
              </a:cxnLst>
              <a:rect l="l" t="t" r="r" b="b"/>
              <a:pathLst>
                <a:path w="148636" h="122947">
                  <a:moveTo>
                    <a:pt x="113620" y="115227"/>
                  </a:moveTo>
                  <a:cubicBezTo>
                    <a:pt x="113620" y="115227"/>
                    <a:pt x="20390" y="89688"/>
                    <a:pt x="0" y="2383"/>
                  </a:cubicBezTo>
                  <a:cubicBezTo>
                    <a:pt x="0" y="2383"/>
                    <a:pt x="144500" y="-27313"/>
                    <a:pt x="148637" y="122947"/>
                  </a:cubicBezTo>
                  <a:close/>
                </a:path>
              </a:pathLst>
            </a:custGeom>
            <a:solidFill>
              <a:srgbClr val="68E1FD">
                <a:alpha val="58000"/>
              </a:srgbClr>
            </a:solidFill>
            <a:ln w="14764"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79116623-6428-467D-8A18-34CB1207ADC1}"/>
                </a:ext>
              </a:extLst>
            </p:cNvPr>
            <p:cNvSpPr/>
            <p:nvPr/>
          </p:nvSpPr>
          <p:spPr>
            <a:xfrm>
              <a:off x="4362182" y="3879481"/>
              <a:ext cx="97236" cy="200594"/>
            </a:xfrm>
            <a:custGeom>
              <a:avLst/>
              <a:gdLst>
                <a:gd name="connsiteX0" fmla="*/ 31427 w 97236"/>
                <a:gd name="connsiteY0" fmla="*/ 200297 h 200594"/>
                <a:gd name="connsiteX1" fmla="*/ 23596 w 97236"/>
                <a:gd name="connsiteY1" fmla="*/ 0 h 200594"/>
                <a:gd name="connsiteX2" fmla="*/ 84764 w 97236"/>
                <a:gd name="connsiteY2" fmla="*/ 200594 h 200594"/>
              </a:gdLst>
              <a:ahLst/>
              <a:cxnLst>
                <a:cxn ang="0">
                  <a:pos x="connsiteX0" y="connsiteY0"/>
                </a:cxn>
                <a:cxn ang="0">
                  <a:pos x="connsiteX1" y="connsiteY1"/>
                </a:cxn>
                <a:cxn ang="0">
                  <a:pos x="connsiteX2" y="connsiteY2"/>
                </a:cxn>
              </a:cxnLst>
              <a:rect l="l" t="t" r="r" b="b"/>
              <a:pathLst>
                <a:path w="97236" h="200594">
                  <a:moveTo>
                    <a:pt x="31427" y="200297"/>
                  </a:moveTo>
                  <a:cubicBezTo>
                    <a:pt x="31427" y="200297"/>
                    <a:pt x="-33731" y="96362"/>
                    <a:pt x="23596" y="0"/>
                  </a:cubicBezTo>
                  <a:cubicBezTo>
                    <a:pt x="23596" y="0"/>
                    <a:pt x="133522" y="70230"/>
                    <a:pt x="84764" y="200594"/>
                  </a:cubicBezTo>
                  <a:close/>
                </a:path>
              </a:pathLst>
            </a:custGeom>
            <a:solidFill>
              <a:srgbClr val="68E1FD">
                <a:alpha val="73000"/>
              </a:srgbClr>
            </a:solidFill>
            <a:ln w="14764"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02C02385-08D9-4051-BCBC-82D6117FA98E}"/>
                </a:ext>
              </a:extLst>
            </p:cNvPr>
            <p:cNvSpPr/>
            <p:nvPr/>
          </p:nvSpPr>
          <p:spPr>
            <a:xfrm>
              <a:off x="4410452" y="3949860"/>
              <a:ext cx="140314" cy="130363"/>
            </a:xfrm>
            <a:custGeom>
              <a:avLst/>
              <a:gdLst>
                <a:gd name="connsiteX0" fmla="*/ 0 w 140314"/>
                <a:gd name="connsiteY0" fmla="*/ 130067 h 130363"/>
                <a:gd name="connsiteX1" fmla="*/ 138442 w 140314"/>
                <a:gd name="connsiteY1" fmla="*/ 0 h 130363"/>
                <a:gd name="connsiteX2" fmla="*/ 71068 w 140314"/>
                <a:gd name="connsiteY2" fmla="*/ 130364 h 130363"/>
              </a:gdLst>
              <a:ahLst/>
              <a:cxnLst>
                <a:cxn ang="0">
                  <a:pos x="connsiteX0" y="connsiteY0"/>
                </a:cxn>
                <a:cxn ang="0">
                  <a:pos x="connsiteX1" y="connsiteY1"/>
                </a:cxn>
                <a:cxn ang="0">
                  <a:pos x="connsiteX2" y="connsiteY2"/>
                </a:cxn>
              </a:cxnLst>
              <a:rect l="l" t="t" r="r" b="b"/>
              <a:pathLst>
                <a:path w="140314" h="130363">
                  <a:moveTo>
                    <a:pt x="0" y="130067"/>
                  </a:moveTo>
                  <a:cubicBezTo>
                    <a:pt x="0" y="130067"/>
                    <a:pt x="34426" y="20787"/>
                    <a:pt x="138442" y="0"/>
                  </a:cubicBezTo>
                  <a:cubicBezTo>
                    <a:pt x="138442" y="0"/>
                    <a:pt x="157945" y="70973"/>
                    <a:pt x="71068" y="130364"/>
                  </a:cubicBezTo>
                  <a:close/>
                </a:path>
              </a:pathLst>
            </a:custGeom>
            <a:solidFill>
              <a:srgbClr val="68E1FD"/>
            </a:solidFill>
            <a:ln w="14764"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5FE02EE1-08AE-461E-B399-F567C8BD6302}"/>
                </a:ext>
              </a:extLst>
            </p:cNvPr>
            <p:cNvSpPr/>
            <p:nvPr/>
          </p:nvSpPr>
          <p:spPr>
            <a:xfrm>
              <a:off x="4342782" y="4077402"/>
              <a:ext cx="155581" cy="130512"/>
            </a:xfrm>
            <a:custGeom>
              <a:avLst/>
              <a:gdLst>
                <a:gd name="connsiteX0" fmla="*/ 0 w 155581"/>
                <a:gd name="connsiteY0" fmla="*/ 0 h 130512"/>
                <a:gd name="connsiteX1" fmla="*/ 18912 w 155581"/>
                <a:gd name="connsiteY1" fmla="*/ 130067 h 130512"/>
                <a:gd name="connsiteX2" fmla="*/ 137999 w 155581"/>
                <a:gd name="connsiteY2" fmla="*/ 130512 h 130512"/>
                <a:gd name="connsiteX3" fmla="*/ 155581 w 155581"/>
                <a:gd name="connsiteY3" fmla="*/ 742 h 130512"/>
                <a:gd name="connsiteX4" fmla="*/ 0 w 155581"/>
                <a:gd name="connsiteY4" fmla="*/ 0 h 130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81" h="130512">
                  <a:moveTo>
                    <a:pt x="0" y="0"/>
                  </a:moveTo>
                  <a:lnTo>
                    <a:pt x="18912" y="130067"/>
                  </a:lnTo>
                  <a:lnTo>
                    <a:pt x="137999" y="130512"/>
                  </a:lnTo>
                  <a:lnTo>
                    <a:pt x="155581" y="742"/>
                  </a:lnTo>
                  <a:lnTo>
                    <a:pt x="0" y="0"/>
                  </a:lnTo>
                  <a:close/>
                </a:path>
              </a:pathLst>
            </a:custGeom>
            <a:solidFill>
              <a:srgbClr val="24285B"/>
            </a:solidFill>
            <a:ln w="14764" cap="flat">
              <a:noFill/>
              <a:prstDash val="solid"/>
              <a:miter/>
            </a:ln>
          </p:spPr>
          <p:txBody>
            <a:bodyPr rtlCol="0" anchor="ctr"/>
            <a:lstStyle/>
            <a:p>
              <a:endParaRPr lang="zh-CN" altLang="en-US"/>
            </a:p>
          </p:txBody>
        </p:sp>
      </p:grpSp>
      <p:sp>
        <p:nvSpPr>
          <p:cNvPr id="3" name="矩形 2">
            <a:extLst>
              <a:ext uri="{FF2B5EF4-FFF2-40B4-BE49-F238E27FC236}">
                <a16:creationId xmlns:a16="http://schemas.microsoft.com/office/drawing/2014/main" id="{832D91A9-F4C7-4EEC-81B8-92642CF9FE8B}"/>
              </a:ext>
            </a:extLst>
          </p:cNvPr>
          <p:cNvSpPr/>
          <p:nvPr/>
        </p:nvSpPr>
        <p:spPr>
          <a:xfrm>
            <a:off x="5727914" y="1860179"/>
            <a:ext cx="4722471" cy="3843815"/>
          </a:xfrm>
          <a:prstGeom prst="rect">
            <a:avLst/>
          </a:prstGeom>
          <a:solidFill>
            <a:schemeClr val="bg1">
              <a:lumMod val="8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id="{EFC712F2-F59F-4929-8D67-02875E148502}"/>
              </a:ext>
            </a:extLst>
          </p:cNvPr>
          <p:cNvSpPr txBox="1"/>
          <p:nvPr/>
        </p:nvSpPr>
        <p:spPr>
          <a:xfrm>
            <a:off x="5869022" y="2001414"/>
            <a:ext cx="4023888" cy="1749133"/>
          </a:xfrm>
          <a:prstGeom prst="rect">
            <a:avLst/>
          </a:prstGeom>
          <a:noFill/>
        </p:spPr>
        <p:txBody>
          <a:bodyPr wrap="square" rtlCol="0">
            <a:spAutoFit/>
          </a:bodyPr>
          <a:lstStyle/>
          <a:p>
            <a:pPr algn="just">
              <a:lnSpc>
                <a:spcPct val="130000"/>
              </a:lnSpc>
            </a:pPr>
            <a:r>
              <a:rPr lang="zh-CN" altLang="zh-CN" sz="1400" dirty="0">
                <a:solidFill>
                  <a:schemeClr val="tx1">
                    <a:lumMod val="75000"/>
                    <a:lumOff val="25000"/>
                  </a:schemeClr>
                </a:solidFill>
                <a:latin typeface="+mn-ea"/>
              </a:rPr>
              <a:t>数据库从</a:t>
            </a:r>
            <a:r>
              <a:rPr lang="en-US" altLang="zh-CN" sz="1400" dirty="0" err="1">
                <a:solidFill>
                  <a:schemeClr val="tx1">
                    <a:lumMod val="75000"/>
                    <a:lumOff val="25000"/>
                  </a:schemeClr>
                </a:solidFill>
                <a:latin typeface="+mn-ea"/>
              </a:rPr>
              <a:t>mySQL</a:t>
            </a:r>
            <a:r>
              <a:rPr lang="zh-CN" altLang="zh-CN" sz="1400" dirty="0">
                <a:solidFill>
                  <a:schemeClr val="tx1">
                    <a:lumMod val="75000"/>
                    <a:lumOff val="25000"/>
                  </a:schemeClr>
                </a:solidFill>
                <a:latin typeface="+mn-ea"/>
              </a:rPr>
              <a:t>到</a:t>
            </a:r>
            <a:r>
              <a:rPr lang="en-US" altLang="zh-CN" sz="1400" dirty="0">
                <a:solidFill>
                  <a:schemeClr val="tx1">
                    <a:lumMod val="75000"/>
                    <a:lumOff val="25000"/>
                  </a:schemeClr>
                </a:solidFill>
                <a:latin typeface="+mn-ea"/>
              </a:rPr>
              <a:t>Oracle</a:t>
            </a:r>
            <a:r>
              <a:rPr lang="zh-CN" altLang="zh-CN" sz="1400" dirty="0">
                <a:solidFill>
                  <a:schemeClr val="tx1">
                    <a:lumMod val="75000"/>
                    <a:lumOff val="25000"/>
                  </a:schemeClr>
                </a:solidFill>
                <a:latin typeface="+mn-ea"/>
              </a:rPr>
              <a:t>，开发语言从</a:t>
            </a:r>
            <a:r>
              <a:rPr lang="en-US" altLang="zh-CN" sz="1400" dirty="0">
                <a:solidFill>
                  <a:schemeClr val="tx1">
                    <a:lumMod val="75000"/>
                    <a:lumOff val="25000"/>
                  </a:schemeClr>
                </a:solidFill>
                <a:latin typeface="+mn-ea"/>
              </a:rPr>
              <a:t>PHP</a:t>
            </a:r>
            <a:r>
              <a:rPr lang="zh-CN" altLang="zh-CN" sz="1400" dirty="0">
                <a:solidFill>
                  <a:schemeClr val="tx1">
                    <a:lumMod val="75000"/>
                    <a:lumOff val="25000"/>
                  </a:schemeClr>
                </a:solidFill>
                <a:latin typeface="+mn-ea"/>
              </a:rPr>
              <a:t>到</a:t>
            </a:r>
            <a:r>
              <a:rPr lang="en-US" altLang="zh-CN" sz="1400" dirty="0">
                <a:solidFill>
                  <a:schemeClr val="tx1">
                    <a:lumMod val="75000"/>
                    <a:lumOff val="25000"/>
                  </a:schemeClr>
                </a:solidFill>
                <a:latin typeface="+mn-ea"/>
              </a:rPr>
              <a:t>Java</a:t>
            </a:r>
            <a:r>
              <a:rPr lang="zh-CN" altLang="zh-CN" sz="1400" dirty="0">
                <a:solidFill>
                  <a:schemeClr val="tx1">
                    <a:lumMod val="75000"/>
                    <a:lumOff val="25000"/>
                  </a:schemeClr>
                </a:solidFill>
                <a:latin typeface="+mn-ea"/>
              </a:rPr>
              <a:t>，去</a:t>
            </a:r>
            <a:r>
              <a:rPr lang="en-US" altLang="zh-CN" sz="1400" dirty="0">
                <a:solidFill>
                  <a:schemeClr val="tx1">
                    <a:lumMod val="75000"/>
                    <a:lumOff val="25000"/>
                  </a:schemeClr>
                </a:solidFill>
                <a:latin typeface="+mn-ea"/>
              </a:rPr>
              <a:t>IOE</a:t>
            </a:r>
            <a:r>
              <a:rPr lang="zh-CN" altLang="zh-CN" sz="1400" dirty="0">
                <a:solidFill>
                  <a:schemeClr val="tx1">
                    <a:lumMod val="75000"/>
                    <a:lumOff val="25000"/>
                  </a:schemeClr>
                </a:solidFill>
                <a:latin typeface="+mn-ea"/>
              </a:rPr>
              <a:t>化，自研</a:t>
            </a:r>
            <a:r>
              <a:rPr lang="en-US" altLang="zh-CN" sz="1400" dirty="0">
                <a:solidFill>
                  <a:schemeClr val="tx1">
                    <a:lumMod val="75000"/>
                    <a:lumOff val="25000"/>
                  </a:schemeClr>
                </a:solidFill>
                <a:latin typeface="+mn-ea"/>
              </a:rPr>
              <a:t>TFS</a:t>
            </a:r>
            <a:r>
              <a:rPr lang="zh-CN" altLang="zh-CN" sz="1400" dirty="0">
                <a:solidFill>
                  <a:schemeClr val="tx1">
                    <a:lumMod val="75000"/>
                    <a:lumOff val="25000"/>
                  </a:schemeClr>
                </a:solidFill>
                <a:latin typeface="+mn-ea"/>
              </a:rPr>
              <a:t>文件系统和</a:t>
            </a:r>
            <a:r>
              <a:rPr lang="en-US" altLang="zh-CN" sz="1400" dirty="0">
                <a:solidFill>
                  <a:schemeClr val="tx1">
                    <a:lumMod val="75000"/>
                    <a:lumOff val="25000"/>
                  </a:schemeClr>
                </a:solidFill>
                <a:latin typeface="+mn-ea"/>
              </a:rPr>
              <a:t>KV</a:t>
            </a:r>
            <a:r>
              <a:rPr lang="zh-CN" altLang="zh-CN" sz="1400" dirty="0">
                <a:solidFill>
                  <a:schemeClr val="tx1">
                    <a:lumMod val="75000"/>
                    <a:lumOff val="25000"/>
                  </a:schemeClr>
                </a:solidFill>
                <a:latin typeface="+mn-ea"/>
              </a:rPr>
              <a:t>缓存系统，模块服务化，最后统一架构体系，底层的基础架构统一采用了阿里云计算平台，使用了阿里云计算服务，并通过阿里云服务提供的高可用特性，实现双机房容灾和异地机房单元化部署</a:t>
            </a:r>
            <a:endParaRPr lang="zh-CN" altLang="en-US" sz="1400" dirty="0">
              <a:solidFill>
                <a:schemeClr val="tx1">
                  <a:lumMod val="75000"/>
                  <a:lumOff val="25000"/>
                </a:schemeClr>
              </a:solidFill>
              <a:latin typeface="+mn-ea"/>
            </a:endParaRPr>
          </a:p>
        </p:txBody>
      </p:sp>
      <p:sp>
        <p:nvSpPr>
          <p:cNvPr id="124" name="文本框 123">
            <a:extLst>
              <a:ext uri="{FF2B5EF4-FFF2-40B4-BE49-F238E27FC236}">
                <a16:creationId xmlns:a16="http://schemas.microsoft.com/office/drawing/2014/main" id="{12492536-9B0D-41DF-8E32-09C4ACB18C09}"/>
              </a:ext>
            </a:extLst>
          </p:cNvPr>
          <p:cNvSpPr txBox="1"/>
          <p:nvPr/>
        </p:nvSpPr>
        <p:spPr>
          <a:xfrm>
            <a:off x="5882235" y="3861986"/>
            <a:ext cx="4023888" cy="1188980"/>
          </a:xfrm>
          <a:prstGeom prst="rect">
            <a:avLst/>
          </a:prstGeom>
          <a:noFill/>
        </p:spPr>
        <p:txBody>
          <a:bodyPr wrap="square" rtlCol="0">
            <a:spAutoFit/>
          </a:bodyPr>
          <a:lstStyle/>
          <a:p>
            <a:pPr algn="just">
              <a:lnSpc>
                <a:spcPct val="130000"/>
              </a:lnSpc>
            </a:pPr>
            <a:r>
              <a:rPr lang="zh-CN" altLang="zh-CN" sz="1400" dirty="0">
                <a:solidFill>
                  <a:schemeClr val="tx1">
                    <a:lumMod val="75000"/>
                    <a:lumOff val="25000"/>
                  </a:schemeClr>
                </a:solidFill>
                <a:latin typeface="+mn-ea"/>
              </a:rPr>
              <a:t>截至</a:t>
            </a:r>
            <a:r>
              <a:rPr lang="en-US" altLang="zh-CN" sz="1400" dirty="0">
                <a:solidFill>
                  <a:schemeClr val="tx1">
                    <a:lumMod val="75000"/>
                    <a:lumOff val="25000"/>
                  </a:schemeClr>
                </a:solidFill>
                <a:latin typeface="+mn-ea"/>
              </a:rPr>
              <a:t>2014</a:t>
            </a:r>
            <a:r>
              <a:rPr lang="zh-CN" altLang="zh-CN" sz="1400" dirty="0">
                <a:solidFill>
                  <a:schemeClr val="tx1">
                    <a:lumMod val="75000"/>
                    <a:lumOff val="25000"/>
                  </a:schemeClr>
                </a:solidFill>
                <a:latin typeface="+mn-ea"/>
              </a:rPr>
              <a:t>年底，淘宝网拥有注册会员近</a:t>
            </a:r>
            <a:r>
              <a:rPr lang="en-US" altLang="zh-CN" sz="1400" dirty="0">
                <a:solidFill>
                  <a:schemeClr val="tx1">
                    <a:lumMod val="75000"/>
                    <a:lumOff val="25000"/>
                  </a:schemeClr>
                </a:solidFill>
                <a:latin typeface="+mn-ea"/>
              </a:rPr>
              <a:t>5</a:t>
            </a:r>
            <a:r>
              <a:rPr lang="zh-CN" altLang="zh-CN" sz="1400" dirty="0">
                <a:solidFill>
                  <a:schemeClr val="tx1">
                    <a:lumMod val="75000"/>
                    <a:lumOff val="25000"/>
                  </a:schemeClr>
                </a:solidFill>
                <a:latin typeface="+mn-ea"/>
              </a:rPr>
              <a:t>亿，日活跃用户超</a:t>
            </a:r>
            <a:r>
              <a:rPr lang="en-US" altLang="zh-CN" sz="1400" dirty="0">
                <a:solidFill>
                  <a:schemeClr val="tx1">
                    <a:lumMod val="75000"/>
                    <a:lumOff val="25000"/>
                  </a:schemeClr>
                </a:solidFill>
                <a:latin typeface="+mn-ea"/>
              </a:rPr>
              <a:t>1.2</a:t>
            </a:r>
            <a:r>
              <a:rPr lang="zh-CN" altLang="zh-CN" sz="1400" dirty="0">
                <a:solidFill>
                  <a:schemeClr val="tx1">
                    <a:lumMod val="75000"/>
                    <a:lumOff val="25000"/>
                  </a:schemeClr>
                </a:solidFill>
                <a:latin typeface="+mn-ea"/>
              </a:rPr>
              <a:t>亿，在线商品数量达到</a:t>
            </a:r>
            <a:r>
              <a:rPr lang="en-US" altLang="zh-CN" sz="1400" dirty="0">
                <a:solidFill>
                  <a:schemeClr val="tx1">
                    <a:lumMod val="75000"/>
                    <a:lumOff val="25000"/>
                  </a:schemeClr>
                </a:solidFill>
                <a:latin typeface="+mn-ea"/>
              </a:rPr>
              <a:t>10</a:t>
            </a:r>
            <a:r>
              <a:rPr lang="zh-CN" altLang="zh-CN" sz="1400" dirty="0">
                <a:solidFill>
                  <a:schemeClr val="tx1">
                    <a:lumMod val="75000"/>
                    <a:lumOff val="25000"/>
                  </a:schemeClr>
                </a:solidFill>
                <a:latin typeface="+mn-ea"/>
              </a:rPr>
              <a:t>亿，在</a:t>
            </a:r>
            <a:r>
              <a:rPr lang="en-US" altLang="zh-CN" sz="1400" dirty="0">
                <a:solidFill>
                  <a:schemeClr val="tx1">
                    <a:lumMod val="75000"/>
                    <a:lumOff val="25000"/>
                  </a:schemeClr>
                </a:solidFill>
                <a:latin typeface="+mn-ea"/>
              </a:rPr>
              <a:t>c2c</a:t>
            </a:r>
            <a:r>
              <a:rPr lang="zh-CN" altLang="zh-CN" sz="1400" dirty="0">
                <a:solidFill>
                  <a:schemeClr val="tx1">
                    <a:lumMod val="75000"/>
                    <a:lumOff val="25000"/>
                  </a:schemeClr>
                </a:solidFill>
                <a:latin typeface="+mn-ea"/>
              </a:rPr>
              <a:t>市场，淘宝网占</a:t>
            </a:r>
            <a:r>
              <a:rPr lang="en-US" altLang="zh-CN" sz="1400" dirty="0">
                <a:solidFill>
                  <a:schemeClr val="tx1">
                    <a:lumMod val="75000"/>
                    <a:lumOff val="25000"/>
                  </a:schemeClr>
                </a:solidFill>
                <a:latin typeface="+mn-ea"/>
              </a:rPr>
              <a:t>95.1%</a:t>
            </a:r>
            <a:r>
              <a:rPr lang="zh-CN" altLang="zh-CN" sz="1400" dirty="0">
                <a:solidFill>
                  <a:schemeClr val="tx1">
                    <a:lumMod val="75000"/>
                    <a:lumOff val="25000"/>
                  </a:schemeClr>
                </a:solidFill>
                <a:latin typeface="+mn-ea"/>
              </a:rPr>
              <a:t>的市场份额，希望淘宝能在未来带来更先进的技术和更好的服务。</a:t>
            </a:r>
          </a:p>
        </p:txBody>
      </p:sp>
    </p:spTree>
    <p:extLst>
      <p:ext uri="{BB962C8B-B14F-4D97-AF65-F5344CB8AC3E}">
        <p14:creationId xmlns:p14="http://schemas.microsoft.com/office/powerpoint/2010/main" val="283670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61797BAF-E5D7-4413-BAA1-B9311403761C}"/>
              </a:ext>
            </a:extLst>
          </p:cNvPr>
          <p:cNvGrpSpPr/>
          <p:nvPr/>
        </p:nvGrpSpPr>
        <p:grpSpPr>
          <a:xfrm flipH="1">
            <a:off x="0" y="5128686"/>
            <a:ext cx="12192000" cy="1729314"/>
            <a:chOff x="0" y="5128686"/>
            <a:chExt cx="12192000" cy="1729314"/>
          </a:xfrm>
        </p:grpSpPr>
        <p:sp>
          <p:nvSpPr>
            <p:cNvPr id="5" name="任意多边形: 形状 4">
              <a:extLst>
                <a:ext uri="{FF2B5EF4-FFF2-40B4-BE49-F238E27FC236}">
                  <a16:creationId xmlns:a16="http://schemas.microsoft.com/office/drawing/2014/main" id="{79AA94D3-A064-4000-B83F-A6DC249C7D10}"/>
                </a:ext>
              </a:extLst>
            </p:cNvPr>
            <p:cNvSpPr/>
            <p:nvPr/>
          </p:nvSpPr>
          <p:spPr>
            <a:xfrm>
              <a:off x="0" y="5128686"/>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 name="任意多边形: 形状 5">
              <a:extLst>
                <a:ext uri="{FF2B5EF4-FFF2-40B4-BE49-F238E27FC236}">
                  <a16:creationId xmlns:a16="http://schemas.microsoft.com/office/drawing/2014/main" id="{C29BF5F5-BD5E-40F6-B5A4-6A69EE106C8B}"/>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grpSp>
      <p:grpSp>
        <p:nvGrpSpPr>
          <p:cNvPr id="103" name="组合 102">
            <a:extLst>
              <a:ext uri="{FF2B5EF4-FFF2-40B4-BE49-F238E27FC236}">
                <a16:creationId xmlns:a16="http://schemas.microsoft.com/office/drawing/2014/main" id="{9DF15770-4E4B-4397-A84A-D065444C45BB}"/>
              </a:ext>
            </a:extLst>
          </p:cNvPr>
          <p:cNvGrpSpPr/>
          <p:nvPr/>
        </p:nvGrpSpPr>
        <p:grpSpPr>
          <a:xfrm>
            <a:off x="724509" y="976288"/>
            <a:ext cx="1506298" cy="1018635"/>
            <a:chOff x="890065" y="527530"/>
            <a:chExt cx="1506298" cy="1018635"/>
          </a:xfrm>
        </p:grpSpPr>
        <p:sp>
          <p:nvSpPr>
            <p:cNvPr id="101" name="文本框 100">
              <a:extLst>
                <a:ext uri="{FF2B5EF4-FFF2-40B4-BE49-F238E27FC236}">
                  <a16:creationId xmlns:a16="http://schemas.microsoft.com/office/drawing/2014/main" id="{57790332-17F8-4EF9-B06D-66773DC4F4EE}"/>
                </a:ext>
              </a:extLst>
            </p:cNvPr>
            <p:cNvSpPr txBox="1"/>
            <p:nvPr/>
          </p:nvSpPr>
          <p:spPr>
            <a:xfrm>
              <a:off x="890065" y="527530"/>
              <a:ext cx="1506298" cy="830997"/>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800" dirty="0">
                  <a:gradFill>
                    <a:gsLst>
                      <a:gs pos="0">
                        <a:srgbClr val="075FC5"/>
                      </a:gs>
                      <a:gs pos="100000">
                        <a:srgbClr val="0F30A9"/>
                      </a:gs>
                    </a:gsLst>
                    <a:lin ang="2700000" scaled="1"/>
                  </a:gradFill>
                  <a:latin typeface="思源黑体 CN Medium" panose="020B0600000000000000" pitchFamily="34" charset="-122"/>
                  <a:ea typeface="思源黑体 CN Medium" panose="020B0600000000000000" pitchFamily="34" charset="-122"/>
                </a:rPr>
                <a:t>目录</a:t>
              </a:r>
            </a:p>
          </p:txBody>
        </p:sp>
        <p:sp>
          <p:nvSpPr>
            <p:cNvPr id="102" name="文本框 101">
              <a:extLst>
                <a:ext uri="{FF2B5EF4-FFF2-40B4-BE49-F238E27FC236}">
                  <a16:creationId xmlns:a16="http://schemas.microsoft.com/office/drawing/2014/main" id="{8C1D561B-6290-4293-9ED8-8E628EC685E0}"/>
                </a:ext>
              </a:extLst>
            </p:cNvPr>
            <p:cNvSpPr txBox="1"/>
            <p:nvPr/>
          </p:nvSpPr>
          <p:spPr>
            <a:xfrm>
              <a:off x="965034" y="1284555"/>
              <a:ext cx="1392086" cy="261610"/>
            </a:xfrm>
            <a:prstGeom prst="rect">
              <a:avLst/>
            </a:prstGeom>
            <a:noFill/>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sz="5000">
                  <a:gradFill flip="none" rotWithShape="1">
                    <a:gsLst>
                      <a:gs pos="0">
                        <a:srgbClr val="075FC5"/>
                      </a:gs>
                      <a:gs pos="68000">
                        <a:srgbClr val="4198E1"/>
                      </a:gs>
                    </a:gsLst>
                    <a:lin ang="16200000" scaled="1"/>
                    <a:tileRect/>
                  </a:gradFill>
                  <a:latin typeface="优设标题黑" panose="00000500000000000000" pitchFamily="2" charset="-122"/>
                  <a:ea typeface="优设标题黑" panose="00000500000000000000" pitchFamily="2" charset="-122"/>
                </a:defRPr>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1050" dirty="0">
                  <a:solidFill>
                    <a:schemeClr val="accent2">
                      <a:alpha val="88000"/>
                    </a:schemeClr>
                  </a:solidFill>
                  <a:latin typeface="+mn-lt"/>
                  <a:ea typeface="+mn-ea"/>
                </a:rPr>
                <a:t>CONTENTS</a:t>
              </a:r>
              <a:endParaRPr lang="zh-CN" altLang="en-US" sz="1050" dirty="0">
                <a:solidFill>
                  <a:schemeClr val="accent2">
                    <a:alpha val="88000"/>
                  </a:schemeClr>
                </a:solidFill>
                <a:latin typeface="+mn-lt"/>
                <a:ea typeface="+mn-ea"/>
              </a:endParaRPr>
            </a:p>
          </p:txBody>
        </p:sp>
      </p:grpSp>
      <p:grpSp>
        <p:nvGrpSpPr>
          <p:cNvPr id="2" name="组合 1">
            <a:extLst>
              <a:ext uri="{FF2B5EF4-FFF2-40B4-BE49-F238E27FC236}">
                <a16:creationId xmlns:a16="http://schemas.microsoft.com/office/drawing/2014/main" id="{3FD37267-5391-41C1-8C02-0E10CBCF6E69}"/>
              </a:ext>
            </a:extLst>
          </p:cNvPr>
          <p:cNvGrpSpPr/>
          <p:nvPr/>
        </p:nvGrpSpPr>
        <p:grpSpPr>
          <a:xfrm>
            <a:off x="892824" y="2083891"/>
            <a:ext cx="4740564" cy="668057"/>
            <a:chOff x="973571" y="2278451"/>
            <a:chExt cx="4718961" cy="822853"/>
          </a:xfrm>
        </p:grpSpPr>
        <p:sp>
          <p:nvSpPr>
            <p:cNvPr id="107" name="任意多边形: 形状 106">
              <a:extLst>
                <a:ext uri="{FF2B5EF4-FFF2-40B4-BE49-F238E27FC236}">
                  <a16:creationId xmlns:a16="http://schemas.microsoft.com/office/drawing/2014/main" id="{501AEAE9-25BF-46AB-8D7D-95FDE93AB565}"/>
                </a:ext>
              </a:extLst>
            </p:cNvPr>
            <p:cNvSpPr/>
            <p:nvPr/>
          </p:nvSpPr>
          <p:spPr>
            <a:xfrm>
              <a:off x="973571" y="2308750"/>
              <a:ext cx="4718961" cy="792554"/>
            </a:xfrm>
            <a:custGeom>
              <a:avLst/>
              <a:gdLst>
                <a:gd name="connsiteX0" fmla="*/ 168492 w 4718961"/>
                <a:gd name="connsiteY0" fmla="*/ 117826 h 792554"/>
                <a:gd name="connsiteX1" fmla="*/ 130331 w 4718961"/>
                <a:gd name="connsiteY1" fmla="*/ 155987 h 792554"/>
                <a:gd name="connsiteX2" fmla="*/ 168492 w 4718961"/>
                <a:gd name="connsiteY2" fmla="*/ 194148 h 792554"/>
                <a:gd name="connsiteX3" fmla="*/ 206653 w 4718961"/>
                <a:gd name="connsiteY3" fmla="*/ 155987 h 792554"/>
                <a:gd name="connsiteX4" fmla="*/ 168492 w 4718961"/>
                <a:gd name="connsiteY4" fmla="*/ 117826 h 792554"/>
                <a:gd name="connsiteX5" fmla="*/ 110704 w 4718961"/>
                <a:gd name="connsiteY5" fmla="*/ 0 h 792554"/>
                <a:gd name="connsiteX6" fmla="*/ 4608257 w 4718961"/>
                <a:gd name="connsiteY6" fmla="*/ 0 h 792554"/>
                <a:gd name="connsiteX7" fmla="*/ 4718961 w 4718961"/>
                <a:gd name="connsiteY7" fmla="*/ 110704 h 792554"/>
                <a:gd name="connsiteX8" fmla="*/ 4718961 w 4718961"/>
                <a:gd name="connsiteY8" fmla="*/ 681850 h 792554"/>
                <a:gd name="connsiteX9" fmla="*/ 4608257 w 4718961"/>
                <a:gd name="connsiteY9" fmla="*/ 792554 h 792554"/>
                <a:gd name="connsiteX10" fmla="*/ 110704 w 4718961"/>
                <a:gd name="connsiteY10" fmla="*/ 792554 h 792554"/>
                <a:gd name="connsiteX11" fmla="*/ 0 w 4718961"/>
                <a:gd name="connsiteY11" fmla="*/ 681850 h 792554"/>
                <a:gd name="connsiteX12" fmla="*/ 0 w 4718961"/>
                <a:gd name="connsiteY12" fmla="*/ 110704 h 792554"/>
                <a:gd name="connsiteX13" fmla="*/ 110704 w 4718961"/>
                <a:gd name="connsiteY13" fmla="*/ 0 h 7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8961" h="792554">
                  <a:moveTo>
                    <a:pt x="168492" y="117826"/>
                  </a:moveTo>
                  <a:cubicBezTo>
                    <a:pt x="147416" y="117826"/>
                    <a:pt x="130331" y="134911"/>
                    <a:pt x="130331" y="155987"/>
                  </a:cubicBezTo>
                  <a:cubicBezTo>
                    <a:pt x="130331" y="177063"/>
                    <a:pt x="147416" y="194148"/>
                    <a:pt x="168492" y="194148"/>
                  </a:cubicBezTo>
                  <a:cubicBezTo>
                    <a:pt x="189568" y="194148"/>
                    <a:pt x="206653" y="177063"/>
                    <a:pt x="206653" y="155987"/>
                  </a:cubicBezTo>
                  <a:cubicBezTo>
                    <a:pt x="206653" y="134911"/>
                    <a:pt x="189568" y="117826"/>
                    <a:pt x="168492" y="117826"/>
                  </a:cubicBezTo>
                  <a:close/>
                  <a:moveTo>
                    <a:pt x="110704" y="0"/>
                  </a:moveTo>
                  <a:lnTo>
                    <a:pt x="4608257" y="0"/>
                  </a:lnTo>
                  <a:cubicBezTo>
                    <a:pt x="4669397" y="0"/>
                    <a:pt x="4718961" y="49564"/>
                    <a:pt x="4718961" y="110704"/>
                  </a:cubicBezTo>
                  <a:lnTo>
                    <a:pt x="4718961" y="681850"/>
                  </a:lnTo>
                  <a:cubicBezTo>
                    <a:pt x="4718961" y="742990"/>
                    <a:pt x="4669397" y="792554"/>
                    <a:pt x="4608257" y="792554"/>
                  </a:cubicBezTo>
                  <a:lnTo>
                    <a:pt x="110704" y="792554"/>
                  </a:lnTo>
                  <a:cubicBezTo>
                    <a:pt x="49564" y="792554"/>
                    <a:pt x="0" y="742990"/>
                    <a:pt x="0" y="681850"/>
                  </a:cubicBezTo>
                  <a:lnTo>
                    <a:pt x="0" y="110704"/>
                  </a:lnTo>
                  <a:cubicBezTo>
                    <a:pt x="0" y="49564"/>
                    <a:pt x="49564" y="0"/>
                    <a:pt x="110704" y="0"/>
                  </a:cubicBezTo>
                  <a:close/>
                </a:path>
              </a:pathLst>
            </a:custGeom>
            <a:gradFill flip="none" rotWithShape="1">
              <a:gsLst>
                <a:gs pos="0">
                  <a:schemeClr val="accent3">
                    <a:alpha val="0"/>
                  </a:schemeClr>
                </a:gs>
                <a:gs pos="100000">
                  <a:schemeClr val="accent1">
                    <a:alpha val="2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1" name="文本框 110">
              <a:extLst>
                <a:ext uri="{FF2B5EF4-FFF2-40B4-BE49-F238E27FC236}">
                  <a16:creationId xmlns:a16="http://schemas.microsoft.com/office/drawing/2014/main" id="{26E874FD-0F08-4A97-ACF9-5299A554527B}"/>
                </a:ext>
              </a:extLst>
            </p:cNvPr>
            <p:cNvSpPr txBox="1"/>
            <p:nvPr/>
          </p:nvSpPr>
          <p:spPr>
            <a:xfrm>
              <a:off x="1177878" y="2278451"/>
              <a:ext cx="613875" cy="646332"/>
            </a:xfrm>
            <a:prstGeom prst="rect">
              <a:avLst/>
            </a:prstGeom>
            <a:noFill/>
          </p:spPr>
          <p:txBody>
            <a:bodyPr wrap="square" rtlCol="0">
              <a:spAutoFit/>
            </a:bodyPr>
            <a:lstStyle/>
            <a:p>
              <a:pPr algn="dist"/>
              <a:r>
                <a:rPr lang="en-US" altLang="zh-CN" sz="3600" dirty="0">
                  <a:solidFill>
                    <a:schemeClr val="accent2">
                      <a:alpha val="88000"/>
                    </a:schemeClr>
                  </a:solidFill>
                </a:rPr>
                <a:t>01</a:t>
              </a:r>
              <a:endParaRPr lang="zh-CN" altLang="en-US" sz="34400" b="1" dirty="0">
                <a:solidFill>
                  <a:schemeClr val="bg1">
                    <a:alpha val="50000"/>
                  </a:schemeClr>
                </a:solidFill>
                <a:ea typeface="+mj-ea"/>
              </a:endParaRPr>
            </a:p>
          </p:txBody>
        </p:sp>
        <p:sp>
          <p:nvSpPr>
            <p:cNvPr id="113" name="文本框 112">
              <a:extLst>
                <a:ext uri="{FF2B5EF4-FFF2-40B4-BE49-F238E27FC236}">
                  <a16:creationId xmlns:a16="http://schemas.microsoft.com/office/drawing/2014/main" id="{BBB77583-ED6C-4B73-A811-7594410486E8}"/>
                </a:ext>
              </a:extLst>
            </p:cNvPr>
            <p:cNvSpPr txBox="1"/>
            <p:nvPr/>
          </p:nvSpPr>
          <p:spPr>
            <a:xfrm>
              <a:off x="2066921" y="2471435"/>
              <a:ext cx="1889661" cy="454910"/>
            </a:xfrm>
            <a:prstGeom prst="rect">
              <a:avLst/>
            </a:prstGeom>
            <a:noFill/>
          </p:spPr>
          <p:txBody>
            <a:bodyPr wrap="square">
              <a:spAutoFit/>
            </a:bodyPr>
            <a:lstStyle/>
            <a:p>
              <a:pPr lvl="0">
                <a:defRPr/>
              </a:pPr>
              <a:r>
                <a:rPr lang="zh-CN" altLang="zh-CN" dirty="0"/>
                <a:t>淘宝网简介</a:t>
              </a:r>
              <a:endParaRPr lang="zh-CN" altLang="en-US" sz="28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grpSp>
      <p:sp>
        <p:nvSpPr>
          <p:cNvPr id="16" name="任意多边形: 形状 15">
            <a:extLst>
              <a:ext uri="{FF2B5EF4-FFF2-40B4-BE49-F238E27FC236}">
                <a16:creationId xmlns:a16="http://schemas.microsoft.com/office/drawing/2014/main" id="{6CA14A58-CD9A-44C5-A1C5-D1041BD14D5E}"/>
              </a:ext>
            </a:extLst>
          </p:cNvPr>
          <p:cNvSpPr/>
          <p:nvPr/>
        </p:nvSpPr>
        <p:spPr>
          <a:xfrm>
            <a:off x="6140577" y="5596944"/>
            <a:ext cx="5213897" cy="384975"/>
          </a:xfrm>
          <a:custGeom>
            <a:avLst/>
            <a:gdLst>
              <a:gd name="connsiteX0" fmla="*/ 5213897 w 5213897"/>
              <a:gd name="connsiteY0" fmla="*/ 192488 h 384975"/>
              <a:gd name="connsiteX1" fmla="*/ 2606949 w 5213897"/>
              <a:gd name="connsiteY1" fmla="*/ 384976 h 384975"/>
              <a:gd name="connsiteX2" fmla="*/ 0 w 5213897"/>
              <a:gd name="connsiteY2" fmla="*/ 192488 h 384975"/>
              <a:gd name="connsiteX3" fmla="*/ 2606949 w 5213897"/>
              <a:gd name="connsiteY3" fmla="*/ 0 h 384975"/>
              <a:gd name="connsiteX4" fmla="*/ 5213897 w 5213897"/>
              <a:gd name="connsiteY4" fmla="*/ 192488 h 38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97" h="384975">
                <a:moveTo>
                  <a:pt x="5213897" y="192488"/>
                </a:moveTo>
                <a:cubicBezTo>
                  <a:pt x="5213897" y="298796"/>
                  <a:pt x="4046726" y="384976"/>
                  <a:pt x="2606949" y="384976"/>
                </a:cubicBezTo>
                <a:cubicBezTo>
                  <a:pt x="1167171" y="384976"/>
                  <a:pt x="0" y="298796"/>
                  <a:pt x="0" y="192488"/>
                </a:cubicBezTo>
                <a:cubicBezTo>
                  <a:pt x="0" y="86180"/>
                  <a:pt x="1167171" y="0"/>
                  <a:pt x="2606949" y="0"/>
                </a:cubicBezTo>
                <a:cubicBezTo>
                  <a:pt x="4046727" y="0"/>
                  <a:pt x="5213897" y="86180"/>
                  <a:pt x="5213897" y="192488"/>
                </a:cubicBezTo>
                <a:close/>
              </a:path>
            </a:pathLst>
          </a:custGeom>
          <a:solidFill>
            <a:srgbClr val="E6E6E6">
              <a:alpha val="45000"/>
            </a:srgbClr>
          </a:solidFill>
          <a:ln w="19431"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B38244ED-78FC-414B-9481-3F86F77F1C0A}"/>
              </a:ext>
            </a:extLst>
          </p:cNvPr>
          <p:cNvSpPr/>
          <p:nvPr/>
        </p:nvSpPr>
        <p:spPr>
          <a:xfrm rot="21591600">
            <a:off x="6651354" y="2281965"/>
            <a:ext cx="4292344" cy="3134329"/>
          </a:xfrm>
          <a:custGeom>
            <a:avLst/>
            <a:gdLst>
              <a:gd name="connsiteX0" fmla="*/ 0 w 4292344"/>
              <a:gd name="connsiteY0" fmla="*/ 0 h 3134329"/>
              <a:gd name="connsiteX1" fmla="*/ 4292345 w 4292344"/>
              <a:gd name="connsiteY1" fmla="*/ 0 h 3134329"/>
              <a:gd name="connsiteX2" fmla="*/ 4292345 w 4292344"/>
              <a:gd name="connsiteY2" fmla="*/ 3134329 h 3134329"/>
              <a:gd name="connsiteX3" fmla="*/ 0 w 4292344"/>
              <a:gd name="connsiteY3" fmla="*/ 3134329 h 3134329"/>
            </a:gdLst>
            <a:ahLst/>
            <a:cxnLst>
              <a:cxn ang="0">
                <a:pos x="connsiteX0" y="connsiteY0"/>
              </a:cxn>
              <a:cxn ang="0">
                <a:pos x="connsiteX1" y="connsiteY1"/>
              </a:cxn>
              <a:cxn ang="0">
                <a:pos x="connsiteX2" y="connsiteY2"/>
              </a:cxn>
              <a:cxn ang="0">
                <a:pos x="connsiteX3" y="connsiteY3"/>
              </a:cxn>
            </a:cxnLst>
            <a:rect l="l" t="t" r="r" b="b"/>
            <a:pathLst>
              <a:path w="4292344" h="3134329">
                <a:moveTo>
                  <a:pt x="0" y="0"/>
                </a:moveTo>
                <a:lnTo>
                  <a:pt x="4292345" y="0"/>
                </a:lnTo>
                <a:lnTo>
                  <a:pt x="4292345" y="3134329"/>
                </a:lnTo>
                <a:lnTo>
                  <a:pt x="0" y="3134329"/>
                </a:lnTo>
                <a:close/>
              </a:path>
            </a:pathLst>
          </a:custGeom>
          <a:solidFill>
            <a:srgbClr val="F2F2F2"/>
          </a:solidFill>
          <a:ln w="19431"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A0220ECA-06C5-47A6-BC48-C971F539AE62}"/>
              </a:ext>
            </a:extLst>
          </p:cNvPr>
          <p:cNvSpPr/>
          <p:nvPr/>
        </p:nvSpPr>
        <p:spPr>
          <a:xfrm>
            <a:off x="6647343" y="2281853"/>
            <a:ext cx="4293900" cy="617133"/>
          </a:xfrm>
          <a:custGeom>
            <a:avLst/>
            <a:gdLst>
              <a:gd name="connsiteX0" fmla="*/ 0 w 4293900"/>
              <a:gd name="connsiteY0" fmla="*/ 0 h 617133"/>
              <a:gd name="connsiteX1" fmla="*/ 4293901 w 4293900"/>
              <a:gd name="connsiteY1" fmla="*/ 0 h 617133"/>
              <a:gd name="connsiteX2" fmla="*/ 4293901 w 4293900"/>
              <a:gd name="connsiteY2" fmla="*/ 617134 h 617133"/>
              <a:gd name="connsiteX3" fmla="*/ 0 w 4293900"/>
              <a:gd name="connsiteY3" fmla="*/ 617134 h 617133"/>
            </a:gdLst>
            <a:ahLst/>
            <a:cxnLst>
              <a:cxn ang="0">
                <a:pos x="connsiteX0" y="connsiteY0"/>
              </a:cxn>
              <a:cxn ang="0">
                <a:pos x="connsiteX1" y="connsiteY1"/>
              </a:cxn>
              <a:cxn ang="0">
                <a:pos x="connsiteX2" y="connsiteY2"/>
              </a:cxn>
              <a:cxn ang="0">
                <a:pos x="connsiteX3" y="connsiteY3"/>
              </a:cxn>
            </a:cxnLst>
            <a:rect l="l" t="t" r="r" b="b"/>
            <a:pathLst>
              <a:path w="4293900" h="617133">
                <a:moveTo>
                  <a:pt x="0" y="0"/>
                </a:moveTo>
                <a:lnTo>
                  <a:pt x="4293901" y="0"/>
                </a:lnTo>
                <a:lnTo>
                  <a:pt x="4293901" y="617134"/>
                </a:lnTo>
                <a:lnTo>
                  <a:pt x="0" y="617134"/>
                </a:lnTo>
                <a:close/>
              </a:path>
            </a:pathLst>
          </a:custGeom>
          <a:solidFill>
            <a:srgbClr val="E6E6E6"/>
          </a:solidFill>
          <a:ln w="19431"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01B25638-ACA6-4D28-8D64-08C6CC9771C1}"/>
              </a:ext>
            </a:extLst>
          </p:cNvPr>
          <p:cNvSpPr/>
          <p:nvPr/>
        </p:nvSpPr>
        <p:spPr>
          <a:xfrm>
            <a:off x="6954786" y="2522023"/>
            <a:ext cx="155569" cy="156335"/>
          </a:xfrm>
          <a:custGeom>
            <a:avLst/>
            <a:gdLst>
              <a:gd name="connsiteX0" fmla="*/ 155569 w 155569"/>
              <a:gd name="connsiteY0" fmla="*/ 78168 h 156335"/>
              <a:gd name="connsiteX1" fmla="*/ 77785 w 155569"/>
              <a:gd name="connsiteY1" fmla="*/ 156335 h 156335"/>
              <a:gd name="connsiteX2" fmla="*/ 0 w 155569"/>
              <a:gd name="connsiteY2" fmla="*/ 78168 h 156335"/>
              <a:gd name="connsiteX3" fmla="*/ 77785 w 155569"/>
              <a:gd name="connsiteY3" fmla="*/ 0 h 156335"/>
              <a:gd name="connsiteX4" fmla="*/ 155569 w 155569"/>
              <a:gd name="connsiteY4" fmla="*/ 78168 h 15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69" h="156335">
                <a:moveTo>
                  <a:pt x="155569" y="78168"/>
                </a:moveTo>
                <a:cubicBezTo>
                  <a:pt x="155569" y="121339"/>
                  <a:pt x="120744" y="156335"/>
                  <a:pt x="77785" y="156335"/>
                </a:cubicBezTo>
                <a:cubicBezTo>
                  <a:pt x="34825" y="156335"/>
                  <a:pt x="0" y="121339"/>
                  <a:pt x="0" y="78168"/>
                </a:cubicBezTo>
                <a:cubicBezTo>
                  <a:pt x="0" y="34997"/>
                  <a:pt x="34825" y="0"/>
                  <a:pt x="77785" y="0"/>
                </a:cubicBezTo>
                <a:cubicBezTo>
                  <a:pt x="120744" y="0"/>
                  <a:pt x="155569" y="34997"/>
                  <a:pt x="155569" y="78168"/>
                </a:cubicBezTo>
                <a:close/>
              </a:path>
            </a:pathLst>
          </a:custGeom>
          <a:solidFill>
            <a:srgbClr val="24285B"/>
          </a:solidFill>
          <a:ln w="19431"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F31BD0B4-79DC-4180-B4DE-A3E81CE2157A}"/>
              </a:ext>
            </a:extLst>
          </p:cNvPr>
          <p:cNvSpPr/>
          <p:nvPr/>
        </p:nvSpPr>
        <p:spPr>
          <a:xfrm>
            <a:off x="7186195" y="2521436"/>
            <a:ext cx="155569" cy="156335"/>
          </a:xfrm>
          <a:custGeom>
            <a:avLst/>
            <a:gdLst>
              <a:gd name="connsiteX0" fmla="*/ 155569 w 155569"/>
              <a:gd name="connsiteY0" fmla="*/ 78168 h 156335"/>
              <a:gd name="connsiteX1" fmla="*/ 77785 w 155569"/>
              <a:gd name="connsiteY1" fmla="*/ 156335 h 156335"/>
              <a:gd name="connsiteX2" fmla="*/ 0 w 155569"/>
              <a:gd name="connsiteY2" fmla="*/ 78168 h 156335"/>
              <a:gd name="connsiteX3" fmla="*/ 77785 w 155569"/>
              <a:gd name="connsiteY3" fmla="*/ 0 h 156335"/>
              <a:gd name="connsiteX4" fmla="*/ 155569 w 155569"/>
              <a:gd name="connsiteY4" fmla="*/ 78168 h 15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69" h="156335">
                <a:moveTo>
                  <a:pt x="155569" y="78168"/>
                </a:moveTo>
                <a:cubicBezTo>
                  <a:pt x="155569" y="121339"/>
                  <a:pt x="120744" y="156335"/>
                  <a:pt x="77785" y="156335"/>
                </a:cubicBezTo>
                <a:cubicBezTo>
                  <a:pt x="34825" y="156335"/>
                  <a:pt x="0" y="121339"/>
                  <a:pt x="0" y="78168"/>
                </a:cubicBezTo>
                <a:cubicBezTo>
                  <a:pt x="0" y="34997"/>
                  <a:pt x="34825" y="0"/>
                  <a:pt x="77785" y="0"/>
                </a:cubicBezTo>
                <a:cubicBezTo>
                  <a:pt x="120744" y="0"/>
                  <a:pt x="155569" y="34997"/>
                  <a:pt x="155569" y="78168"/>
                </a:cubicBezTo>
                <a:close/>
              </a:path>
            </a:pathLst>
          </a:custGeom>
          <a:solidFill>
            <a:srgbClr val="68E1FD"/>
          </a:solidFill>
          <a:ln w="19431"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13507435-8383-4E7B-8ED2-3CF3D8E31984}"/>
              </a:ext>
            </a:extLst>
          </p:cNvPr>
          <p:cNvSpPr/>
          <p:nvPr/>
        </p:nvSpPr>
        <p:spPr>
          <a:xfrm>
            <a:off x="7404187" y="2520850"/>
            <a:ext cx="155569" cy="156335"/>
          </a:xfrm>
          <a:custGeom>
            <a:avLst/>
            <a:gdLst>
              <a:gd name="connsiteX0" fmla="*/ 155569 w 155569"/>
              <a:gd name="connsiteY0" fmla="*/ 78168 h 156335"/>
              <a:gd name="connsiteX1" fmla="*/ 77784 w 155569"/>
              <a:gd name="connsiteY1" fmla="*/ 156335 h 156335"/>
              <a:gd name="connsiteX2" fmla="*/ 0 w 155569"/>
              <a:gd name="connsiteY2" fmla="*/ 78168 h 156335"/>
              <a:gd name="connsiteX3" fmla="*/ 77784 w 155569"/>
              <a:gd name="connsiteY3" fmla="*/ 0 h 156335"/>
              <a:gd name="connsiteX4" fmla="*/ 155569 w 155569"/>
              <a:gd name="connsiteY4" fmla="*/ 78168 h 15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69" h="156335">
                <a:moveTo>
                  <a:pt x="155569" y="78168"/>
                </a:moveTo>
                <a:cubicBezTo>
                  <a:pt x="155569" y="121338"/>
                  <a:pt x="120744" y="156335"/>
                  <a:pt x="77784" y="156335"/>
                </a:cubicBezTo>
                <a:cubicBezTo>
                  <a:pt x="34825" y="156335"/>
                  <a:pt x="0" y="121338"/>
                  <a:pt x="0" y="78168"/>
                </a:cubicBezTo>
                <a:cubicBezTo>
                  <a:pt x="0" y="34997"/>
                  <a:pt x="34825" y="0"/>
                  <a:pt x="77784" y="0"/>
                </a:cubicBezTo>
                <a:cubicBezTo>
                  <a:pt x="120744" y="0"/>
                  <a:pt x="155569" y="34997"/>
                  <a:pt x="155569" y="78168"/>
                </a:cubicBezTo>
                <a:close/>
              </a:path>
            </a:pathLst>
          </a:custGeom>
          <a:solidFill>
            <a:srgbClr val="FFD200"/>
          </a:solidFill>
          <a:ln w="19431"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915FE1BD-0CC2-431F-AC54-F50DC9DCAFF6}"/>
              </a:ext>
            </a:extLst>
          </p:cNvPr>
          <p:cNvSpPr/>
          <p:nvPr/>
        </p:nvSpPr>
        <p:spPr>
          <a:xfrm>
            <a:off x="8609652" y="4385931"/>
            <a:ext cx="1840187" cy="115101"/>
          </a:xfrm>
          <a:custGeom>
            <a:avLst/>
            <a:gdLst>
              <a:gd name="connsiteX0" fmla="*/ 0 w 1840187"/>
              <a:gd name="connsiteY0" fmla="*/ 0 h 115101"/>
              <a:gd name="connsiteX1" fmla="*/ 1840187 w 1840187"/>
              <a:gd name="connsiteY1" fmla="*/ 0 h 115101"/>
              <a:gd name="connsiteX2" fmla="*/ 1840187 w 1840187"/>
              <a:gd name="connsiteY2" fmla="*/ 115102 h 115101"/>
              <a:gd name="connsiteX3" fmla="*/ 0 w 1840187"/>
              <a:gd name="connsiteY3" fmla="*/ 115102 h 115101"/>
            </a:gdLst>
            <a:ahLst/>
            <a:cxnLst>
              <a:cxn ang="0">
                <a:pos x="connsiteX0" y="connsiteY0"/>
              </a:cxn>
              <a:cxn ang="0">
                <a:pos x="connsiteX1" y="connsiteY1"/>
              </a:cxn>
              <a:cxn ang="0">
                <a:pos x="connsiteX2" y="connsiteY2"/>
              </a:cxn>
              <a:cxn ang="0">
                <a:pos x="connsiteX3" y="connsiteY3"/>
              </a:cxn>
            </a:cxnLst>
            <a:rect l="l" t="t" r="r" b="b"/>
            <a:pathLst>
              <a:path w="1840187" h="115101">
                <a:moveTo>
                  <a:pt x="0" y="0"/>
                </a:moveTo>
                <a:lnTo>
                  <a:pt x="1840187" y="0"/>
                </a:lnTo>
                <a:lnTo>
                  <a:pt x="1840187" y="115102"/>
                </a:lnTo>
                <a:lnTo>
                  <a:pt x="0" y="115102"/>
                </a:lnTo>
                <a:close/>
              </a:path>
            </a:pathLst>
          </a:custGeom>
          <a:solidFill>
            <a:srgbClr val="E6E6E6"/>
          </a:solidFill>
          <a:ln w="19431"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0154FAB8-45F5-48AE-A77E-B89BCBE0BD96}"/>
              </a:ext>
            </a:extLst>
          </p:cNvPr>
          <p:cNvSpPr/>
          <p:nvPr/>
        </p:nvSpPr>
        <p:spPr>
          <a:xfrm>
            <a:off x="8609652" y="4690785"/>
            <a:ext cx="1840187" cy="115101"/>
          </a:xfrm>
          <a:custGeom>
            <a:avLst/>
            <a:gdLst>
              <a:gd name="connsiteX0" fmla="*/ 0 w 1840187"/>
              <a:gd name="connsiteY0" fmla="*/ 0 h 115101"/>
              <a:gd name="connsiteX1" fmla="*/ 1840187 w 1840187"/>
              <a:gd name="connsiteY1" fmla="*/ 0 h 115101"/>
              <a:gd name="connsiteX2" fmla="*/ 1840187 w 1840187"/>
              <a:gd name="connsiteY2" fmla="*/ 115102 h 115101"/>
              <a:gd name="connsiteX3" fmla="*/ 0 w 1840187"/>
              <a:gd name="connsiteY3" fmla="*/ 115102 h 115101"/>
            </a:gdLst>
            <a:ahLst/>
            <a:cxnLst>
              <a:cxn ang="0">
                <a:pos x="connsiteX0" y="connsiteY0"/>
              </a:cxn>
              <a:cxn ang="0">
                <a:pos x="connsiteX1" y="connsiteY1"/>
              </a:cxn>
              <a:cxn ang="0">
                <a:pos x="connsiteX2" y="connsiteY2"/>
              </a:cxn>
              <a:cxn ang="0">
                <a:pos x="connsiteX3" y="connsiteY3"/>
              </a:cxn>
            </a:cxnLst>
            <a:rect l="l" t="t" r="r" b="b"/>
            <a:pathLst>
              <a:path w="1840187" h="115101">
                <a:moveTo>
                  <a:pt x="0" y="0"/>
                </a:moveTo>
                <a:lnTo>
                  <a:pt x="1840187" y="0"/>
                </a:lnTo>
                <a:lnTo>
                  <a:pt x="1840187" y="115102"/>
                </a:lnTo>
                <a:lnTo>
                  <a:pt x="0" y="115102"/>
                </a:lnTo>
                <a:close/>
              </a:path>
            </a:pathLst>
          </a:custGeom>
          <a:solidFill>
            <a:srgbClr val="E6E6E6"/>
          </a:solidFill>
          <a:ln w="19431"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1C4E4F89-DB2D-44B0-9F04-F40521F2D53C}"/>
              </a:ext>
            </a:extLst>
          </p:cNvPr>
          <p:cNvSpPr/>
          <p:nvPr/>
        </p:nvSpPr>
        <p:spPr>
          <a:xfrm>
            <a:off x="8609652" y="4995639"/>
            <a:ext cx="1278583" cy="115101"/>
          </a:xfrm>
          <a:custGeom>
            <a:avLst/>
            <a:gdLst>
              <a:gd name="connsiteX0" fmla="*/ 0 w 1278583"/>
              <a:gd name="connsiteY0" fmla="*/ 0 h 115101"/>
              <a:gd name="connsiteX1" fmla="*/ 1278583 w 1278583"/>
              <a:gd name="connsiteY1" fmla="*/ 0 h 115101"/>
              <a:gd name="connsiteX2" fmla="*/ 1278583 w 1278583"/>
              <a:gd name="connsiteY2" fmla="*/ 115102 h 115101"/>
              <a:gd name="connsiteX3" fmla="*/ 0 w 1278583"/>
              <a:gd name="connsiteY3" fmla="*/ 115102 h 115101"/>
            </a:gdLst>
            <a:ahLst/>
            <a:cxnLst>
              <a:cxn ang="0">
                <a:pos x="connsiteX0" y="connsiteY0"/>
              </a:cxn>
              <a:cxn ang="0">
                <a:pos x="connsiteX1" y="connsiteY1"/>
              </a:cxn>
              <a:cxn ang="0">
                <a:pos x="connsiteX2" y="connsiteY2"/>
              </a:cxn>
              <a:cxn ang="0">
                <a:pos x="connsiteX3" y="connsiteY3"/>
              </a:cxn>
            </a:cxnLst>
            <a:rect l="l" t="t" r="r" b="b"/>
            <a:pathLst>
              <a:path w="1278583" h="115101">
                <a:moveTo>
                  <a:pt x="0" y="0"/>
                </a:moveTo>
                <a:lnTo>
                  <a:pt x="1278583" y="0"/>
                </a:lnTo>
                <a:lnTo>
                  <a:pt x="1278583" y="115102"/>
                </a:lnTo>
                <a:lnTo>
                  <a:pt x="0" y="115102"/>
                </a:lnTo>
                <a:close/>
              </a:path>
            </a:pathLst>
          </a:custGeom>
          <a:solidFill>
            <a:srgbClr val="E6E6E6"/>
          </a:solidFill>
          <a:ln w="19431"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5C2B394D-E01B-4839-9516-458A3751CDF6}"/>
              </a:ext>
            </a:extLst>
          </p:cNvPr>
          <p:cNvSpPr/>
          <p:nvPr/>
        </p:nvSpPr>
        <p:spPr>
          <a:xfrm>
            <a:off x="8609652" y="3117270"/>
            <a:ext cx="1792544" cy="1078714"/>
          </a:xfrm>
          <a:custGeom>
            <a:avLst/>
            <a:gdLst>
              <a:gd name="connsiteX0" fmla="*/ 0 w 1792544"/>
              <a:gd name="connsiteY0" fmla="*/ 0 h 1078714"/>
              <a:gd name="connsiteX1" fmla="*/ 1792545 w 1792544"/>
              <a:gd name="connsiteY1" fmla="*/ 0 h 1078714"/>
              <a:gd name="connsiteX2" fmla="*/ 1792545 w 1792544"/>
              <a:gd name="connsiteY2" fmla="*/ 1078714 h 1078714"/>
              <a:gd name="connsiteX3" fmla="*/ 0 w 1792544"/>
              <a:gd name="connsiteY3" fmla="*/ 1078714 h 1078714"/>
            </a:gdLst>
            <a:ahLst/>
            <a:cxnLst>
              <a:cxn ang="0">
                <a:pos x="connsiteX0" y="connsiteY0"/>
              </a:cxn>
              <a:cxn ang="0">
                <a:pos x="connsiteX1" y="connsiteY1"/>
              </a:cxn>
              <a:cxn ang="0">
                <a:pos x="connsiteX2" y="connsiteY2"/>
              </a:cxn>
              <a:cxn ang="0">
                <a:pos x="connsiteX3" y="connsiteY3"/>
              </a:cxn>
            </a:cxnLst>
            <a:rect l="l" t="t" r="r" b="b"/>
            <a:pathLst>
              <a:path w="1792544" h="1078714">
                <a:moveTo>
                  <a:pt x="0" y="0"/>
                </a:moveTo>
                <a:lnTo>
                  <a:pt x="1792545" y="0"/>
                </a:lnTo>
                <a:lnTo>
                  <a:pt x="1792545" y="1078714"/>
                </a:lnTo>
                <a:lnTo>
                  <a:pt x="0" y="1078714"/>
                </a:lnTo>
                <a:close/>
              </a:path>
            </a:pathLst>
          </a:custGeom>
          <a:solidFill>
            <a:srgbClr val="E6E6E6"/>
          </a:solidFill>
          <a:ln w="19431"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44609029-CD68-4DA3-9A5E-820CAB9AD0E0}"/>
              </a:ext>
            </a:extLst>
          </p:cNvPr>
          <p:cNvSpPr/>
          <p:nvPr/>
        </p:nvSpPr>
        <p:spPr>
          <a:xfrm>
            <a:off x="7035682" y="3107499"/>
            <a:ext cx="1367646" cy="387711"/>
          </a:xfrm>
          <a:custGeom>
            <a:avLst/>
            <a:gdLst>
              <a:gd name="connsiteX0" fmla="*/ 0 w 1367646"/>
              <a:gd name="connsiteY0" fmla="*/ 0 h 387711"/>
              <a:gd name="connsiteX1" fmla="*/ 1367647 w 1367646"/>
              <a:gd name="connsiteY1" fmla="*/ 0 h 387711"/>
              <a:gd name="connsiteX2" fmla="*/ 1367647 w 1367646"/>
              <a:gd name="connsiteY2" fmla="*/ 387712 h 387711"/>
              <a:gd name="connsiteX3" fmla="*/ 0 w 1367646"/>
              <a:gd name="connsiteY3" fmla="*/ 387712 h 387711"/>
            </a:gdLst>
            <a:ahLst/>
            <a:cxnLst>
              <a:cxn ang="0">
                <a:pos x="connsiteX0" y="connsiteY0"/>
              </a:cxn>
              <a:cxn ang="0">
                <a:pos x="connsiteX1" y="connsiteY1"/>
              </a:cxn>
              <a:cxn ang="0">
                <a:pos x="connsiteX2" y="connsiteY2"/>
              </a:cxn>
              <a:cxn ang="0">
                <a:pos x="connsiteX3" y="connsiteY3"/>
              </a:cxn>
            </a:cxnLst>
            <a:rect l="l" t="t" r="r" b="b"/>
            <a:pathLst>
              <a:path w="1367646" h="387711">
                <a:moveTo>
                  <a:pt x="0" y="0"/>
                </a:moveTo>
                <a:lnTo>
                  <a:pt x="1367647" y="0"/>
                </a:lnTo>
                <a:lnTo>
                  <a:pt x="1367647" y="387712"/>
                </a:lnTo>
                <a:lnTo>
                  <a:pt x="0" y="38771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A0365C48-383D-473E-89E1-13BF4D486E31}"/>
              </a:ext>
            </a:extLst>
          </p:cNvPr>
          <p:cNvSpPr/>
          <p:nvPr/>
        </p:nvSpPr>
        <p:spPr>
          <a:xfrm>
            <a:off x="7035682" y="3656627"/>
            <a:ext cx="1367646" cy="387711"/>
          </a:xfrm>
          <a:custGeom>
            <a:avLst/>
            <a:gdLst>
              <a:gd name="connsiteX0" fmla="*/ 0 w 1367646"/>
              <a:gd name="connsiteY0" fmla="*/ 0 h 387711"/>
              <a:gd name="connsiteX1" fmla="*/ 1367647 w 1367646"/>
              <a:gd name="connsiteY1" fmla="*/ 0 h 387711"/>
              <a:gd name="connsiteX2" fmla="*/ 1367647 w 1367646"/>
              <a:gd name="connsiteY2" fmla="*/ 387712 h 387711"/>
              <a:gd name="connsiteX3" fmla="*/ 0 w 1367646"/>
              <a:gd name="connsiteY3" fmla="*/ 387712 h 387711"/>
            </a:gdLst>
            <a:ahLst/>
            <a:cxnLst>
              <a:cxn ang="0">
                <a:pos x="connsiteX0" y="connsiteY0"/>
              </a:cxn>
              <a:cxn ang="0">
                <a:pos x="connsiteX1" y="connsiteY1"/>
              </a:cxn>
              <a:cxn ang="0">
                <a:pos x="connsiteX2" y="connsiteY2"/>
              </a:cxn>
              <a:cxn ang="0">
                <a:pos x="connsiteX3" y="connsiteY3"/>
              </a:cxn>
            </a:cxnLst>
            <a:rect l="l" t="t" r="r" b="b"/>
            <a:pathLst>
              <a:path w="1367646" h="387711">
                <a:moveTo>
                  <a:pt x="0" y="0"/>
                </a:moveTo>
                <a:lnTo>
                  <a:pt x="1367647" y="0"/>
                </a:lnTo>
                <a:lnTo>
                  <a:pt x="1367647" y="387712"/>
                </a:lnTo>
                <a:lnTo>
                  <a:pt x="0" y="387712"/>
                </a:lnTo>
                <a:close/>
              </a:path>
            </a:pathLst>
          </a:custGeom>
          <a:solidFill>
            <a:srgbClr val="E6E6E6"/>
          </a:solidFill>
          <a:ln w="19431"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7DE6AC98-8EF7-4254-BA64-E949263FD64B}"/>
              </a:ext>
            </a:extLst>
          </p:cNvPr>
          <p:cNvSpPr/>
          <p:nvPr/>
        </p:nvSpPr>
        <p:spPr>
          <a:xfrm>
            <a:off x="7135052" y="3712712"/>
            <a:ext cx="277690" cy="279058"/>
          </a:xfrm>
          <a:custGeom>
            <a:avLst/>
            <a:gdLst>
              <a:gd name="connsiteX0" fmla="*/ 277691 w 277690"/>
              <a:gd name="connsiteY0" fmla="*/ 139529 h 279058"/>
              <a:gd name="connsiteX1" fmla="*/ 138845 w 277690"/>
              <a:gd name="connsiteY1" fmla="*/ 279059 h 279058"/>
              <a:gd name="connsiteX2" fmla="*/ 0 w 277690"/>
              <a:gd name="connsiteY2" fmla="*/ 139529 h 279058"/>
              <a:gd name="connsiteX3" fmla="*/ 138845 w 277690"/>
              <a:gd name="connsiteY3" fmla="*/ 0 h 279058"/>
              <a:gd name="connsiteX4" fmla="*/ 277691 w 277690"/>
              <a:gd name="connsiteY4" fmla="*/ 139529 h 2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90" h="279058">
                <a:moveTo>
                  <a:pt x="277691" y="139529"/>
                </a:moveTo>
                <a:cubicBezTo>
                  <a:pt x="277691" y="216589"/>
                  <a:pt x="215528" y="279059"/>
                  <a:pt x="138845" y="279059"/>
                </a:cubicBezTo>
                <a:cubicBezTo>
                  <a:pt x="62163" y="279059"/>
                  <a:pt x="0" y="216589"/>
                  <a:pt x="0" y="139529"/>
                </a:cubicBezTo>
                <a:cubicBezTo>
                  <a:pt x="0" y="62469"/>
                  <a:pt x="62163" y="0"/>
                  <a:pt x="138845" y="0"/>
                </a:cubicBezTo>
                <a:cubicBezTo>
                  <a:pt x="215528" y="0"/>
                  <a:pt x="277691" y="62469"/>
                  <a:pt x="277691" y="139529"/>
                </a:cubicBez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C670FA64-002D-4038-8210-D3A0C7E56DC4}"/>
              </a:ext>
            </a:extLst>
          </p:cNvPr>
          <p:cNvSpPr/>
          <p:nvPr/>
        </p:nvSpPr>
        <p:spPr>
          <a:xfrm>
            <a:off x="7517363" y="3765475"/>
            <a:ext cx="551686" cy="61361"/>
          </a:xfrm>
          <a:custGeom>
            <a:avLst/>
            <a:gdLst>
              <a:gd name="connsiteX0" fmla="*/ 0 w 551686"/>
              <a:gd name="connsiteY0" fmla="*/ 0 h 61361"/>
              <a:gd name="connsiteX1" fmla="*/ 551687 w 551686"/>
              <a:gd name="connsiteY1" fmla="*/ 0 h 61361"/>
              <a:gd name="connsiteX2" fmla="*/ 551687 w 551686"/>
              <a:gd name="connsiteY2" fmla="*/ 61362 h 61361"/>
              <a:gd name="connsiteX3" fmla="*/ 0 w 551686"/>
              <a:gd name="connsiteY3" fmla="*/ 61362 h 61361"/>
            </a:gdLst>
            <a:ahLst/>
            <a:cxnLst>
              <a:cxn ang="0">
                <a:pos x="connsiteX0" y="connsiteY0"/>
              </a:cxn>
              <a:cxn ang="0">
                <a:pos x="connsiteX1" y="connsiteY1"/>
              </a:cxn>
              <a:cxn ang="0">
                <a:pos x="connsiteX2" y="connsiteY2"/>
              </a:cxn>
              <a:cxn ang="0">
                <a:pos x="connsiteX3" y="connsiteY3"/>
              </a:cxn>
            </a:cxnLst>
            <a:rect l="l" t="t" r="r" b="b"/>
            <a:pathLst>
              <a:path w="551686" h="61361">
                <a:moveTo>
                  <a:pt x="0" y="0"/>
                </a:moveTo>
                <a:lnTo>
                  <a:pt x="551687" y="0"/>
                </a:lnTo>
                <a:lnTo>
                  <a:pt x="551687" y="61362"/>
                </a:lnTo>
                <a:lnTo>
                  <a:pt x="0" y="6136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2AF3AAB7-360F-4C27-9A0A-4CDC4CB64B7D}"/>
              </a:ext>
            </a:extLst>
          </p:cNvPr>
          <p:cNvSpPr/>
          <p:nvPr/>
        </p:nvSpPr>
        <p:spPr>
          <a:xfrm>
            <a:off x="7517363" y="3888199"/>
            <a:ext cx="345752" cy="61361"/>
          </a:xfrm>
          <a:custGeom>
            <a:avLst/>
            <a:gdLst>
              <a:gd name="connsiteX0" fmla="*/ 0 w 345752"/>
              <a:gd name="connsiteY0" fmla="*/ 0 h 61361"/>
              <a:gd name="connsiteX1" fmla="*/ 345752 w 345752"/>
              <a:gd name="connsiteY1" fmla="*/ 0 h 61361"/>
              <a:gd name="connsiteX2" fmla="*/ 345752 w 345752"/>
              <a:gd name="connsiteY2" fmla="*/ 61362 h 61361"/>
              <a:gd name="connsiteX3" fmla="*/ 0 w 345752"/>
              <a:gd name="connsiteY3" fmla="*/ 61362 h 61361"/>
            </a:gdLst>
            <a:ahLst/>
            <a:cxnLst>
              <a:cxn ang="0">
                <a:pos x="connsiteX0" y="connsiteY0"/>
              </a:cxn>
              <a:cxn ang="0">
                <a:pos x="connsiteX1" y="connsiteY1"/>
              </a:cxn>
              <a:cxn ang="0">
                <a:pos x="connsiteX2" y="connsiteY2"/>
              </a:cxn>
              <a:cxn ang="0">
                <a:pos x="connsiteX3" y="connsiteY3"/>
              </a:cxn>
            </a:cxnLst>
            <a:rect l="l" t="t" r="r" b="b"/>
            <a:pathLst>
              <a:path w="345752" h="61361">
                <a:moveTo>
                  <a:pt x="0" y="0"/>
                </a:moveTo>
                <a:lnTo>
                  <a:pt x="345752" y="0"/>
                </a:lnTo>
                <a:lnTo>
                  <a:pt x="345752" y="61362"/>
                </a:lnTo>
                <a:lnTo>
                  <a:pt x="0" y="6136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2F4767CE-9FF8-4C43-90E5-52A3C8F673A3}"/>
              </a:ext>
            </a:extLst>
          </p:cNvPr>
          <p:cNvSpPr/>
          <p:nvPr/>
        </p:nvSpPr>
        <p:spPr>
          <a:xfrm>
            <a:off x="7035682" y="4205950"/>
            <a:ext cx="1367646" cy="387711"/>
          </a:xfrm>
          <a:custGeom>
            <a:avLst/>
            <a:gdLst>
              <a:gd name="connsiteX0" fmla="*/ 0 w 1367646"/>
              <a:gd name="connsiteY0" fmla="*/ 0 h 387711"/>
              <a:gd name="connsiteX1" fmla="*/ 1367647 w 1367646"/>
              <a:gd name="connsiteY1" fmla="*/ 0 h 387711"/>
              <a:gd name="connsiteX2" fmla="*/ 1367647 w 1367646"/>
              <a:gd name="connsiteY2" fmla="*/ 387712 h 387711"/>
              <a:gd name="connsiteX3" fmla="*/ 0 w 1367646"/>
              <a:gd name="connsiteY3" fmla="*/ 387712 h 387711"/>
            </a:gdLst>
            <a:ahLst/>
            <a:cxnLst>
              <a:cxn ang="0">
                <a:pos x="connsiteX0" y="connsiteY0"/>
              </a:cxn>
              <a:cxn ang="0">
                <a:pos x="connsiteX1" y="connsiteY1"/>
              </a:cxn>
              <a:cxn ang="0">
                <a:pos x="connsiteX2" y="connsiteY2"/>
              </a:cxn>
              <a:cxn ang="0">
                <a:pos x="connsiteX3" y="connsiteY3"/>
              </a:cxn>
            </a:cxnLst>
            <a:rect l="l" t="t" r="r" b="b"/>
            <a:pathLst>
              <a:path w="1367646" h="387711">
                <a:moveTo>
                  <a:pt x="0" y="0"/>
                </a:moveTo>
                <a:lnTo>
                  <a:pt x="1367647" y="0"/>
                </a:lnTo>
                <a:lnTo>
                  <a:pt x="1367647" y="387712"/>
                </a:lnTo>
                <a:lnTo>
                  <a:pt x="0" y="387712"/>
                </a:lnTo>
                <a:close/>
              </a:path>
            </a:pathLst>
          </a:custGeom>
          <a:solidFill>
            <a:srgbClr val="E6E6E6"/>
          </a:solidFill>
          <a:ln w="19431"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CBEFF6B0-0194-49FA-BF8A-3B76BB136F96}"/>
              </a:ext>
            </a:extLst>
          </p:cNvPr>
          <p:cNvSpPr/>
          <p:nvPr/>
        </p:nvSpPr>
        <p:spPr>
          <a:xfrm>
            <a:off x="7135052" y="4262036"/>
            <a:ext cx="277690" cy="279058"/>
          </a:xfrm>
          <a:custGeom>
            <a:avLst/>
            <a:gdLst>
              <a:gd name="connsiteX0" fmla="*/ 277691 w 277690"/>
              <a:gd name="connsiteY0" fmla="*/ 139529 h 279058"/>
              <a:gd name="connsiteX1" fmla="*/ 138845 w 277690"/>
              <a:gd name="connsiteY1" fmla="*/ 279059 h 279058"/>
              <a:gd name="connsiteX2" fmla="*/ 0 w 277690"/>
              <a:gd name="connsiteY2" fmla="*/ 139529 h 279058"/>
              <a:gd name="connsiteX3" fmla="*/ 138845 w 277690"/>
              <a:gd name="connsiteY3" fmla="*/ 0 h 279058"/>
              <a:gd name="connsiteX4" fmla="*/ 277691 w 277690"/>
              <a:gd name="connsiteY4" fmla="*/ 139529 h 2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90" h="279058">
                <a:moveTo>
                  <a:pt x="277691" y="139529"/>
                </a:moveTo>
                <a:cubicBezTo>
                  <a:pt x="277691" y="216589"/>
                  <a:pt x="215528" y="279059"/>
                  <a:pt x="138845" y="279059"/>
                </a:cubicBezTo>
                <a:cubicBezTo>
                  <a:pt x="62163" y="279059"/>
                  <a:pt x="0" y="216589"/>
                  <a:pt x="0" y="139529"/>
                </a:cubicBezTo>
                <a:cubicBezTo>
                  <a:pt x="0" y="62469"/>
                  <a:pt x="62163" y="0"/>
                  <a:pt x="138845" y="0"/>
                </a:cubicBezTo>
                <a:cubicBezTo>
                  <a:pt x="215528" y="0"/>
                  <a:pt x="277691" y="62469"/>
                  <a:pt x="277691" y="139529"/>
                </a:cubicBez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B39BEB28-A2E5-4D1B-BCAF-10E37247C23F}"/>
              </a:ext>
            </a:extLst>
          </p:cNvPr>
          <p:cNvSpPr/>
          <p:nvPr/>
        </p:nvSpPr>
        <p:spPr>
          <a:xfrm>
            <a:off x="7517363" y="4314603"/>
            <a:ext cx="551686" cy="61361"/>
          </a:xfrm>
          <a:custGeom>
            <a:avLst/>
            <a:gdLst>
              <a:gd name="connsiteX0" fmla="*/ 0 w 551686"/>
              <a:gd name="connsiteY0" fmla="*/ 0 h 61361"/>
              <a:gd name="connsiteX1" fmla="*/ 551687 w 551686"/>
              <a:gd name="connsiteY1" fmla="*/ 0 h 61361"/>
              <a:gd name="connsiteX2" fmla="*/ 551687 w 551686"/>
              <a:gd name="connsiteY2" fmla="*/ 61362 h 61361"/>
              <a:gd name="connsiteX3" fmla="*/ 0 w 551686"/>
              <a:gd name="connsiteY3" fmla="*/ 61362 h 61361"/>
            </a:gdLst>
            <a:ahLst/>
            <a:cxnLst>
              <a:cxn ang="0">
                <a:pos x="connsiteX0" y="connsiteY0"/>
              </a:cxn>
              <a:cxn ang="0">
                <a:pos x="connsiteX1" y="connsiteY1"/>
              </a:cxn>
              <a:cxn ang="0">
                <a:pos x="connsiteX2" y="connsiteY2"/>
              </a:cxn>
              <a:cxn ang="0">
                <a:pos x="connsiteX3" y="connsiteY3"/>
              </a:cxn>
            </a:cxnLst>
            <a:rect l="l" t="t" r="r" b="b"/>
            <a:pathLst>
              <a:path w="551686" h="61361">
                <a:moveTo>
                  <a:pt x="0" y="0"/>
                </a:moveTo>
                <a:lnTo>
                  <a:pt x="551687" y="0"/>
                </a:lnTo>
                <a:lnTo>
                  <a:pt x="551687" y="61362"/>
                </a:lnTo>
                <a:lnTo>
                  <a:pt x="0" y="6136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B591703B-96EF-4FC9-A644-07A0C3F06EC5}"/>
              </a:ext>
            </a:extLst>
          </p:cNvPr>
          <p:cNvSpPr/>
          <p:nvPr/>
        </p:nvSpPr>
        <p:spPr>
          <a:xfrm>
            <a:off x="7517363" y="4437522"/>
            <a:ext cx="345752" cy="61361"/>
          </a:xfrm>
          <a:custGeom>
            <a:avLst/>
            <a:gdLst>
              <a:gd name="connsiteX0" fmla="*/ 0 w 345752"/>
              <a:gd name="connsiteY0" fmla="*/ 0 h 61361"/>
              <a:gd name="connsiteX1" fmla="*/ 345752 w 345752"/>
              <a:gd name="connsiteY1" fmla="*/ 0 h 61361"/>
              <a:gd name="connsiteX2" fmla="*/ 345752 w 345752"/>
              <a:gd name="connsiteY2" fmla="*/ 61362 h 61361"/>
              <a:gd name="connsiteX3" fmla="*/ 0 w 345752"/>
              <a:gd name="connsiteY3" fmla="*/ 61362 h 61361"/>
            </a:gdLst>
            <a:ahLst/>
            <a:cxnLst>
              <a:cxn ang="0">
                <a:pos x="connsiteX0" y="connsiteY0"/>
              </a:cxn>
              <a:cxn ang="0">
                <a:pos x="connsiteX1" y="connsiteY1"/>
              </a:cxn>
              <a:cxn ang="0">
                <a:pos x="connsiteX2" y="connsiteY2"/>
              </a:cxn>
              <a:cxn ang="0">
                <a:pos x="connsiteX3" y="connsiteY3"/>
              </a:cxn>
            </a:cxnLst>
            <a:rect l="l" t="t" r="r" b="b"/>
            <a:pathLst>
              <a:path w="345752" h="61361">
                <a:moveTo>
                  <a:pt x="0" y="0"/>
                </a:moveTo>
                <a:lnTo>
                  <a:pt x="345752" y="0"/>
                </a:lnTo>
                <a:lnTo>
                  <a:pt x="345752" y="61362"/>
                </a:lnTo>
                <a:lnTo>
                  <a:pt x="0" y="6136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B3094F91-A680-43B0-944E-5CBAC6733439}"/>
              </a:ext>
            </a:extLst>
          </p:cNvPr>
          <p:cNvSpPr/>
          <p:nvPr/>
        </p:nvSpPr>
        <p:spPr>
          <a:xfrm>
            <a:off x="7035682" y="4755078"/>
            <a:ext cx="1367646" cy="387711"/>
          </a:xfrm>
          <a:custGeom>
            <a:avLst/>
            <a:gdLst>
              <a:gd name="connsiteX0" fmla="*/ 0 w 1367646"/>
              <a:gd name="connsiteY0" fmla="*/ 0 h 387711"/>
              <a:gd name="connsiteX1" fmla="*/ 1367647 w 1367646"/>
              <a:gd name="connsiteY1" fmla="*/ 0 h 387711"/>
              <a:gd name="connsiteX2" fmla="*/ 1367647 w 1367646"/>
              <a:gd name="connsiteY2" fmla="*/ 387712 h 387711"/>
              <a:gd name="connsiteX3" fmla="*/ 0 w 1367646"/>
              <a:gd name="connsiteY3" fmla="*/ 387712 h 387711"/>
            </a:gdLst>
            <a:ahLst/>
            <a:cxnLst>
              <a:cxn ang="0">
                <a:pos x="connsiteX0" y="connsiteY0"/>
              </a:cxn>
              <a:cxn ang="0">
                <a:pos x="connsiteX1" y="connsiteY1"/>
              </a:cxn>
              <a:cxn ang="0">
                <a:pos x="connsiteX2" y="connsiteY2"/>
              </a:cxn>
              <a:cxn ang="0">
                <a:pos x="connsiteX3" y="connsiteY3"/>
              </a:cxn>
            </a:cxnLst>
            <a:rect l="l" t="t" r="r" b="b"/>
            <a:pathLst>
              <a:path w="1367646" h="387711">
                <a:moveTo>
                  <a:pt x="0" y="0"/>
                </a:moveTo>
                <a:lnTo>
                  <a:pt x="1367647" y="0"/>
                </a:lnTo>
                <a:lnTo>
                  <a:pt x="1367647" y="387712"/>
                </a:lnTo>
                <a:lnTo>
                  <a:pt x="0" y="387712"/>
                </a:lnTo>
                <a:close/>
              </a:path>
            </a:pathLst>
          </a:custGeom>
          <a:solidFill>
            <a:srgbClr val="E6E6E6"/>
          </a:solidFill>
          <a:ln w="19431"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BD7EE53E-0CDA-44E9-BC85-05AA618847E6}"/>
              </a:ext>
            </a:extLst>
          </p:cNvPr>
          <p:cNvSpPr/>
          <p:nvPr/>
        </p:nvSpPr>
        <p:spPr>
          <a:xfrm>
            <a:off x="7135052" y="4811164"/>
            <a:ext cx="277690" cy="279058"/>
          </a:xfrm>
          <a:custGeom>
            <a:avLst/>
            <a:gdLst>
              <a:gd name="connsiteX0" fmla="*/ 277691 w 277690"/>
              <a:gd name="connsiteY0" fmla="*/ 139529 h 279058"/>
              <a:gd name="connsiteX1" fmla="*/ 138845 w 277690"/>
              <a:gd name="connsiteY1" fmla="*/ 279059 h 279058"/>
              <a:gd name="connsiteX2" fmla="*/ 0 w 277690"/>
              <a:gd name="connsiteY2" fmla="*/ 139529 h 279058"/>
              <a:gd name="connsiteX3" fmla="*/ 138845 w 277690"/>
              <a:gd name="connsiteY3" fmla="*/ 0 h 279058"/>
              <a:gd name="connsiteX4" fmla="*/ 277691 w 277690"/>
              <a:gd name="connsiteY4" fmla="*/ 139529 h 2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90" h="279058">
                <a:moveTo>
                  <a:pt x="277691" y="139529"/>
                </a:moveTo>
                <a:cubicBezTo>
                  <a:pt x="277691" y="216589"/>
                  <a:pt x="215528" y="279059"/>
                  <a:pt x="138845" y="279059"/>
                </a:cubicBezTo>
                <a:cubicBezTo>
                  <a:pt x="62163" y="279059"/>
                  <a:pt x="0" y="216589"/>
                  <a:pt x="0" y="139529"/>
                </a:cubicBezTo>
                <a:cubicBezTo>
                  <a:pt x="0" y="62469"/>
                  <a:pt x="62163" y="0"/>
                  <a:pt x="138845" y="0"/>
                </a:cubicBezTo>
                <a:cubicBezTo>
                  <a:pt x="215528" y="0"/>
                  <a:pt x="277691" y="62469"/>
                  <a:pt x="277691" y="139529"/>
                </a:cubicBez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DD682C8-6798-453A-9B8E-2E8702191E85}"/>
              </a:ext>
            </a:extLst>
          </p:cNvPr>
          <p:cNvSpPr/>
          <p:nvPr/>
        </p:nvSpPr>
        <p:spPr>
          <a:xfrm>
            <a:off x="7517363" y="4863927"/>
            <a:ext cx="551686" cy="61361"/>
          </a:xfrm>
          <a:custGeom>
            <a:avLst/>
            <a:gdLst>
              <a:gd name="connsiteX0" fmla="*/ 0 w 551686"/>
              <a:gd name="connsiteY0" fmla="*/ 0 h 61361"/>
              <a:gd name="connsiteX1" fmla="*/ 551687 w 551686"/>
              <a:gd name="connsiteY1" fmla="*/ 0 h 61361"/>
              <a:gd name="connsiteX2" fmla="*/ 551687 w 551686"/>
              <a:gd name="connsiteY2" fmla="*/ 61362 h 61361"/>
              <a:gd name="connsiteX3" fmla="*/ 0 w 551686"/>
              <a:gd name="connsiteY3" fmla="*/ 61362 h 61361"/>
            </a:gdLst>
            <a:ahLst/>
            <a:cxnLst>
              <a:cxn ang="0">
                <a:pos x="connsiteX0" y="connsiteY0"/>
              </a:cxn>
              <a:cxn ang="0">
                <a:pos x="connsiteX1" y="connsiteY1"/>
              </a:cxn>
              <a:cxn ang="0">
                <a:pos x="connsiteX2" y="connsiteY2"/>
              </a:cxn>
              <a:cxn ang="0">
                <a:pos x="connsiteX3" y="connsiteY3"/>
              </a:cxn>
            </a:cxnLst>
            <a:rect l="l" t="t" r="r" b="b"/>
            <a:pathLst>
              <a:path w="551686" h="61361">
                <a:moveTo>
                  <a:pt x="0" y="0"/>
                </a:moveTo>
                <a:lnTo>
                  <a:pt x="551687" y="0"/>
                </a:lnTo>
                <a:lnTo>
                  <a:pt x="551687" y="61362"/>
                </a:lnTo>
                <a:lnTo>
                  <a:pt x="0" y="6136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9F13D6A-5C65-4224-AB44-8C408834505C}"/>
              </a:ext>
            </a:extLst>
          </p:cNvPr>
          <p:cNvSpPr/>
          <p:nvPr/>
        </p:nvSpPr>
        <p:spPr>
          <a:xfrm>
            <a:off x="7517363" y="4986650"/>
            <a:ext cx="345752" cy="61361"/>
          </a:xfrm>
          <a:custGeom>
            <a:avLst/>
            <a:gdLst>
              <a:gd name="connsiteX0" fmla="*/ 0 w 345752"/>
              <a:gd name="connsiteY0" fmla="*/ 0 h 61361"/>
              <a:gd name="connsiteX1" fmla="*/ 345752 w 345752"/>
              <a:gd name="connsiteY1" fmla="*/ 0 h 61361"/>
              <a:gd name="connsiteX2" fmla="*/ 345752 w 345752"/>
              <a:gd name="connsiteY2" fmla="*/ 61362 h 61361"/>
              <a:gd name="connsiteX3" fmla="*/ 0 w 345752"/>
              <a:gd name="connsiteY3" fmla="*/ 61362 h 61361"/>
            </a:gdLst>
            <a:ahLst/>
            <a:cxnLst>
              <a:cxn ang="0">
                <a:pos x="connsiteX0" y="connsiteY0"/>
              </a:cxn>
              <a:cxn ang="0">
                <a:pos x="connsiteX1" y="connsiteY1"/>
              </a:cxn>
              <a:cxn ang="0">
                <a:pos x="connsiteX2" y="connsiteY2"/>
              </a:cxn>
              <a:cxn ang="0">
                <a:pos x="connsiteX3" y="connsiteY3"/>
              </a:cxn>
            </a:cxnLst>
            <a:rect l="l" t="t" r="r" b="b"/>
            <a:pathLst>
              <a:path w="345752" h="61361">
                <a:moveTo>
                  <a:pt x="0" y="0"/>
                </a:moveTo>
                <a:lnTo>
                  <a:pt x="345752" y="0"/>
                </a:lnTo>
                <a:lnTo>
                  <a:pt x="345752" y="61362"/>
                </a:lnTo>
                <a:lnTo>
                  <a:pt x="0" y="61362"/>
                </a:lnTo>
                <a:close/>
              </a:path>
            </a:pathLst>
          </a:custGeom>
          <a:solidFill>
            <a:srgbClr val="666666">
              <a:alpha val="17000"/>
            </a:srgbClr>
          </a:solidFill>
          <a:ln w="19431"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83E9824E-BEA2-499F-8226-6CC91CDB74DB}"/>
              </a:ext>
            </a:extLst>
          </p:cNvPr>
          <p:cNvSpPr/>
          <p:nvPr/>
        </p:nvSpPr>
        <p:spPr>
          <a:xfrm>
            <a:off x="6667278" y="2281071"/>
            <a:ext cx="2388468" cy="3139214"/>
          </a:xfrm>
          <a:custGeom>
            <a:avLst/>
            <a:gdLst>
              <a:gd name="connsiteX0" fmla="*/ 443077 w 2388468"/>
              <a:gd name="connsiteY0" fmla="*/ 3139215 h 3139214"/>
              <a:gd name="connsiteX1" fmla="*/ 344096 w 2388468"/>
              <a:gd name="connsiteY1" fmla="*/ 2156451 h 3139214"/>
              <a:gd name="connsiteX2" fmla="*/ 519112 w 2388468"/>
              <a:gd name="connsiteY2" fmla="*/ 1826388 h 3139214"/>
              <a:gd name="connsiteX3" fmla="*/ 966373 w 2388468"/>
              <a:gd name="connsiteY3" fmla="*/ 1214140 h 3139214"/>
              <a:gd name="connsiteX4" fmla="*/ 1038323 w 2388468"/>
              <a:gd name="connsiteY4" fmla="*/ 1328460 h 3139214"/>
              <a:gd name="connsiteX5" fmla="*/ 1787972 w 2388468"/>
              <a:gd name="connsiteY5" fmla="*/ 692175 h 3139214"/>
              <a:gd name="connsiteX6" fmla="*/ 1957348 w 2388468"/>
              <a:gd name="connsiteY6" fmla="*/ 580591 h 3139214"/>
              <a:gd name="connsiteX7" fmla="*/ 2388468 w 2388468"/>
              <a:gd name="connsiteY7" fmla="*/ 0 h 3139214"/>
              <a:gd name="connsiteX8" fmla="*/ 2180006 w 2388468"/>
              <a:gd name="connsiteY8" fmla="*/ 0 h 3139214"/>
              <a:gd name="connsiteX9" fmla="*/ 1944707 w 2388468"/>
              <a:gd name="connsiteY9" fmla="*/ 308762 h 3139214"/>
              <a:gd name="connsiteX10" fmla="*/ 1785249 w 2388468"/>
              <a:gd name="connsiteY10" fmla="*/ 240952 h 3139214"/>
              <a:gd name="connsiteX11" fmla="*/ 933703 w 2388468"/>
              <a:gd name="connsiteY11" fmla="*/ 885835 h 3139214"/>
              <a:gd name="connsiteX12" fmla="*/ 884893 w 2388468"/>
              <a:gd name="connsiteY12" fmla="*/ 1075392 h 3139214"/>
              <a:gd name="connsiteX13" fmla="*/ 74767 w 2388468"/>
              <a:gd name="connsiteY13" fmla="*/ 1746462 h 3139214"/>
              <a:gd name="connsiteX14" fmla="*/ 141857 w 2388468"/>
              <a:gd name="connsiteY14" fmla="*/ 3139019 h 313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8468" h="3139214">
                <a:moveTo>
                  <a:pt x="443077" y="3139215"/>
                </a:moveTo>
                <a:cubicBezTo>
                  <a:pt x="449689" y="3139215"/>
                  <a:pt x="291397" y="2275266"/>
                  <a:pt x="344096" y="2156451"/>
                </a:cubicBezTo>
                <a:cubicBezTo>
                  <a:pt x="396795" y="2037636"/>
                  <a:pt x="522028" y="1921948"/>
                  <a:pt x="519112" y="1826388"/>
                </a:cubicBezTo>
                <a:cubicBezTo>
                  <a:pt x="516195" y="1730828"/>
                  <a:pt x="886060" y="1448643"/>
                  <a:pt x="966373" y="1214140"/>
                </a:cubicBezTo>
                <a:lnTo>
                  <a:pt x="1038323" y="1328460"/>
                </a:lnTo>
                <a:lnTo>
                  <a:pt x="1787972" y="692175"/>
                </a:lnTo>
                <a:cubicBezTo>
                  <a:pt x="1787972" y="692175"/>
                  <a:pt x="1915733" y="673806"/>
                  <a:pt x="1957348" y="580591"/>
                </a:cubicBezTo>
                <a:cubicBezTo>
                  <a:pt x="1998962" y="487376"/>
                  <a:pt x="2388468" y="0"/>
                  <a:pt x="2388468" y="0"/>
                </a:cubicBezTo>
                <a:lnTo>
                  <a:pt x="2180006" y="0"/>
                </a:lnTo>
                <a:lnTo>
                  <a:pt x="1944707" y="308762"/>
                </a:lnTo>
                <a:lnTo>
                  <a:pt x="1785249" y="240952"/>
                </a:lnTo>
                <a:lnTo>
                  <a:pt x="933703" y="885835"/>
                </a:lnTo>
                <a:lnTo>
                  <a:pt x="884893" y="1075392"/>
                </a:lnTo>
                <a:cubicBezTo>
                  <a:pt x="884893" y="1075392"/>
                  <a:pt x="275840" y="1514499"/>
                  <a:pt x="74767" y="1746462"/>
                </a:cubicBezTo>
                <a:cubicBezTo>
                  <a:pt x="-126306" y="1978424"/>
                  <a:pt x="141857" y="3139019"/>
                  <a:pt x="141857" y="3139019"/>
                </a:cubicBezTo>
                <a:close/>
              </a:path>
            </a:pathLst>
          </a:custGeom>
          <a:solidFill>
            <a:srgbClr val="000000">
              <a:alpha val="8000"/>
            </a:srgbClr>
          </a:solidFill>
          <a:ln w="19431"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D25C5DBD-A80C-44E0-94D3-FFC15F70C400}"/>
              </a:ext>
            </a:extLst>
          </p:cNvPr>
          <p:cNvSpPr/>
          <p:nvPr/>
        </p:nvSpPr>
        <p:spPr>
          <a:xfrm rot="19221600">
            <a:off x="7469577" y="2722354"/>
            <a:ext cx="1191853" cy="352927"/>
          </a:xfrm>
          <a:custGeom>
            <a:avLst/>
            <a:gdLst>
              <a:gd name="connsiteX0" fmla="*/ 0 w 1191853"/>
              <a:gd name="connsiteY0" fmla="*/ 0 h 352927"/>
              <a:gd name="connsiteX1" fmla="*/ 1191853 w 1191853"/>
              <a:gd name="connsiteY1" fmla="*/ 0 h 352927"/>
              <a:gd name="connsiteX2" fmla="*/ 1191853 w 1191853"/>
              <a:gd name="connsiteY2" fmla="*/ 352927 h 352927"/>
              <a:gd name="connsiteX3" fmla="*/ 0 w 1191853"/>
              <a:gd name="connsiteY3" fmla="*/ 352927 h 352927"/>
            </a:gdLst>
            <a:ahLst/>
            <a:cxnLst>
              <a:cxn ang="0">
                <a:pos x="connsiteX0" y="connsiteY0"/>
              </a:cxn>
              <a:cxn ang="0">
                <a:pos x="connsiteX1" y="connsiteY1"/>
              </a:cxn>
              <a:cxn ang="0">
                <a:pos x="connsiteX2" y="connsiteY2"/>
              </a:cxn>
              <a:cxn ang="0">
                <a:pos x="connsiteX3" y="connsiteY3"/>
              </a:cxn>
            </a:cxnLst>
            <a:rect l="l" t="t" r="r" b="b"/>
            <a:pathLst>
              <a:path w="1191853" h="352927">
                <a:moveTo>
                  <a:pt x="0" y="0"/>
                </a:moveTo>
                <a:lnTo>
                  <a:pt x="1191853" y="0"/>
                </a:lnTo>
                <a:lnTo>
                  <a:pt x="1191853" y="352927"/>
                </a:lnTo>
                <a:lnTo>
                  <a:pt x="0" y="352927"/>
                </a:lnTo>
                <a:close/>
              </a:path>
            </a:pathLst>
          </a:custGeom>
          <a:solidFill>
            <a:schemeClr val="accent2"/>
          </a:solidFill>
          <a:ln w="19431"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7C272CEB-ABD3-4088-BD45-3F340756D5B5}"/>
              </a:ext>
            </a:extLst>
          </p:cNvPr>
          <p:cNvSpPr/>
          <p:nvPr/>
        </p:nvSpPr>
        <p:spPr>
          <a:xfrm>
            <a:off x="7648236" y="3016238"/>
            <a:ext cx="252799" cy="254045"/>
          </a:xfrm>
          <a:custGeom>
            <a:avLst/>
            <a:gdLst>
              <a:gd name="connsiteX0" fmla="*/ 252800 w 252799"/>
              <a:gd name="connsiteY0" fmla="*/ 127023 h 254045"/>
              <a:gd name="connsiteX1" fmla="*/ 126400 w 252799"/>
              <a:gd name="connsiteY1" fmla="*/ 254045 h 254045"/>
              <a:gd name="connsiteX2" fmla="*/ 0 w 252799"/>
              <a:gd name="connsiteY2" fmla="*/ 127023 h 254045"/>
              <a:gd name="connsiteX3" fmla="*/ 126400 w 252799"/>
              <a:gd name="connsiteY3" fmla="*/ 0 h 254045"/>
              <a:gd name="connsiteX4" fmla="*/ 252800 w 252799"/>
              <a:gd name="connsiteY4" fmla="*/ 127023 h 25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99" h="254045">
                <a:moveTo>
                  <a:pt x="252800" y="127023"/>
                </a:moveTo>
                <a:cubicBezTo>
                  <a:pt x="252800" y="197175"/>
                  <a:pt x="196208" y="254045"/>
                  <a:pt x="126400" y="254045"/>
                </a:cubicBezTo>
                <a:cubicBezTo>
                  <a:pt x="56591" y="254045"/>
                  <a:pt x="0" y="197175"/>
                  <a:pt x="0" y="127023"/>
                </a:cubicBezTo>
                <a:cubicBezTo>
                  <a:pt x="0" y="56870"/>
                  <a:pt x="56591" y="0"/>
                  <a:pt x="126400" y="0"/>
                </a:cubicBezTo>
                <a:cubicBezTo>
                  <a:pt x="196208" y="0"/>
                  <a:pt x="252800" y="56870"/>
                  <a:pt x="252800" y="127023"/>
                </a:cubicBezTo>
                <a:close/>
              </a:path>
            </a:pathLst>
          </a:custGeom>
          <a:solidFill>
            <a:srgbClr val="FFD200"/>
          </a:solidFill>
          <a:ln w="19431"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1103B691-12FB-44FF-AA47-32BFDC2FF02E}"/>
              </a:ext>
            </a:extLst>
          </p:cNvPr>
          <p:cNvSpPr/>
          <p:nvPr/>
        </p:nvSpPr>
        <p:spPr>
          <a:xfrm>
            <a:off x="5892055" y="4726742"/>
            <a:ext cx="786790" cy="806104"/>
          </a:xfrm>
          <a:custGeom>
            <a:avLst/>
            <a:gdLst>
              <a:gd name="connsiteX0" fmla="*/ 532435 w 786790"/>
              <a:gd name="connsiteY0" fmla="*/ 0 h 806104"/>
              <a:gd name="connsiteX1" fmla="*/ 405452 w 786790"/>
              <a:gd name="connsiteY1" fmla="*/ 407449 h 806104"/>
              <a:gd name="connsiteX2" fmla="*/ 186683 w 786790"/>
              <a:gd name="connsiteY2" fmla="*/ 661494 h 806104"/>
              <a:gd name="connsiteX3" fmla="*/ 0 w 786790"/>
              <a:gd name="connsiteY3" fmla="*/ 750605 h 806104"/>
              <a:gd name="connsiteX4" fmla="*/ 7584 w 786790"/>
              <a:gd name="connsiteY4" fmla="*/ 806104 h 806104"/>
              <a:gd name="connsiteX5" fmla="*/ 286442 w 786790"/>
              <a:gd name="connsiteY5" fmla="*/ 745525 h 806104"/>
              <a:gd name="connsiteX6" fmla="*/ 589801 w 786790"/>
              <a:gd name="connsiteY6" fmla="*/ 487180 h 806104"/>
              <a:gd name="connsiteX7" fmla="*/ 786791 w 786790"/>
              <a:gd name="connsiteY7" fmla="*/ 79536 h 80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6790" h="806104">
                <a:moveTo>
                  <a:pt x="532435" y="0"/>
                </a:moveTo>
                <a:lnTo>
                  <a:pt x="405452" y="407449"/>
                </a:lnTo>
                <a:cubicBezTo>
                  <a:pt x="370944" y="519067"/>
                  <a:pt x="291648" y="611149"/>
                  <a:pt x="186683" y="661494"/>
                </a:cubicBezTo>
                <a:lnTo>
                  <a:pt x="0" y="750605"/>
                </a:lnTo>
                <a:lnTo>
                  <a:pt x="7584" y="806104"/>
                </a:lnTo>
                <a:lnTo>
                  <a:pt x="286442" y="745525"/>
                </a:lnTo>
                <a:cubicBezTo>
                  <a:pt x="419288" y="706250"/>
                  <a:pt x="529456" y="612430"/>
                  <a:pt x="589801" y="487180"/>
                </a:cubicBezTo>
                <a:lnTo>
                  <a:pt x="786791" y="79536"/>
                </a:lnTo>
                <a:close/>
              </a:path>
            </a:pathLst>
          </a:custGeom>
          <a:solidFill>
            <a:srgbClr val="F4A28C"/>
          </a:solidFill>
          <a:ln w="19431"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8C6CB0C2-A4A7-44FA-831F-7977AF24C368}"/>
              </a:ext>
            </a:extLst>
          </p:cNvPr>
          <p:cNvSpPr/>
          <p:nvPr/>
        </p:nvSpPr>
        <p:spPr>
          <a:xfrm>
            <a:off x="6628675" y="4841649"/>
            <a:ext cx="276135" cy="893261"/>
          </a:xfrm>
          <a:custGeom>
            <a:avLst/>
            <a:gdLst>
              <a:gd name="connsiteX0" fmla="*/ 216630 w 276135"/>
              <a:gd name="connsiteY0" fmla="*/ 0 h 893261"/>
              <a:gd name="connsiteX1" fmla="*/ 276135 w 276135"/>
              <a:gd name="connsiteY1" fmla="*/ 873915 h 893261"/>
              <a:gd name="connsiteX2" fmla="*/ 220714 w 276135"/>
              <a:gd name="connsiteY2" fmla="*/ 893261 h 893261"/>
              <a:gd name="connsiteX3" fmla="*/ 0 w 276135"/>
              <a:gd name="connsiteY3" fmla="*/ 75823 h 893261"/>
              <a:gd name="connsiteX4" fmla="*/ 216630 w 276135"/>
              <a:gd name="connsiteY4" fmla="*/ 0 h 893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135" h="893261">
                <a:moveTo>
                  <a:pt x="216630" y="0"/>
                </a:moveTo>
                <a:lnTo>
                  <a:pt x="276135" y="873915"/>
                </a:lnTo>
                <a:lnTo>
                  <a:pt x="220714" y="893261"/>
                </a:lnTo>
                <a:lnTo>
                  <a:pt x="0" y="75823"/>
                </a:lnTo>
                <a:lnTo>
                  <a:pt x="216630" y="0"/>
                </a:lnTo>
                <a:close/>
              </a:path>
            </a:pathLst>
          </a:custGeom>
          <a:solidFill>
            <a:srgbClr val="F4A28C"/>
          </a:solidFill>
          <a:ln w="19431"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836A9A60-2A34-412A-A339-2B1C8B960EFC}"/>
              </a:ext>
            </a:extLst>
          </p:cNvPr>
          <p:cNvSpPr/>
          <p:nvPr/>
        </p:nvSpPr>
        <p:spPr>
          <a:xfrm>
            <a:off x="6810429" y="5707356"/>
            <a:ext cx="177814" cy="140301"/>
          </a:xfrm>
          <a:custGeom>
            <a:avLst/>
            <a:gdLst>
              <a:gd name="connsiteX0" fmla="*/ 105854 w 177814"/>
              <a:gd name="connsiteY0" fmla="*/ 23255 h 140301"/>
              <a:gd name="connsiteX1" fmla="*/ 157581 w 177814"/>
              <a:gd name="connsiteY1" fmla="*/ 91261 h 140301"/>
              <a:gd name="connsiteX2" fmla="*/ 118689 w 177814"/>
              <a:gd name="connsiteY2" fmla="*/ 129367 h 140301"/>
              <a:gd name="connsiteX3" fmla="*/ 67156 w 177814"/>
              <a:gd name="connsiteY3" fmla="*/ 93215 h 140301"/>
              <a:gd name="connsiteX4" fmla="*/ 14846 w 177814"/>
              <a:gd name="connsiteY4" fmla="*/ 70742 h 140301"/>
              <a:gd name="connsiteX5" fmla="*/ 650 w 177814"/>
              <a:gd name="connsiteY5" fmla="*/ 55499 h 140301"/>
              <a:gd name="connsiteX6" fmla="*/ 57433 w 177814"/>
              <a:gd name="connsiteY6" fmla="*/ 0 h 1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14" h="140301">
                <a:moveTo>
                  <a:pt x="105854" y="23255"/>
                </a:moveTo>
                <a:cubicBezTo>
                  <a:pt x="105854" y="23255"/>
                  <a:pt x="118689" y="75041"/>
                  <a:pt x="157581" y="91261"/>
                </a:cubicBezTo>
                <a:cubicBezTo>
                  <a:pt x="196473" y="107481"/>
                  <a:pt x="177027" y="163761"/>
                  <a:pt x="118689" y="129367"/>
                </a:cubicBezTo>
                <a:cubicBezTo>
                  <a:pt x="100529" y="118796"/>
                  <a:pt x="83290" y="106702"/>
                  <a:pt x="67156" y="93215"/>
                </a:cubicBezTo>
                <a:cubicBezTo>
                  <a:pt x="51990" y="81230"/>
                  <a:pt x="33946" y="73479"/>
                  <a:pt x="14846" y="70742"/>
                </a:cubicBezTo>
                <a:cubicBezTo>
                  <a:pt x="7584" y="68839"/>
                  <a:pt x="2059" y="62907"/>
                  <a:pt x="650" y="55499"/>
                </a:cubicBezTo>
                <a:cubicBezTo>
                  <a:pt x="-7128" y="26968"/>
                  <a:pt x="57433" y="0"/>
                  <a:pt x="57433" y="0"/>
                </a:cubicBezTo>
                <a:close/>
              </a:path>
            </a:pathLst>
          </a:custGeom>
          <a:solidFill>
            <a:srgbClr val="68E1FD"/>
          </a:solidFill>
          <a:ln w="19431"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F00A7942-5ACE-46DB-BCDC-A095BF311172}"/>
              </a:ext>
            </a:extLst>
          </p:cNvPr>
          <p:cNvSpPr/>
          <p:nvPr/>
        </p:nvSpPr>
        <p:spPr>
          <a:xfrm>
            <a:off x="5812515" y="5448057"/>
            <a:ext cx="87124" cy="182964"/>
          </a:xfrm>
          <a:custGeom>
            <a:avLst/>
            <a:gdLst>
              <a:gd name="connsiteX0" fmla="*/ 87124 w 87124"/>
              <a:gd name="connsiteY0" fmla="*/ 84203 h 182964"/>
              <a:gd name="connsiteX1" fmla="*/ 48232 w 87124"/>
              <a:gd name="connsiteY1" fmla="*/ 153773 h 182964"/>
              <a:gd name="connsiteX2" fmla="*/ 589 w 87124"/>
              <a:gd name="connsiteY2" fmla="*/ 134231 h 182964"/>
              <a:gd name="connsiteX3" fmla="*/ 11479 w 87124"/>
              <a:gd name="connsiteY3" fmla="*/ 75605 h 182964"/>
              <a:gd name="connsiteX4" fmla="*/ 10506 w 87124"/>
              <a:gd name="connsiteY4" fmla="*/ 22060 h 182964"/>
              <a:gd name="connsiteX5" fmla="*/ 18090 w 87124"/>
              <a:gd name="connsiteY5" fmla="*/ 4081 h 182964"/>
              <a:gd name="connsiteX6" fmla="*/ 87124 w 87124"/>
              <a:gd name="connsiteY6" fmla="*/ 31440 h 18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124" h="182964">
                <a:moveTo>
                  <a:pt x="87124" y="84203"/>
                </a:moveTo>
                <a:cubicBezTo>
                  <a:pt x="87124" y="84203"/>
                  <a:pt x="48232" y="114298"/>
                  <a:pt x="48232" y="153773"/>
                </a:cubicBezTo>
                <a:cubicBezTo>
                  <a:pt x="48232" y="193247"/>
                  <a:pt x="-6217" y="198133"/>
                  <a:pt x="589" y="134231"/>
                </a:cubicBezTo>
                <a:cubicBezTo>
                  <a:pt x="2649" y="114427"/>
                  <a:pt x="6290" y="94822"/>
                  <a:pt x="11479" y="75605"/>
                </a:cubicBezTo>
                <a:cubicBezTo>
                  <a:pt x="15925" y="57991"/>
                  <a:pt x="15589" y="39500"/>
                  <a:pt x="10506" y="22060"/>
                </a:cubicBezTo>
                <a:cubicBezTo>
                  <a:pt x="9016" y="15060"/>
                  <a:pt x="12048" y="7872"/>
                  <a:pt x="18090" y="4081"/>
                </a:cubicBezTo>
                <a:cubicBezTo>
                  <a:pt x="39287" y="-13506"/>
                  <a:pt x="87124" y="31440"/>
                  <a:pt x="87124" y="31440"/>
                </a:cubicBezTo>
                <a:close/>
              </a:path>
            </a:pathLst>
          </a:custGeom>
          <a:solidFill>
            <a:srgbClr val="68E1FD"/>
          </a:solidFill>
          <a:ln w="19431"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D2488EC8-C6E7-4C78-AB7F-341C9CE7D481}"/>
              </a:ext>
            </a:extLst>
          </p:cNvPr>
          <p:cNvSpPr/>
          <p:nvPr/>
        </p:nvSpPr>
        <p:spPr>
          <a:xfrm>
            <a:off x="6453465" y="3551296"/>
            <a:ext cx="79729" cy="143828"/>
          </a:xfrm>
          <a:custGeom>
            <a:avLst/>
            <a:gdLst>
              <a:gd name="connsiteX0" fmla="*/ 58922 w 79729"/>
              <a:gd name="connsiteY0" fmla="*/ 23841 h 143828"/>
              <a:gd name="connsiteX1" fmla="*/ 79729 w 79729"/>
              <a:gd name="connsiteY1" fmla="*/ 107872 h 143828"/>
              <a:gd name="connsiteX2" fmla="*/ 11862 w 79729"/>
              <a:gd name="connsiteY2" fmla="*/ 143829 h 143828"/>
              <a:gd name="connsiteX3" fmla="*/ 0 w 79729"/>
              <a:gd name="connsiteY3" fmla="*/ 0 h 143828"/>
              <a:gd name="connsiteX4" fmla="*/ 58922 w 79729"/>
              <a:gd name="connsiteY4" fmla="*/ 23841 h 143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29" h="143828">
                <a:moveTo>
                  <a:pt x="58922" y="23841"/>
                </a:moveTo>
                <a:lnTo>
                  <a:pt x="79729" y="107872"/>
                </a:lnTo>
                <a:lnTo>
                  <a:pt x="11862" y="143829"/>
                </a:lnTo>
                <a:lnTo>
                  <a:pt x="0" y="0"/>
                </a:lnTo>
                <a:lnTo>
                  <a:pt x="58922" y="23841"/>
                </a:lnTo>
                <a:close/>
              </a:path>
            </a:pathLst>
          </a:custGeom>
          <a:solidFill>
            <a:srgbClr val="F4A28C"/>
          </a:solidFill>
          <a:ln w="19431"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B0356C15-7CD8-4D46-B2B3-C5F7947662DB}"/>
              </a:ext>
            </a:extLst>
          </p:cNvPr>
          <p:cNvSpPr/>
          <p:nvPr/>
        </p:nvSpPr>
        <p:spPr>
          <a:xfrm>
            <a:off x="6429257" y="3443223"/>
            <a:ext cx="127696" cy="132161"/>
          </a:xfrm>
          <a:custGeom>
            <a:avLst/>
            <a:gdLst>
              <a:gd name="connsiteX0" fmla="*/ 8262 w 127696"/>
              <a:gd name="connsiteY0" fmla="*/ 27169 h 132161"/>
              <a:gd name="connsiteX1" fmla="*/ 77168 w 127696"/>
              <a:gd name="connsiteY1" fmla="*/ 6005 h 132161"/>
              <a:gd name="connsiteX2" fmla="*/ 93436 w 127696"/>
              <a:gd name="connsiteY2" fmla="*/ 19743 h 132161"/>
              <a:gd name="connsiteX3" fmla="*/ 108410 w 127696"/>
              <a:gd name="connsiteY3" fmla="*/ 123315 h 132161"/>
              <a:gd name="connsiteX4" fmla="*/ 1262 w 127696"/>
              <a:gd name="connsiteY4" fmla="*/ 80714 h 132161"/>
              <a:gd name="connsiteX5" fmla="*/ 8262 w 127696"/>
              <a:gd name="connsiteY5" fmla="*/ 27169 h 1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96" h="132161">
                <a:moveTo>
                  <a:pt x="8262" y="27169"/>
                </a:moveTo>
                <a:cubicBezTo>
                  <a:pt x="21474" y="2203"/>
                  <a:pt x="52325" y="-7272"/>
                  <a:pt x="77168" y="6005"/>
                </a:cubicBezTo>
                <a:cubicBezTo>
                  <a:pt x="83492" y="9385"/>
                  <a:pt x="89035" y="14066"/>
                  <a:pt x="93436" y="19743"/>
                </a:cubicBezTo>
                <a:cubicBezTo>
                  <a:pt x="118522" y="51401"/>
                  <a:pt x="147885" y="100842"/>
                  <a:pt x="108410" y="123315"/>
                </a:cubicBezTo>
                <a:cubicBezTo>
                  <a:pt x="47932" y="157709"/>
                  <a:pt x="1262" y="80714"/>
                  <a:pt x="1262" y="80714"/>
                </a:cubicBezTo>
                <a:cubicBezTo>
                  <a:pt x="-1761" y="62563"/>
                  <a:pt x="677" y="43919"/>
                  <a:pt x="8262" y="27169"/>
                </a:cubicBezTo>
                <a:close/>
              </a:path>
            </a:pathLst>
          </a:custGeom>
          <a:solidFill>
            <a:srgbClr val="F4A28C"/>
          </a:solidFill>
          <a:ln w="19431"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E86A9A62-2305-46DB-AEDD-B3B83F5D3FA9}"/>
              </a:ext>
            </a:extLst>
          </p:cNvPr>
          <p:cNvSpPr/>
          <p:nvPr/>
        </p:nvSpPr>
        <p:spPr>
          <a:xfrm>
            <a:off x="5917983" y="3838758"/>
            <a:ext cx="605099" cy="581353"/>
          </a:xfrm>
          <a:custGeom>
            <a:avLst/>
            <a:gdLst>
              <a:gd name="connsiteX0" fmla="*/ 241068 w 605099"/>
              <a:gd name="connsiteY0" fmla="*/ 0 h 581353"/>
              <a:gd name="connsiteX1" fmla="*/ 7714 w 605099"/>
              <a:gd name="connsiteY1" fmla="*/ 526264 h 581353"/>
              <a:gd name="connsiteX2" fmla="*/ 605099 w 605099"/>
              <a:gd name="connsiteY2" fmla="*/ 257758 h 581353"/>
            </a:gdLst>
            <a:ahLst/>
            <a:cxnLst>
              <a:cxn ang="0">
                <a:pos x="connsiteX0" y="connsiteY0"/>
              </a:cxn>
              <a:cxn ang="0">
                <a:pos x="connsiteX1" y="connsiteY1"/>
              </a:cxn>
              <a:cxn ang="0">
                <a:pos x="connsiteX2" y="connsiteY2"/>
              </a:cxn>
            </a:cxnLst>
            <a:rect l="l" t="t" r="r" b="b"/>
            <a:pathLst>
              <a:path w="605099" h="581353">
                <a:moveTo>
                  <a:pt x="241068" y="0"/>
                </a:moveTo>
                <a:cubicBezTo>
                  <a:pt x="241068" y="0"/>
                  <a:pt x="-50624" y="458649"/>
                  <a:pt x="7714" y="526264"/>
                </a:cubicBezTo>
                <a:cubicBezTo>
                  <a:pt x="193230" y="741225"/>
                  <a:pt x="605099" y="257758"/>
                  <a:pt x="605099" y="257758"/>
                </a:cubicBezTo>
                <a:close/>
              </a:path>
            </a:pathLst>
          </a:custGeom>
          <a:solidFill>
            <a:srgbClr val="F4A28C"/>
          </a:solidFill>
          <a:ln w="19431"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B70CBEDB-75AC-4C54-A59A-E1ACBDE5F3FF}"/>
              </a:ext>
            </a:extLst>
          </p:cNvPr>
          <p:cNvSpPr/>
          <p:nvPr/>
        </p:nvSpPr>
        <p:spPr>
          <a:xfrm>
            <a:off x="6124689" y="3672790"/>
            <a:ext cx="887267" cy="1003534"/>
          </a:xfrm>
          <a:custGeom>
            <a:avLst/>
            <a:gdLst>
              <a:gd name="connsiteX0" fmla="*/ 694753 w 887267"/>
              <a:gd name="connsiteY0" fmla="*/ 97375 h 1003534"/>
              <a:gd name="connsiteX1" fmla="*/ 115258 w 887267"/>
              <a:gd name="connsiteY1" fmla="*/ 87018 h 1003534"/>
              <a:gd name="connsiteX2" fmla="*/ 6943 w 887267"/>
              <a:gd name="connsiteY2" fmla="*/ 330315 h 1003534"/>
              <a:gd name="connsiteX3" fmla="*/ 279189 w 887267"/>
              <a:gd name="connsiteY3" fmla="*/ 1003535 h 1003534"/>
              <a:gd name="connsiteX4" fmla="*/ 757758 w 887267"/>
              <a:gd name="connsiteY4" fmla="*/ 971290 h 1003534"/>
              <a:gd name="connsiteX5" fmla="*/ 757758 w 887267"/>
              <a:gd name="connsiteY5" fmla="*/ 670931 h 1003534"/>
              <a:gd name="connsiteX6" fmla="*/ 823097 w 887267"/>
              <a:gd name="connsiteY6" fmla="*/ 519676 h 1003534"/>
              <a:gd name="connsiteX7" fmla="*/ 877935 w 887267"/>
              <a:gd name="connsiteY7" fmla="*/ 331487 h 1003534"/>
              <a:gd name="connsiteX8" fmla="*/ 694753 w 887267"/>
              <a:gd name="connsiteY8" fmla="*/ 97375 h 100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267" h="1003534">
                <a:moveTo>
                  <a:pt x="694753" y="97375"/>
                </a:moveTo>
                <a:cubicBezTo>
                  <a:pt x="523094" y="-28553"/>
                  <a:pt x="291264" y="-32697"/>
                  <a:pt x="115258" y="87018"/>
                </a:cubicBezTo>
                <a:cubicBezTo>
                  <a:pt x="38835" y="139195"/>
                  <a:pt x="-20865" y="217363"/>
                  <a:pt x="6943" y="330315"/>
                </a:cubicBezTo>
                <a:cubicBezTo>
                  <a:pt x="70143" y="595499"/>
                  <a:pt x="272383" y="770204"/>
                  <a:pt x="279189" y="1003535"/>
                </a:cubicBezTo>
                <a:lnTo>
                  <a:pt x="757758" y="971290"/>
                </a:lnTo>
                <a:lnTo>
                  <a:pt x="757758" y="670931"/>
                </a:lnTo>
                <a:cubicBezTo>
                  <a:pt x="757534" y="613549"/>
                  <a:pt x="781230" y="558695"/>
                  <a:pt x="823097" y="519676"/>
                </a:cubicBezTo>
                <a:cubicBezTo>
                  <a:pt x="864712" y="480592"/>
                  <a:pt x="906327" y="417863"/>
                  <a:pt x="877935" y="331487"/>
                </a:cubicBezTo>
                <a:cubicBezTo>
                  <a:pt x="852072" y="254493"/>
                  <a:pt x="786733" y="165186"/>
                  <a:pt x="694753" y="97375"/>
                </a:cubicBezTo>
                <a:close/>
              </a:path>
            </a:pathLst>
          </a:custGeom>
          <a:solidFill>
            <a:srgbClr val="68E1FD"/>
          </a:solidFill>
          <a:ln w="19431"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97B2FE68-B34A-4A31-AB9D-9D883F035183}"/>
              </a:ext>
            </a:extLst>
          </p:cNvPr>
          <p:cNvSpPr/>
          <p:nvPr/>
        </p:nvSpPr>
        <p:spPr>
          <a:xfrm>
            <a:off x="6452066" y="3518865"/>
            <a:ext cx="30182" cy="30861"/>
          </a:xfrm>
          <a:custGeom>
            <a:avLst/>
            <a:gdLst>
              <a:gd name="connsiteX0" fmla="*/ 23373 w 30182"/>
              <a:gd name="connsiteY0" fmla="*/ 5072 h 30861"/>
              <a:gd name="connsiteX1" fmla="*/ 1593 w 30182"/>
              <a:gd name="connsiteY1" fmla="*/ 8590 h 30861"/>
              <a:gd name="connsiteX2" fmla="*/ 27262 w 30182"/>
              <a:gd name="connsiteY2" fmla="*/ 28132 h 30861"/>
              <a:gd name="connsiteX3" fmla="*/ 23373 w 30182"/>
              <a:gd name="connsiteY3" fmla="*/ 5072 h 30861"/>
            </a:gdLst>
            <a:ahLst/>
            <a:cxnLst>
              <a:cxn ang="0">
                <a:pos x="connsiteX0" y="connsiteY0"/>
              </a:cxn>
              <a:cxn ang="0">
                <a:pos x="connsiteX1" y="connsiteY1"/>
              </a:cxn>
              <a:cxn ang="0">
                <a:pos x="connsiteX2" y="connsiteY2"/>
              </a:cxn>
              <a:cxn ang="0">
                <a:pos x="connsiteX3" y="connsiteY3"/>
              </a:cxn>
            </a:cxnLst>
            <a:rect l="l" t="t" r="r" b="b"/>
            <a:pathLst>
              <a:path w="30182" h="30861">
                <a:moveTo>
                  <a:pt x="23373" y="5072"/>
                </a:moveTo>
                <a:cubicBezTo>
                  <a:pt x="23373" y="5072"/>
                  <a:pt x="9761" y="-8412"/>
                  <a:pt x="1593" y="8590"/>
                </a:cubicBezTo>
                <a:cubicBezTo>
                  <a:pt x="-6574" y="25591"/>
                  <a:pt x="18900" y="36144"/>
                  <a:pt x="27262" y="28132"/>
                </a:cubicBezTo>
                <a:cubicBezTo>
                  <a:pt x="35624" y="20119"/>
                  <a:pt x="23373" y="5072"/>
                  <a:pt x="23373" y="5072"/>
                </a:cubicBezTo>
                <a:close/>
              </a:path>
            </a:pathLst>
          </a:custGeom>
          <a:solidFill>
            <a:srgbClr val="F4A28C"/>
          </a:solidFill>
          <a:ln w="19431"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0390E04B-0D6C-4BEB-BFB7-6D65C49AFFB4}"/>
              </a:ext>
            </a:extLst>
          </p:cNvPr>
          <p:cNvSpPr/>
          <p:nvPr/>
        </p:nvSpPr>
        <p:spPr>
          <a:xfrm>
            <a:off x="6491774" y="3895234"/>
            <a:ext cx="390089" cy="775032"/>
          </a:xfrm>
          <a:custGeom>
            <a:avLst/>
            <a:gdLst>
              <a:gd name="connsiteX0" fmla="*/ 90813 w 390089"/>
              <a:gd name="connsiteY0" fmla="*/ 0 h 775032"/>
              <a:gd name="connsiteX1" fmla="*/ 107343 w 390089"/>
              <a:gd name="connsiteY1" fmla="*/ 392206 h 775032"/>
              <a:gd name="connsiteX2" fmla="*/ 0 w 390089"/>
              <a:gd name="connsiteY2" fmla="*/ 775032 h 775032"/>
              <a:gd name="connsiteX3" fmla="*/ 390089 w 390089"/>
              <a:gd name="connsiteY3" fmla="*/ 748846 h 775032"/>
              <a:gd name="connsiteX4" fmla="*/ 390089 w 390089"/>
              <a:gd name="connsiteY4" fmla="*/ 577659 h 775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89" h="775032">
                <a:moveTo>
                  <a:pt x="90813" y="0"/>
                </a:moveTo>
                <a:cubicBezTo>
                  <a:pt x="90813" y="0"/>
                  <a:pt x="-12640" y="198546"/>
                  <a:pt x="107343" y="392206"/>
                </a:cubicBezTo>
                <a:cubicBezTo>
                  <a:pt x="227325" y="585867"/>
                  <a:pt x="0" y="775032"/>
                  <a:pt x="0" y="775032"/>
                </a:cubicBezTo>
                <a:lnTo>
                  <a:pt x="390089" y="748846"/>
                </a:lnTo>
                <a:lnTo>
                  <a:pt x="390089" y="577659"/>
                </a:lnTo>
                <a:close/>
              </a:path>
            </a:pathLst>
          </a:custGeom>
          <a:solidFill>
            <a:srgbClr val="000000">
              <a:alpha val="8000"/>
            </a:srgbClr>
          </a:solidFill>
          <a:ln w="19431"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EA96C52E-31C0-4874-B02C-A4DA46ADABD2}"/>
              </a:ext>
            </a:extLst>
          </p:cNvPr>
          <p:cNvSpPr/>
          <p:nvPr/>
        </p:nvSpPr>
        <p:spPr>
          <a:xfrm>
            <a:off x="6361827" y="3372121"/>
            <a:ext cx="283787" cy="474779"/>
          </a:xfrm>
          <a:custGeom>
            <a:avLst/>
            <a:gdLst>
              <a:gd name="connsiteX0" fmla="*/ 21438 w 283787"/>
              <a:gd name="connsiteY0" fmla="*/ 404102 h 474779"/>
              <a:gd name="connsiteX1" fmla="*/ 13271 w 283787"/>
              <a:gd name="connsiteY1" fmla="*/ 185233 h 474779"/>
              <a:gd name="connsiteX2" fmla="*/ 14437 w 283787"/>
              <a:gd name="connsiteY2" fmla="*/ 61532 h 474779"/>
              <a:gd name="connsiteX3" fmla="*/ 152310 w 283787"/>
              <a:gd name="connsiteY3" fmla="*/ 52152 h 474779"/>
              <a:gd name="connsiteX4" fmla="*/ 132864 w 283787"/>
              <a:gd name="connsiteY4" fmla="*/ 132079 h 474779"/>
              <a:gd name="connsiteX5" fmla="*/ 281238 w 283787"/>
              <a:gd name="connsiteY5" fmla="*/ 349580 h 474779"/>
              <a:gd name="connsiteX6" fmla="*/ 21438 w 283787"/>
              <a:gd name="connsiteY6" fmla="*/ 404102 h 474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787" h="474779">
                <a:moveTo>
                  <a:pt x="21438" y="404102"/>
                </a:moveTo>
                <a:cubicBezTo>
                  <a:pt x="30578" y="368145"/>
                  <a:pt x="73165" y="302875"/>
                  <a:pt x="13271" y="185233"/>
                </a:cubicBezTo>
                <a:cubicBezTo>
                  <a:pt x="-4824" y="145911"/>
                  <a:pt x="-4395" y="100503"/>
                  <a:pt x="14437" y="61532"/>
                </a:cubicBezTo>
                <a:cubicBezTo>
                  <a:pt x="71414" y="-35005"/>
                  <a:pt x="163200" y="-1979"/>
                  <a:pt x="152310" y="52152"/>
                </a:cubicBezTo>
                <a:cubicBezTo>
                  <a:pt x="141421" y="106283"/>
                  <a:pt x="132864" y="132079"/>
                  <a:pt x="132864" y="132079"/>
                </a:cubicBezTo>
                <a:cubicBezTo>
                  <a:pt x="132864" y="132079"/>
                  <a:pt x="306713" y="257342"/>
                  <a:pt x="281238" y="349580"/>
                </a:cubicBezTo>
                <a:cubicBezTo>
                  <a:pt x="259653" y="431656"/>
                  <a:pt x="-17260" y="553793"/>
                  <a:pt x="21438" y="404102"/>
                </a:cubicBezTo>
                <a:close/>
              </a:path>
            </a:pathLst>
          </a:custGeom>
          <a:solidFill>
            <a:srgbClr val="24285B"/>
          </a:solidFill>
          <a:ln w="19431"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1986C44B-8D85-4425-98A4-5FE48688AC2A}"/>
              </a:ext>
            </a:extLst>
          </p:cNvPr>
          <p:cNvSpPr/>
          <p:nvPr/>
        </p:nvSpPr>
        <p:spPr>
          <a:xfrm>
            <a:off x="6220306" y="4553601"/>
            <a:ext cx="741092" cy="694715"/>
          </a:xfrm>
          <a:custGeom>
            <a:avLst/>
            <a:gdLst>
              <a:gd name="connsiteX0" fmla="*/ 161986 w 741092"/>
              <a:gd name="connsiteY0" fmla="*/ 0 h 694715"/>
              <a:gd name="connsiteX1" fmla="*/ 661557 w 741092"/>
              <a:gd name="connsiteY1" fmla="*/ 0 h 694715"/>
              <a:gd name="connsiteX2" fmla="*/ 741092 w 741092"/>
              <a:gd name="connsiteY2" fmla="*/ 694715 h 694715"/>
              <a:gd name="connsiteX3" fmla="*/ 0 w 741092"/>
              <a:gd name="connsiteY3" fmla="*/ 661103 h 694715"/>
              <a:gd name="connsiteX4" fmla="*/ 161986 w 741092"/>
              <a:gd name="connsiteY4" fmla="*/ 0 h 694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092" h="694715">
                <a:moveTo>
                  <a:pt x="161986" y="0"/>
                </a:moveTo>
                <a:lnTo>
                  <a:pt x="661557" y="0"/>
                </a:lnTo>
                <a:lnTo>
                  <a:pt x="741092" y="694715"/>
                </a:lnTo>
                <a:lnTo>
                  <a:pt x="0" y="661103"/>
                </a:lnTo>
                <a:lnTo>
                  <a:pt x="161986" y="0"/>
                </a:lnTo>
                <a:close/>
              </a:path>
            </a:pathLst>
          </a:custGeom>
          <a:solidFill>
            <a:schemeClr val="accent2"/>
          </a:solidFill>
          <a:ln w="19431"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D106AE97-F152-4CFB-82F7-8904AAFA22D1}"/>
              </a:ext>
            </a:extLst>
          </p:cNvPr>
          <p:cNvSpPr/>
          <p:nvPr/>
        </p:nvSpPr>
        <p:spPr>
          <a:xfrm>
            <a:off x="6533062" y="3220416"/>
            <a:ext cx="1182141" cy="904569"/>
          </a:xfrm>
          <a:custGeom>
            <a:avLst/>
            <a:gdLst>
              <a:gd name="connsiteX0" fmla="*/ 12189 w 1182141"/>
              <a:gd name="connsiteY0" fmla="*/ 796759 h 904569"/>
              <a:gd name="connsiteX1" fmla="*/ 83295 w 1182141"/>
              <a:gd name="connsiteY1" fmla="*/ 610457 h 904569"/>
              <a:gd name="connsiteX2" fmla="*/ 84917 w 1182141"/>
              <a:gd name="connsiteY2" fmla="*/ 609742 h 904569"/>
              <a:gd name="connsiteX3" fmla="*/ 189343 w 1182141"/>
              <a:gd name="connsiteY3" fmla="*/ 575349 h 904569"/>
              <a:gd name="connsiteX4" fmla="*/ 988579 w 1182141"/>
              <a:gd name="connsiteY4" fmla="*/ 85433 h 904569"/>
              <a:gd name="connsiteX5" fmla="*/ 1139287 w 1182141"/>
              <a:gd name="connsiteY5" fmla="*/ 4920 h 904569"/>
              <a:gd name="connsiteX6" fmla="*/ 1077448 w 1182141"/>
              <a:gd name="connsiteY6" fmla="*/ 111228 h 904569"/>
              <a:gd name="connsiteX7" fmla="*/ 206456 w 1182141"/>
              <a:gd name="connsiteY7" fmla="*/ 901894 h 904569"/>
              <a:gd name="connsiteX8" fmla="*/ 11994 w 1182141"/>
              <a:gd name="connsiteY8" fmla="*/ 796759 h 90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2141" h="904569">
                <a:moveTo>
                  <a:pt x="12189" y="796759"/>
                </a:moveTo>
                <a:cubicBezTo>
                  <a:pt x="-19369" y="725581"/>
                  <a:pt x="12466" y="642171"/>
                  <a:pt x="83295" y="610457"/>
                </a:cubicBezTo>
                <a:cubicBezTo>
                  <a:pt x="83834" y="610215"/>
                  <a:pt x="84375" y="609977"/>
                  <a:pt x="84917" y="609742"/>
                </a:cubicBezTo>
                <a:cubicBezTo>
                  <a:pt x="118828" y="595689"/>
                  <a:pt x="153733" y="584193"/>
                  <a:pt x="189343" y="575349"/>
                </a:cubicBezTo>
                <a:cubicBezTo>
                  <a:pt x="402084" y="520632"/>
                  <a:pt x="771560" y="371918"/>
                  <a:pt x="988579" y="85433"/>
                </a:cubicBezTo>
                <a:cubicBezTo>
                  <a:pt x="988579" y="85433"/>
                  <a:pt x="1051196" y="-24197"/>
                  <a:pt x="1139287" y="4920"/>
                </a:cubicBezTo>
                <a:cubicBezTo>
                  <a:pt x="1227378" y="34038"/>
                  <a:pt x="1166123" y="137024"/>
                  <a:pt x="1077448" y="111228"/>
                </a:cubicBezTo>
                <a:cubicBezTo>
                  <a:pt x="1077448" y="111228"/>
                  <a:pt x="812397" y="790115"/>
                  <a:pt x="206456" y="901894"/>
                </a:cubicBezTo>
                <a:cubicBezTo>
                  <a:pt x="125267" y="916099"/>
                  <a:pt x="44939" y="872670"/>
                  <a:pt x="11994" y="796759"/>
                </a:cubicBezTo>
                <a:close/>
              </a:path>
            </a:pathLst>
          </a:custGeom>
          <a:solidFill>
            <a:srgbClr val="F4A28C"/>
          </a:solidFill>
          <a:ln w="19431"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62BBBDEE-780C-4129-B318-89656AF2D809}"/>
              </a:ext>
            </a:extLst>
          </p:cNvPr>
          <p:cNvSpPr/>
          <p:nvPr/>
        </p:nvSpPr>
        <p:spPr>
          <a:xfrm>
            <a:off x="8881898" y="3199599"/>
            <a:ext cx="2177174" cy="2208570"/>
          </a:xfrm>
          <a:custGeom>
            <a:avLst/>
            <a:gdLst>
              <a:gd name="connsiteX0" fmla="*/ 1600611 w 2177174"/>
              <a:gd name="connsiteY0" fmla="*/ 1667454 h 2208570"/>
              <a:gd name="connsiteX1" fmla="*/ 1495408 w 2177174"/>
              <a:gd name="connsiteY1" fmla="*/ 1975435 h 2208570"/>
              <a:gd name="connsiteX2" fmla="*/ 1440181 w 2177174"/>
              <a:gd name="connsiteY2" fmla="*/ 2208570 h 2208570"/>
              <a:gd name="connsiteX3" fmla="*/ 1699398 w 2177174"/>
              <a:gd name="connsiteY3" fmla="*/ 2208570 h 2208570"/>
              <a:gd name="connsiteX4" fmla="*/ 1901832 w 2177174"/>
              <a:gd name="connsiteY4" fmla="*/ 1662569 h 2208570"/>
              <a:gd name="connsiteX5" fmla="*/ 2017342 w 2177174"/>
              <a:gd name="connsiteY5" fmla="*/ 2208570 h 2208570"/>
              <a:gd name="connsiteX6" fmla="*/ 2135769 w 2177174"/>
              <a:gd name="connsiteY6" fmla="*/ 2208570 h 2208570"/>
              <a:gd name="connsiteX7" fmla="*/ 2176995 w 2177174"/>
              <a:gd name="connsiteY7" fmla="*/ 2105975 h 2208570"/>
              <a:gd name="connsiteX8" fmla="*/ 2158910 w 2177174"/>
              <a:gd name="connsiteY8" fmla="*/ 1952571 h 2208570"/>
              <a:gd name="connsiteX9" fmla="*/ 2109516 w 2177174"/>
              <a:gd name="connsiteY9" fmla="*/ 1479852 h 2208570"/>
              <a:gd name="connsiteX10" fmla="*/ 2115545 w 2177174"/>
              <a:gd name="connsiteY10" fmla="*/ 880306 h 2208570"/>
              <a:gd name="connsiteX11" fmla="*/ 1986617 w 2177174"/>
              <a:gd name="connsiteY11" fmla="*/ 558255 h 2208570"/>
              <a:gd name="connsiteX12" fmla="*/ 1974560 w 2177174"/>
              <a:gd name="connsiteY12" fmla="*/ 549070 h 2208570"/>
              <a:gd name="connsiteX13" fmla="*/ 1992062 w 2177174"/>
              <a:gd name="connsiteY13" fmla="*/ 337040 h 2208570"/>
              <a:gd name="connsiteX14" fmla="*/ 2004507 w 2177174"/>
              <a:gd name="connsiteY14" fmla="*/ 131459 h 2208570"/>
              <a:gd name="connsiteX15" fmla="*/ 1889581 w 2177174"/>
              <a:gd name="connsiteY15" fmla="*/ 26519 h 2208570"/>
              <a:gd name="connsiteX16" fmla="*/ 1831242 w 2177174"/>
              <a:gd name="connsiteY16" fmla="*/ 239331 h 2208570"/>
              <a:gd name="connsiteX17" fmla="*/ 1567553 w 2177174"/>
              <a:gd name="connsiteY17" fmla="*/ 338604 h 2208570"/>
              <a:gd name="connsiteX18" fmla="*/ 688199 w 2177174"/>
              <a:gd name="connsiteY18" fmla="*/ 332936 h 2208570"/>
              <a:gd name="connsiteX19" fmla="*/ 0 w 2177174"/>
              <a:gd name="connsiteY19" fmla="*/ 332936 h 2208570"/>
              <a:gd name="connsiteX20" fmla="*/ 0 w 2177174"/>
              <a:gd name="connsiteY20" fmla="*/ 1612346 h 2208570"/>
              <a:gd name="connsiteX21" fmla="*/ 1623169 w 2177174"/>
              <a:gd name="connsiteY21" fmla="*/ 1612346 h 2208570"/>
              <a:gd name="connsiteX22" fmla="*/ 1600611 w 2177174"/>
              <a:gd name="connsiteY22" fmla="*/ 1667454 h 220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7174" h="2208570">
                <a:moveTo>
                  <a:pt x="1600611" y="1667454"/>
                </a:moveTo>
                <a:cubicBezTo>
                  <a:pt x="1561719" y="1768812"/>
                  <a:pt x="1526651" y="1871472"/>
                  <a:pt x="1495408" y="1975435"/>
                </a:cubicBezTo>
                <a:cubicBezTo>
                  <a:pt x="1489185" y="1996149"/>
                  <a:pt x="1462544" y="2123954"/>
                  <a:pt x="1440181" y="2208570"/>
                </a:cubicBezTo>
                <a:lnTo>
                  <a:pt x="1699398" y="2208570"/>
                </a:lnTo>
                <a:cubicBezTo>
                  <a:pt x="1716717" y="2011571"/>
                  <a:pt x="1786657" y="1822929"/>
                  <a:pt x="1901832" y="1662569"/>
                </a:cubicBezTo>
                <a:cubicBezTo>
                  <a:pt x="1904360" y="1851344"/>
                  <a:pt x="1911360" y="2053407"/>
                  <a:pt x="2017342" y="2208570"/>
                </a:cubicBezTo>
                <a:lnTo>
                  <a:pt x="2135769" y="2208570"/>
                </a:lnTo>
                <a:cubicBezTo>
                  <a:pt x="2160041" y="2179662"/>
                  <a:pt x="2174485" y="2143715"/>
                  <a:pt x="2176995" y="2105975"/>
                </a:cubicBezTo>
                <a:cubicBezTo>
                  <a:pt x="2178330" y="2054233"/>
                  <a:pt x="2172239" y="2002567"/>
                  <a:pt x="2158910" y="1952571"/>
                </a:cubicBezTo>
                <a:cubicBezTo>
                  <a:pt x="2126817" y="1797045"/>
                  <a:pt x="2110270" y="1638685"/>
                  <a:pt x="2109516" y="1479852"/>
                </a:cubicBezTo>
                <a:cubicBezTo>
                  <a:pt x="2109516" y="1279938"/>
                  <a:pt x="2132657" y="1079633"/>
                  <a:pt x="2115545" y="880306"/>
                </a:cubicBezTo>
                <a:cubicBezTo>
                  <a:pt x="2105238" y="762077"/>
                  <a:pt x="2076652" y="636227"/>
                  <a:pt x="1986617" y="558255"/>
                </a:cubicBezTo>
                <a:cubicBezTo>
                  <a:pt x="1982851" y="554871"/>
                  <a:pt x="1978819" y="551799"/>
                  <a:pt x="1974560" y="549070"/>
                </a:cubicBezTo>
                <a:cubicBezTo>
                  <a:pt x="1983506" y="478719"/>
                  <a:pt x="1987978" y="407587"/>
                  <a:pt x="1992062" y="337040"/>
                </a:cubicBezTo>
                <a:lnTo>
                  <a:pt x="2004507" y="131459"/>
                </a:lnTo>
                <a:cubicBezTo>
                  <a:pt x="2008786" y="61695"/>
                  <a:pt x="1969699" y="-51844"/>
                  <a:pt x="1889581" y="26519"/>
                </a:cubicBezTo>
                <a:cubicBezTo>
                  <a:pt x="1824242" y="90226"/>
                  <a:pt x="1846994" y="163312"/>
                  <a:pt x="1831242" y="239331"/>
                </a:cubicBezTo>
                <a:cubicBezTo>
                  <a:pt x="1806351" y="358145"/>
                  <a:pt x="1659922" y="342707"/>
                  <a:pt x="1567553" y="338604"/>
                </a:cubicBezTo>
                <a:cubicBezTo>
                  <a:pt x="1275861" y="325510"/>
                  <a:pt x="981057" y="332936"/>
                  <a:pt x="688199" y="332936"/>
                </a:cubicBezTo>
                <a:lnTo>
                  <a:pt x="0" y="332936"/>
                </a:lnTo>
                <a:lnTo>
                  <a:pt x="0" y="1612346"/>
                </a:lnTo>
                <a:lnTo>
                  <a:pt x="1623169" y="1612346"/>
                </a:lnTo>
                <a:cubicBezTo>
                  <a:pt x="1615390" y="1630715"/>
                  <a:pt x="1607612" y="1649085"/>
                  <a:pt x="1600611" y="1667454"/>
                </a:cubicBezTo>
                <a:close/>
              </a:path>
            </a:pathLst>
          </a:custGeom>
          <a:solidFill>
            <a:srgbClr val="000000">
              <a:alpha val="8000"/>
            </a:srgbClr>
          </a:solidFill>
          <a:ln w="19431"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D0AC9AF3-EEB5-441D-A624-A5F667B6F1E6}"/>
              </a:ext>
            </a:extLst>
          </p:cNvPr>
          <p:cNvSpPr/>
          <p:nvPr/>
        </p:nvSpPr>
        <p:spPr>
          <a:xfrm>
            <a:off x="10265142" y="5672963"/>
            <a:ext cx="215617" cy="110802"/>
          </a:xfrm>
          <a:custGeom>
            <a:avLst/>
            <a:gdLst>
              <a:gd name="connsiteX0" fmla="*/ 149500 w 215617"/>
              <a:gd name="connsiteY0" fmla="*/ 0 h 110802"/>
              <a:gd name="connsiteX1" fmla="*/ 60048 w 215617"/>
              <a:gd name="connsiteY1" fmla="*/ 22473 h 110802"/>
              <a:gd name="connsiteX2" fmla="*/ 13960 w 215617"/>
              <a:gd name="connsiteY2" fmla="*/ 75822 h 110802"/>
              <a:gd name="connsiteX3" fmla="*/ 177697 w 215617"/>
              <a:gd name="connsiteY3" fmla="*/ 110803 h 110802"/>
              <a:gd name="connsiteX4" fmla="*/ 215617 w 215617"/>
              <a:gd name="connsiteY4" fmla="*/ 22668 h 110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17" h="110802">
                <a:moveTo>
                  <a:pt x="149500" y="0"/>
                </a:moveTo>
                <a:cubicBezTo>
                  <a:pt x="149500" y="0"/>
                  <a:pt x="106524" y="42601"/>
                  <a:pt x="60048" y="22473"/>
                </a:cubicBezTo>
                <a:cubicBezTo>
                  <a:pt x="13572" y="2345"/>
                  <a:pt x="-20264" y="42015"/>
                  <a:pt x="13960" y="75822"/>
                </a:cubicBezTo>
                <a:cubicBezTo>
                  <a:pt x="48186" y="109630"/>
                  <a:pt x="177697" y="110803"/>
                  <a:pt x="177697" y="110803"/>
                </a:cubicBezTo>
                <a:lnTo>
                  <a:pt x="215617" y="22668"/>
                </a:lnTo>
                <a:close/>
              </a:path>
            </a:pathLst>
          </a:custGeom>
          <a:solidFill>
            <a:srgbClr val="68E1FD"/>
          </a:solidFill>
          <a:ln w="19431"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7406F406-C18D-4EE6-8347-DFA249111255}"/>
              </a:ext>
            </a:extLst>
          </p:cNvPr>
          <p:cNvSpPr/>
          <p:nvPr/>
        </p:nvSpPr>
        <p:spPr>
          <a:xfrm>
            <a:off x="11104849" y="5596944"/>
            <a:ext cx="138976" cy="222660"/>
          </a:xfrm>
          <a:custGeom>
            <a:avLst/>
            <a:gdLst>
              <a:gd name="connsiteX0" fmla="*/ 31439 w 138976"/>
              <a:gd name="connsiteY0" fmla="*/ 56281 h 222660"/>
              <a:gd name="connsiteX1" fmla="*/ 17438 w 138976"/>
              <a:gd name="connsiteY1" fmla="*/ 152427 h 222660"/>
              <a:gd name="connsiteX2" fmla="*/ 46607 w 138976"/>
              <a:gd name="connsiteY2" fmla="*/ 217697 h 222660"/>
              <a:gd name="connsiteX3" fmla="*/ 138976 w 138976"/>
              <a:gd name="connsiteY3" fmla="*/ 70351 h 222660"/>
              <a:gd name="connsiteX4" fmla="*/ 76165 w 138976"/>
              <a:gd name="connsiteY4" fmla="*/ 0 h 222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76" h="222660">
                <a:moveTo>
                  <a:pt x="31439" y="56281"/>
                </a:moveTo>
                <a:cubicBezTo>
                  <a:pt x="31439" y="56281"/>
                  <a:pt x="52441" y="114907"/>
                  <a:pt x="17438" y="152427"/>
                </a:cubicBezTo>
                <a:cubicBezTo>
                  <a:pt x="-17565" y="189948"/>
                  <a:pt x="4215" y="238412"/>
                  <a:pt x="46607" y="217697"/>
                </a:cubicBezTo>
                <a:cubicBezTo>
                  <a:pt x="89000" y="196983"/>
                  <a:pt x="138976" y="70351"/>
                  <a:pt x="138976" y="70351"/>
                </a:cubicBezTo>
                <a:lnTo>
                  <a:pt x="76165" y="0"/>
                </a:lnTo>
                <a:close/>
              </a:path>
            </a:pathLst>
          </a:custGeom>
          <a:solidFill>
            <a:srgbClr val="68E1FD"/>
          </a:solidFill>
          <a:ln w="19431"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40C759B7-5B67-4E60-A51F-F083E0BA4D6A}"/>
              </a:ext>
            </a:extLst>
          </p:cNvPr>
          <p:cNvSpPr/>
          <p:nvPr/>
        </p:nvSpPr>
        <p:spPr>
          <a:xfrm>
            <a:off x="10645662" y="4562004"/>
            <a:ext cx="618522" cy="1116820"/>
          </a:xfrm>
          <a:custGeom>
            <a:avLst/>
            <a:gdLst>
              <a:gd name="connsiteX0" fmla="*/ 605553 w 618522"/>
              <a:gd name="connsiteY0" fmla="*/ 195 h 1116820"/>
              <a:gd name="connsiteX1" fmla="*/ 572106 w 618522"/>
              <a:gd name="connsiteY1" fmla="*/ 282967 h 1116820"/>
              <a:gd name="connsiteX2" fmla="*/ 572106 w 618522"/>
              <a:gd name="connsiteY2" fmla="*/ 1038653 h 1116820"/>
              <a:gd name="connsiteX3" fmla="*/ 493348 w 618522"/>
              <a:gd name="connsiteY3" fmla="*/ 1116821 h 1116820"/>
              <a:gd name="connsiteX4" fmla="*/ 246577 w 618522"/>
              <a:gd name="connsiteY4" fmla="*/ 258149 h 1116820"/>
              <a:gd name="connsiteX5" fmla="*/ 0 w 618522"/>
              <a:gd name="connsiteY5" fmla="*/ 0 h 111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522" h="1116820">
                <a:moveTo>
                  <a:pt x="605553" y="195"/>
                </a:moveTo>
                <a:cubicBezTo>
                  <a:pt x="605553" y="195"/>
                  <a:pt x="650862" y="189752"/>
                  <a:pt x="572106" y="282967"/>
                </a:cubicBezTo>
                <a:cubicBezTo>
                  <a:pt x="493348" y="376182"/>
                  <a:pt x="372783" y="817830"/>
                  <a:pt x="572106" y="1038653"/>
                </a:cubicBezTo>
                <a:lnTo>
                  <a:pt x="493348" y="1116821"/>
                </a:lnTo>
                <a:cubicBezTo>
                  <a:pt x="493348" y="1116821"/>
                  <a:pt x="148179" y="930391"/>
                  <a:pt x="246577" y="258149"/>
                </a:cubicBezTo>
                <a:lnTo>
                  <a:pt x="0" y="0"/>
                </a:lnTo>
                <a:close/>
              </a:path>
            </a:pathLst>
          </a:custGeom>
          <a:solidFill>
            <a:schemeClr val="accent2"/>
          </a:solidFill>
          <a:ln w="19431"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933F5DDA-9DA7-438A-A7A8-866D13B9B6B5}"/>
              </a:ext>
            </a:extLst>
          </p:cNvPr>
          <p:cNvSpPr/>
          <p:nvPr/>
        </p:nvSpPr>
        <p:spPr>
          <a:xfrm>
            <a:off x="10392863" y="4562199"/>
            <a:ext cx="546825" cy="1136363"/>
          </a:xfrm>
          <a:custGeom>
            <a:avLst/>
            <a:gdLst>
              <a:gd name="connsiteX0" fmla="*/ 252800 w 546825"/>
              <a:gd name="connsiteY0" fmla="*/ 0 h 1136363"/>
              <a:gd name="connsiteX1" fmla="*/ 0 w 546825"/>
              <a:gd name="connsiteY1" fmla="*/ 1116821 h 1136363"/>
              <a:gd name="connsiteX2" fmla="*/ 126595 w 546825"/>
              <a:gd name="connsiteY2" fmla="*/ 1136363 h 1136363"/>
              <a:gd name="connsiteX3" fmla="*/ 546825 w 546825"/>
              <a:gd name="connsiteY3" fmla="*/ 213789 h 1136363"/>
            </a:gdLst>
            <a:ahLst/>
            <a:cxnLst>
              <a:cxn ang="0">
                <a:pos x="connsiteX0" y="connsiteY0"/>
              </a:cxn>
              <a:cxn ang="0">
                <a:pos x="connsiteX1" y="connsiteY1"/>
              </a:cxn>
              <a:cxn ang="0">
                <a:pos x="connsiteX2" y="connsiteY2"/>
              </a:cxn>
              <a:cxn ang="0">
                <a:pos x="connsiteX3" y="connsiteY3"/>
              </a:cxn>
            </a:cxnLst>
            <a:rect l="l" t="t" r="r" b="b"/>
            <a:pathLst>
              <a:path w="546825" h="1136363">
                <a:moveTo>
                  <a:pt x="252800" y="0"/>
                </a:moveTo>
                <a:lnTo>
                  <a:pt x="0" y="1116821"/>
                </a:lnTo>
                <a:lnTo>
                  <a:pt x="126595" y="1136363"/>
                </a:lnTo>
                <a:cubicBezTo>
                  <a:pt x="126595" y="1136363"/>
                  <a:pt x="379394" y="370906"/>
                  <a:pt x="546825" y="213789"/>
                </a:cubicBezTo>
                <a:close/>
              </a:path>
            </a:pathLst>
          </a:custGeom>
          <a:solidFill>
            <a:schemeClr val="accent2"/>
          </a:solidFill>
          <a:ln w="19431"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39EFCC7F-38E7-4989-B565-98E8CDBB4C32}"/>
              </a:ext>
            </a:extLst>
          </p:cNvPr>
          <p:cNvSpPr/>
          <p:nvPr/>
        </p:nvSpPr>
        <p:spPr>
          <a:xfrm>
            <a:off x="10359091" y="3580218"/>
            <a:ext cx="262068" cy="527631"/>
          </a:xfrm>
          <a:custGeom>
            <a:avLst/>
            <a:gdLst>
              <a:gd name="connsiteX0" fmla="*/ 227844 w 262068"/>
              <a:gd name="connsiteY0" fmla="*/ 0 h 527631"/>
              <a:gd name="connsiteX1" fmla="*/ 4214 w 262068"/>
              <a:gd name="connsiteY1" fmla="*/ 527632 h 527631"/>
              <a:gd name="connsiteX2" fmla="*/ 262069 w 262068"/>
              <a:gd name="connsiteY2" fmla="*/ 505550 h 527631"/>
            </a:gdLst>
            <a:ahLst/>
            <a:cxnLst>
              <a:cxn ang="0">
                <a:pos x="connsiteX0" y="connsiteY0"/>
              </a:cxn>
              <a:cxn ang="0">
                <a:pos x="connsiteX1" y="connsiteY1"/>
              </a:cxn>
              <a:cxn ang="0">
                <a:pos x="connsiteX2" y="connsiteY2"/>
              </a:cxn>
            </a:cxnLst>
            <a:rect l="l" t="t" r="r" b="b"/>
            <a:pathLst>
              <a:path w="262068" h="527631">
                <a:moveTo>
                  <a:pt x="227844" y="0"/>
                </a:moveTo>
                <a:cubicBezTo>
                  <a:pt x="227844" y="0"/>
                  <a:pt x="-36235" y="113148"/>
                  <a:pt x="4214" y="527632"/>
                </a:cubicBezTo>
                <a:lnTo>
                  <a:pt x="262069" y="505550"/>
                </a:lnTo>
                <a:close/>
              </a:path>
            </a:pathLst>
          </a:custGeom>
          <a:solidFill>
            <a:srgbClr val="68E1FD"/>
          </a:solidFill>
          <a:ln w="19431"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E07FE31A-3A1F-4114-BA6D-7AA71E485976}"/>
              </a:ext>
            </a:extLst>
          </p:cNvPr>
          <p:cNvSpPr/>
          <p:nvPr/>
        </p:nvSpPr>
        <p:spPr>
          <a:xfrm>
            <a:off x="10359091" y="3580218"/>
            <a:ext cx="262068" cy="527631"/>
          </a:xfrm>
          <a:custGeom>
            <a:avLst/>
            <a:gdLst>
              <a:gd name="connsiteX0" fmla="*/ 227844 w 262068"/>
              <a:gd name="connsiteY0" fmla="*/ 0 h 527631"/>
              <a:gd name="connsiteX1" fmla="*/ 4214 w 262068"/>
              <a:gd name="connsiteY1" fmla="*/ 527632 h 527631"/>
              <a:gd name="connsiteX2" fmla="*/ 262069 w 262068"/>
              <a:gd name="connsiteY2" fmla="*/ 505550 h 527631"/>
            </a:gdLst>
            <a:ahLst/>
            <a:cxnLst>
              <a:cxn ang="0">
                <a:pos x="connsiteX0" y="connsiteY0"/>
              </a:cxn>
              <a:cxn ang="0">
                <a:pos x="connsiteX1" y="connsiteY1"/>
              </a:cxn>
              <a:cxn ang="0">
                <a:pos x="connsiteX2" y="connsiteY2"/>
              </a:cxn>
            </a:cxnLst>
            <a:rect l="l" t="t" r="r" b="b"/>
            <a:pathLst>
              <a:path w="262068" h="527631">
                <a:moveTo>
                  <a:pt x="227844" y="0"/>
                </a:moveTo>
                <a:cubicBezTo>
                  <a:pt x="227844" y="0"/>
                  <a:pt x="-36235" y="113148"/>
                  <a:pt x="4214" y="527632"/>
                </a:cubicBezTo>
                <a:lnTo>
                  <a:pt x="262069" y="505550"/>
                </a:lnTo>
                <a:close/>
              </a:path>
            </a:pathLst>
          </a:custGeom>
          <a:solidFill>
            <a:srgbClr val="FFFFFF">
              <a:alpha val="36000"/>
            </a:srgbClr>
          </a:solidFill>
          <a:ln w="19431"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E03217D2-1B82-44D6-94D3-01ADEFB6365B}"/>
              </a:ext>
            </a:extLst>
          </p:cNvPr>
          <p:cNvSpPr/>
          <p:nvPr/>
        </p:nvSpPr>
        <p:spPr>
          <a:xfrm>
            <a:off x="10800453" y="3269892"/>
            <a:ext cx="157319" cy="269287"/>
          </a:xfrm>
          <a:custGeom>
            <a:avLst/>
            <a:gdLst>
              <a:gd name="connsiteX0" fmla="*/ 157320 w 157319"/>
              <a:gd name="connsiteY0" fmla="*/ 0 h 269287"/>
              <a:gd name="connsiteX1" fmla="*/ 147207 w 157319"/>
              <a:gd name="connsiteY1" fmla="*/ 269288 h 269287"/>
              <a:gd name="connsiteX2" fmla="*/ 0 w 157319"/>
              <a:gd name="connsiteY2" fmla="*/ 253068 h 269287"/>
              <a:gd name="connsiteX3" fmla="*/ 66311 w 157319"/>
              <a:gd name="connsiteY3" fmla="*/ 63707 h 269287"/>
              <a:gd name="connsiteX4" fmla="*/ 157320 w 157319"/>
              <a:gd name="connsiteY4" fmla="*/ 0 h 269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19" h="269287">
                <a:moveTo>
                  <a:pt x="157320" y="0"/>
                </a:moveTo>
                <a:lnTo>
                  <a:pt x="147207" y="269288"/>
                </a:lnTo>
                <a:lnTo>
                  <a:pt x="0" y="253068"/>
                </a:lnTo>
                <a:lnTo>
                  <a:pt x="66311" y="63707"/>
                </a:lnTo>
                <a:lnTo>
                  <a:pt x="157320" y="0"/>
                </a:lnTo>
                <a:close/>
              </a:path>
            </a:pathLst>
          </a:custGeom>
          <a:solidFill>
            <a:srgbClr val="F4A28C"/>
          </a:solidFill>
          <a:ln w="19431"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BB6BFE3A-DBA3-43B4-9B1E-94BAEAEB8E6E}"/>
              </a:ext>
            </a:extLst>
          </p:cNvPr>
          <p:cNvSpPr/>
          <p:nvPr/>
        </p:nvSpPr>
        <p:spPr>
          <a:xfrm>
            <a:off x="10829234" y="3355877"/>
            <a:ext cx="73895" cy="85202"/>
          </a:xfrm>
          <a:custGeom>
            <a:avLst/>
            <a:gdLst>
              <a:gd name="connsiteX0" fmla="*/ 21390 w 73895"/>
              <a:gd name="connsiteY0" fmla="*/ 19542 h 85202"/>
              <a:gd name="connsiteX1" fmla="*/ 73895 w 73895"/>
              <a:gd name="connsiteY1" fmla="*/ 0 h 85202"/>
              <a:gd name="connsiteX2" fmla="*/ 0 w 73895"/>
              <a:gd name="connsiteY2" fmla="*/ 85203 h 85202"/>
            </a:gdLst>
            <a:ahLst/>
            <a:cxnLst>
              <a:cxn ang="0">
                <a:pos x="connsiteX0" y="connsiteY0"/>
              </a:cxn>
              <a:cxn ang="0">
                <a:pos x="connsiteX1" y="connsiteY1"/>
              </a:cxn>
              <a:cxn ang="0">
                <a:pos x="connsiteX2" y="connsiteY2"/>
              </a:cxn>
            </a:cxnLst>
            <a:rect l="l" t="t" r="r" b="b"/>
            <a:pathLst>
              <a:path w="73895" h="85202">
                <a:moveTo>
                  <a:pt x="21390" y="19542"/>
                </a:moveTo>
                <a:cubicBezTo>
                  <a:pt x="40420" y="18342"/>
                  <a:pt x="58678" y="11547"/>
                  <a:pt x="73895" y="0"/>
                </a:cubicBezTo>
                <a:cubicBezTo>
                  <a:pt x="60866" y="36766"/>
                  <a:pt x="34463" y="67209"/>
                  <a:pt x="0" y="85203"/>
                </a:cubicBezTo>
                <a:close/>
              </a:path>
            </a:pathLst>
          </a:custGeom>
          <a:solidFill>
            <a:srgbClr val="CE8172">
              <a:alpha val="31000"/>
            </a:srgbClr>
          </a:solidFill>
          <a:ln w="19431"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E3DC2B37-775E-4D5A-955C-9D88D46664DD}"/>
              </a:ext>
            </a:extLst>
          </p:cNvPr>
          <p:cNvSpPr/>
          <p:nvPr/>
        </p:nvSpPr>
        <p:spPr>
          <a:xfrm>
            <a:off x="10438715" y="3482437"/>
            <a:ext cx="947397" cy="1079762"/>
          </a:xfrm>
          <a:custGeom>
            <a:avLst/>
            <a:gdLst>
              <a:gd name="connsiteX0" fmla="*/ 496306 w 947397"/>
              <a:gd name="connsiteY0" fmla="*/ 2221 h 1079762"/>
              <a:gd name="connsiteX1" fmla="*/ 410354 w 947397"/>
              <a:gd name="connsiteY1" fmla="*/ 20200 h 1079762"/>
              <a:gd name="connsiteX2" fmla="*/ 819 w 947397"/>
              <a:gd name="connsiteY2" fmla="*/ 285970 h 1079762"/>
              <a:gd name="connsiteX3" fmla="*/ 207142 w 947397"/>
              <a:gd name="connsiteY3" fmla="*/ 1079763 h 1079762"/>
              <a:gd name="connsiteX4" fmla="*/ 803555 w 947397"/>
              <a:gd name="connsiteY4" fmla="*/ 1079763 h 1079762"/>
              <a:gd name="connsiteX5" fmla="*/ 496306 w 947397"/>
              <a:gd name="connsiteY5" fmla="*/ 2221 h 107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7397" h="1079762">
                <a:moveTo>
                  <a:pt x="496306" y="2221"/>
                </a:moveTo>
                <a:lnTo>
                  <a:pt x="410354" y="20200"/>
                </a:lnTo>
                <a:cubicBezTo>
                  <a:pt x="410354" y="20200"/>
                  <a:pt x="16765" y="62801"/>
                  <a:pt x="819" y="285970"/>
                </a:cubicBezTo>
                <a:cubicBezTo>
                  <a:pt x="-15127" y="509139"/>
                  <a:pt x="207142" y="1079763"/>
                  <a:pt x="207142" y="1079763"/>
                </a:cubicBezTo>
                <a:lnTo>
                  <a:pt x="803555" y="1079763"/>
                </a:lnTo>
                <a:cubicBezTo>
                  <a:pt x="803555" y="1079763"/>
                  <a:pt x="1280958" y="-56795"/>
                  <a:pt x="496306" y="2221"/>
                </a:cubicBezTo>
                <a:close/>
              </a:path>
            </a:pathLst>
          </a:custGeom>
          <a:solidFill>
            <a:srgbClr val="68E1FD"/>
          </a:solidFill>
          <a:ln w="19431"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FD796500-06EE-4472-B20E-BC90C7EA0D67}"/>
              </a:ext>
            </a:extLst>
          </p:cNvPr>
          <p:cNvSpPr/>
          <p:nvPr/>
        </p:nvSpPr>
        <p:spPr>
          <a:xfrm>
            <a:off x="10799890" y="3175304"/>
            <a:ext cx="164606" cy="228705"/>
          </a:xfrm>
          <a:custGeom>
            <a:avLst/>
            <a:gdLst>
              <a:gd name="connsiteX0" fmla="*/ 12620 w 164606"/>
              <a:gd name="connsiteY0" fmla="*/ 55113 h 228705"/>
              <a:gd name="connsiteX1" fmla="*/ 564 w 164606"/>
              <a:gd name="connsiteY1" fmla="*/ 191907 h 228705"/>
              <a:gd name="connsiteX2" fmla="*/ 46067 w 164606"/>
              <a:gd name="connsiteY2" fmla="*/ 228450 h 228705"/>
              <a:gd name="connsiteX3" fmla="*/ 125797 w 164606"/>
              <a:gd name="connsiteY3" fmla="*/ 169824 h 228705"/>
              <a:gd name="connsiteX4" fmla="*/ 159827 w 164606"/>
              <a:gd name="connsiteY4" fmla="*/ 102014 h 228705"/>
              <a:gd name="connsiteX5" fmla="*/ 138631 w 164606"/>
              <a:gd name="connsiteY5" fmla="*/ 19351 h 228705"/>
              <a:gd name="connsiteX6" fmla="*/ 12620 w 164606"/>
              <a:gd name="connsiteY6" fmla="*/ 55113 h 22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6" h="228705">
                <a:moveTo>
                  <a:pt x="12620" y="55113"/>
                </a:moveTo>
                <a:cubicBezTo>
                  <a:pt x="2460" y="99953"/>
                  <a:pt x="-1597" y="145971"/>
                  <a:pt x="564" y="191907"/>
                </a:cubicBezTo>
                <a:cubicBezTo>
                  <a:pt x="3107" y="214614"/>
                  <a:pt x="23467" y="230965"/>
                  <a:pt x="46067" y="228450"/>
                </a:cubicBezTo>
                <a:cubicBezTo>
                  <a:pt x="81822" y="226415"/>
                  <a:pt x="113048" y="203455"/>
                  <a:pt x="125797" y="169824"/>
                </a:cubicBezTo>
                <a:lnTo>
                  <a:pt x="159827" y="102014"/>
                </a:lnTo>
                <a:cubicBezTo>
                  <a:pt x="170862" y="72728"/>
                  <a:pt x="162376" y="39632"/>
                  <a:pt x="138631" y="19351"/>
                </a:cubicBezTo>
                <a:cubicBezTo>
                  <a:pt x="97405" y="-20319"/>
                  <a:pt x="21176" y="5672"/>
                  <a:pt x="12620" y="55113"/>
                </a:cubicBezTo>
                <a:close/>
              </a:path>
            </a:pathLst>
          </a:custGeom>
          <a:solidFill>
            <a:srgbClr val="F4A28C"/>
          </a:solidFill>
          <a:ln w="19431"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24F99892-4770-406A-B21F-A8C199BD179B}"/>
              </a:ext>
            </a:extLst>
          </p:cNvPr>
          <p:cNvSpPr/>
          <p:nvPr/>
        </p:nvSpPr>
        <p:spPr>
          <a:xfrm>
            <a:off x="10620987" y="3588621"/>
            <a:ext cx="671423" cy="973578"/>
          </a:xfrm>
          <a:custGeom>
            <a:avLst/>
            <a:gdLst>
              <a:gd name="connsiteX0" fmla="*/ 489049 w 671423"/>
              <a:gd name="connsiteY0" fmla="*/ 0 h 973578"/>
              <a:gd name="connsiteX1" fmla="*/ 333480 w 671423"/>
              <a:gd name="connsiteY1" fmla="*/ 388493 h 973578"/>
              <a:gd name="connsiteX2" fmla="*/ 291281 w 671423"/>
              <a:gd name="connsiteY2" fmla="*/ 713085 h 973578"/>
              <a:gd name="connsiteX3" fmla="*/ 53844 w 671423"/>
              <a:gd name="connsiteY3" fmla="*/ 590557 h 973578"/>
              <a:gd name="connsiteX4" fmla="*/ 53844 w 671423"/>
              <a:gd name="connsiteY4" fmla="*/ 765066 h 973578"/>
              <a:gd name="connsiteX5" fmla="*/ 364982 w 671423"/>
              <a:gd name="connsiteY5" fmla="*/ 973578 h 973578"/>
              <a:gd name="connsiteX6" fmla="*/ 620893 w 671423"/>
              <a:gd name="connsiteY6" fmla="*/ 973578 h 973578"/>
              <a:gd name="connsiteX7" fmla="*/ 668925 w 671423"/>
              <a:gd name="connsiteY7" fmla="*/ 841671 h 973578"/>
              <a:gd name="connsiteX8" fmla="*/ 489049 w 671423"/>
              <a:gd name="connsiteY8" fmla="*/ 0 h 97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423" h="973578">
                <a:moveTo>
                  <a:pt x="489049" y="0"/>
                </a:moveTo>
                <a:cubicBezTo>
                  <a:pt x="489049" y="0"/>
                  <a:pt x="285836" y="119010"/>
                  <a:pt x="333480" y="388493"/>
                </a:cubicBezTo>
                <a:cubicBezTo>
                  <a:pt x="381123" y="657977"/>
                  <a:pt x="459491" y="750605"/>
                  <a:pt x="291281" y="713085"/>
                </a:cubicBezTo>
                <a:cubicBezTo>
                  <a:pt x="123072" y="675564"/>
                  <a:pt x="53844" y="590557"/>
                  <a:pt x="53844" y="590557"/>
                </a:cubicBezTo>
                <a:cubicBezTo>
                  <a:pt x="53844" y="590557"/>
                  <a:pt x="-67305" y="689830"/>
                  <a:pt x="53844" y="765066"/>
                </a:cubicBezTo>
                <a:cubicBezTo>
                  <a:pt x="174994" y="840303"/>
                  <a:pt x="339313" y="840303"/>
                  <a:pt x="364982" y="973578"/>
                </a:cubicBezTo>
                <a:lnTo>
                  <a:pt x="620893" y="973578"/>
                </a:lnTo>
                <a:cubicBezTo>
                  <a:pt x="620893" y="973578"/>
                  <a:pt x="641506" y="914953"/>
                  <a:pt x="668925" y="841671"/>
                </a:cubicBezTo>
                <a:cubicBezTo>
                  <a:pt x="696344" y="768388"/>
                  <a:pt x="489049" y="0"/>
                  <a:pt x="489049" y="0"/>
                </a:cubicBezTo>
                <a:close/>
              </a:path>
            </a:pathLst>
          </a:custGeom>
          <a:solidFill>
            <a:srgbClr val="000000">
              <a:alpha val="9000"/>
            </a:srgbClr>
          </a:solidFill>
          <a:ln w="19431"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D1A09F36-6373-4984-9C49-137E23EC103A}"/>
              </a:ext>
            </a:extLst>
          </p:cNvPr>
          <p:cNvSpPr/>
          <p:nvPr/>
        </p:nvSpPr>
        <p:spPr>
          <a:xfrm>
            <a:off x="10787637" y="3127940"/>
            <a:ext cx="187359" cy="220673"/>
          </a:xfrm>
          <a:custGeom>
            <a:avLst/>
            <a:gdLst>
              <a:gd name="connsiteX0" fmla="*/ 44514 w 187359"/>
              <a:gd name="connsiteY0" fmla="*/ 108731 h 220673"/>
              <a:gd name="connsiteX1" fmla="*/ 119965 w 187359"/>
              <a:gd name="connsiteY1" fmla="*/ 113421 h 220673"/>
              <a:gd name="connsiteX2" fmla="*/ 109658 w 187359"/>
              <a:gd name="connsiteY2" fmla="*/ 187876 h 220673"/>
              <a:gd name="connsiteX3" fmla="*/ 173053 w 187359"/>
              <a:gd name="connsiteY3" fmla="*/ 219143 h 220673"/>
              <a:gd name="connsiteX4" fmla="*/ 186276 w 187359"/>
              <a:gd name="connsiteY4" fmla="*/ 114398 h 220673"/>
              <a:gd name="connsiteX5" fmla="*/ 154579 w 187359"/>
              <a:gd name="connsiteY5" fmla="*/ 34667 h 220673"/>
              <a:gd name="connsiteX6" fmla="*/ 122298 w 187359"/>
              <a:gd name="connsiteY6" fmla="*/ 12585 h 220673"/>
              <a:gd name="connsiteX7" fmla="*/ 19817 w 187359"/>
              <a:gd name="connsiteY7" fmla="*/ 16298 h 220673"/>
              <a:gd name="connsiteX8" fmla="*/ 13011 w 187359"/>
              <a:gd name="connsiteY8" fmla="*/ 95638 h 220673"/>
              <a:gd name="connsiteX9" fmla="*/ 44514 w 187359"/>
              <a:gd name="connsiteY9" fmla="*/ 108731 h 22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359" h="220673">
                <a:moveTo>
                  <a:pt x="44514" y="108731"/>
                </a:moveTo>
                <a:cubicBezTo>
                  <a:pt x="69399" y="113222"/>
                  <a:pt x="94718" y="114795"/>
                  <a:pt x="119965" y="113421"/>
                </a:cubicBezTo>
                <a:cubicBezTo>
                  <a:pt x="102098" y="133970"/>
                  <a:pt x="98050" y="163207"/>
                  <a:pt x="109658" y="187876"/>
                </a:cubicBezTo>
                <a:cubicBezTo>
                  <a:pt x="120591" y="212230"/>
                  <a:pt x="147194" y="225350"/>
                  <a:pt x="173053" y="219143"/>
                </a:cubicBezTo>
                <a:lnTo>
                  <a:pt x="186276" y="114398"/>
                </a:lnTo>
                <a:cubicBezTo>
                  <a:pt x="191215" y="83974"/>
                  <a:pt x="179019" y="53297"/>
                  <a:pt x="154579" y="34667"/>
                </a:cubicBezTo>
                <a:cubicBezTo>
                  <a:pt x="144270" y="26661"/>
                  <a:pt x="133491" y="19287"/>
                  <a:pt x="122298" y="12585"/>
                </a:cubicBezTo>
                <a:cubicBezTo>
                  <a:pt x="90113" y="-5443"/>
                  <a:pt x="50627" y="-4012"/>
                  <a:pt x="19817" y="16298"/>
                </a:cubicBezTo>
                <a:cubicBezTo>
                  <a:pt x="-3675" y="36417"/>
                  <a:pt x="-6709" y="71776"/>
                  <a:pt x="13011" y="95638"/>
                </a:cubicBezTo>
                <a:cubicBezTo>
                  <a:pt x="21980" y="103057"/>
                  <a:pt x="32950" y="107616"/>
                  <a:pt x="44514" y="108731"/>
                </a:cubicBezTo>
                <a:close/>
              </a:path>
            </a:pathLst>
          </a:custGeom>
          <a:solidFill>
            <a:srgbClr val="24285B"/>
          </a:solidFill>
          <a:ln w="19431"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470E59D1-6118-4F19-B0F1-02C15ACBADD2}"/>
              </a:ext>
            </a:extLst>
          </p:cNvPr>
          <p:cNvSpPr/>
          <p:nvPr/>
        </p:nvSpPr>
        <p:spPr>
          <a:xfrm>
            <a:off x="10888934" y="3285970"/>
            <a:ext cx="41797" cy="51342"/>
          </a:xfrm>
          <a:custGeom>
            <a:avLst/>
            <a:gdLst>
              <a:gd name="connsiteX0" fmla="*/ 0 w 41797"/>
              <a:gd name="connsiteY0" fmla="*/ 26328 h 51342"/>
              <a:gd name="connsiteX1" fmla="*/ 28197 w 41797"/>
              <a:gd name="connsiteY1" fmla="*/ 728 h 51342"/>
              <a:gd name="connsiteX2" fmla="*/ 11862 w 41797"/>
              <a:gd name="connsiteY2" fmla="*/ 51342 h 51342"/>
            </a:gdLst>
            <a:ahLst/>
            <a:cxnLst>
              <a:cxn ang="0">
                <a:pos x="connsiteX0" y="connsiteY0"/>
              </a:cxn>
              <a:cxn ang="0">
                <a:pos x="connsiteX1" y="connsiteY1"/>
              </a:cxn>
              <a:cxn ang="0">
                <a:pos x="connsiteX2" y="connsiteY2"/>
              </a:cxn>
            </a:cxnLst>
            <a:rect l="l" t="t" r="r" b="b"/>
            <a:pathLst>
              <a:path w="41797" h="51342">
                <a:moveTo>
                  <a:pt x="0" y="26328"/>
                </a:moveTo>
                <a:cubicBezTo>
                  <a:pt x="0" y="26328"/>
                  <a:pt x="5056" y="-5134"/>
                  <a:pt x="28197" y="728"/>
                </a:cubicBezTo>
                <a:cubicBezTo>
                  <a:pt x="51337" y="6591"/>
                  <a:pt x="44337" y="51537"/>
                  <a:pt x="11862" y="51342"/>
                </a:cubicBezTo>
                <a:close/>
              </a:path>
            </a:pathLst>
          </a:custGeom>
          <a:solidFill>
            <a:srgbClr val="F4A28C"/>
          </a:solidFill>
          <a:ln w="19431"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654577D5-07CC-4F11-9C95-AF4CD62B6A48}"/>
              </a:ext>
            </a:extLst>
          </p:cNvPr>
          <p:cNvSpPr/>
          <p:nvPr/>
        </p:nvSpPr>
        <p:spPr>
          <a:xfrm>
            <a:off x="8996241" y="3408249"/>
            <a:ext cx="1729733" cy="1272960"/>
          </a:xfrm>
          <a:custGeom>
            <a:avLst/>
            <a:gdLst>
              <a:gd name="connsiteX0" fmla="*/ 0 w 1729733"/>
              <a:gd name="connsiteY0" fmla="*/ 0 h 1272960"/>
              <a:gd name="connsiteX1" fmla="*/ 1729734 w 1729733"/>
              <a:gd name="connsiteY1" fmla="*/ 0 h 1272960"/>
              <a:gd name="connsiteX2" fmla="*/ 1729734 w 1729733"/>
              <a:gd name="connsiteY2" fmla="*/ 1272961 h 1272960"/>
              <a:gd name="connsiteX3" fmla="*/ 0 w 1729733"/>
              <a:gd name="connsiteY3" fmla="*/ 1272961 h 1272960"/>
            </a:gdLst>
            <a:ahLst/>
            <a:cxnLst>
              <a:cxn ang="0">
                <a:pos x="connsiteX0" y="connsiteY0"/>
              </a:cxn>
              <a:cxn ang="0">
                <a:pos x="connsiteX1" y="connsiteY1"/>
              </a:cxn>
              <a:cxn ang="0">
                <a:pos x="connsiteX2" y="connsiteY2"/>
              </a:cxn>
              <a:cxn ang="0">
                <a:pos x="connsiteX3" y="connsiteY3"/>
              </a:cxn>
            </a:cxnLst>
            <a:rect l="l" t="t" r="r" b="b"/>
            <a:pathLst>
              <a:path w="1729733" h="1272960">
                <a:moveTo>
                  <a:pt x="0" y="0"/>
                </a:moveTo>
                <a:lnTo>
                  <a:pt x="1729734" y="0"/>
                </a:lnTo>
                <a:lnTo>
                  <a:pt x="1729734" y="1272961"/>
                </a:lnTo>
                <a:lnTo>
                  <a:pt x="0" y="1272961"/>
                </a:lnTo>
                <a:close/>
              </a:path>
            </a:pathLst>
          </a:custGeom>
          <a:solidFill>
            <a:srgbClr val="FFD200"/>
          </a:solidFill>
          <a:ln w="19431"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E7C562A3-BE6A-4218-B87D-31E07F2E213F}"/>
              </a:ext>
            </a:extLst>
          </p:cNvPr>
          <p:cNvSpPr/>
          <p:nvPr/>
        </p:nvSpPr>
        <p:spPr>
          <a:xfrm>
            <a:off x="9139171" y="3526868"/>
            <a:ext cx="1444069" cy="1035721"/>
          </a:xfrm>
          <a:custGeom>
            <a:avLst/>
            <a:gdLst>
              <a:gd name="connsiteX0" fmla="*/ 0 w 1444069"/>
              <a:gd name="connsiteY0" fmla="*/ 0 h 1035721"/>
              <a:gd name="connsiteX1" fmla="*/ 1444070 w 1444069"/>
              <a:gd name="connsiteY1" fmla="*/ 0 h 1035721"/>
              <a:gd name="connsiteX2" fmla="*/ 1444070 w 1444069"/>
              <a:gd name="connsiteY2" fmla="*/ 1035722 h 1035721"/>
              <a:gd name="connsiteX3" fmla="*/ 0 w 1444069"/>
              <a:gd name="connsiteY3" fmla="*/ 1035722 h 1035721"/>
            </a:gdLst>
            <a:ahLst/>
            <a:cxnLst>
              <a:cxn ang="0">
                <a:pos x="connsiteX0" y="connsiteY0"/>
              </a:cxn>
              <a:cxn ang="0">
                <a:pos x="connsiteX1" y="connsiteY1"/>
              </a:cxn>
              <a:cxn ang="0">
                <a:pos x="connsiteX2" y="connsiteY2"/>
              </a:cxn>
              <a:cxn ang="0">
                <a:pos x="connsiteX3" y="connsiteY3"/>
              </a:cxn>
            </a:cxnLst>
            <a:rect l="l" t="t" r="r" b="b"/>
            <a:pathLst>
              <a:path w="1444069" h="1035721">
                <a:moveTo>
                  <a:pt x="0" y="0"/>
                </a:moveTo>
                <a:lnTo>
                  <a:pt x="1444070" y="0"/>
                </a:lnTo>
                <a:lnTo>
                  <a:pt x="1444070" y="1035722"/>
                </a:lnTo>
                <a:lnTo>
                  <a:pt x="0" y="1035722"/>
                </a:lnTo>
                <a:close/>
              </a:path>
            </a:pathLst>
          </a:custGeom>
          <a:solidFill>
            <a:srgbClr val="FFFFFF">
              <a:alpha val="43000"/>
            </a:srgbClr>
          </a:solidFill>
          <a:ln w="19431"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35D89430-813A-43AC-AD45-9A76B27431FE}"/>
              </a:ext>
            </a:extLst>
          </p:cNvPr>
          <p:cNvSpPr/>
          <p:nvPr/>
        </p:nvSpPr>
        <p:spPr>
          <a:xfrm>
            <a:off x="9155700" y="3832309"/>
            <a:ext cx="1427346" cy="730281"/>
          </a:xfrm>
          <a:custGeom>
            <a:avLst/>
            <a:gdLst>
              <a:gd name="connsiteX0" fmla="*/ 0 w 1427346"/>
              <a:gd name="connsiteY0" fmla="*/ 730282 h 730281"/>
              <a:gd name="connsiteX1" fmla="*/ 393006 w 1427346"/>
              <a:gd name="connsiteY1" fmla="*/ 0 h 730281"/>
              <a:gd name="connsiteX2" fmla="*/ 726702 w 1427346"/>
              <a:gd name="connsiteY2" fmla="*/ 566325 h 730281"/>
              <a:gd name="connsiteX3" fmla="*/ 1026950 w 1427346"/>
              <a:gd name="connsiteY3" fmla="*/ 212421 h 730281"/>
              <a:gd name="connsiteX4" fmla="*/ 1427346 w 1427346"/>
              <a:gd name="connsiteY4" fmla="*/ 730282 h 730281"/>
              <a:gd name="connsiteX5" fmla="*/ 0 w 1427346"/>
              <a:gd name="connsiteY5" fmla="*/ 730282 h 73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346" h="730281">
                <a:moveTo>
                  <a:pt x="0" y="730282"/>
                </a:moveTo>
                <a:lnTo>
                  <a:pt x="393006" y="0"/>
                </a:lnTo>
                <a:lnTo>
                  <a:pt x="726702" y="566325"/>
                </a:lnTo>
                <a:lnTo>
                  <a:pt x="1026950" y="212421"/>
                </a:lnTo>
                <a:lnTo>
                  <a:pt x="1427346" y="730282"/>
                </a:lnTo>
                <a:lnTo>
                  <a:pt x="0" y="730282"/>
                </a:lnTo>
                <a:close/>
              </a:path>
            </a:pathLst>
          </a:custGeom>
          <a:solidFill>
            <a:srgbClr val="FFFFFF">
              <a:alpha val="49000"/>
            </a:srgbClr>
          </a:solidFill>
          <a:ln w="19431"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B8FB1209-5ADE-42CD-AFAB-EA3B1E616876}"/>
              </a:ext>
            </a:extLst>
          </p:cNvPr>
          <p:cNvSpPr/>
          <p:nvPr/>
        </p:nvSpPr>
        <p:spPr>
          <a:xfrm>
            <a:off x="9793338" y="3739094"/>
            <a:ext cx="231797" cy="232939"/>
          </a:xfrm>
          <a:custGeom>
            <a:avLst/>
            <a:gdLst>
              <a:gd name="connsiteX0" fmla="*/ 231798 w 231797"/>
              <a:gd name="connsiteY0" fmla="*/ 116470 h 232939"/>
              <a:gd name="connsiteX1" fmla="*/ 115899 w 231797"/>
              <a:gd name="connsiteY1" fmla="*/ 232940 h 232939"/>
              <a:gd name="connsiteX2" fmla="*/ 0 w 231797"/>
              <a:gd name="connsiteY2" fmla="*/ 116470 h 232939"/>
              <a:gd name="connsiteX3" fmla="*/ 115899 w 231797"/>
              <a:gd name="connsiteY3" fmla="*/ 0 h 232939"/>
              <a:gd name="connsiteX4" fmla="*/ 231798 w 231797"/>
              <a:gd name="connsiteY4" fmla="*/ 116470 h 23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797" h="232939">
                <a:moveTo>
                  <a:pt x="231798" y="116470"/>
                </a:moveTo>
                <a:cubicBezTo>
                  <a:pt x="231798" y="180794"/>
                  <a:pt x="179908" y="232940"/>
                  <a:pt x="115899" y="232940"/>
                </a:cubicBezTo>
                <a:cubicBezTo>
                  <a:pt x="51890" y="232940"/>
                  <a:pt x="0" y="180795"/>
                  <a:pt x="0" y="116470"/>
                </a:cubicBezTo>
                <a:cubicBezTo>
                  <a:pt x="0" y="52146"/>
                  <a:pt x="51890" y="0"/>
                  <a:pt x="115899" y="0"/>
                </a:cubicBezTo>
                <a:cubicBezTo>
                  <a:pt x="179908" y="0"/>
                  <a:pt x="231798" y="52145"/>
                  <a:pt x="231798" y="116470"/>
                </a:cubicBezTo>
                <a:close/>
              </a:path>
            </a:pathLst>
          </a:custGeom>
          <a:solidFill>
            <a:srgbClr val="FFFFFF"/>
          </a:solidFill>
          <a:ln w="19431"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592DAE30-688F-424A-A255-F6FC7AB7F3D9}"/>
              </a:ext>
            </a:extLst>
          </p:cNvPr>
          <p:cNvSpPr/>
          <p:nvPr/>
        </p:nvSpPr>
        <p:spPr>
          <a:xfrm>
            <a:off x="10625440" y="3926143"/>
            <a:ext cx="802722" cy="506017"/>
          </a:xfrm>
          <a:custGeom>
            <a:avLst/>
            <a:gdLst>
              <a:gd name="connsiteX0" fmla="*/ 800013 w 802722"/>
              <a:gd name="connsiteY0" fmla="*/ 138714 h 506017"/>
              <a:gd name="connsiteX1" fmla="*/ 663890 w 802722"/>
              <a:gd name="connsiteY1" fmla="*/ 504148 h 506017"/>
              <a:gd name="connsiteX2" fmla="*/ 206711 w 802722"/>
              <a:gd name="connsiteY2" fmla="*/ 410543 h 506017"/>
              <a:gd name="connsiteX3" fmla="*/ 84784 w 802722"/>
              <a:gd name="connsiteY3" fmla="*/ 349572 h 506017"/>
              <a:gd name="connsiteX4" fmla="*/ 19445 w 802722"/>
              <a:gd name="connsiteY4" fmla="*/ 227825 h 506017"/>
              <a:gd name="connsiteX5" fmla="*/ 182793 w 802722"/>
              <a:gd name="connsiteY5" fmla="*/ 282738 h 506017"/>
              <a:gd name="connsiteX6" fmla="*/ 427619 w 802722"/>
              <a:gd name="connsiteY6" fmla="*/ 323776 h 506017"/>
              <a:gd name="connsiteX7" fmla="*/ 530364 w 802722"/>
              <a:gd name="connsiteY7" fmla="*/ 226217 h 506017"/>
              <a:gd name="connsiteX8" fmla="*/ 526989 w 802722"/>
              <a:gd name="connsiteY8" fmla="*/ 197340 h 506017"/>
              <a:gd name="connsiteX9" fmla="*/ 495486 w 802722"/>
              <a:gd name="connsiteY9" fmla="*/ 78134 h 506017"/>
              <a:gd name="connsiteX10" fmla="*/ 800013 w 802722"/>
              <a:gd name="connsiteY10" fmla="*/ 138714 h 506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722" h="506017">
                <a:moveTo>
                  <a:pt x="800013" y="138714"/>
                </a:moveTo>
                <a:cubicBezTo>
                  <a:pt x="800013" y="138714"/>
                  <a:pt x="833655" y="484802"/>
                  <a:pt x="663890" y="504148"/>
                </a:cubicBezTo>
                <a:cubicBezTo>
                  <a:pt x="536323" y="518609"/>
                  <a:pt x="331750" y="445522"/>
                  <a:pt x="206711" y="410543"/>
                </a:cubicBezTo>
                <a:cubicBezTo>
                  <a:pt x="152651" y="394909"/>
                  <a:pt x="126398" y="387679"/>
                  <a:pt x="84784" y="349572"/>
                </a:cubicBezTo>
                <a:cubicBezTo>
                  <a:pt x="35002" y="303843"/>
                  <a:pt x="-34226" y="271404"/>
                  <a:pt x="19445" y="227825"/>
                </a:cubicBezTo>
                <a:cubicBezTo>
                  <a:pt x="114925" y="149658"/>
                  <a:pt x="182793" y="282738"/>
                  <a:pt x="182793" y="282738"/>
                </a:cubicBezTo>
                <a:cubicBezTo>
                  <a:pt x="262508" y="306064"/>
                  <a:pt x="344687" y="319838"/>
                  <a:pt x="427619" y="323776"/>
                </a:cubicBezTo>
                <a:cubicBezTo>
                  <a:pt x="482800" y="325348"/>
                  <a:pt x="528800" y="281669"/>
                  <a:pt x="530364" y="226217"/>
                </a:cubicBezTo>
                <a:cubicBezTo>
                  <a:pt x="530638" y="216478"/>
                  <a:pt x="529501" y="206750"/>
                  <a:pt x="526989" y="197340"/>
                </a:cubicBezTo>
                <a:lnTo>
                  <a:pt x="495486" y="78134"/>
                </a:lnTo>
                <a:cubicBezTo>
                  <a:pt x="495486" y="78134"/>
                  <a:pt x="719700" y="-132918"/>
                  <a:pt x="800013" y="138714"/>
                </a:cubicBezTo>
                <a:close/>
              </a:path>
            </a:pathLst>
          </a:custGeom>
          <a:solidFill>
            <a:srgbClr val="F4A28C"/>
          </a:solidFill>
          <a:ln w="19431"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4B984C5A-9EC2-4E4F-A637-F5B9D8FE54F2}"/>
              </a:ext>
            </a:extLst>
          </p:cNvPr>
          <p:cNvSpPr/>
          <p:nvPr/>
        </p:nvSpPr>
        <p:spPr>
          <a:xfrm>
            <a:off x="10773103" y="3281617"/>
            <a:ext cx="39018" cy="59993"/>
          </a:xfrm>
          <a:custGeom>
            <a:avLst/>
            <a:gdLst>
              <a:gd name="connsiteX0" fmla="*/ 30462 w 39018"/>
              <a:gd name="connsiteY0" fmla="*/ 0 h 59993"/>
              <a:gd name="connsiteX1" fmla="*/ 3626 w 39018"/>
              <a:gd name="connsiteY1" fmla="*/ 28140 h 59993"/>
              <a:gd name="connsiteX2" fmla="*/ 4126 w 39018"/>
              <a:gd name="connsiteY2" fmla="*/ 46926 h 59993"/>
              <a:gd name="connsiteX3" fmla="*/ 8876 w 39018"/>
              <a:gd name="connsiteY3" fmla="*/ 49832 h 59993"/>
              <a:gd name="connsiteX4" fmla="*/ 39018 w 39018"/>
              <a:gd name="connsiteY4" fmla="*/ 59994 h 5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18" h="59993">
                <a:moveTo>
                  <a:pt x="30462" y="0"/>
                </a:moveTo>
                <a:lnTo>
                  <a:pt x="3626" y="28140"/>
                </a:lnTo>
                <a:cubicBezTo>
                  <a:pt x="-1398" y="33467"/>
                  <a:pt x="-1174" y="41878"/>
                  <a:pt x="4126" y="46926"/>
                </a:cubicBezTo>
                <a:cubicBezTo>
                  <a:pt x="5487" y="48222"/>
                  <a:pt x="7106" y="49213"/>
                  <a:pt x="8876" y="49832"/>
                </a:cubicBezTo>
                <a:lnTo>
                  <a:pt x="39018" y="59994"/>
                </a:lnTo>
                <a:close/>
              </a:path>
            </a:pathLst>
          </a:custGeom>
          <a:solidFill>
            <a:srgbClr val="F4A28C"/>
          </a:solidFill>
          <a:ln w="19431"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CB3419FB-5BEE-435B-9AF4-780FF4CECC54}"/>
              </a:ext>
            </a:extLst>
          </p:cNvPr>
          <p:cNvSpPr/>
          <p:nvPr/>
        </p:nvSpPr>
        <p:spPr>
          <a:xfrm>
            <a:off x="11061088" y="3541726"/>
            <a:ext cx="406403" cy="543650"/>
          </a:xfrm>
          <a:custGeom>
            <a:avLst/>
            <a:gdLst>
              <a:gd name="connsiteX0" fmla="*/ 188766 w 406403"/>
              <a:gd name="connsiteY0" fmla="*/ 19927 h 543650"/>
              <a:gd name="connsiteX1" fmla="*/ 406368 w 406403"/>
              <a:gd name="connsiteY1" fmla="*/ 520396 h 543650"/>
              <a:gd name="connsiteX2" fmla="*/ 45059 w 406403"/>
              <a:gd name="connsiteY2" fmla="*/ 543651 h 543650"/>
              <a:gd name="connsiteX3" fmla="*/ 49726 w 406403"/>
              <a:gd name="connsiteY3" fmla="*/ 46895 h 543650"/>
              <a:gd name="connsiteX4" fmla="*/ 178467 w 406403"/>
              <a:gd name="connsiteY4" fmla="*/ 12926 h 543650"/>
              <a:gd name="connsiteX5" fmla="*/ 188766 w 406403"/>
              <a:gd name="connsiteY5" fmla="*/ 19927 h 54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403" h="543650">
                <a:moveTo>
                  <a:pt x="188766" y="19927"/>
                </a:moveTo>
                <a:cubicBezTo>
                  <a:pt x="276079" y="87737"/>
                  <a:pt x="408896" y="237429"/>
                  <a:pt x="406368" y="520396"/>
                </a:cubicBezTo>
                <a:lnTo>
                  <a:pt x="45059" y="543651"/>
                </a:lnTo>
                <a:cubicBezTo>
                  <a:pt x="45059" y="543651"/>
                  <a:pt x="-59367" y="232934"/>
                  <a:pt x="49726" y="46895"/>
                </a:cubicBezTo>
                <a:cubicBezTo>
                  <a:pt x="75943" y="1789"/>
                  <a:pt x="133582" y="-13420"/>
                  <a:pt x="178467" y="12926"/>
                </a:cubicBezTo>
                <a:cubicBezTo>
                  <a:pt x="182050" y="15029"/>
                  <a:pt x="185490" y="17368"/>
                  <a:pt x="188766" y="19927"/>
                </a:cubicBezTo>
                <a:close/>
              </a:path>
            </a:pathLst>
          </a:custGeom>
          <a:solidFill>
            <a:srgbClr val="68E1FD"/>
          </a:solidFill>
          <a:ln w="19431"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DB299176-768D-47EF-A9DB-DA4F53AE5699}"/>
              </a:ext>
            </a:extLst>
          </p:cNvPr>
          <p:cNvSpPr/>
          <p:nvPr/>
        </p:nvSpPr>
        <p:spPr>
          <a:xfrm>
            <a:off x="11061088" y="3541726"/>
            <a:ext cx="406403" cy="543650"/>
          </a:xfrm>
          <a:custGeom>
            <a:avLst/>
            <a:gdLst>
              <a:gd name="connsiteX0" fmla="*/ 188766 w 406403"/>
              <a:gd name="connsiteY0" fmla="*/ 19927 h 543650"/>
              <a:gd name="connsiteX1" fmla="*/ 406368 w 406403"/>
              <a:gd name="connsiteY1" fmla="*/ 520396 h 543650"/>
              <a:gd name="connsiteX2" fmla="*/ 45059 w 406403"/>
              <a:gd name="connsiteY2" fmla="*/ 543651 h 543650"/>
              <a:gd name="connsiteX3" fmla="*/ 49726 w 406403"/>
              <a:gd name="connsiteY3" fmla="*/ 46895 h 543650"/>
              <a:gd name="connsiteX4" fmla="*/ 178467 w 406403"/>
              <a:gd name="connsiteY4" fmla="*/ 12926 h 543650"/>
              <a:gd name="connsiteX5" fmla="*/ 188766 w 406403"/>
              <a:gd name="connsiteY5" fmla="*/ 19927 h 54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403" h="543650">
                <a:moveTo>
                  <a:pt x="188766" y="19927"/>
                </a:moveTo>
                <a:cubicBezTo>
                  <a:pt x="276079" y="87737"/>
                  <a:pt x="408896" y="237429"/>
                  <a:pt x="406368" y="520396"/>
                </a:cubicBezTo>
                <a:lnTo>
                  <a:pt x="45059" y="543651"/>
                </a:lnTo>
                <a:cubicBezTo>
                  <a:pt x="45059" y="543651"/>
                  <a:pt x="-59367" y="232934"/>
                  <a:pt x="49726" y="46895"/>
                </a:cubicBezTo>
                <a:cubicBezTo>
                  <a:pt x="75943" y="1789"/>
                  <a:pt x="133582" y="-13420"/>
                  <a:pt x="178467" y="12926"/>
                </a:cubicBezTo>
                <a:cubicBezTo>
                  <a:pt x="182050" y="15029"/>
                  <a:pt x="185490" y="17368"/>
                  <a:pt x="188766" y="19927"/>
                </a:cubicBezTo>
                <a:close/>
              </a:path>
            </a:pathLst>
          </a:custGeom>
          <a:solidFill>
            <a:srgbClr val="FFFFFF">
              <a:alpha val="36000"/>
            </a:srgbClr>
          </a:solidFill>
          <a:ln w="19431"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CCBC9E86-A2A1-468B-A68E-0AD4B1E2EDD7}"/>
              </a:ext>
            </a:extLst>
          </p:cNvPr>
          <p:cNvSpPr/>
          <p:nvPr/>
        </p:nvSpPr>
        <p:spPr>
          <a:xfrm rot="10800000">
            <a:off x="7695490" y="2194891"/>
            <a:ext cx="544491" cy="86570"/>
          </a:xfrm>
          <a:custGeom>
            <a:avLst/>
            <a:gdLst>
              <a:gd name="connsiteX0" fmla="*/ 0 w 544491"/>
              <a:gd name="connsiteY0" fmla="*/ 0 h 86570"/>
              <a:gd name="connsiteX1" fmla="*/ 544492 w 544491"/>
              <a:gd name="connsiteY1" fmla="*/ 0 h 86570"/>
              <a:gd name="connsiteX2" fmla="*/ 544492 w 544491"/>
              <a:gd name="connsiteY2" fmla="*/ 86571 h 86570"/>
              <a:gd name="connsiteX3" fmla="*/ 0 w 544491"/>
              <a:gd name="connsiteY3" fmla="*/ 86571 h 86570"/>
            </a:gdLst>
            <a:ahLst/>
            <a:cxnLst>
              <a:cxn ang="0">
                <a:pos x="connsiteX0" y="connsiteY0"/>
              </a:cxn>
              <a:cxn ang="0">
                <a:pos x="connsiteX1" y="connsiteY1"/>
              </a:cxn>
              <a:cxn ang="0">
                <a:pos x="connsiteX2" y="connsiteY2"/>
              </a:cxn>
              <a:cxn ang="0">
                <a:pos x="connsiteX3" y="connsiteY3"/>
              </a:cxn>
            </a:cxnLst>
            <a:rect l="l" t="t" r="r" b="b"/>
            <a:pathLst>
              <a:path w="544491" h="86570">
                <a:moveTo>
                  <a:pt x="0" y="0"/>
                </a:moveTo>
                <a:lnTo>
                  <a:pt x="544492" y="0"/>
                </a:lnTo>
                <a:lnTo>
                  <a:pt x="544492" y="86571"/>
                </a:lnTo>
                <a:lnTo>
                  <a:pt x="0" y="86571"/>
                </a:lnTo>
                <a:close/>
              </a:path>
            </a:pathLst>
          </a:custGeom>
          <a:solidFill>
            <a:srgbClr val="C9C9C9"/>
          </a:solidFill>
          <a:ln w="19431"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30E91A0A-9C3A-4751-B986-90D2E8EDEAD0}"/>
              </a:ext>
            </a:extLst>
          </p:cNvPr>
          <p:cNvSpPr/>
          <p:nvPr/>
        </p:nvSpPr>
        <p:spPr>
          <a:xfrm rot="10800000">
            <a:off x="7695490" y="2107929"/>
            <a:ext cx="411869" cy="86570"/>
          </a:xfrm>
          <a:custGeom>
            <a:avLst/>
            <a:gdLst>
              <a:gd name="connsiteX0" fmla="*/ 0 w 411869"/>
              <a:gd name="connsiteY0" fmla="*/ 0 h 86570"/>
              <a:gd name="connsiteX1" fmla="*/ 411869 w 411869"/>
              <a:gd name="connsiteY1" fmla="*/ 0 h 86570"/>
              <a:gd name="connsiteX2" fmla="*/ 411869 w 411869"/>
              <a:gd name="connsiteY2" fmla="*/ 86571 h 86570"/>
              <a:gd name="connsiteX3" fmla="*/ 0 w 411869"/>
              <a:gd name="connsiteY3" fmla="*/ 86571 h 86570"/>
            </a:gdLst>
            <a:ahLst/>
            <a:cxnLst>
              <a:cxn ang="0">
                <a:pos x="connsiteX0" y="connsiteY0"/>
              </a:cxn>
              <a:cxn ang="0">
                <a:pos x="connsiteX1" y="connsiteY1"/>
              </a:cxn>
              <a:cxn ang="0">
                <a:pos x="connsiteX2" y="connsiteY2"/>
              </a:cxn>
              <a:cxn ang="0">
                <a:pos x="connsiteX3" y="connsiteY3"/>
              </a:cxn>
            </a:cxnLst>
            <a:rect l="l" t="t" r="r" b="b"/>
            <a:pathLst>
              <a:path w="411869" h="86570">
                <a:moveTo>
                  <a:pt x="0" y="0"/>
                </a:moveTo>
                <a:lnTo>
                  <a:pt x="411869" y="0"/>
                </a:lnTo>
                <a:lnTo>
                  <a:pt x="411869" y="86571"/>
                </a:lnTo>
                <a:lnTo>
                  <a:pt x="0" y="86571"/>
                </a:lnTo>
                <a:close/>
              </a:path>
            </a:pathLst>
          </a:custGeom>
          <a:solidFill>
            <a:srgbClr val="E6E6E6"/>
          </a:solidFill>
          <a:ln w="19431"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692C5DD6-8D03-4ADA-9AF3-10C288BF6BB6}"/>
              </a:ext>
            </a:extLst>
          </p:cNvPr>
          <p:cNvSpPr/>
          <p:nvPr/>
        </p:nvSpPr>
        <p:spPr>
          <a:xfrm>
            <a:off x="7684405" y="1899928"/>
            <a:ext cx="242687" cy="200575"/>
          </a:xfrm>
          <a:custGeom>
            <a:avLst/>
            <a:gdLst>
              <a:gd name="connsiteX0" fmla="*/ 57366 w 242687"/>
              <a:gd name="connsiteY0" fmla="*/ 188069 h 200575"/>
              <a:gd name="connsiteX1" fmla="*/ 242688 w 242687"/>
              <a:gd name="connsiteY1" fmla="*/ 3788 h 200575"/>
              <a:gd name="connsiteX2" fmla="*/ 0 w 242687"/>
              <a:gd name="connsiteY2" fmla="*/ 200575 h 200575"/>
            </a:gdLst>
            <a:ahLst/>
            <a:cxnLst>
              <a:cxn ang="0">
                <a:pos x="connsiteX0" y="connsiteY0"/>
              </a:cxn>
              <a:cxn ang="0">
                <a:pos x="connsiteX1" y="connsiteY1"/>
              </a:cxn>
              <a:cxn ang="0">
                <a:pos x="connsiteX2" y="connsiteY2"/>
              </a:cxn>
            </a:cxnLst>
            <a:rect l="l" t="t" r="r" b="b"/>
            <a:pathLst>
              <a:path w="242687" h="200575">
                <a:moveTo>
                  <a:pt x="57366" y="188069"/>
                </a:moveTo>
                <a:cubicBezTo>
                  <a:pt x="57366" y="188069"/>
                  <a:pt x="209435" y="146249"/>
                  <a:pt x="242688" y="3788"/>
                </a:cubicBezTo>
                <a:cubicBezTo>
                  <a:pt x="242688" y="3788"/>
                  <a:pt x="6806" y="-44089"/>
                  <a:pt x="0" y="200575"/>
                </a:cubicBezTo>
                <a:close/>
              </a:path>
            </a:pathLst>
          </a:custGeom>
          <a:solidFill>
            <a:srgbClr val="68E1FD">
              <a:alpha val="58000"/>
            </a:srgbClr>
          </a:solidFill>
          <a:ln w="19431"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72E5EFCC-2736-4CDC-B72C-32B25B57F990}"/>
              </a:ext>
            </a:extLst>
          </p:cNvPr>
          <p:cNvSpPr/>
          <p:nvPr/>
        </p:nvSpPr>
        <p:spPr>
          <a:xfrm>
            <a:off x="7615744" y="1745818"/>
            <a:ext cx="158528" cy="327327"/>
          </a:xfrm>
          <a:custGeom>
            <a:avLst/>
            <a:gdLst>
              <a:gd name="connsiteX0" fmla="*/ 107359 w 158528"/>
              <a:gd name="connsiteY0" fmla="*/ 326936 h 327327"/>
              <a:gd name="connsiteX1" fmla="*/ 119999 w 158528"/>
              <a:gd name="connsiteY1" fmla="*/ 0 h 327327"/>
              <a:gd name="connsiteX2" fmla="*/ 20435 w 158528"/>
              <a:gd name="connsiteY2" fmla="*/ 327327 h 327327"/>
            </a:gdLst>
            <a:ahLst/>
            <a:cxnLst>
              <a:cxn ang="0">
                <a:pos x="connsiteX0" y="connsiteY0"/>
              </a:cxn>
              <a:cxn ang="0">
                <a:pos x="connsiteX1" y="connsiteY1"/>
              </a:cxn>
              <a:cxn ang="0">
                <a:pos x="connsiteX2" y="connsiteY2"/>
              </a:cxn>
            </a:cxnLst>
            <a:rect l="l" t="t" r="r" b="b"/>
            <a:pathLst>
              <a:path w="158528" h="327327">
                <a:moveTo>
                  <a:pt x="107359" y="326936"/>
                </a:moveTo>
                <a:cubicBezTo>
                  <a:pt x="107359" y="326936"/>
                  <a:pt x="213535" y="157899"/>
                  <a:pt x="119999" y="0"/>
                </a:cubicBezTo>
                <a:cubicBezTo>
                  <a:pt x="119999" y="0"/>
                  <a:pt x="-59294" y="114516"/>
                  <a:pt x="20435" y="327327"/>
                </a:cubicBezTo>
                <a:close/>
              </a:path>
            </a:pathLst>
          </a:custGeom>
          <a:solidFill>
            <a:srgbClr val="68E1FD">
              <a:alpha val="73000"/>
            </a:srgbClr>
          </a:solidFill>
          <a:ln w="19431"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06B707B6-0F34-42B0-9B11-6B2C14F7DD57}"/>
              </a:ext>
            </a:extLst>
          </p:cNvPr>
          <p:cNvSpPr/>
          <p:nvPr/>
        </p:nvSpPr>
        <p:spPr>
          <a:xfrm>
            <a:off x="7466499" y="1860724"/>
            <a:ext cx="229185" cy="212616"/>
          </a:xfrm>
          <a:custGeom>
            <a:avLst/>
            <a:gdLst>
              <a:gd name="connsiteX0" fmla="*/ 229185 w 229185"/>
              <a:gd name="connsiteY0" fmla="*/ 212225 h 212616"/>
              <a:gd name="connsiteX1" fmla="*/ 3027 w 229185"/>
              <a:gd name="connsiteY1" fmla="*/ 0 h 212616"/>
              <a:gd name="connsiteX2" fmla="*/ 113092 w 229185"/>
              <a:gd name="connsiteY2" fmla="*/ 212616 h 212616"/>
            </a:gdLst>
            <a:ahLst/>
            <a:cxnLst>
              <a:cxn ang="0">
                <a:pos x="connsiteX0" y="connsiteY0"/>
              </a:cxn>
              <a:cxn ang="0">
                <a:pos x="connsiteX1" y="connsiteY1"/>
              </a:cxn>
              <a:cxn ang="0">
                <a:pos x="connsiteX2" y="connsiteY2"/>
              </a:cxn>
            </a:cxnLst>
            <a:rect l="l" t="t" r="r" b="b"/>
            <a:pathLst>
              <a:path w="229185" h="212616">
                <a:moveTo>
                  <a:pt x="229185" y="212225"/>
                </a:moveTo>
                <a:cubicBezTo>
                  <a:pt x="229185" y="212225"/>
                  <a:pt x="172986" y="33808"/>
                  <a:pt x="3027" y="0"/>
                </a:cubicBezTo>
                <a:cubicBezTo>
                  <a:pt x="3027" y="0"/>
                  <a:pt x="-28670" y="115688"/>
                  <a:pt x="113092" y="212616"/>
                </a:cubicBezTo>
                <a:close/>
              </a:path>
            </a:pathLst>
          </a:custGeom>
          <a:solidFill>
            <a:srgbClr val="68E1FD"/>
          </a:solidFill>
          <a:ln w="19431"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AC6AC951-9F1B-4555-A261-2E59ECFFCEC4}"/>
              </a:ext>
            </a:extLst>
          </p:cNvPr>
          <p:cNvSpPr/>
          <p:nvPr/>
        </p:nvSpPr>
        <p:spPr>
          <a:xfrm>
            <a:off x="7552171" y="2068846"/>
            <a:ext cx="253772" cy="213006"/>
          </a:xfrm>
          <a:custGeom>
            <a:avLst/>
            <a:gdLst>
              <a:gd name="connsiteX0" fmla="*/ 253772 w 253772"/>
              <a:gd name="connsiteY0" fmla="*/ 0 h 213006"/>
              <a:gd name="connsiteX1" fmla="*/ 223047 w 253772"/>
              <a:gd name="connsiteY1" fmla="*/ 212225 h 213006"/>
              <a:gd name="connsiteX2" fmla="*/ 28586 w 253772"/>
              <a:gd name="connsiteY2" fmla="*/ 213007 h 213006"/>
              <a:gd name="connsiteX3" fmla="*/ 0 w 253772"/>
              <a:gd name="connsiteY3" fmla="*/ 977 h 213006"/>
              <a:gd name="connsiteX4" fmla="*/ 253772 w 253772"/>
              <a:gd name="connsiteY4" fmla="*/ 0 h 213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72" h="213006">
                <a:moveTo>
                  <a:pt x="253772" y="0"/>
                </a:moveTo>
                <a:lnTo>
                  <a:pt x="223047" y="212225"/>
                </a:lnTo>
                <a:lnTo>
                  <a:pt x="28586" y="213007"/>
                </a:lnTo>
                <a:lnTo>
                  <a:pt x="0" y="977"/>
                </a:lnTo>
                <a:lnTo>
                  <a:pt x="253772" y="0"/>
                </a:lnTo>
                <a:close/>
              </a:path>
            </a:pathLst>
          </a:custGeom>
          <a:solidFill>
            <a:srgbClr val="24285B"/>
          </a:solidFill>
          <a:ln w="19431"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B08FAC12-9DDC-41DE-8455-1ADA949BA8E1}"/>
              </a:ext>
            </a:extLst>
          </p:cNvPr>
          <p:cNvSpPr/>
          <p:nvPr/>
        </p:nvSpPr>
        <p:spPr>
          <a:xfrm rot="21267510" flipV="1">
            <a:off x="-45432" y="-113137"/>
            <a:ext cx="4192334" cy="738037"/>
          </a:xfrm>
          <a:custGeom>
            <a:avLst/>
            <a:gdLst>
              <a:gd name="connsiteX0" fmla="*/ 942421 w 4192334"/>
              <a:gd name="connsiteY0" fmla="*/ 738037 h 738037"/>
              <a:gd name="connsiteX1" fmla="*/ 4192334 w 4192334"/>
              <a:gd name="connsiteY1" fmla="*/ 422730 h 738037"/>
              <a:gd name="connsiteX2" fmla="*/ 3733735 w 4192334"/>
              <a:gd name="connsiteY2" fmla="*/ 430651 h 738037"/>
              <a:gd name="connsiteX3" fmla="*/ 476343 w 4192334"/>
              <a:gd name="connsiteY3" fmla="*/ 111997 h 738037"/>
              <a:gd name="connsiteX4" fmla="*/ 0 w 4192334"/>
              <a:gd name="connsiteY4" fmla="*/ 0 h 738037"/>
              <a:gd name="connsiteX5" fmla="*/ 71605 w 4192334"/>
              <a:gd name="connsiteY5" fmla="*/ 738037 h 73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2334" h="738037">
                <a:moveTo>
                  <a:pt x="942421" y="738037"/>
                </a:moveTo>
                <a:lnTo>
                  <a:pt x="4192334" y="422730"/>
                </a:lnTo>
                <a:lnTo>
                  <a:pt x="3733735" y="430651"/>
                </a:lnTo>
                <a:cubicBezTo>
                  <a:pt x="2572571" y="430651"/>
                  <a:pt x="1469806" y="316700"/>
                  <a:pt x="476343" y="111997"/>
                </a:cubicBezTo>
                <a:lnTo>
                  <a:pt x="0" y="0"/>
                </a:lnTo>
                <a:lnTo>
                  <a:pt x="71605" y="738037"/>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134" name="任意多边形: 形状 133">
            <a:extLst>
              <a:ext uri="{FF2B5EF4-FFF2-40B4-BE49-F238E27FC236}">
                <a16:creationId xmlns:a16="http://schemas.microsoft.com/office/drawing/2014/main" id="{8B363D59-E120-40E1-8F4F-71E88D79A6A7}"/>
              </a:ext>
            </a:extLst>
          </p:cNvPr>
          <p:cNvSpPr/>
          <p:nvPr/>
        </p:nvSpPr>
        <p:spPr>
          <a:xfrm rot="21267510" flipV="1">
            <a:off x="-42410" y="-149443"/>
            <a:ext cx="3200516" cy="723463"/>
          </a:xfrm>
          <a:custGeom>
            <a:avLst/>
            <a:gdLst>
              <a:gd name="connsiteX0" fmla="*/ 70191 w 3200516"/>
              <a:gd name="connsiteY0" fmla="*/ 723463 h 723463"/>
              <a:gd name="connsiteX1" fmla="*/ 3200516 w 3200516"/>
              <a:gd name="connsiteY1" fmla="*/ 419758 h 723463"/>
              <a:gd name="connsiteX2" fmla="*/ 2865072 w 3200516"/>
              <a:gd name="connsiteY2" fmla="*/ 407405 h 723463"/>
              <a:gd name="connsiteX3" fmla="*/ 466809 w 3200516"/>
              <a:gd name="connsiteY3" fmla="*/ 109755 h 723463"/>
              <a:gd name="connsiteX4" fmla="*/ 0 w 3200516"/>
              <a:gd name="connsiteY4" fmla="*/ 0 h 723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516" h="723463">
                <a:moveTo>
                  <a:pt x="70191" y="723463"/>
                </a:moveTo>
                <a:lnTo>
                  <a:pt x="3200516" y="419758"/>
                </a:lnTo>
                <a:lnTo>
                  <a:pt x="2865072" y="407405"/>
                </a:lnTo>
                <a:cubicBezTo>
                  <a:pt x="2018485" y="365761"/>
                  <a:pt x="1211905" y="263282"/>
                  <a:pt x="466809" y="109755"/>
                </a:cubicBezTo>
                <a:lnTo>
                  <a:pt x="0" y="0"/>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17" name="任意多边形: 形状 16">
            <a:extLst>
              <a:ext uri="{FF2B5EF4-FFF2-40B4-BE49-F238E27FC236}">
                <a16:creationId xmlns:a16="http://schemas.microsoft.com/office/drawing/2014/main" id="{2B5D64AE-CAEB-4505-9C1C-D0AECECEAC94}"/>
              </a:ext>
            </a:extLst>
          </p:cNvPr>
          <p:cNvSpPr/>
          <p:nvPr/>
        </p:nvSpPr>
        <p:spPr>
          <a:xfrm>
            <a:off x="8736246" y="1679375"/>
            <a:ext cx="351391" cy="888514"/>
          </a:xfrm>
          <a:custGeom>
            <a:avLst/>
            <a:gdLst>
              <a:gd name="connsiteX0" fmla="*/ 144291 w 351391"/>
              <a:gd name="connsiteY0" fmla="*/ 0 h 888514"/>
              <a:gd name="connsiteX1" fmla="*/ 119400 w 351391"/>
              <a:gd name="connsiteY1" fmla="*/ 547174 h 888514"/>
              <a:gd name="connsiteX2" fmla="*/ 0 w 351391"/>
              <a:gd name="connsiteY2" fmla="*/ 711522 h 888514"/>
              <a:gd name="connsiteX3" fmla="*/ 0 w 351391"/>
              <a:gd name="connsiteY3" fmla="*/ 875283 h 888514"/>
              <a:gd name="connsiteX4" fmla="*/ 154208 w 351391"/>
              <a:gd name="connsiteY4" fmla="*/ 875283 h 888514"/>
              <a:gd name="connsiteX5" fmla="*/ 351392 w 351391"/>
              <a:gd name="connsiteY5" fmla="*/ 447510 h 88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391" h="888514">
                <a:moveTo>
                  <a:pt x="144291" y="0"/>
                </a:moveTo>
                <a:lnTo>
                  <a:pt x="119400" y="547174"/>
                </a:lnTo>
                <a:cubicBezTo>
                  <a:pt x="46865" y="683967"/>
                  <a:pt x="25863" y="706636"/>
                  <a:pt x="0" y="711522"/>
                </a:cubicBezTo>
                <a:lnTo>
                  <a:pt x="0" y="875283"/>
                </a:lnTo>
                <a:cubicBezTo>
                  <a:pt x="63978" y="890916"/>
                  <a:pt x="120761" y="894825"/>
                  <a:pt x="154208" y="875283"/>
                </a:cubicBezTo>
                <a:cubicBezTo>
                  <a:pt x="270885" y="804932"/>
                  <a:pt x="351392" y="447510"/>
                  <a:pt x="351392" y="447510"/>
                </a:cubicBezTo>
                <a:close/>
              </a:path>
            </a:pathLst>
          </a:custGeom>
          <a:solidFill>
            <a:srgbClr val="68E1FD"/>
          </a:solidFill>
          <a:ln w="19431"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BD2A8571-6333-4278-80A7-46BE2A7C121E}"/>
              </a:ext>
            </a:extLst>
          </p:cNvPr>
          <p:cNvSpPr/>
          <p:nvPr/>
        </p:nvSpPr>
        <p:spPr>
          <a:xfrm rot="19221600">
            <a:off x="7855181" y="2772577"/>
            <a:ext cx="502099" cy="55889"/>
          </a:xfrm>
          <a:custGeom>
            <a:avLst/>
            <a:gdLst>
              <a:gd name="connsiteX0" fmla="*/ 0 w 502099"/>
              <a:gd name="connsiteY0" fmla="*/ 0 h 55889"/>
              <a:gd name="connsiteX1" fmla="*/ 502099 w 502099"/>
              <a:gd name="connsiteY1" fmla="*/ 0 h 55889"/>
              <a:gd name="connsiteX2" fmla="*/ 502099 w 502099"/>
              <a:gd name="connsiteY2" fmla="*/ 55890 h 55889"/>
              <a:gd name="connsiteX3" fmla="*/ 0 w 502099"/>
              <a:gd name="connsiteY3" fmla="*/ 55890 h 55889"/>
            </a:gdLst>
            <a:ahLst/>
            <a:cxnLst>
              <a:cxn ang="0">
                <a:pos x="connsiteX0" y="connsiteY0"/>
              </a:cxn>
              <a:cxn ang="0">
                <a:pos x="connsiteX1" y="connsiteY1"/>
              </a:cxn>
              <a:cxn ang="0">
                <a:pos x="connsiteX2" y="connsiteY2"/>
              </a:cxn>
              <a:cxn ang="0">
                <a:pos x="connsiteX3" y="connsiteY3"/>
              </a:cxn>
            </a:cxnLst>
            <a:rect l="l" t="t" r="r" b="b"/>
            <a:pathLst>
              <a:path w="502099" h="55889">
                <a:moveTo>
                  <a:pt x="0" y="0"/>
                </a:moveTo>
                <a:lnTo>
                  <a:pt x="502099" y="0"/>
                </a:lnTo>
                <a:lnTo>
                  <a:pt x="502099" y="55890"/>
                </a:lnTo>
                <a:lnTo>
                  <a:pt x="0" y="55890"/>
                </a:lnTo>
                <a:close/>
              </a:path>
            </a:pathLst>
          </a:custGeom>
          <a:solidFill>
            <a:srgbClr val="FFFFFF">
              <a:alpha val="17000"/>
            </a:srgbClr>
          </a:solidFill>
          <a:ln w="19431"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BAB8872A-1A0C-49E8-AC42-F7B808C2C96C}"/>
              </a:ext>
            </a:extLst>
          </p:cNvPr>
          <p:cNvSpPr/>
          <p:nvPr/>
        </p:nvSpPr>
        <p:spPr>
          <a:xfrm rot="19221600">
            <a:off x="7947662" y="2918719"/>
            <a:ext cx="314638" cy="55889"/>
          </a:xfrm>
          <a:custGeom>
            <a:avLst/>
            <a:gdLst>
              <a:gd name="connsiteX0" fmla="*/ 0 w 314638"/>
              <a:gd name="connsiteY0" fmla="*/ 0 h 55889"/>
              <a:gd name="connsiteX1" fmla="*/ 314638 w 314638"/>
              <a:gd name="connsiteY1" fmla="*/ 0 h 55889"/>
              <a:gd name="connsiteX2" fmla="*/ 314638 w 314638"/>
              <a:gd name="connsiteY2" fmla="*/ 55890 h 55889"/>
              <a:gd name="connsiteX3" fmla="*/ 0 w 314638"/>
              <a:gd name="connsiteY3" fmla="*/ 55890 h 55889"/>
            </a:gdLst>
            <a:ahLst/>
            <a:cxnLst>
              <a:cxn ang="0">
                <a:pos x="connsiteX0" y="connsiteY0"/>
              </a:cxn>
              <a:cxn ang="0">
                <a:pos x="connsiteX1" y="connsiteY1"/>
              </a:cxn>
              <a:cxn ang="0">
                <a:pos x="connsiteX2" y="connsiteY2"/>
              </a:cxn>
              <a:cxn ang="0">
                <a:pos x="connsiteX3" y="connsiteY3"/>
              </a:cxn>
            </a:cxnLst>
            <a:rect l="l" t="t" r="r" b="b"/>
            <a:pathLst>
              <a:path w="314638" h="55889">
                <a:moveTo>
                  <a:pt x="0" y="0"/>
                </a:moveTo>
                <a:lnTo>
                  <a:pt x="314638" y="0"/>
                </a:lnTo>
                <a:lnTo>
                  <a:pt x="314638" y="55890"/>
                </a:lnTo>
                <a:lnTo>
                  <a:pt x="0" y="55890"/>
                </a:lnTo>
                <a:close/>
              </a:path>
            </a:pathLst>
          </a:custGeom>
          <a:solidFill>
            <a:srgbClr val="FFFFFF">
              <a:alpha val="17000"/>
            </a:srgbClr>
          </a:solidFill>
          <a:ln w="19431"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91F6EC5E-F15E-4A2F-981A-B8A862F0480B}"/>
              </a:ext>
            </a:extLst>
          </p:cNvPr>
          <p:cNvSpPr/>
          <p:nvPr/>
        </p:nvSpPr>
        <p:spPr>
          <a:xfrm>
            <a:off x="8663907" y="1504475"/>
            <a:ext cx="241909" cy="276713"/>
          </a:xfrm>
          <a:custGeom>
            <a:avLst/>
            <a:gdLst>
              <a:gd name="connsiteX0" fmla="*/ 0 w 241909"/>
              <a:gd name="connsiteY0" fmla="*/ 0 h 276713"/>
              <a:gd name="connsiteX1" fmla="*/ 241910 w 241909"/>
              <a:gd name="connsiteY1" fmla="*/ 97319 h 276713"/>
              <a:gd name="connsiteX2" fmla="*/ 238993 w 241909"/>
              <a:gd name="connsiteY2" fmla="*/ 276714 h 276713"/>
              <a:gd name="connsiteX3" fmla="*/ 28197 w 241909"/>
              <a:gd name="connsiteY3" fmla="*/ 104354 h 276713"/>
              <a:gd name="connsiteX4" fmla="*/ 0 w 241909"/>
              <a:gd name="connsiteY4" fmla="*/ 0 h 276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909" h="276713">
                <a:moveTo>
                  <a:pt x="0" y="0"/>
                </a:moveTo>
                <a:lnTo>
                  <a:pt x="241910" y="97319"/>
                </a:lnTo>
                <a:lnTo>
                  <a:pt x="238993" y="276714"/>
                </a:lnTo>
                <a:lnTo>
                  <a:pt x="28197" y="104354"/>
                </a:lnTo>
                <a:lnTo>
                  <a:pt x="0" y="0"/>
                </a:lnTo>
                <a:close/>
              </a:path>
            </a:pathLst>
          </a:custGeom>
          <a:solidFill>
            <a:srgbClr val="F4A28C"/>
          </a:solidFill>
          <a:ln w="19431"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20EFF891-A589-4733-87A9-BB98485642F0}"/>
              </a:ext>
            </a:extLst>
          </p:cNvPr>
          <p:cNvSpPr/>
          <p:nvPr/>
        </p:nvSpPr>
        <p:spPr>
          <a:xfrm>
            <a:off x="8723996" y="1582838"/>
            <a:ext cx="53476" cy="95755"/>
          </a:xfrm>
          <a:custGeom>
            <a:avLst/>
            <a:gdLst>
              <a:gd name="connsiteX0" fmla="*/ 0 w 53476"/>
              <a:gd name="connsiteY0" fmla="*/ 54327 h 95755"/>
              <a:gd name="connsiteX1" fmla="*/ 0 w 53476"/>
              <a:gd name="connsiteY1" fmla="*/ 0 h 95755"/>
              <a:gd name="connsiteX2" fmla="*/ 53477 w 53476"/>
              <a:gd name="connsiteY2" fmla="*/ 95755 h 95755"/>
            </a:gdLst>
            <a:ahLst/>
            <a:cxnLst>
              <a:cxn ang="0">
                <a:pos x="connsiteX0" y="connsiteY0"/>
              </a:cxn>
              <a:cxn ang="0">
                <a:pos x="connsiteX1" y="connsiteY1"/>
              </a:cxn>
              <a:cxn ang="0">
                <a:pos x="connsiteX2" y="connsiteY2"/>
              </a:cxn>
            </a:cxnLst>
            <a:rect l="l" t="t" r="r" b="b"/>
            <a:pathLst>
              <a:path w="53476" h="95755">
                <a:moveTo>
                  <a:pt x="0" y="54327"/>
                </a:moveTo>
                <a:cubicBezTo>
                  <a:pt x="5286" y="36607"/>
                  <a:pt x="5286" y="17719"/>
                  <a:pt x="0" y="0"/>
                </a:cubicBezTo>
                <a:cubicBezTo>
                  <a:pt x="29267" y="23946"/>
                  <a:pt x="48384" y="58176"/>
                  <a:pt x="53477" y="95755"/>
                </a:cubicBezTo>
                <a:close/>
              </a:path>
            </a:pathLst>
          </a:custGeom>
          <a:solidFill>
            <a:srgbClr val="CE8172">
              <a:alpha val="31000"/>
            </a:srgbClr>
          </a:solidFill>
          <a:ln w="19431"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AFB55987-E5B0-437B-B4D9-70729FB86600}"/>
              </a:ext>
            </a:extLst>
          </p:cNvPr>
          <p:cNvSpPr/>
          <p:nvPr/>
        </p:nvSpPr>
        <p:spPr>
          <a:xfrm>
            <a:off x="8566474" y="1466885"/>
            <a:ext cx="189863" cy="208905"/>
          </a:xfrm>
          <a:custGeom>
            <a:avLst/>
            <a:gdLst>
              <a:gd name="connsiteX0" fmla="*/ 19843 w 189863"/>
              <a:gd name="connsiteY0" fmla="*/ 126701 h 208905"/>
              <a:gd name="connsiteX1" fmla="*/ 126796 w 189863"/>
              <a:gd name="connsiteY1" fmla="*/ 204869 h 208905"/>
              <a:gd name="connsiteX2" fmla="*/ 178877 w 189863"/>
              <a:gd name="connsiteY2" fmla="*/ 187094 h 208905"/>
              <a:gd name="connsiteX3" fmla="*/ 179690 w 189863"/>
              <a:gd name="connsiteY3" fmla="*/ 185327 h 208905"/>
              <a:gd name="connsiteX4" fmla="*/ 171133 w 189863"/>
              <a:gd name="connsiteY4" fmla="*/ 89571 h 208905"/>
              <a:gd name="connsiteX5" fmla="*/ 132241 w 189863"/>
              <a:gd name="connsiteY5" fmla="*/ 27232 h 208905"/>
              <a:gd name="connsiteX6" fmla="*/ 53095 w 189863"/>
              <a:gd name="connsiteY6" fmla="*/ 3978 h 208905"/>
              <a:gd name="connsiteX7" fmla="*/ 19843 w 189863"/>
              <a:gd name="connsiteY7" fmla="*/ 126701 h 20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3" h="208905">
                <a:moveTo>
                  <a:pt x="19843" y="126701"/>
                </a:moveTo>
                <a:cubicBezTo>
                  <a:pt x="51823" y="157484"/>
                  <a:pt x="87800" y="183779"/>
                  <a:pt x="126796" y="204869"/>
                </a:cubicBezTo>
                <a:cubicBezTo>
                  <a:pt x="146062" y="214413"/>
                  <a:pt x="169379" y="206455"/>
                  <a:pt x="178877" y="187094"/>
                </a:cubicBezTo>
                <a:cubicBezTo>
                  <a:pt x="179162" y="186512"/>
                  <a:pt x="179433" y="185922"/>
                  <a:pt x="179690" y="185327"/>
                </a:cubicBezTo>
                <a:cubicBezTo>
                  <a:pt x="195887" y="154507"/>
                  <a:pt x="192535" y="116998"/>
                  <a:pt x="171133" y="89571"/>
                </a:cubicBezTo>
                <a:lnTo>
                  <a:pt x="132241" y="27232"/>
                </a:lnTo>
                <a:cubicBezTo>
                  <a:pt x="113504" y="3296"/>
                  <a:pt x="81712" y="-6045"/>
                  <a:pt x="53095" y="3978"/>
                </a:cubicBezTo>
                <a:cubicBezTo>
                  <a:pt x="-770" y="17852"/>
                  <a:pt x="-16911" y="94652"/>
                  <a:pt x="19843" y="126701"/>
                </a:cubicBezTo>
                <a:close/>
              </a:path>
            </a:pathLst>
          </a:custGeom>
          <a:solidFill>
            <a:srgbClr val="F4A28C"/>
          </a:solidFill>
          <a:ln w="19431"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DB19252A-FB2F-40E7-9B45-36B2F625707E}"/>
              </a:ext>
            </a:extLst>
          </p:cNvPr>
          <p:cNvSpPr/>
          <p:nvPr/>
        </p:nvSpPr>
        <p:spPr>
          <a:xfrm>
            <a:off x="8624237" y="1626416"/>
            <a:ext cx="54060" cy="46006"/>
          </a:xfrm>
          <a:custGeom>
            <a:avLst/>
            <a:gdLst>
              <a:gd name="connsiteX0" fmla="*/ 0 w 54060"/>
              <a:gd name="connsiteY0" fmla="*/ 0 h 46006"/>
              <a:gd name="connsiteX1" fmla="*/ 10112 w 54060"/>
              <a:gd name="connsiteY1" fmla="*/ 36543 h 46006"/>
              <a:gd name="connsiteX2" fmla="*/ 25903 w 54060"/>
              <a:gd name="connsiteY2" fmla="*/ 45537 h 46006"/>
              <a:gd name="connsiteX3" fmla="*/ 30725 w 54060"/>
              <a:gd name="connsiteY3" fmla="*/ 42992 h 46006"/>
              <a:gd name="connsiteX4" fmla="*/ 54060 w 54060"/>
              <a:gd name="connsiteY4" fmla="*/ 23450 h 4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60" h="46006">
                <a:moveTo>
                  <a:pt x="0" y="0"/>
                </a:moveTo>
                <a:lnTo>
                  <a:pt x="10112" y="36543"/>
                </a:lnTo>
                <a:cubicBezTo>
                  <a:pt x="12001" y="43409"/>
                  <a:pt x="19071" y="47436"/>
                  <a:pt x="25903" y="45537"/>
                </a:cubicBezTo>
                <a:cubicBezTo>
                  <a:pt x="27673" y="45045"/>
                  <a:pt x="29317" y="44177"/>
                  <a:pt x="30725" y="42992"/>
                </a:cubicBezTo>
                <a:lnTo>
                  <a:pt x="54060" y="23450"/>
                </a:lnTo>
                <a:close/>
              </a:path>
            </a:pathLst>
          </a:custGeom>
          <a:solidFill>
            <a:srgbClr val="F4A28C"/>
          </a:solidFill>
          <a:ln w="19431"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342EF99A-AEF7-426F-9CC3-B16868279965}"/>
              </a:ext>
            </a:extLst>
          </p:cNvPr>
          <p:cNvSpPr/>
          <p:nvPr/>
        </p:nvSpPr>
        <p:spPr>
          <a:xfrm>
            <a:off x="8492508" y="1394636"/>
            <a:ext cx="273879" cy="224297"/>
          </a:xfrm>
          <a:custGeom>
            <a:avLst/>
            <a:gdLst>
              <a:gd name="connsiteX0" fmla="*/ 273880 w 273879"/>
              <a:gd name="connsiteY0" fmla="*/ 144819 h 224297"/>
              <a:gd name="connsiteX1" fmla="*/ 199984 w 273879"/>
              <a:gd name="connsiteY1" fmla="*/ 65674 h 224297"/>
              <a:gd name="connsiteX2" fmla="*/ 180538 w 273879"/>
              <a:gd name="connsiteY2" fmla="*/ 3140 h 224297"/>
              <a:gd name="connsiteX3" fmla="*/ 108199 w 273879"/>
              <a:gd name="connsiteY3" fmla="*/ 8807 h 224297"/>
              <a:gd name="connsiteX4" fmla="*/ 49860 w 273879"/>
              <a:gd name="connsiteY4" fmla="*/ 47891 h 224297"/>
              <a:gd name="connsiteX5" fmla="*/ 12718 w 273879"/>
              <a:gd name="connsiteY5" fmla="*/ 79353 h 224297"/>
              <a:gd name="connsiteX6" fmla="*/ 19524 w 273879"/>
              <a:gd name="connsiteY6" fmla="*/ 133484 h 224297"/>
              <a:gd name="connsiteX7" fmla="*/ 12913 w 273879"/>
              <a:gd name="connsiteY7" fmla="*/ 199927 h 224297"/>
              <a:gd name="connsiteX8" fmla="*/ 104893 w 273879"/>
              <a:gd name="connsiteY8" fmla="*/ 178431 h 224297"/>
              <a:gd name="connsiteX9" fmla="*/ 273880 w 273879"/>
              <a:gd name="connsiteY9" fmla="*/ 144819 h 22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79" h="224297">
                <a:moveTo>
                  <a:pt x="273880" y="144819"/>
                </a:moveTo>
                <a:lnTo>
                  <a:pt x="199984" y="65674"/>
                </a:lnTo>
                <a:cubicBezTo>
                  <a:pt x="199984" y="65674"/>
                  <a:pt x="223320" y="8807"/>
                  <a:pt x="180538" y="3140"/>
                </a:cubicBezTo>
                <a:cubicBezTo>
                  <a:pt x="137757" y="-2527"/>
                  <a:pt x="146896" y="32062"/>
                  <a:pt x="108199" y="8807"/>
                </a:cubicBezTo>
                <a:cubicBezTo>
                  <a:pt x="69501" y="-14448"/>
                  <a:pt x="42082" y="11738"/>
                  <a:pt x="49860" y="47891"/>
                </a:cubicBezTo>
                <a:cubicBezTo>
                  <a:pt x="57639" y="84043"/>
                  <a:pt x="33914" y="54340"/>
                  <a:pt x="12718" y="79353"/>
                </a:cubicBezTo>
                <a:cubicBezTo>
                  <a:pt x="-8478" y="104367"/>
                  <a:pt x="-1089" y="119610"/>
                  <a:pt x="19524" y="133484"/>
                </a:cubicBezTo>
                <a:cubicBezTo>
                  <a:pt x="40137" y="147359"/>
                  <a:pt x="-7117" y="172568"/>
                  <a:pt x="12913" y="199927"/>
                </a:cubicBezTo>
                <a:cubicBezTo>
                  <a:pt x="32942" y="227286"/>
                  <a:pt x="57639" y="244678"/>
                  <a:pt x="104893" y="178431"/>
                </a:cubicBezTo>
                <a:cubicBezTo>
                  <a:pt x="152147" y="112184"/>
                  <a:pt x="177232" y="196605"/>
                  <a:pt x="273880" y="144819"/>
                </a:cubicBezTo>
                <a:close/>
              </a:path>
            </a:pathLst>
          </a:custGeom>
          <a:solidFill>
            <a:srgbClr val="FFD200"/>
          </a:solidFill>
          <a:ln w="19431"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5B2DFFFB-77ED-41E0-B45A-8BB88FD07497}"/>
              </a:ext>
            </a:extLst>
          </p:cNvPr>
          <p:cNvSpPr/>
          <p:nvPr/>
        </p:nvSpPr>
        <p:spPr>
          <a:xfrm>
            <a:off x="8679252" y="1528843"/>
            <a:ext cx="43996" cy="44028"/>
          </a:xfrm>
          <a:custGeom>
            <a:avLst/>
            <a:gdLst>
              <a:gd name="connsiteX0" fmla="*/ 13046 w 43996"/>
              <a:gd name="connsiteY0" fmla="*/ 41097 h 44028"/>
              <a:gd name="connsiteX1" fmla="*/ 5657 w 43996"/>
              <a:gd name="connsiteY1" fmla="*/ 4945 h 44028"/>
              <a:gd name="connsiteX2" fmla="*/ 39687 w 43996"/>
              <a:gd name="connsiteY2" fmla="*/ 44029 h 44028"/>
            </a:gdLst>
            <a:ahLst/>
            <a:cxnLst>
              <a:cxn ang="0">
                <a:pos x="connsiteX0" y="connsiteY0"/>
              </a:cxn>
              <a:cxn ang="0">
                <a:pos x="connsiteX1" y="connsiteY1"/>
              </a:cxn>
              <a:cxn ang="0">
                <a:pos x="connsiteX2" y="connsiteY2"/>
              </a:cxn>
            </a:cxnLst>
            <a:rect l="l" t="t" r="r" b="b"/>
            <a:pathLst>
              <a:path w="43996" h="44028">
                <a:moveTo>
                  <a:pt x="13046" y="41097"/>
                </a:moveTo>
                <a:cubicBezTo>
                  <a:pt x="13046" y="41097"/>
                  <a:pt x="-10484" y="21555"/>
                  <a:pt x="5657" y="4945"/>
                </a:cubicBezTo>
                <a:cubicBezTo>
                  <a:pt x="21797" y="-11666"/>
                  <a:pt x="56022" y="16670"/>
                  <a:pt x="39687" y="44029"/>
                </a:cubicBezTo>
                <a:close/>
              </a:path>
            </a:pathLst>
          </a:custGeom>
          <a:solidFill>
            <a:srgbClr val="F4A28C"/>
          </a:solidFill>
          <a:ln w="19431"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9FF92DA3-BE25-4C43-8A71-6EE200C50B94}"/>
              </a:ext>
            </a:extLst>
          </p:cNvPr>
          <p:cNvSpPr/>
          <p:nvPr/>
        </p:nvSpPr>
        <p:spPr>
          <a:xfrm>
            <a:off x="9496489" y="2326213"/>
            <a:ext cx="547121" cy="739508"/>
          </a:xfrm>
          <a:custGeom>
            <a:avLst/>
            <a:gdLst>
              <a:gd name="connsiteX0" fmla="*/ 41716 w 547121"/>
              <a:gd name="connsiteY0" fmla="*/ 0 h 739508"/>
              <a:gd name="connsiteX1" fmla="*/ 55523 w 547121"/>
              <a:gd name="connsiteY1" fmla="*/ 401587 h 739508"/>
              <a:gd name="connsiteX2" fmla="*/ 431611 w 547121"/>
              <a:gd name="connsiteY2" fmla="*/ 665598 h 739508"/>
              <a:gd name="connsiteX3" fmla="*/ 547121 w 547121"/>
              <a:gd name="connsiteY3" fmla="*/ 679864 h 739508"/>
              <a:gd name="connsiteX4" fmla="*/ 531175 w 547121"/>
              <a:gd name="connsiteY4" fmla="*/ 602868 h 739508"/>
              <a:gd name="connsiteX5" fmla="*/ 287904 w 547121"/>
              <a:gd name="connsiteY5" fmla="*/ 416829 h 739508"/>
              <a:gd name="connsiteX6" fmla="*/ 132335 w 547121"/>
              <a:gd name="connsiteY6" fmla="*/ 219260 h 739508"/>
              <a:gd name="connsiteX7" fmla="*/ 232677 w 547121"/>
              <a:gd name="connsiteY7" fmla="*/ 4299 h 7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121" h="739508">
                <a:moveTo>
                  <a:pt x="41716" y="0"/>
                </a:moveTo>
                <a:cubicBezTo>
                  <a:pt x="41716" y="0"/>
                  <a:pt x="-60765" y="267334"/>
                  <a:pt x="55523" y="401587"/>
                </a:cubicBezTo>
                <a:cubicBezTo>
                  <a:pt x="171811" y="535840"/>
                  <a:pt x="431611" y="665598"/>
                  <a:pt x="431611" y="665598"/>
                </a:cubicBezTo>
                <a:cubicBezTo>
                  <a:pt x="431611" y="665598"/>
                  <a:pt x="464864" y="821933"/>
                  <a:pt x="547121" y="679864"/>
                </a:cubicBezTo>
                <a:lnTo>
                  <a:pt x="531175" y="602868"/>
                </a:lnTo>
                <a:lnTo>
                  <a:pt x="287904" y="416829"/>
                </a:lnTo>
                <a:lnTo>
                  <a:pt x="132335" y="219260"/>
                </a:lnTo>
                <a:lnTo>
                  <a:pt x="232677" y="4299"/>
                </a:lnTo>
                <a:close/>
              </a:path>
            </a:pathLst>
          </a:custGeom>
          <a:solidFill>
            <a:srgbClr val="000000">
              <a:alpha val="8000"/>
            </a:srgbClr>
          </a:solidFill>
          <a:ln w="19431"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550B8C5B-6C07-4D39-93B7-4864D614CB05}"/>
              </a:ext>
            </a:extLst>
          </p:cNvPr>
          <p:cNvSpPr/>
          <p:nvPr/>
        </p:nvSpPr>
        <p:spPr>
          <a:xfrm>
            <a:off x="8903094" y="1505250"/>
            <a:ext cx="968417" cy="805259"/>
          </a:xfrm>
          <a:custGeom>
            <a:avLst/>
            <a:gdLst>
              <a:gd name="connsiteX0" fmla="*/ 968417 w 968417"/>
              <a:gd name="connsiteY0" fmla="*/ 487969 h 805259"/>
              <a:gd name="connsiteX1" fmla="*/ 826266 w 968417"/>
              <a:gd name="connsiteY1" fmla="*/ 670881 h 805259"/>
              <a:gd name="connsiteX2" fmla="*/ 826266 w 968417"/>
              <a:gd name="connsiteY2" fmla="*/ 670881 h 805259"/>
              <a:gd name="connsiteX3" fmla="*/ 731175 w 968417"/>
              <a:gd name="connsiteY3" fmla="*/ 795363 h 805259"/>
              <a:gd name="connsiteX4" fmla="*/ 564133 w 968417"/>
              <a:gd name="connsiteY4" fmla="*/ 804548 h 805259"/>
              <a:gd name="connsiteX5" fmla="*/ 51338 w 968417"/>
              <a:gd name="connsiteY5" fmla="*/ 509074 h 805259"/>
              <a:gd name="connsiteX6" fmla="*/ 0 w 968417"/>
              <a:gd name="connsiteY6" fmla="*/ 276525 h 805259"/>
              <a:gd name="connsiteX7" fmla="*/ 2722 w 968417"/>
              <a:gd name="connsiteY7" fmla="*/ 97326 h 805259"/>
              <a:gd name="connsiteX8" fmla="*/ 508322 w 968417"/>
              <a:gd name="connsiteY8" fmla="*/ 64886 h 805259"/>
              <a:gd name="connsiteX9" fmla="*/ 968417 w 968417"/>
              <a:gd name="connsiteY9" fmla="*/ 487969 h 805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417" h="805259">
                <a:moveTo>
                  <a:pt x="968417" y="487969"/>
                </a:moveTo>
                <a:lnTo>
                  <a:pt x="826266" y="670881"/>
                </a:lnTo>
                <a:lnTo>
                  <a:pt x="826266" y="670881"/>
                </a:lnTo>
                <a:lnTo>
                  <a:pt x="731175" y="795363"/>
                </a:lnTo>
                <a:cubicBezTo>
                  <a:pt x="675908" y="803720"/>
                  <a:pt x="619977" y="806795"/>
                  <a:pt x="564133" y="804548"/>
                </a:cubicBezTo>
                <a:cubicBezTo>
                  <a:pt x="399229" y="798685"/>
                  <a:pt x="156930" y="745922"/>
                  <a:pt x="51338" y="509074"/>
                </a:cubicBezTo>
                <a:cubicBezTo>
                  <a:pt x="20043" y="435421"/>
                  <a:pt x="2635" y="356567"/>
                  <a:pt x="0" y="276525"/>
                </a:cubicBezTo>
                <a:lnTo>
                  <a:pt x="2722" y="97326"/>
                </a:lnTo>
                <a:cubicBezTo>
                  <a:pt x="2722" y="97326"/>
                  <a:pt x="269135" y="-98094"/>
                  <a:pt x="508322" y="64886"/>
                </a:cubicBezTo>
                <a:cubicBezTo>
                  <a:pt x="747509" y="227866"/>
                  <a:pt x="968417" y="487969"/>
                  <a:pt x="968417" y="487969"/>
                </a:cubicBezTo>
                <a:close/>
              </a:path>
            </a:pathLst>
          </a:custGeom>
          <a:solidFill>
            <a:srgbClr val="68E1FD"/>
          </a:solidFill>
          <a:ln w="19431"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9F43CA5A-72EB-4005-957B-FE159C5367BA}"/>
              </a:ext>
            </a:extLst>
          </p:cNvPr>
          <p:cNvSpPr/>
          <p:nvPr/>
        </p:nvSpPr>
        <p:spPr>
          <a:xfrm>
            <a:off x="9564865" y="1993218"/>
            <a:ext cx="472202" cy="944265"/>
          </a:xfrm>
          <a:custGeom>
            <a:avLst/>
            <a:gdLst>
              <a:gd name="connsiteX0" fmla="*/ 306646 w 472202"/>
              <a:gd name="connsiteY0" fmla="*/ 0 h 944265"/>
              <a:gd name="connsiteX1" fmla="*/ 430129 w 472202"/>
              <a:gd name="connsiteY1" fmla="*/ 301532 h 944265"/>
              <a:gd name="connsiteX2" fmla="*/ 232946 w 472202"/>
              <a:gd name="connsiteY2" fmla="*/ 516493 h 944265"/>
              <a:gd name="connsiteX3" fmla="*/ 240919 w 472202"/>
              <a:gd name="connsiteY3" fmla="*/ 648792 h 944265"/>
              <a:gd name="connsiteX4" fmla="*/ 438880 w 472202"/>
              <a:gd name="connsiteY4" fmla="*/ 851442 h 944265"/>
              <a:gd name="connsiteX5" fmla="*/ 404460 w 472202"/>
              <a:gd name="connsiteY5" fmla="*/ 944266 h 944265"/>
              <a:gd name="connsiteX6" fmla="*/ 112768 w 472202"/>
              <a:gd name="connsiteY6" fmla="*/ 758422 h 944265"/>
              <a:gd name="connsiteX7" fmla="*/ 12815 w 472202"/>
              <a:gd name="connsiteY7" fmla="*/ 473892 h 944265"/>
              <a:gd name="connsiteX8" fmla="*/ 69404 w 472202"/>
              <a:gd name="connsiteY8" fmla="*/ 307394 h 94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202" h="944265">
                <a:moveTo>
                  <a:pt x="306646" y="0"/>
                </a:moveTo>
                <a:cubicBezTo>
                  <a:pt x="306646" y="0"/>
                  <a:pt x="572864" y="178613"/>
                  <a:pt x="430129" y="301532"/>
                </a:cubicBezTo>
                <a:cubicBezTo>
                  <a:pt x="357552" y="366520"/>
                  <a:pt x="291507" y="438520"/>
                  <a:pt x="232946" y="516493"/>
                </a:cubicBezTo>
                <a:cubicBezTo>
                  <a:pt x="202339" y="556401"/>
                  <a:pt x="205743" y="612887"/>
                  <a:pt x="240919" y="648792"/>
                </a:cubicBezTo>
                <a:lnTo>
                  <a:pt x="438880" y="851442"/>
                </a:lnTo>
                <a:lnTo>
                  <a:pt x="404460" y="944266"/>
                </a:lnTo>
                <a:lnTo>
                  <a:pt x="112768" y="758422"/>
                </a:lnTo>
                <a:cubicBezTo>
                  <a:pt x="18233" y="698019"/>
                  <a:pt x="-23033" y="580549"/>
                  <a:pt x="12815" y="473892"/>
                </a:cubicBezTo>
                <a:lnTo>
                  <a:pt x="69404" y="307394"/>
                </a:lnTo>
                <a:close/>
              </a:path>
            </a:pathLst>
          </a:custGeom>
          <a:solidFill>
            <a:schemeClr val="accent2"/>
          </a:solidFill>
          <a:ln w="19431"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9A7B0E35-A305-4FA6-ADC1-94ECB4BF3650}"/>
              </a:ext>
            </a:extLst>
          </p:cNvPr>
          <p:cNvSpPr/>
          <p:nvPr/>
        </p:nvSpPr>
        <p:spPr>
          <a:xfrm>
            <a:off x="8954432" y="1774349"/>
            <a:ext cx="775511" cy="535448"/>
          </a:xfrm>
          <a:custGeom>
            <a:avLst/>
            <a:gdLst>
              <a:gd name="connsiteX0" fmla="*/ 774929 w 775511"/>
              <a:gd name="connsiteY0" fmla="*/ 401782 h 535448"/>
              <a:gd name="connsiteX1" fmla="*/ 679837 w 775511"/>
              <a:gd name="connsiteY1" fmla="*/ 526264 h 535448"/>
              <a:gd name="connsiteX2" fmla="*/ 512795 w 775511"/>
              <a:gd name="connsiteY2" fmla="*/ 535449 h 535448"/>
              <a:gd name="connsiteX3" fmla="*/ 0 w 775511"/>
              <a:gd name="connsiteY3" fmla="*/ 239975 h 535448"/>
              <a:gd name="connsiteX4" fmla="*/ 251050 w 775511"/>
              <a:gd name="connsiteY4" fmla="*/ 0 h 535448"/>
              <a:gd name="connsiteX5" fmla="*/ 498404 w 775511"/>
              <a:gd name="connsiteY5" fmla="*/ 327913 h 535448"/>
              <a:gd name="connsiteX6" fmla="*/ 775512 w 775511"/>
              <a:gd name="connsiteY6" fmla="*/ 402564 h 53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511" h="535448">
                <a:moveTo>
                  <a:pt x="774929" y="401782"/>
                </a:moveTo>
                <a:lnTo>
                  <a:pt x="679837" y="526264"/>
                </a:lnTo>
                <a:cubicBezTo>
                  <a:pt x="679837" y="526264"/>
                  <a:pt x="610414" y="530954"/>
                  <a:pt x="512795" y="535449"/>
                </a:cubicBezTo>
                <a:cubicBezTo>
                  <a:pt x="347891" y="529586"/>
                  <a:pt x="105593" y="476823"/>
                  <a:pt x="0" y="239975"/>
                </a:cubicBezTo>
                <a:cubicBezTo>
                  <a:pt x="85563" y="122723"/>
                  <a:pt x="198156" y="12116"/>
                  <a:pt x="251050" y="0"/>
                </a:cubicBezTo>
                <a:cubicBezTo>
                  <a:pt x="251050" y="0"/>
                  <a:pt x="350225" y="281208"/>
                  <a:pt x="498404" y="327913"/>
                </a:cubicBezTo>
                <a:cubicBezTo>
                  <a:pt x="643084" y="373642"/>
                  <a:pt x="769484" y="401196"/>
                  <a:pt x="775512" y="402564"/>
                </a:cubicBezTo>
                <a:close/>
              </a:path>
            </a:pathLst>
          </a:custGeom>
          <a:solidFill>
            <a:srgbClr val="000000">
              <a:alpha val="8000"/>
            </a:srgbClr>
          </a:solidFill>
          <a:ln w="19431"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BD19D460-2DF9-4A33-98FC-737BA61A523E}"/>
              </a:ext>
            </a:extLst>
          </p:cNvPr>
          <p:cNvSpPr/>
          <p:nvPr/>
        </p:nvSpPr>
        <p:spPr>
          <a:xfrm>
            <a:off x="8479947" y="1642690"/>
            <a:ext cx="735346" cy="1139826"/>
          </a:xfrm>
          <a:custGeom>
            <a:avLst/>
            <a:gdLst>
              <a:gd name="connsiteX0" fmla="*/ 734092 w 735346"/>
              <a:gd name="connsiteY0" fmla="*/ 181295 h 1139826"/>
              <a:gd name="connsiteX1" fmla="*/ 440844 w 735346"/>
              <a:gd name="connsiteY1" fmla="*/ 64044 h 1139826"/>
              <a:gd name="connsiteX2" fmla="*/ 374338 w 735346"/>
              <a:gd name="connsiteY2" fmla="*/ 193802 h 1139826"/>
              <a:gd name="connsiteX3" fmla="*/ 0 w 735346"/>
              <a:gd name="connsiteY3" fmla="*/ 1086087 h 1139826"/>
              <a:gd name="connsiteX4" fmla="*/ 109482 w 735346"/>
              <a:gd name="connsiteY4" fmla="*/ 1139827 h 1139826"/>
              <a:gd name="connsiteX5" fmla="*/ 679253 w 735346"/>
              <a:gd name="connsiteY5" fmla="*/ 341148 h 1139826"/>
              <a:gd name="connsiteX6" fmla="*/ 734092 w 735346"/>
              <a:gd name="connsiteY6" fmla="*/ 181295 h 113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346" h="1139826">
                <a:moveTo>
                  <a:pt x="734092" y="181295"/>
                </a:moveTo>
                <a:cubicBezTo>
                  <a:pt x="753538" y="16752"/>
                  <a:pt x="542158" y="-66105"/>
                  <a:pt x="440844" y="64044"/>
                </a:cubicBezTo>
                <a:cubicBezTo>
                  <a:pt x="410664" y="102652"/>
                  <a:pt x="388092" y="146692"/>
                  <a:pt x="374338" y="193802"/>
                </a:cubicBezTo>
                <a:cubicBezTo>
                  <a:pt x="322611" y="369680"/>
                  <a:pt x="0" y="1086087"/>
                  <a:pt x="0" y="1086087"/>
                </a:cubicBezTo>
                <a:lnTo>
                  <a:pt x="109482" y="1139827"/>
                </a:lnTo>
                <a:cubicBezTo>
                  <a:pt x="109482" y="1139827"/>
                  <a:pt x="519601" y="624702"/>
                  <a:pt x="679253" y="341148"/>
                </a:cubicBezTo>
                <a:cubicBezTo>
                  <a:pt x="707882" y="292037"/>
                  <a:pt x="726522" y="237702"/>
                  <a:pt x="734092" y="181295"/>
                </a:cubicBezTo>
                <a:close/>
              </a:path>
            </a:pathLst>
          </a:custGeom>
          <a:solidFill>
            <a:srgbClr val="68E1FD"/>
          </a:solidFill>
          <a:ln w="19431"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F94E1EF4-7FDC-4CDC-87EB-36F48962EFAC}"/>
              </a:ext>
            </a:extLst>
          </p:cNvPr>
          <p:cNvSpPr/>
          <p:nvPr/>
        </p:nvSpPr>
        <p:spPr>
          <a:xfrm>
            <a:off x="8479947" y="1642690"/>
            <a:ext cx="735346" cy="1139826"/>
          </a:xfrm>
          <a:custGeom>
            <a:avLst/>
            <a:gdLst>
              <a:gd name="connsiteX0" fmla="*/ 734092 w 735346"/>
              <a:gd name="connsiteY0" fmla="*/ 181295 h 1139826"/>
              <a:gd name="connsiteX1" fmla="*/ 440844 w 735346"/>
              <a:gd name="connsiteY1" fmla="*/ 64044 h 1139826"/>
              <a:gd name="connsiteX2" fmla="*/ 374338 w 735346"/>
              <a:gd name="connsiteY2" fmla="*/ 193802 h 1139826"/>
              <a:gd name="connsiteX3" fmla="*/ 0 w 735346"/>
              <a:gd name="connsiteY3" fmla="*/ 1086087 h 1139826"/>
              <a:gd name="connsiteX4" fmla="*/ 109482 w 735346"/>
              <a:gd name="connsiteY4" fmla="*/ 1139827 h 1139826"/>
              <a:gd name="connsiteX5" fmla="*/ 679253 w 735346"/>
              <a:gd name="connsiteY5" fmla="*/ 341148 h 1139826"/>
              <a:gd name="connsiteX6" fmla="*/ 734092 w 735346"/>
              <a:gd name="connsiteY6" fmla="*/ 181295 h 113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346" h="1139826">
                <a:moveTo>
                  <a:pt x="734092" y="181295"/>
                </a:moveTo>
                <a:cubicBezTo>
                  <a:pt x="753538" y="16752"/>
                  <a:pt x="542158" y="-66105"/>
                  <a:pt x="440844" y="64044"/>
                </a:cubicBezTo>
                <a:cubicBezTo>
                  <a:pt x="410664" y="102652"/>
                  <a:pt x="388092" y="146692"/>
                  <a:pt x="374338" y="193802"/>
                </a:cubicBezTo>
                <a:cubicBezTo>
                  <a:pt x="322611" y="369680"/>
                  <a:pt x="0" y="1086087"/>
                  <a:pt x="0" y="1086087"/>
                </a:cubicBezTo>
                <a:lnTo>
                  <a:pt x="109482" y="1139827"/>
                </a:lnTo>
                <a:cubicBezTo>
                  <a:pt x="109482" y="1139827"/>
                  <a:pt x="519601" y="624702"/>
                  <a:pt x="679253" y="341148"/>
                </a:cubicBezTo>
                <a:cubicBezTo>
                  <a:pt x="707882" y="292037"/>
                  <a:pt x="726522" y="237702"/>
                  <a:pt x="734092" y="181295"/>
                </a:cubicBezTo>
                <a:close/>
              </a:path>
            </a:pathLst>
          </a:custGeom>
          <a:solidFill>
            <a:srgbClr val="FFFFFF">
              <a:alpha val="36000"/>
            </a:srgbClr>
          </a:solidFill>
          <a:ln w="19431"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5B53DA17-FB42-451B-A348-B5AE5946D524}"/>
              </a:ext>
            </a:extLst>
          </p:cNvPr>
          <p:cNvSpPr/>
          <p:nvPr/>
        </p:nvSpPr>
        <p:spPr>
          <a:xfrm>
            <a:off x="8423662" y="2737570"/>
            <a:ext cx="164988" cy="124132"/>
          </a:xfrm>
          <a:custGeom>
            <a:avLst/>
            <a:gdLst>
              <a:gd name="connsiteX0" fmla="*/ 73592 w 164988"/>
              <a:gd name="connsiteY0" fmla="*/ 0 h 124132"/>
              <a:gd name="connsiteX1" fmla="*/ 20698 w 164988"/>
              <a:gd name="connsiteY1" fmla="*/ 113539 h 124132"/>
              <a:gd name="connsiteX2" fmla="*/ 164988 w 164988"/>
              <a:gd name="connsiteY2" fmla="*/ 44946 h 124132"/>
            </a:gdLst>
            <a:ahLst/>
            <a:cxnLst>
              <a:cxn ang="0">
                <a:pos x="connsiteX0" y="connsiteY0"/>
              </a:cxn>
              <a:cxn ang="0">
                <a:pos x="connsiteX1" y="connsiteY1"/>
              </a:cxn>
              <a:cxn ang="0">
                <a:pos x="connsiteX2" y="connsiteY2"/>
              </a:cxn>
            </a:cxnLst>
            <a:rect l="l" t="t" r="r" b="b"/>
            <a:pathLst>
              <a:path w="164988" h="124132">
                <a:moveTo>
                  <a:pt x="73592" y="0"/>
                </a:moveTo>
                <a:cubicBezTo>
                  <a:pt x="73592" y="0"/>
                  <a:pt x="-47169" y="68397"/>
                  <a:pt x="20698" y="113539"/>
                </a:cubicBezTo>
                <a:cubicBezTo>
                  <a:pt x="88565" y="158680"/>
                  <a:pt x="164988" y="44946"/>
                  <a:pt x="164988" y="44946"/>
                </a:cubicBezTo>
                <a:close/>
              </a:path>
            </a:pathLst>
          </a:custGeom>
          <a:solidFill>
            <a:srgbClr val="F4A28C"/>
          </a:solidFill>
          <a:ln w="19431"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E5020F3E-DD24-453D-A9EB-785F2E45CF6A}"/>
              </a:ext>
            </a:extLst>
          </p:cNvPr>
          <p:cNvSpPr/>
          <p:nvPr/>
        </p:nvSpPr>
        <p:spPr>
          <a:xfrm>
            <a:off x="9977493" y="2859121"/>
            <a:ext cx="114979" cy="166995"/>
          </a:xfrm>
          <a:custGeom>
            <a:avLst/>
            <a:gdLst>
              <a:gd name="connsiteX0" fmla="*/ 0 w 114979"/>
              <a:gd name="connsiteY0" fmla="*/ 55304 h 166995"/>
              <a:gd name="connsiteX1" fmla="*/ 36364 w 114979"/>
              <a:gd name="connsiteY1" fmla="*/ 151841 h 166995"/>
              <a:gd name="connsiteX2" fmla="*/ 105592 w 114979"/>
              <a:gd name="connsiteY2" fmla="*/ 138748 h 166995"/>
              <a:gd name="connsiteX3" fmla="*/ 83035 w 114979"/>
              <a:gd name="connsiteY3" fmla="*/ 21496 h 166995"/>
              <a:gd name="connsiteX4" fmla="*/ 20224 w 114979"/>
              <a:gd name="connsiteY4" fmla="*/ 0 h 166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9" h="166995">
                <a:moveTo>
                  <a:pt x="0" y="55304"/>
                </a:moveTo>
                <a:cubicBezTo>
                  <a:pt x="0" y="55304"/>
                  <a:pt x="56199" y="113929"/>
                  <a:pt x="36364" y="151841"/>
                </a:cubicBezTo>
                <a:cubicBezTo>
                  <a:pt x="36364" y="151841"/>
                  <a:pt x="75256" y="193465"/>
                  <a:pt x="105592" y="138748"/>
                </a:cubicBezTo>
                <a:cubicBezTo>
                  <a:pt x="135928" y="84030"/>
                  <a:pt x="83035" y="21496"/>
                  <a:pt x="83035" y="21496"/>
                </a:cubicBezTo>
                <a:lnTo>
                  <a:pt x="20224" y="0"/>
                </a:lnTo>
                <a:close/>
              </a:path>
            </a:pathLst>
          </a:custGeom>
          <a:solidFill>
            <a:srgbClr val="68E1FD"/>
          </a:solidFill>
          <a:ln w="19431" cap="flat">
            <a:noFill/>
            <a:prstDash val="solid"/>
            <a:miter/>
          </a:ln>
        </p:spPr>
        <p:txBody>
          <a:bodyPr rtlCol="0" anchor="ctr"/>
          <a:lstStyle/>
          <a:p>
            <a:endParaRPr lang="zh-CN" altLang="en-US"/>
          </a:p>
        </p:txBody>
      </p:sp>
      <p:grpSp>
        <p:nvGrpSpPr>
          <p:cNvPr id="127" name="组合 126">
            <a:extLst>
              <a:ext uri="{FF2B5EF4-FFF2-40B4-BE49-F238E27FC236}">
                <a16:creationId xmlns:a16="http://schemas.microsoft.com/office/drawing/2014/main" id="{C543E194-AC9D-48C2-AC10-34AAD37AFB5B}"/>
              </a:ext>
            </a:extLst>
          </p:cNvPr>
          <p:cNvGrpSpPr/>
          <p:nvPr/>
        </p:nvGrpSpPr>
        <p:grpSpPr>
          <a:xfrm>
            <a:off x="895417" y="2946663"/>
            <a:ext cx="4740564" cy="668057"/>
            <a:chOff x="973571" y="2278451"/>
            <a:chExt cx="4718961" cy="822853"/>
          </a:xfrm>
        </p:grpSpPr>
        <p:sp>
          <p:nvSpPr>
            <p:cNvPr id="128" name="任意多边形: 形状 127">
              <a:extLst>
                <a:ext uri="{FF2B5EF4-FFF2-40B4-BE49-F238E27FC236}">
                  <a16:creationId xmlns:a16="http://schemas.microsoft.com/office/drawing/2014/main" id="{A3CBDCBE-D2D4-4173-9663-66ABC6F305C3}"/>
                </a:ext>
              </a:extLst>
            </p:cNvPr>
            <p:cNvSpPr/>
            <p:nvPr/>
          </p:nvSpPr>
          <p:spPr>
            <a:xfrm>
              <a:off x="973571" y="2308750"/>
              <a:ext cx="4718961" cy="792554"/>
            </a:xfrm>
            <a:custGeom>
              <a:avLst/>
              <a:gdLst>
                <a:gd name="connsiteX0" fmla="*/ 168492 w 4718961"/>
                <a:gd name="connsiteY0" fmla="*/ 117826 h 792554"/>
                <a:gd name="connsiteX1" fmla="*/ 130331 w 4718961"/>
                <a:gd name="connsiteY1" fmla="*/ 155987 h 792554"/>
                <a:gd name="connsiteX2" fmla="*/ 168492 w 4718961"/>
                <a:gd name="connsiteY2" fmla="*/ 194148 h 792554"/>
                <a:gd name="connsiteX3" fmla="*/ 206653 w 4718961"/>
                <a:gd name="connsiteY3" fmla="*/ 155987 h 792554"/>
                <a:gd name="connsiteX4" fmla="*/ 168492 w 4718961"/>
                <a:gd name="connsiteY4" fmla="*/ 117826 h 792554"/>
                <a:gd name="connsiteX5" fmla="*/ 110704 w 4718961"/>
                <a:gd name="connsiteY5" fmla="*/ 0 h 792554"/>
                <a:gd name="connsiteX6" fmla="*/ 4608257 w 4718961"/>
                <a:gd name="connsiteY6" fmla="*/ 0 h 792554"/>
                <a:gd name="connsiteX7" fmla="*/ 4718961 w 4718961"/>
                <a:gd name="connsiteY7" fmla="*/ 110704 h 792554"/>
                <a:gd name="connsiteX8" fmla="*/ 4718961 w 4718961"/>
                <a:gd name="connsiteY8" fmla="*/ 681850 h 792554"/>
                <a:gd name="connsiteX9" fmla="*/ 4608257 w 4718961"/>
                <a:gd name="connsiteY9" fmla="*/ 792554 h 792554"/>
                <a:gd name="connsiteX10" fmla="*/ 110704 w 4718961"/>
                <a:gd name="connsiteY10" fmla="*/ 792554 h 792554"/>
                <a:gd name="connsiteX11" fmla="*/ 0 w 4718961"/>
                <a:gd name="connsiteY11" fmla="*/ 681850 h 792554"/>
                <a:gd name="connsiteX12" fmla="*/ 0 w 4718961"/>
                <a:gd name="connsiteY12" fmla="*/ 110704 h 792554"/>
                <a:gd name="connsiteX13" fmla="*/ 110704 w 4718961"/>
                <a:gd name="connsiteY13" fmla="*/ 0 h 7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8961" h="792554">
                  <a:moveTo>
                    <a:pt x="168492" y="117826"/>
                  </a:moveTo>
                  <a:cubicBezTo>
                    <a:pt x="147416" y="117826"/>
                    <a:pt x="130331" y="134911"/>
                    <a:pt x="130331" y="155987"/>
                  </a:cubicBezTo>
                  <a:cubicBezTo>
                    <a:pt x="130331" y="177063"/>
                    <a:pt x="147416" y="194148"/>
                    <a:pt x="168492" y="194148"/>
                  </a:cubicBezTo>
                  <a:cubicBezTo>
                    <a:pt x="189568" y="194148"/>
                    <a:pt x="206653" y="177063"/>
                    <a:pt x="206653" y="155987"/>
                  </a:cubicBezTo>
                  <a:cubicBezTo>
                    <a:pt x="206653" y="134911"/>
                    <a:pt x="189568" y="117826"/>
                    <a:pt x="168492" y="117826"/>
                  </a:cubicBezTo>
                  <a:close/>
                  <a:moveTo>
                    <a:pt x="110704" y="0"/>
                  </a:moveTo>
                  <a:lnTo>
                    <a:pt x="4608257" y="0"/>
                  </a:lnTo>
                  <a:cubicBezTo>
                    <a:pt x="4669397" y="0"/>
                    <a:pt x="4718961" y="49564"/>
                    <a:pt x="4718961" y="110704"/>
                  </a:cubicBezTo>
                  <a:lnTo>
                    <a:pt x="4718961" y="681850"/>
                  </a:lnTo>
                  <a:cubicBezTo>
                    <a:pt x="4718961" y="742990"/>
                    <a:pt x="4669397" y="792554"/>
                    <a:pt x="4608257" y="792554"/>
                  </a:cubicBezTo>
                  <a:lnTo>
                    <a:pt x="110704" y="792554"/>
                  </a:lnTo>
                  <a:cubicBezTo>
                    <a:pt x="49564" y="792554"/>
                    <a:pt x="0" y="742990"/>
                    <a:pt x="0" y="681850"/>
                  </a:cubicBezTo>
                  <a:lnTo>
                    <a:pt x="0" y="110704"/>
                  </a:lnTo>
                  <a:cubicBezTo>
                    <a:pt x="0" y="49564"/>
                    <a:pt x="49564" y="0"/>
                    <a:pt x="110704" y="0"/>
                  </a:cubicBezTo>
                  <a:close/>
                </a:path>
              </a:pathLst>
            </a:custGeom>
            <a:gradFill flip="none" rotWithShape="1">
              <a:gsLst>
                <a:gs pos="0">
                  <a:schemeClr val="accent3">
                    <a:alpha val="0"/>
                  </a:schemeClr>
                </a:gs>
                <a:gs pos="100000">
                  <a:schemeClr val="accent1">
                    <a:alpha val="2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9" name="文本框 128">
              <a:extLst>
                <a:ext uri="{FF2B5EF4-FFF2-40B4-BE49-F238E27FC236}">
                  <a16:creationId xmlns:a16="http://schemas.microsoft.com/office/drawing/2014/main" id="{DB10403F-DC75-44EC-B845-E92870C86899}"/>
                </a:ext>
              </a:extLst>
            </p:cNvPr>
            <p:cNvSpPr txBox="1"/>
            <p:nvPr/>
          </p:nvSpPr>
          <p:spPr>
            <a:xfrm>
              <a:off x="1177878" y="2278451"/>
              <a:ext cx="684987" cy="796093"/>
            </a:xfrm>
            <a:prstGeom prst="rect">
              <a:avLst/>
            </a:prstGeom>
            <a:noFill/>
          </p:spPr>
          <p:txBody>
            <a:bodyPr wrap="square" rtlCol="0">
              <a:spAutoFit/>
            </a:bodyPr>
            <a:lstStyle/>
            <a:p>
              <a:pPr algn="dist"/>
              <a:r>
                <a:rPr lang="en-US" altLang="zh-CN" sz="3600" dirty="0">
                  <a:solidFill>
                    <a:schemeClr val="accent2">
                      <a:alpha val="88000"/>
                    </a:schemeClr>
                  </a:solidFill>
                </a:rPr>
                <a:t>02</a:t>
              </a:r>
              <a:endParaRPr lang="zh-CN" altLang="en-US" sz="34400" b="1" dirty="0">
                <a:solidFill>
                  <a:schemeClr val="bg1">
                    <a:alpha val="50000"/>
                  </a:schemeClr>
                </a:solidFill>
                <a:ea typeface="+mj-ea"/>
              </a:endParaRPr>
            </a:p>
          </p:txBody>
        </p:sp>
        <p:sp>
          <p:nvSpPr>
            <p:cNvPr id="130" name="文本框 129">
              <a:extLst>
                <a:ext uri="{FF2B5EF4-FFF2-40B4-BE49-F238E27FC236}">
                  <a16:creationId xmlns:a16="http://schemas.microsoft.com/office/drawing/2014/main" id="{47E79F9F-A8A3-44FD-AB7F-5482EB588C3A}"/>
                </a:ext>
              </a:extLst>
            </p:cNvPr>
            <p:cNvSpPr txBox="1"/>
            <p:nvPr/>
          </p:nvSpPr>
          <p:spPr>
            <a:xfrm>
              <a:off x="2066921" y="2471435"/>
              <a:ext cx="1889661" cy="454910"/>
            </a:xfrm>
            <a:prstGeom prst="rect">
              <a:avLst/>
            </a:prstGeom>
            <a:noFill/>
          </p:spPr>
          <p:txBody>
            <a:bodyPr wrap="square">
              <a:spAutoFit/>
            </a:bodyPr>
            <a:lstStyle/>
            <a:p>
              <a:pPr lvl="0">
                <a:defRPr/>
              </a:pPr>
              <a:r>
                <a:rPr lang="zh-CN" altLang="zh-CN" dirty="0"/>
                <a:t>应用场景及难题</a:t>
              </a:r>
              <a:endParaRPr lang="zh-CN" altLang="en-US" sz="28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grpSp>
      <p:grpSp>
        <p:nvGrpSpPr>
          <p:cNvPr id="131" name="组合 130">
            <a:extLst>
              <a:ext uri="{FF2B5EF4-FFF2-40B4-BE49-F238E27FC236}">
                <a16:creationId xmlns:a16="http://schemas.microsoft.com/office/drawing/2014/main" id="{7981205B-DEB2-4AD3-9576-4C16CFFCD075}"/>
              </a:ext>
            </a:extLst>
          </p:cNvPr>
          <p:cNvGrpSpPr/>
          <p:nvPr/>
        </p:nvGrpSpPr>
        <p:grpSpPr>
          <a:xfrm>
            <a:off x="877020" y="3834037"/>
            <a:ext cx="4740564" cy="668058"/>
            <a:chOff x="973571" y="2278451"/>
            <a:chExt cx="4718961" cy="822853"/>
          </a:xfrm>
        </p:grpSpPr>
        <p:sp>
          <p:nvSpPr>
            <p:cNvPr id="133" name="任意多边形: 形状 132">
              <a:extLst>
                <a:ext uri="{FF2B5EF4-FFF2-40B4-BE49-F238E27FC236}">
                  <a16:creationId xmlns:a16="http://schemas.microsoft.com/office/drawing/2014/main" id="{081F1E2C-F935-4C80-9C47-33AE847828F7}"/>
                </a:ext>
              </a:extLst>
            </p:cNvPr>
            <p:cNvSpPr/>
            <p:nvPr/>
          </p:nvSpPr>
          <p:spPr>
            <a:xfrm>
              <a:off x="973571" y="2308750"/>
              <a:ext cx="4718961" cy="792554"/>
            </a:xfrm>
            <a:custGeom>
              <a:avLst/>
              <a:gdLst>
                <a:gd name="connsiteX0" fmla="*/ 168492 w 4718961"/>
                <a:gd name="connsiteY0" fmla="*/ 117826 h 792554"/>
                <a:gd name="connsiteX1" fmla="*/ 130331 w 4718961"/>
                <a:gd name="connsiteY1" fmla="*/ 155987 h 792554"/>
                <a:gd name="connsiteX2" fmla="*/ 168492 w 4718961"/>
                <a:gd name="connsiteY2" fmla="*/ 194148 h 792554"/>
                <a:gd name="connsiteX3" fmla="*/ 206653 w 4718961"/>
                <a:gd name="connsiteY3" fmla="*/ 155987 h 792554"/>
                <a:gd name="connsiteX4" fmla="*/ 168492 w 4718961"/>
                <a:gd name="connsiteY4" fmla="*/ 117826 h 792554"/>
                <a:gd name="connsiteX5" fmla="*/ 110704 w 4718961"/>
                <a:gd name="connsiteY5" fmla="*/ 0 h 792554"/>
                <a:gd name="connsiteX6" fmla="*/ 4608257 w 4718961"/>
                <a:gd name="connsiteY6" fmla="*/ 0 h 792554"/>
                <a:gd name="connsiteX7" fmla="*/ 4718961 w 4718961"/>
                <a:gd name="connsiteY7" fmla="*/ 110704 h 792554"/>
                <a:gd name="connsiteX8" fmla="*/ 4718961 w 4718961"/>
                <a:gd name="connsiteY8" fmla="*/ 681850 h 792554"/>
                <a:gd name="connsiteX9" fmla="*/ 4608257 w 4718961"/>
                <a:gd name="connsiteY9" fmla="*/ 792554 h 792554"/>
                <a:gd name="connsiteX10" fmla="*/ 110704 w 4718961"/>
                <a:gd name="connsiteY10" fmla="*/ 792554 h 792554"/>
                <a:gd name="connsiteX11" fmla="*/ 0 w 4718961"/>
                <a:gd name="connsiteY11" fmla="*/ 681850 h 792554"/>
                <a:gd name="connsiteX12" fmla="*/ 0 w 4718961"/>
                <a:gd name="connsiteY12" fmla="*/ 110704 h 792554"/>
                <a:gd name="connsiteX13" fmla="*/ 110704 w 4718961"/>
                <a:gd name="connsiteY13" fmla="*/ 0 h 7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8961" h="792554">
                  <a:moveTo>
                    <a:pt x="168492" y="117826"/>
                  </a:moveTo>
                  <a:cubicBezTo>
                    <a:pt x="147416" y="117826"/>
                    <a:pt x="130331" y="134911"/>
                    <a:pt x="130331" y="155987"/>
                  </a:cubicBezTo>
                  <a:cubicBezTo>
                    <a:pt x="130331" y="177063"/>
                    <a:pt x="147416" y="194148"/>
                    <a:pt x="168492" y="194148"/>
                  </a:cubicBezTo>
                  <a:cubicBezTo>
                    <a:pt x="189568" y="194148"/>
                    <a:pt x="206653" y="177063"/>
                    <a:pt x="206653" y="155987"/>
                  </a:cubicBezTo>
                  <a:cubicBezTo>
                    <a:pt x="206653" y="134911"/>
                    <a:pt x="189568" y="117826"/>
                    <a:pt x="168492" y="117826"/>
                  </a:cubicBezTo>
                  <a:close/>
                  <a:moveTo>
                    <a:pt x="110704" y="0"/>
                  </a:moveTo>
                  <a:lnTo>
                    <a:pt x="4608257" y="0"/>
                  </a:lnTo>
                  <a:cubicBezTo>
                    <a:pt x="4669397" y="0"/>
                    <a:pt x="4718961" y="49564"/>
                    <a:pt x="4718961" y="110704"/>
                  </a:cubicBezTo>
                  <a:lnTo>
                    <a:pt x="4718961" y="681850"/>
                  </a:lnTo>
                  <a:cubicBezTo>
                    <a:pt x="4718961" y="742990"/>
                    <a:pt x="4669397" y="792554"/>
                    <a:pt x="4608257" y="792554"/>
                  </a:cubicBezTo>
                  <a:lnTo>
                    <a:pt x="110704" y="792554"/>
                  </a:lnTo>
                  <a:cubicBezTo>
                    <a:pt x="49564" y="792554"/>
                    <a:pt x="0" y="742990"/>
                    <a:pt x="0" y="681850"/>
                  </a:cubicBezTo>
                  <a:lnTo>
                    <a:pt x="0" y="110704"/>
                  </a:lnTo>
                  <a:cubicBezTo>
                    <a:pt x="0" y="49564"/>
                    <a:pt x="49564" y="0"/>
                    <a:pt x="110704" y="0"/>
                  </a:cubicBezTo>
                  <a:close/>
                </a:path>
              </a:pathLst>
            </a:custGeom>
            <a:gradFill flip="none" rotWithShape="1">
              <a:gsLst>
                <a:gs pos="0">
                  <a:schemeClr val="accent3">
                    <a:alpha val="0"/>
                  </a:schemeClr>
                </a:gs>
                <a:gs pos="100000">
                  <a:schemeClr val="accent1">
                    <a:alpha val="2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5" name="文本框 134">
              <a:extLst>
                <a:ext uri="{FF2B5EF4-FFF2-40B4-BE49-F238E27FC236}">
                  <a16:creationId xmlns:a16="http://schemas.microsoft.com/office/drawing/2014/main" id="{C708ABBA-6D94-4951-B641-3F66C144C85E}"/>
                </a:ext>
              </a:extLst>
            </p:cNvPr>
            <p:cNvSpPr txBox="1"/>
            <p:nvPr/>
          </p:nvSpPr>
          <p:spPr>
            <a:xfrm>
              <a:off x="1177878" y="2278451"/>
              <a:ext cx="694112" cy="796093"/>
            </a:xfrm>
            <a:prstGeom prst="rect">
              <a:avLst/>
            </a:prstGeom>
            <a:noFill/>
          </p:spPr>
          <p:txBody>
            <a:bodyPr wrap="square" rtlCol="0">
              <a:spAutoFit/>
            </a:bodyPr>
            <a:lstStyle/>
            <a:p>
              <a:pPr algn="dist"/>
              <a:r>
                <a:rPr lang="en-US" altLang="zh-CN" sz="3600" dirty="0">
                  <a:solidFill>
                    <a:schemeClr val="accent2">
                      <a:alpha val="88000"/>
                    </a:schemeClr>
                  </a:solidFill>
                </a:rPr>
                <a:t>03</a:t>
              </a:r>
              <a:endParaRPr lang="zh-CN" altLang="en-US" sz="34400" b="1" dirty="0">
                <a:solidFill>
                  <a:schemeClr val="bg1">
                    <a:alpha val="50000"/>
                  </a:schemeClr>
                </a:solidFill>
                <a:ea typeface="+mj-ea"/>
              </a:endParaRPr>
            </a:p>
          </p:txBody>
        </p:sp>
        <p:sp>
          <p:nvSpPr>
            <p:cNvPr id="137" name="文本框 136">
              <a:extLst>
                <a:ext uri="{FF2B5EF4-FFF2-40B4-BE49-F238E27FC236}">
                  <a16:creationId xmlns:a16="http://schemas.microsoft.com/office/drawing/2014/main" id="{296F9947-0DA2-4608-996D-CEB63D0B7D58}"/>
                </a:ext>
              </a:extLst>
            </p:cNvPr>
            <p:cNvSpPr txBox="1"/>
            <p:nvPr/>
          </p:nvSpPr>
          <p:spPr>
            <a:xfrm>
              <a:off x="2066921" y="2471433"/>
              <a:ext cx="1889661" cy="454910"/>
            </a:xfrm>
            <a:prstGeom prst="rect">
              <a:avLst/>
            </a:prstGeom>
            <a:noFill/>
          </p:spPr>
          <p:txBody>
            <a:bodyPr wrap="square">
              <a:spAutoFit/>
            </a:bodyPr>
            <a:lstStyle/>
            <a:p>
              <a:pPr>
                <a:defRPr/>
              </a:pPr>
              <a:r>
                <a:rPr lang="zh-CN" altLang="zh-CN" dirty="0"/>
                <a:t>核心架构设计</a:t>
              </a:r>
            </a:p>
          </p:txBody>
        </p:sp>
      </p:grpSp>
      <p:grpSp>
        <p:nvGrpSpPr>
          <p:cNvPr id="138" name="组合 137">
            <a:extLst>
              <a:ext uri="{FF2B5EF4-FFF2-40B4-BE49-F238E27FC236}">
                <a16:creationId xmlns:a16="http://schemas.microsoft.com/office/drawing/2014/main" id="{BB748291-31DB-4AB8-AF9F-1EABF9628225}"/>
              </a:ext>
            </a:extLst>
          </p:cNvPr>
          <p:cNvGrpSpPr/>
          <p:nvPr/>
        </p:nvGrpSpPr>
        <p:grpSpPr>
          <a:xfrm>
            <a:off x="878211" y="4673873"/>
            <a:ext cx="4740564" cy="661243"/>
            <a:chOff x="993867" y="1934710"/>
            <a:chExt cx="4718961" cy="814460"/>
          </a:xfrm>
        </p:grpSpPr>
        <p:sp>
          <p:nvSpPr>
            <p:cNvPr id="139" name="任意多边形: 形状 138">
              <a:extLst>
                <a:ext uri="{FF2B5EF4-FFF2-40B4-BE49-F238E27FC236}">
                  <a16:creationId xmlns:a16="http://schemas.microsoft.com/office/drawing/2014/main" id="{6B1839E6-D9B6-4109-80EA-58B557B30145}"/>
                </a:ext>
              </a:extLst>
            </p:cNvPr>
            <p:cNvSpPr/>
            <p:nvPr/>
          </p:nvSpPr>
          <p:spPr>
            <a:xfrm>
              <a:off x="993867" y="1956616"/>
              <a:ext cx="4718961" cy="792554"/>
            </a:xfrm>
            <a:custGeom>
              <a:avLst/>
              <a:gdLst>
                <a:gd name="connsiteX0" fmla="*/ 168492 w 4718961"/>
                <a:gd name="connsiteY0" fmla="*/ 117826 h 792554"/>
                <a:gd name="connsiteX1" fmla="*/ 130331 w 4718961"/>
                <a:gd name="connsiteY1" fmla="*/ 155987 h 792554"/>
                <a:gd name="connsiteX2" fmla="*/ 168492 w 4718961"/>
                <a:gd name="connsiteY2" fmla="*/ 194148 h 792554"/>
                <a:gd name="connsiteX3" fmla="*/ 206653 w 4718961"/>
                <a:gd name="connsiteY3" fmla="*/ 155987 h 792554"/>
                <a:gd name="connsiteX4" fmla="*/ 168492 w 4718961"/>
                <a:gd name="connsiteY4" fmla="*/ 117826 h 792554"/>
                <a:gd name="connsiteX5" fmla="*/ 110704 w 4718961"/>
                <a:gd name="connsiteY5" fmla="*/ 0 h 792554"/>
                <a:gd name="connsiteX6" fmla="*/ 4608257 w 4718961"/>
                <a:gd name="connsiteY6" fmla="*/ 0 h 792554"/>
                <a:gd name="connsiteX7" fmla="*/ 4718961 w 4718961"/>
                <a:gd name="connsiteY7" fmla="*/ 110704 h 792554"/>
                <a:gd name="connsiteX8" fmla="*/ 4718961 w 4718961"/>
                <a:gd name="connsiteY8" fmla="*/ 681850 h 792554"/>
                <a:gd name="connsiteX9" fmla="*/ 4608257 w 4718961"/>
                <a:gd name="connsiteY9" fmla="*/ 792554 h 792554"/>
                <a:gd name="connsiteX10" fmla="*/ 110704 w 4718961"/>
                <a:gd name="connsiteY10" fmla="*/ 792554 h 792554"/>
                <a:gd name="connsiteX11" fmla="*/ 0 w 4718961"/>
                <a:gd name="connsiteY11" fmla="*/ 681850 h 792554"/>
                <a:gd name="connsiteX12" fmla="*/ 0 w 4718961"/>
                <a:gd name="connsiteY12" fmla="*/ 110704 h 792554"/>
                <a:gd name="connsiteX13" fmla="*/ 110704 w 4718961"/>
                <a:gd name="connsiteY13" fmla="*/ 0 h 7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8961" h="792554">
                  <a:moveTo>
                    <a:pt x="168492" y="117826"/>
                  </a:moveTo>
                  <a:cubicBezTo>
                    <a:pt x="147416" y="117826"/>
                    <a:pt x="130331" y="134911"/>
                    <a:pt x="130331" y="155987"/>
                  </a:cubicBezTo>
                  <a:cubicBezTo>
                    <a:pt x="130331" y="177063"/>
                    <a:pt x="147416" y="194148"/>
                    <a:pt x="168492" y="194148"/>
                  </a:cubicBezTo>
                  <a:cubicBezTo>
                    <a:pt x="189568" y="194148"/>
                    <a:pt x="206653" y="177063"/>
                    <a:pt x="206653" y="155987"/>
                  </a:cubicBezTo>
                  <a:cubicBezTo>
                    <a:pt x="206653" y="134911"/>
                    <a:pt x="189568" y="117826"/>
                    <a:pt x="168492" y="117826"/>
                  </a:cubicBezTo>
                  <a:close/>
                  <a:moveTo>
                    <a:pt x="110704" y="0"/>
                  </a:moveTo>
                  <a:lnTo>
                    <a:pt x="4608257" y="0"/>
                  </a:lnTo>
                  <a:cubicBezTo>
                    <a:pt x="4669397" y="0"/>
                    <a:pt x="4718961" y="49564"/>
                    <a:pt x="4718961" y="110704"/>
                  </a:cubicBezTo>
                  <a:lnTo>
                    <a:pt x="4718961" y="681850"/>
                  </a:lnTo>
                  <a:cubicBezTo>
                    <a:pt x="4718961" y="742990"/>
                    <a:pt x="4669397" y="792554"/>
                    <a:pt x="4608257" y="792554"/>
                  </a:cubicBezTo>
                  <a:lnTo>
                    <a:pt x="110704" y="792554"/>
                  </a:lnTo>
                  <a:cubicBezTo>
                    <a:pt x="49564" y="792554"/>
                    <a:pt x="0" y="742990"/>
                    <a:pt x="0" y="681850"/>
                  </a:cubicBezTo>
                  <a:lnTo>
                    <a:pt x="0" y="110704"/>
                  </a:lnTo>
                  <a:cubicBezTo>
                    <a:pt x="0" y="49564"/>
                    <a:pt x="49564" y="0"/>
                    <a:pt x="110704" y="0"/>
                  </a:cubicBezTo>
                  <a:close/>
                </a:path>
              </a:pathLst>
            </a:custGeom>
            <a:gradFill flip="none" rotWithShape="1">
              <a:gsLst>
                <a:gs pos="0">
                  <a:schemeClr val="accent3">
                    <a:alpha val="0"/>
                  </a:schemeClr>
                </a:gs>
                <a:gs pos="100000">
                  <a:schemeClr val="accent1">
                    <a:alpha val="2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0" name="文本框 139">
              <a:extLst>
                <a:ext uri="{FF2B5EF4-FFF2-40B4-BE49-F238E27FC236}">
                  <a16:creationId xmlns:a16="http://schemas.microsoft.com/office/drawing/2014/main" id="{3AE12D53-8C39-47CA-983A-13DFFDD71773}"/>
                </a:ext>
              </a:extLst>
            </p:cNvPr>
            <p:cNvSpPr txBox="1"/>
            <p:nvPr/>
          </p:nvSpPr>
          <p:spPr>
            <a:xfrm>
              <a:off x="1196988" y="1934710"/>
              <a:ext cx="703300" cy="796093"/>
            </a:xfrm>
            <a:prstGeom prst="rect">
              <a:avLst/>
            </a:prstGeom>
            <a:noFill/>
          </p:spPr>
          <p:txBody>
            <a:bodyPr wrap="square" rtlCol="0">
              <a:spAutoFit/>
            </a:bodyPr>
            <a:lstStyle/>
            <a:p>
              <a:pPr algn="dist"/>
              <a:r>
                <a:rPr lang="en-US" altLang="zh-CN" sz="3600" dirty="0">
                  <a:solidFill>
                    <a:schemeClr val="accent2">
                      <a:alpha val="88000"/>
                    </a:schemeClr>
                  </a:solidFill>
                </a:rPr>
                <a:t>04</a:t>
              </a:r>
              <a:endParaRPr lang="zh-CN" altLang="en-US" sz="34400" b="1" dirty="0">
                <a:solidFill>
                  <a:schemeClr val="bg1">
                    <a:alpha val="50000"/>
                  </a:schemeClr>
                </a:solidFill>
                <a:ea typeface="+mj-ea"/>
              </a:endParaRPr>
            </a:p>
          </p:txBody>
        </p:sp>
        <p:sp>
          <p:nvSpPr>
            <p:cNvPr id="141" name="文本框 140">
              <a:extLst>
                <a:ext uri="{FF2B5EF4-FFF2-40B4-BE49-F238E27FC236}">
                  <a16:creationId xmlns:a16="http://schemas.microsoft.com/office/drawing/2014/main" id="{0E8A6090-8DDA-47FE-8316-55CD05AF5A1B}"/>
                </a:ext>
              </a:extLst>
            </p:cNvPr>
            <p:cNvSpPr txBox="1"/>
            <p:nvPr/>
          </p:nvSpPr>
          <p:spPr>
            <a:xfrm>
              <a:off x="2081868" y="2140498"/>
              <a:ext cx="1889661" cy="454910"/>
            </a:xfrm>
            <a:prstGeom prst="rect">
              <a:avLst/>
            </a:prstGeom>
            <a:noFill/>
          </p:spPr>
          <p:txBody>
            <a:bodyPr wrap="square">
              <a:spAutoFit/>
            </a:bodyPr>
            <a:lstStyle/>
            <a:p>
              <a:pPr>
                <a:defRPr/>
              </a:pPr>
              <a:r>
                <a:rPr lang="zh-CN" altLang="zh-CN" dirty="0"/>
                <a:t>总结</a:t>
              </a:r>
            </a:p>
          </p:txBody>
        </p:sp>
      </p:grpSp>
    </p:spTree>
    <p:extLst>
      <p:ext uri="{BB962C8B-B14F-4D97-AF65-F5344CB8AC3E}">
        <p14:creationId xmlns:p14="http://schemas.microsoft.com/office/powerpoint/2010/main" val="314960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75FC5"/>
            </a:gs>
            <a:gs pos="100000">
              <a:srgbClr val="0F30A9"/>
            </a:gs>
          </a:gsLst>
          <a:lin ang="2700000" scaled="1"/>
        </a:gradFill>
        <a:effectLst/>
      </p:bgPr>
    </p:bg>
    <p:spTree>
      <p:nvGrpSpPr>
        <p:cNvPr id="1" name=""/>
        <p:cNvGrpSpPr/>
        <p:nvPr/>
      </p:nvGrpSpPr>
      <p:grpSpPr>
        <a:xfrm>
          <a:off x="0" y="0"/>
          <a:ext cx="0" cy="0"/>
          <a:chOff x="0" y="0"/>
          <a:chExt cx="0" cy="0"/>
        </a:xfrm>
      </p:grpSpPr>
      <p:sp>
        <p:nvSpPr>
          <p:cNvPr id="32" name="任意多边形: 形状 31">
            <a:extLst>
              <a:ext uri="{FF2B5EF4-FFF2-40B4-BE49-F238E27FC236}">
                <a16:creationId xmlns:a16="http://schemas.microsoft.com/office/drawing/2014/main" id="{0D987BA6-ACAB-44B4-983A-C3378071394A}"/>
              </a:ext>
            </a:extLst>
          </p:cNvPr>
          <p:cNvSpPr/>
          <p:nvPr/>
        </p:nvSpPr>
        <p:spPr>
          <a:xfrm>
            <a:off x="289367" y="1737474"/>
            <a:ext cx="11065397" cy="3383051"/>
          </a:xfrm>
          <a:custGeom>
            <a:avLst/>
            <a:gdLst>
              <a:gd name="connsiteX0" fmla="*/ 10638802 w 11065397"/>
              <a:gd name="connsiteY0" fmla="*/ 293882 h 3383051"/>
              <a:gd name="connsiteX1" fmla="*/ 10540417 w 11065397"/>
              <a:gd name="connsiteY1" fmla="*/ 392267 h 3383051"/>
              <a:gd name="connsiteX2" fmla="*/ 10638802 w 11065397"/>
              <a:gd name="connsiteY2" fmla="*/ 490652 h 3383051"/>
              <a:gd name="connsiteX3" fmla="*/ 10737187 w 11065397"/>
              <a:gd name="connsiteY3" fmla="*/ 392267 h 3383051"/>
              <a:gd name="connsiteX4" fmla="*/ 10638802 w 11065397"/>
              <a:gd name="connsiteY4" fmla="*/ 293882 h 3383051"/>
              <a:gd name="connsiteX5" fmla="*/ 198382 w 11065397"/>
              <a:gd name="connsiteY5" fmla="*/ 0 h 3383051"/>
              <a:gd name="connsiteX6" fmla="*/ 10867015 w 11065397"/>
              <a:gd name="connsiteY6" fmla="*/ 0 h 3383051"/>
              <a:gd name="connsiteX7" fmla="*/ 11065397 w 11065397"/>
              <a:gd name="connsiteY7" fmla="*/ 198382 h 3383051"/>
              <a:gd name="connsiteX8" fmla="*/ 11065397 w 11065397"/>
              <a:gd name="connsiteY8" fmla="*/ 3184669 h 3383051"/>
              <a:gd name="connsiteX9" fmla="*/ 10867015 w 11065397"/>
              <a:gd name="connsiteY9" fmla="*/ 3383051 h 3383051"/>
              <a:gd name="connsiteX10" fmla="*/ 198382 w 11065397"/>
              <a:gd name="connsiteY10" fmla="*/ 3383051 h 3383051"/>
              <a:gd name="connsiteX11" fmla="*/ 0 w 11065397"/>
              <a:gd name="connsiteY11" fmla="*/ 3184669 h 3383051"/>
              <a:gd name="connsiteX12" fmla="*/ 0 w 11065397"/>
              <a:gd name="connsiteY12" fmla="*/ 198382 h 3383051"/>
              <a:gd name="connsiteX13" fmla="*/ 198382 w 11065397"/>
              <a:gd name="connsiteY13" fmla="*/ 0 h 338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65397" h="3383051">
                <a:moveTo>
                  <a:pt x="10638802" y="293882"/>
                </a:moveTo>
                <a:cubicBezTo>
                  <a:pt x="10584465" y="293882"/>
                  <a:pt x="10540417" y="337930"/>
                  <a:pt x="10540417" y="392267"/>
                </a:cubicBezTo>
                <a:cubicBezTo>
                  <a:pt x="10540417" y="446604"/>
                  <a:pt x="10584465" y="490652"/>
                  <a:pt x="10638802" y="490652"/>
                </a:cubicBezTo>
                <a:cubicBezTo>
                  <a:pt x="10693139" y="490652"/>
                  <a:pt x="10737187" y="446604"/>
                  <a:pt x="10737187" y="392267"/>
                </a:cubicBezTo>
                <a:cubicBezTo>
                  <a:pt x="10737187" y="337930"/>
                  <a:pt x="10693139" y="293882"/>
                  <a:pt x="10638802" y="293882"/>
                </a:cubicBezTo>
                <a:close/>
                <a:moveTo>
                  <a:pt x="198382" y="0"/>
                </a:moveTo>
                <a:lnTo>
                  <a:pt x="10867015" y="0"/>
                </a:lnTo>
                <a:cubicBezTo>
                  <a:pt x="10976578" y="0"/>
                  <a:pt x="11065397" y="88819"/>
                  <a:pt x="11065397" y="198382"/>
                </a:cubicBezTo>
                <a:lnTo>
                  <a:pt x="11065397" y="3184669"/>
                </a:lnTo>
                <a:cubicBezTo>
                  <a:pt x="11065397" y="3294232"/>
                  <a:pt x="10976578" y="3383051"/>
                  <a:pt x="10867015" y="3383051"/>
                </a:cubicBezTo>
                <a:lnTo>
                  <a:pt x="198382" y="3383051"/>
                </a:lnTo>
                <a:cubicBezTo>
                  <a:pt x="88819" y="3383051"/>
                  <a:pt x="0" y="3294232"/>
                  <a:pt x="0" y="3184669"/>
                </a:cubicBezTo>
                <a:lnTo>
                  <a:pt x="0" y="198382"/>
                </a:lnTo>
                <a:cubicBezTo>
                  <a:pt x="0" y="88819"/>
                  <a:pt x="88819" y="0"/>
                  <a:pt x="198382" y="0"/>
                </a:cubicBezTo>
                <a:close/>
              </a:path>
            </a:pathLst>
          </a:custGeom>
          <a:gradFill>
            <a:gsLst>
              <a:gs pos="20000">
                <a:schemeClr val="bg1">
                  <a:alpha val="0"/>
                </a:schemeClr>
              </a:gs>
              <a:gs pos="100000">
                <a:schemeClr val="bg1">
                  <a:alpha val="45000"/>
                </a:schemeClr>
              </a:gs>
            </a:gsLst>
            <a:lin ang="0" scaled="1"/>
          </a:gradFill>
          <a:ln w="15875">
            <a:gradFill flip="none" rotWithShape="1">
              <a:gsLst>
                <a:gs pos="44000">
                  <a:schemeClr val="bg1">
                    <a:alpha val="0"/>
                  </a:schemeClr>
                </a:gs>
                <a:gs pos="100000">
                  <a:schemeClr val="bg1"/>
                </a:gs>
              </a:gsLst>
              <a:lin ang="0" scaled="1"/>
              <a:tileRect/>
            </a:gradFill>
          </a:ln>
          <a:scene3d>
            <a:camera prst="orthographicFront"/>
            <a:lightRig rig="contrasting" dir="t">
              <a:rot lat="0" lon="0" rev="7200000"/>
            </a:lightRig>
          </a:scene3d>
          <a:sp3d>
            <a:bevelT w="825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accent1"/>
              </a:solidFill>
            </a:endParaRPr>
          </a:p>
        </p:txBody>
      </p:sp>
      <p:sp>
        <p:nvSpPr>
          <p:cNvPr id="89" name="文本框 88">
            <a:extLst>
              <a:ext uri="{FF2B5EF4-FFF2-40B4-BE49-F238E27FC236}">
                <a16:creationId xmlns:a16="http://schemas.microsoft.com/office/drawing/2014/main" id="{98840BDF-F090-43E3-A2F2-11F5AC2E5ABC}"/>
              </a:ext>
            </a:extLst>
          </p:cNvPr>
          <p:cNvSpPr txBox="1"/>
          <p:nvPr/>
        </p:nvSpPr>
        <p:spPr>
          <a:xfrm>
            <a:off x="6856796" y="3821352"/>
            <a:ext cx="3714804" cy="1754326"/>
          </a:xfrm>
          <a:prstGeom prst="rect">
            <a:avLst/>
          </a:prstGeom>
          <a:noFill/>
        </p:spPr>
        <p:txBody>
          <a:bodyPr wrap="square">
            <a:spAutoFit/>
          </a:bodyPr>
          <a:lstStyle/>
          <a:p>
            <a:pPr algn="dist">
              <a:defRPr/>
            </a:pPr>
            <a:r>
              <a:rPr lang="zh-CN" altLang="zh-CN" sz="5400" dirty="0">
                <a:solidFill>
                  <a:schemeClr val="bg1"/>
                </a:solidFill>
                <a:ea typeface="思源黑体 CN Medium" panose="020B0600000000000000" pitchFamily="34" charset="-122"/>
              </a:rPr>
              <a:t>淘宝网简介</a:t>
            </a:r>
            <a:endParaRPr lang="zh-CN" altLang="en-US" sz="5400" dirty="0">
              <a:solidFill>
                <a:schemeClr val="bg1"/>
              </a:solidFill>
              <a:ea typeface="思源黑体 CN Medium" panose="020B0600000000000000" pitchFamily="34" charset="-122"/>
            </a:endParaRPr>
          </a:p>
          <a:p>
            <a:pPr marL="0" marR="0" lvl="0" indent="0" algn="dist" defTabSz="914400" rtl="0" eaLnBrk="1" fontAlgn="auto" latinLnBrk="0" hangingPunct="1">
              <a:lnSpc>
                <a:spcPct val="100000"/>
              </a:lnSpc>
              <a:spcBef>
                <a:spcPts val="0"/>
              </a:spcBef>
              <a:spcAft>
                <a:spcPts val="0"/>
              </a:spcAft>
              <a:buClrTx/>
              <a:buSzTx/>
              <a:buFontTx/>
              <a:buNone/>
              <a:tabLst/>
              <a:defRPr/>
            </a:pPr>
            <a:endParaRPr lang="zh-CN" altLang="en-US" sz="5400" dirty="0">
              <a:solidFill>
                <a:schemeClr val="bg1"/>
              </a:solidFill>
              <a:latin typeface="思源黑体 CN Medium" panose="020B0600000000000000" pitchFamily="34" charset="-122"/>
              <a:ea typeface="思源黑体 CN Medium" panose="020B0600000000000000" pitchFamily="34" charset="-122"/>
            </a:endParaRPr>
          </a:p>
        </p:txBody>
      </p:sp>
      <p:sp>
        <p:nvSpPr>
          <p:cNvPr id="90" name="文本框 89">
            <a:extLst>
              <a:ext uri="{FF2B5EF4-FFF2-40B4-BE49-F238E27FC236}">
                <a16:creationId xmlns:a16="http://schemas.microsoft.com/office/drawing/2014/main" id="{F8340706-A871-4CEA-A8B0-6E58A71B3124}"/>
              </a:ext>
            </a:extLst>
          </p:cNvPr>
          <p:cNvSpPr txBox="1"/>
          <p:nvPr/>
        </p:nvSpPr>
        <p:spPr>
          <a:xfrm>
            <a:off x="3811550" y="1932529"/>
            <a:ext cx="7131825" cy="1862048"/>
          </a:xfrm>
          <a:prstGeom prst="rect">
            <a:avLst/>
          </a:prstGeom>
          <a:noFill/>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sz="5000">
                <a:gradFill flip="none" rotWithShape="1">
                  <a:gsLst>
                    <a:gs pos="0">
                      <a:srgbClr val="075FC5"/>
                    </a:gs>
                    <a:gs pos="68000">
                      <a:srgbClr val="4198E1"/>
                    </a:gs>
                  </a:gsLst>
                  <a:lin ang="16200000" scaled="1"/>
                  <a:tileRect/>
                </a:gradFill>
                <a:latin typeface="优设标题黑" panose="00000500000000000000" pitchFamily="2" charset="-122"/>
                <a:ea typeface="优设标题黑" panose="000005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dirty="0">
                <a:gradFill flip="none" rotWithShape="1">
                  <a:gsLst>
                    <a:gs pos="0">
                      <a:schemeClr val="bg1">
                        <a:alpha val="0"/>
                      </a:schemeClr>
                    </a:gs>
                    <a:gs pos="100000">
                      <a:schemeClr val="bg1"/>
                    </a:gs>
                  </a:gsLst>
                  <a:lin ang="0" scaled="1"/>
                  <a:tileRect/>
                </a:gradFill>
                <a:latin typeface="+mj-lt"/>
                <a:ea typeface="+mn-ea"/>
              </a:rPr>
              <a:t>PART ONE</a:t>
            </a:r>
            <a:endParaRPr lang="zh-CN" altLang="en-US" sz="11500" dirty="0">
              <a:gradFill flip="none" rotWithShape="1">
                <a:gsLst>
                  <a:gs pos="0">
                    <a:schemeClr val="bg1">
                      <a:alpha val="0"/>
                    </a:schemeClr>
                  </a:gs>
                  <a:gs pos="100000">
                    <a:schemeClr val="bg1"/>
                  </a:gs>
                </a:gsLst>
                <a:lin ang="0" scaled="1"/>
                <a:tileRect/>
              </a:gradFill>
              <a:latin typeface="+mj-lt"/>
              <a:ea typeface="+mn-ea"/>
            </a:endParaRPr>
          </a:p>
        </p:txBody>
      </p:sp>
      <p:sp>
        <p:nvSpPr>
          <p:cNvPr id="30" name="矩形: 圆角 29">
            <a:extLst>
              <a:ext uri="{FF2B5EF4-FFF2-40B4-BE49-F238E27FC236}">
                <a16:creationId xmlns:a16="http://schemas.microsoft.com/office/drawing/2014/main" id="{27EA500D-D4CD-4C7B-8D91-387D40D732E4}"/>
              </a:ext>
            </a:extLst>
          </p:cNvPr>
          <p:cNvSpPr/>
          <p:nvPr/>
        </p:nvSpPr>
        <p:spPr>
          <a:xfrm rot="7816528">
            <a:off x="-6270708" y="4023458"/>
            <a:ext cx="12246622" cy="2194135"/>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1" name="矩形: 圆角 30">
            <a:extLst>
              <a:ext uri="{FF2B5EF4-FFF2-40B4-BE49-F238E27FC236}">
                <a16:creationId xmlns:a16="http://schemas.microsoft.com/office/drawing/2014/main" id="{F12F4132-B2C0-4973-841F-D4545D1E5668}"/>
              </a:ext>
            </a:extLst>
          </p:cNvPr>
          <p:cNvSpPr/>
          <p:nvPr/>
        </p:nvSpPr>
        <p:spPr>
          <a:xfrm rot="7816528">
            <a:off x="-5286076" y="8336334"/>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3" name="矩形: 圆角 32">
            <a:extLst>
              <a:ext uri="{FF2B5EF4-FFF2-40B4-BE49-F238E27FC236}">
                <a16:creationId xmlns:a16="http://schemas.microsoft.com/office/drawing/2014/main" id="{1BD4958F-31E8-4EA3-84BE-D3D79FE947AA}"/>
              </a:ext>
            </a:extLst>
          </p:cNvPr>
          <p:cNvSpPr/>
          <p:nvPr/>
        </p:nvSpPr>
        <p:spPr>
          <a:xfrm rot="7816528">
            <a:off x="4683585" y="6035501"/>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grpSp>
        <p:nvGrpSpPr>
          <p:cNvPr id="88" name="组合 87">
            <a:extLst>
              <a:ext uri="{FF2B5EF4-FFF2-40B4-BE49-F238E27FC236}">
                <a16:creationId xmlns:a16="http://schemas.microsoft.com/office/drawing/2014/main" id="{CF5085C6-BD8D-4EB7-9ADA-5BD4013A47DA}"/>
              </a:ext>
            </a:extLst>
          </p:cNvPr>
          <p:cNvGrpSpPr/>
          <p:nvPr/>
        </p:nvGrpSpPr>
        <p:grpSpPr>
          <a:xfrm>
            <a:off x="1229361" y="1322123"/>
            <a:ext cx="3047596" cy="4708620"/>
            <a:chOff x="1409135" y="1549079"/>
            <a:chExt cx="2867821" cy="4430863"/>
          </a:xfrm>
        </p:grpSpPr>
        <p:sp>
          <p:nvSpPr>
            <p:cNvPr id="43" name="任意多边形: 形状 42">
              <a:extLst>
                <a:ext uri="{FF2B5EF4-FFF2-40B4-BE49-F238E27FC236}">
                  <a16:creationId xmlns:a16="http://schemas.microsoft.com/office/drawing/2014/main" id="{487C85D8-5CD3-4B97-AF63-9B7DA16C12BB}"/>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F6ECF39B-2BB8-4A4C-86D8-C1BDA9F01866}"/>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2A33DCC8-C27A-4FA7-8715-074C6AF5CD56}"/>
                </a:ext>
              </a:extLst>
            </p:cNvPr>
            <p:cNvSpPr/>
            <p:nvPr/>
          </p:nvSpPr>
          <p:spPr>
            <a:xfrm flipH="1">
              <a:off x="2481428" y="1645831"/>
              <a:ext cx="282872" cy="423452"/>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8162E8C4-AA86-4378-8DFB-6A9FEDEFED25}"/>
                </a:ext>
              </a:extLst>
            </p:cNvPr>
            <p:cNvSpPr/>
            <p:nvPr/>
          </p:nvSpPr>
          <p:spPr>
            <a:xfrm flipH="1">
              <a:off x="1409135" y="5564744"/>
              <a:ext cx="2181607" cy="415198"/>
            </a:xfrm>
            <a:custGeom>
              <a:avLst/>
              <a:gdLst>
                <a:gd name="connsiteX0" fmla="*/ 2181608 w 2181607"/>
                <a:gd name="connsiteY0" fmla="*/ 207599 h 415198"/>
                <a:gd name="connsiteX1" fmla="*/ 1090804 w 2181607"/>
                <a:gd name="connsiteY1" fmla="*/ 415198 h 415198"/>
                <a:gd name="connsiteX2" fmla="*/ 0 w 2181607"/>
                <a:gd name="connsiteY2" fmla="*/ 207599 h 415198"/>
                <a:gd name="connsiteX3" fmla="*/ 1090804 w 2181607"/>
                <a:gd name="connsiteY3" fmla="*/ 0 h 415198"/>
                <a:gd name="connsiteX4" fmla="*/ 2181608 w 2181607"/>
                <a:gd name="connsiteY4" fmla="*/ 207599 h 41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607" h="415198">
                  <a:moveTo>
                    <a:pt x="2181608" y="207599"/>
                  </a:moveTo>
                  <a:cubicBezTo>
                    <a:pt x="2181608" y="322253"/>
                    <a:pt x="1693239" y="415198"/>
                    <a:pt x="1090804" y="415198"/>
                  </a:cubicBezTo>
                  <a:cubicBezTo>
                    <a:pt x="488370" y="415198"/>
                    <a:pt x="0" y="322253"/>
                    <a:pt x="0" y="207599"/>
                  </a:cubicBezTo>
                  <a:cubicBezTo>
                    <a:pt x="0" y="92945"/>
                    <a:pt x="488370" y="0"/>
                    <a:pt x="1090804" y="0"/>
                  </a:cubicBezTo>
                  <a:cubicBezTo>
                    <a:pt x="1693239" y="0"/>
                    <a:pt x="2181608" y="92945"/>
                    <a:pt x="2181608" y="207599"/>
                  </a:cubicBezTo>
                  <a:close/>
                </a:path>
              </a:pathLst>
            </a:custGeom>
            <a:solidFill>
              <a:srgbClr val="E6E6E6">
                <a:alpha val="22000"/>
              </a:srgbClr>
            </a:solidFill>
            <a:ln w="19217"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63CA38C0-23E8-435B-91AE-E171F845A474}"/>
                </a:ext>
              </a:extLst>
            </p:cNvPr>
            <p:cNvSpPr/>
            <p:nvPr/>
          </p:nvSpPr>
          <p:spPr>
            <a:xfrm flipH="1">
              <a:off x="2228921" y="5419192"/>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D60A1950-81DC-4BF0-8B5D-064AC78E1A95}"/>
                </a:ext>
              </a:extLst>
            </p:cNvPr>
            <p:cNvSpPr/>
            <p:nvPr/>
          </p:nvSpPr>
          <p:spPr>
            <a:xfrm flipH="1">
              <a:off x="2337982" y="1846516"/>
              <a:ext cx="264093" cy="538713"/>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6E3CE68-EC4B-4A85-AC74-F6CC6EDD3271}"/>
                </a:ext>
              </a:extLst>
            </p:cNvPr>
            <p:cNvSpPr/>
            <p:nvPr/>
          </p:nvSpPr>
          <p:spPr>
            <a:xfrm flipH="1">
              <a:off x="1539609" y="2115945"/>
              <a:ext cx="1499310" cy="1959844"/>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981E4A36-E22D-4C1A-810C-1B159E519615}"/>
                </a:ext>
              </a:extLst>
            </p:cNvPr>
            <p:cNvSpPr/>
            <p:nvPr/>
          </p:nvSpPr>
          <p:spPr>
            <a:xfrm flipH="1">
              <a:off x="1671113" y="2650624"/>
              <a:ext cx="1254683" cy="1424586"/>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34A721AC-F803-49C0-B27F-4719709B5553}"/>
                </a:ext>
              </a:extLst>
            </p:cNvPr>
            <p:cNvSpPr/>
            <p:nvPr/>
          </p:nvSpPr>
          <p:spPr>
            <a:xfrm flipH="1">
              <a:off x="2703636" y="2813572"/>
              <a:ext cx="706300" cy="903462"/>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A2DE2465-0E90-4F48-AB9A-88EE29E3D4F3}"/>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123C2FBA-59F8-4DE1-B246-B6AA2AFE76D5}"/>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6E77D565-1AC7-4F2E-B8CC-A11761D3E0F0}"/>
                </a:ext>
              </a:extLst>
            </p:cNvPr>
            <p:cNvSpPr/>
            <p:nvPr/>
          </p:nvSpPr>
          <p:spPr>
            <a:xfrm flipH="1">
              <a:off x="1921742" y="3998472"/>
              <a:ext cx="1249177" cy="1275748"/>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rgbClr val="24285B"/>
            </a:solidFill>
            <a:ln w="19217"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BD84CE3F-69FB-48EB-BB27-A4F2CCA51D5C}"/>
                </a:ext>
              </a:extLst>
            </p:cNvPr>
            <p:cNvSpPr/>
            <p:nvPr/>
          </p:nvSpPr>
          <p:spPr>
            <a:xfrm flipH="1">
              <a:off x="1921165" y="4076563"/>
              <a:ext cx="737914" cy="140815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rgbClr val="24285B"/>
            </a:solidFill>
            <a:ln w="19217"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CDCE1EC4-D0F7-44C6-A683-9F1CFDF6679F}"/>
                </a:ext>
              </a:extLst>
            </p:cNvPr>
            <p:cNvSpPr/>
            <p:nvPr/>
          </p:nvSpPr>
          <p:spPr>
            <a:xfrm flipH="1">
              <a:off x="2465702" y="1549079"/>
              <a:ext cx="386848" cy="394782"/>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585F3086-0453-4A34-8F3D-891FC0CCABCD}"/>
                </a:ext>
              </a:extLst>
            </p:cNvPr>
            <p:cNvSpPr/>
            <p:nvPr/>
          </p:nvSpPr>
          <p:spPr>
            <a:xfrm flipH="1">
              <a:off x="2529348" y="1839828"/>
              <a:ext cx="74074" cy="95410"/>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4A803318-3753-4373-9B66-07B720196BF9}"/>
                </a:ext>
              </a:extLst>
            </p:cNvPr>
            <p:cNvSpPr/>
            <p:nvPr/>
          </p:nvSpPr>
          <p:spPr>
            <a:xfrm flipH="1">
              <a:off x="2704405" y="3314900"/>
              <a:ext cx="706300" cy="402134"/>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38B132C5-F08B-4F4C-B44F-FB649F1F3CAF}"/>
                </a:ext>
              </a:extLst>
            </p:cNvPr>
            <p:cNvSpPr/>
            <p:nvPr/>
          </p:nvSpPr>
          <p:spPr>
            <a:xfrm flipH="1">
              <a:off x="2613616" y="3265311"/>
              <a:ext cx="250052" cy="197733"/>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42F2398C-D3FC-4C35-8F10-AA3CEB4AFA23}"/>
                </a:ext>
              </a:extLst>
            </p:cNvPr>
            <p:cNvSpPr/>
            <p:nvPr/>
          </p:nvSpPr>
          <p:spPr>
            <a:xfrm flipH="1">
              <a:off x="2690556" y="5209853"/>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90D0505C-FF19-448C-9A55-83D997A4D3E6}"/>
                </a:ext>
              </a:extLst>
            </p:cNvPr>
            <p:cNvSpPr/>
            <p:nvPr/>
          </p:nvSpPr>
          <p:spPr>
            <a:xfrm flipH="1">
              <a:off x="2734026" y="1859467"/>
              <a:ext cx="76190" cy="106119"/>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006E3A5E-2D08-4D9C-8815-7B669A929B63}"/>
                </a:ext>
              </a:extLst>
            </p:cNvPr>
            <p:cNvSpPr/>
            <p:nvPr/>
          </p:nvSpPr>
          <p:spPr>
            <a:xfrm flipH="1">
              <a:off x="2520323" y="1972931"/>
              <a:ext cx="80406" cy="170873"/>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C22F7CEA-3387-4772-BFD4-0449D0A07C38}"/>
                </a:ext>
              </a:extLst>
            </p:cNvPr>
            <p:cNvSpPr/>
            <p:nvPr/>
          </p:nvSpPr>
          <p:spPr>
            <a:xfrm flipH="1">
              <a:off x="3038897" y="2920078"/>
              <a:ext cx="287752" cy="271386"/>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3B0FB7DF-747A-4CB4-BB36-91F0398EE46D}"/>
                </a:ext>
              </a:extLst>
            </p:cNvPr>
            <p:cNvSpPr/>
            <p:nvPr/>
          </p:nvSpPr>
          <p:spPr>
            <a:xfrm flipH="1">
              <a:off x="3409936" y="3324451"/>
              <a:ext cx="133104" cy="230794"/>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42A2F500-1BE2-40C3-A9A6-D08312C43FC2}"/>
                </a:ext>
              </a:extLst>
            </p:cNvPr>
            <p:cNvSpPr/>
            <p:nvPr/>
          </p:nvSpPr>
          <p:spPr>
            <a:xfrm flipH="1">
              <a:off x="3995058" y="3148299"/>
              <a:ext cx="281898" cy="266421"/>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7C143FF7-6DFC-481F-8470-CA816C942F62}"/>
                </a:ext>
              </a:extLst>
            </p:cNvPr>
            <p:cNvSpPr/>
            <p:nvPr/>
          </p:nvSpPr>
          <p:spPr>
            <a:xfrm flipH="1">
              <a:off x="2359333" y="2173765"/>
              <a:ext cx="512414" cy="221284"/>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189857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1" y="0"/>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en-US" sz="2400" dirty="0">
                <a:gradFill>
                  <a:gsLst>
                    <a:gs pos="0">
                      <a:srgbClr val="075FC5"/>
                    </a:gs>
                    <a:gs pos="100000">
                      <a:srgbClr val="0F30A9"/>
                    </a:gs>
                  </a:gsLst>
                  <a:lin ang="2700000" scaled="1"/>
                </a:gradFill>
                <a:latin typeface="思源黑体 CN Medium" panose="020B0600000000000000" pitchFamily="34" charset="-122"/>
                <a:ea typeface="思源黑体 CN Medium" panose="020B0600000000000000" pitchFamily="34" charset="-122"/>
              </a:rPr>
              <a:t>淘宝网简介</a:t>
            </a: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sp>
        <p:nvSpPr>
          <p:cNvPr id="194" name="任意多边形: 形状 193">
            <a:extLst>
              <a:ext uri="{FF2B5EF4-FFF2-40B4-BE49-F238E27FC236}">
                <a16:creationId xmlns:a16="http://schemas.microsoft.com/office/drawing/2014/main" id="{1BB683AC-49E8-454B-8B35-D1B0A72AD720}"/>
              </a:ext>
            </a:extLst>
          </p:cNvPr>
          <p:cNvSpPr/>
          <p:nvPr/>
        </p:nvSpPr>
        <p:spPr>
          <a:xfrm rot="120000">
            <a:off x="1619966" y="-2134781"/>
            <a:ext cx="13535001" cy="8660807"/>
          </a:xfrm>
          <a:custGeom>
            <a:avLst/>
            <a:gdLst>
              <a:gd name="connsiteX0" fmla="*/ 499255 w 12922334"/>
              <a:gd name="connsiteY0" fmla="*/ 6277039 h 7021258"/>
              <a:gd name="connsiteX1" fmla="*/ 560215 w 12922334"/>
              <a:gd name="connsiteY1" fmla="*/ 6277039 h 7021258"/>
              <a:gd name="connsiteX2" fmla="*/ 1627015 w 12922334"/>
              <a:gd name="connsiteY2" fmla="*/ 5586159 h 7021258"/>
              <a:gd name="connsiteX3" fmla="*/ 2531255 w 12922334"/>
              <a:gd name="connsiteY3" fmla="*/ 4346639 h 7021258"/>
              <a:gd name="connsiteX4" fmla="*/ 3638695 w 12922334"/>
              <a:gd name="connsiteY4" fmla="*/ 3767519 h 7021258"/>
              <a:gd name="connsiteX5" fmla="*/ 4989975 w 12922334"/>
              <a:gd name="connsiteY5" fmla="*/ 2863279 h 7021258"/>
              <a:gd name="connsiteX6" fmla="*/ 5873895 w 12922334"/>
              <a:gd name="connsiteY6" fmla="*/ 739839 h 7021258"/>
              <a:gd name="connsiteX7" fmla="*/ 7590935 w 12922334"/>
              <a:gd name="connsiteY7" fmla="*/ 109919 h 7021258"/>
              <a:gd name="connsiteX8" fmla="*/ 11949575 w 12922334"/>
              <a:gd name="connsiteY8" fmla="*/ 424879 h 7021258"/>
              <a:gd name="connsiteX9" fmla="*/ 12874135 w 12922334"/>
              <a:gd name="connsiteY9" fmla="*/ 4072319 h 7021258"/>
              <a:gd name="connsiteX10" fmla="*/ 11014855 w 12922334"/>
              <a:gd name="connsiteY10" fmla="*/ 5271199 h 7021258"/>
              <a:gd name="connsiteX11" fmla="*/ 9114935 w 12922334"/>
              <a:gd name="connsiteY11" fmla="*/ 5179759 h 7021258"/>
              <a:gd name="connsiteX12" fmla="*/ 7916055 w 12922334"/>
              <a:gd name="connsiteY12" fmla="*/ 5941759 h 7021258"/>
              <a:gd name="connsiteX13" fmla="*/ 6778135 w 12922334"/>
              <a:gd name="connsiteY13" fmla="*/ 6642799 h 7021258"/>
              <a:gd name="connsiteX14" fmla="*/ 3516775 w 12922334"/>
              <a:gd name="connsiteY14" fmla="*/ 6277039 h 7021258"/>
              <a:gd name="connsiteX15" fmla="*/ 1830215 w 12922334"/>
              <a:gd name="connsiteY15" fmla="*/ 7018719 h 7021258"/>
              <a:gd name="connsiteX16" fmla="*/ 52215 w 12922334"/>
              <a:gd name="connsiteY16" fmla="*/ 6510719 h 7021258"/>
              <a:gd name="connsiteX17" fmla="*/ 499255 w 12922334"/>
              <a:gd name="connsiteY17" fmla="*/ 6277039 h 7021258"/>
              <a:gd name="connsiteX0" fmla="*/ 492154 w 12915233"/>
              <a:gd name="connsiteY0" fmla="*/ 6277039 h 6688505"/>
              <a:gd name="connsiteX1" fmla="*/ 553114 w 12915233"/>
              <a:gd name="connsiteY1" fmla="*/ 6277039 h 6688505"/>
              <a:gd name="connsiteX2" fmla="*/ 1619914 w 12915233"/>
              <a:gd name="connsiteY2" fmla="*/ 5586159 h 6688505"/>
              <a:gd name="connsiteX3" fmla="*/ 2524154 w 12915233"/>
              <a:gd name="connsiteY3" fmla="*/ 4346639 h 6688505"/>
              <a:gd name="connsiteX4" fmla="*/ 3631594 w 12915233"/>
              <a:gd name="connsiteY4" fmla="*/ 3767519 h 6688505"/>
              <a:gd name="connsiteX5" fmla="*/ 4982874 w 12915233"/>
              <a:gd name="connsiteY5" fmla="*/ 2863279 h 6688505"/>
              <a:gd name="connsiteX6" fmla="*/ 5866794 w 12915233"/>
              <a:gd name="connsiteY6" fmla="*/ 739839 h 6688505"/>
              <a:gd name="connsiteX7" fmla="*/ 7583834 w 12915233"/>
              <a:gd name="connsiteY7" fmla="*/ 109919 h 6688505"/>
              <a:gd name="connsiteX8" fmla="*/ 11942474 w 12915233"/>
              <a:gd name="connsiteY8" fmla="*/ 424879 h 6688505"/>
              <a:gd name="connsiteX9" fmla="*/ 12867034 w 12915233"/>
              <a:gd name="connsiteY9" fmla="*/ 4072319 h 6688505"/>
              <a:gd name="connsiteX10" fmla="*/ 11007754 w 12915233"/>
              <a:gd name="connsiteY10" fmla="*/ 5271199 h 6688505"/>
              <a:gd name="connsiteX11" fmla="*/ 9107834 w 12915233"/>
              <a:gd name="connsiteY11" fmla="*/ 5179759 h 6688505"/>
              <a:gd name="connsiteX12" fmla="*/ 7908954 w 12915233"/>
              <a:gd name="connsiteY12" fmla="*/ 5941759 h 6688505"/>
              <a:gd name="connsiteX13" fmla="*/ 6771034 w 12915233"/>
              <a:gd name="connsiteY13" fmla="*/ 6642799 h 6688505"/>
              <a:gd name="connsiteX14" fmla="*/ 3509674 w 12915233"/>
              <a:gd name="connsiteY14" fmla="*/ 6277039 h 6688505"/>
              <a:gd name="connsiteX15" fmla="*/ 1736063 w 12915233"/>
              <a:gd name="connsiteY15" fmla="*/ 6681881 h 6688505"/>
              <a:gd name="connsiteX16" fmla="*/ 45114 w 12915233"/>
              <a:gd name="connsiteY16" fmla="*/ 6510719 h 6688505"/>
              <a:gd name="connsiteX17" fmla="*/ 492154 w 12915233"/>
              <a:gd name="connsiteY17" fmla="*/ 6277039 h 6688505"/>
              <a:gd name="connsiteX0" fmla="*/ 492154 w 12915233"/>
              <a:gd name="connsiteY0" fmla="*/ 6277039 h 6688505"/>
              <a:gd name="connsiteX1" fmla="*/ 553114 w 12915233"/>
              <a:gd name="connsiteY1" fmla="*/ 6277039 h 6688505"/>
              <a:gd name="connsiteX2" fmla="*/ 1861723 w 12915233"/>
              <a:gd name="connsiteY2" fmla="*/ 5804649 h 6688505"/>
              <a:gd name="connsiteX3" fmla="*/ 2524154 w 12915233"/>
              <a:gd name="connsiteY3" fmla="*/ 4346639 h 6688505"/>
              <a:gd name="connsiteX4" fmla="*/ 3631594 w 12915233"/>
              <a:gd name="connsiteY4" fmla="*/ 3767519 h 6688505"/>
              <a:gd name="connsiteX5" fmla="*/ 4982874 w 12915233"/>
              <a:gd name="connsiteY5" fmla="*/ 2863279 h 6688505"/>
              <a:gd name="connsiteX6" fmla="*/ 5866794 w 12915233"/>
              <a:gd name="connsiteY6" fmla="*/ 739839 h 6688505"/>
              <a:gd name="connsiteX7" fmla="*/ 7583834 w 12915233"/>
              <a:gd name="connsiteY7" fmla="*/ 109919 h 6688505"/>
              <a:gd name="connsiteX8" fmla="*/ 11942474 w 12915233"/>
              <a:gd name="connsiteY8" fmla="*/ 424879 h 6688505"/>
              <a:gd name="connsiteX9" fmla="*/ 12867034 w 12915233"/>
              <a:gd name="connsiteY9" fmla="*/ 4072319 h 6688505"/>
              <a:gd name="connsiteX10" fmla="*/ 11007754 w 12915233"/>
              <a:gd name="connsiteY10" fmla="*/ 5271199 h 6688505"/>
              <a:gd name="connsiteX11" fmla="*/ 9107834 w 12915233"/>
              <a:gd name="connsiteY11" fmla="*/ 5179759 h 6688505"/>
              <a:gd name="connsiteX12" fmla="*/ 7908954 w 12915233"/>
              <a:gd name="connsiteY12" fmla="*/ 5941759 h 6688505"/>
              <a:gd name="connsiteX13" fmla="*/ 6771034 w 12915233"/>
              <a:gd name="connsiteY13" fmla="*/ 6642799 h 6688505"/>
              <a:gd name="connsiteX14" fmla="*/ 3509674 w 12915233"/>
              <a:gd name="connsiteY14" fmla="*/ 6277039 h 6688505"/>
              <a:gd name="connsiteX15" fmla="*/ 1736063 w 12915233"/>
              <a:gd name="connsiteY15" fmla="*/ 6681881 h 6688505"/>
              <a:gd name="connsiteX16" fmla="*/ 45114 w 12915233"/>
              <a:gd name="connsiteY16" fmla="*/ 6510719 h 6688505"/>
              <a:gd name="connsiteX17" fmla="*/ 492154 w 12915233"/>
              <a:gd name="connsiteY17" fmla="*/ 6277039 h 6688505"/>
              <a:gd name="connsiteX0" fmla="*/ 499952 w 12923031"/>
              <a:gd name="connsiteY0" fmla="*/ 6277039 h 6688505"/>
              <a:gd name="connsiteX1" fmla="*/ 1247649 w 12923031"/>
              <a:gd name="connsiteY1" fmla="*/ 6368077 h 6688505"/>
              <a:gd name="connsiteX2" fmla="*/ 1869521 w 12923031"/>
              <a:gd name="connsiteY2" fmla="*/ 5804649 h 6688505"/>
              <a:gd name="connsiteX3" fmla="*/ 2531952 w 12923031"/>
              <a:gd name="connsiteY3" fmla="*/ 4346639 h 6688505"/>
              <a:gd name="connsiteX4" fmla="*/ 3639392 w 12923031"/>
              <a:gd name="connsiteY4" fmla="*/ 3767519 h 6688505"/>
              <a:gd name="connsiteX5" fmla="*/ 4990672 w 12923031"/>
              <a:gd name="connsiteY5" fmla="*/ 2863279 h 6688505"/>
              <a:gd name="connsiteX6" fmla="*/ 5874592 w 12923031"/>
              <a:gd name="connsiteY6" fmla="*/ 739839 h 6688505"/>
              <a:gd name="connsiteX7" fmla="*/ 7591632 w 12923031"/>
              <a:gd name="connsiteY7" fmla="*/ 109919 h 6688505"/>
              <a:gd name="connsiteX8" fmla="*/ 11950272 w 12923031"/>
              <a:gd name="connsiteY8" fmla="*/ 424879 h 6688505"/>
              <a:gd name="connsiteX9" fmla="*/ 12874832 w 12923031"/>
              <a:gd name="connsiteY9" fmla="*/ 4072319 h 6688505"/>
              <a:gd name="connsiteX10" fmla="*/ 11015552 w 12923031"/>
              <a:gd name="connsiteY10" fmla="*/ 5271199 h 6688505"/>
              <a:gd name="connsiteX11" fmla="*/ 9115632 w 12923031"/>
              <a:gd name="connsiteY11" fmla="*/ 5179759 h 6688505"/>
              <a:gd name="connsiteX12" fmla="*/ 7916752 w 12923031"/>
              <a:gd name="connsiteY12" fmla="*/ 5941759 h 6688505"/>
              <a:gd name="connsiteX13" fmla="*/ 6778832 w 12923031"/>
              <a:gd name="connsiteY13" fmla="*/ 6642799 h 6688505"/>
              <a:gd name="connsiteX14" fmla="*/ 3517472 w 12923031"/>
              <a:gd name="connsiteY14" fmla="*/ 6277039 h 6688505"/>
              <a:gd name="connsiteX15" fmla="*/ 1743861 w 12923031"/>
              <a:gd name="connsiteY15" fmla="*/ 6681881 h 6688505"/>
              <a:gd name="connsiteX16" fmla="*/ 52912 w 12923031"/>
              <a:gd name="connsiteY16" fmla="*/ 6510719 h 6688505"/>
              <a:gd name="connsiteX17" fmla="*/ 499952 w 12923031"/>
              <a:gd name="connsiteY17" fmla="*/ 6277039 h 6688505"/>
              <a:gd name="connsiteX0" fmla="*/ 636304 w 12904625"/>
              <a:gd name="connsiteY0" fmla="*/ 6477322 h 6687474"/>
              <a:gd name="connsiteX1" fmla="*/ 1229243 w 12904625"/>
              <a:gd name="connsiteY1" fmla="*/ 6368077 h 6687474"/>
              <a:gd name="connsiteX2" fmla="*/ 1851115 w 12904625"/>
              <a:gd name="connsiteY2" fmla="*/ 5804649 h 6687474"/>
              <a:gd name="connsiteX3" fmla="*/ 2513546 w 12904625"/>
              <a:gd name="connsiteY3" fmla="*/ 4346639 h 6687474"/>
              <a:gd name="connsiteX4" fmla="*/ 3620986 w 12904625"/>
              <a:gd name="connsiteY4" fmla="*/ 3767519 h 6687474"/>
              <a:gd name="connsiteX5" fmla="*/ 4972266 w 12904625"/>
              <a:gd name="connsiteY5" fmla="*/ 2863279 h 6687474"/>
              <a:gd name="connsiteX6" fmla="*/ 5856186 w 12904625"/>
              <a:gd name="connsiteY6" fmla="*/ 739839 h 6687474"/>
              <a:gd name="connsiteX7" fmla="*/ 7573226 w 12904625"/>
              <a:gd name="connsiteY7" fmla="*/ 109919 h 6687474"/>
              <a:gd name="connsiteX8" fmla="*/ 11931866 w 12904625"/>
              <a:gd name="connsiteY8" fmla="*/ 424879 h 6687474"/>
              <a:gd name="connsiteX9" fmla="*/ 12856426 w 12904625"/>
              <a:gd name="connsiteY9" fmla="*/ 4072319 h 6687474"/>
              <a:gd name="connsiteX10" fmla="*/ 10997146 w 12904625"/>
              <a:gd name="connsiteY10" fmla="*/ 5271199 h 6687474"/>
              <a:gd name="connsiteX11" fmla="*/ 9097226 w 12904625"/>
              <a:gd name="connsiteY11" fmla="*/ 5179759 h 6687474"/>
              <a:gd name="connsiteX12" fmla="*/ 7898346 w 12904625"/>
              <a:gd name="connsiteY12" fmla="*/ 5941759 h 6687474"/>
              <a:gd name="connsiteX13" fmla="*/ 6760426 w 12904625"/>
              <a:gd name="connsiteY13" fmla="*/ 6642799 h 6687474"/>
              <a:gd name="connsiteX14" fmla="*/ 3499066 w 12904625"/>
              <a:gd name="connsiteY14" fmla="*/ 6277039 h 6687474"/>
              <a:gd name="connsiteX15" fmla="*/ 1725455 w 12904625"/>
              <a:gd name="connsiteY15" fmla="*/ 6681881 h 6687474"/>
              <a:gd name="connsiteX16" fmla="*/ 34506 w 12904625"/>
              <a:gd name="connsiteY16" fmla="*/ 6510719 h 6687474"/>
              <a:gd name="connsiteX17" fmla="*/ 636304 w 12904625"/>
              <a:gd name="connsiteY17" fmla="*/ 6477322 h 6687474"/>
              <a:gd name="connsiteX0" fmla="*/ 636304 w 12904625"/>
              <a:gd name="connsiteY0" fmla="*/ 6477322 h 6687474"/>
              <a:gd name="connsiteX1" fmla="*/ 1229243 w 12904625"/>
              <a:gd name="connsiteY1" fmla="*/ 6368077 h 6687474"/>
              <a:gd name="connsiteX2" fmla="*/ 1938166 w 12904625"/>
              <a:gd name="connsiteY2" fmla="*/ 5831961 h 6687474"/>
              <a:gd name="connsiteX3" fmla="*/ 2513546 w 12904625"/>
              <a:gd name="connsiteY3" fmla="*/ 4346639 h 6687474"/>
              <a:gd name="connsiteX4" fmla="*/ 3620986 w 12904625"/>
              <a:gd name="connsiteY4" fmla="*/ 3767519 h 6687474"/>
              <a:gd name="connsiteX5" fmla="*/ 4972266 w 12904625"/>
              <a:gd name="connsiteY5" fmla="*/ 2863279 h 6687474"/>
              <a:gd name="connsiteX6" fmla="*/ 5856186 w 12904625"/>
              <a:gd name="connsiteY6" fmla="*/ 739839 h 6687474"/>
              <a:gd name="connsiteX7" fmla="*/ 7573226 w 12904625"/>
              <a:gd name="connsiteY7" fmla="*/ 109919 h 6687474"/>
              <a:gd name="connsiteX8" fmla="*/ 11931866 w 12904625"/>
              <a:gd name="connsiteY8" fmla="*/ 424879 h 6687474"/>
              <a:gd name="connsiteX9" fmla="*/ 12856426 w 12904625"/>
              <a:gd name="connsiteY9" fmla="*/ 4072319 h 6687474"/>
              <a:gd name="connsiteX10" fmla="*/ 10997146 w 12904625"/>
              <a:gd name="connsiteY10" fmla="*/ 5271199 h 6687474"/>
              <a:gd name="connsiteX11" fmla="*/ 9097226 w 12904625"/>
              <a:gd name="connsiteY11" fmla="*/ 5179759 h 6687474"/>
              <a:gd name="connsiteX12" fmla="*/ 7898346 w 12904625"/>
              <a:gd name="connsiteY12" fmla="*/ 5941759 h 6687474"/>
              <a:gd name="connsiteX13" fmla="*/ 6760426 w 12904625"/>
              <a:gd name="connsiteY13" fmla="*/ 6642799 h 6687474"/>
              <a:gd name="connsiteX14" fmla="*/ 3499066 w 12904625"/>
              <a:gd name="connsiteY14" fmla="*/ 6277039 h 6687474"/>
              <a:gd name="connsiteX15" fmla="*/ 1725455 w 12904625"/>
              <a:gd name="connsiteY15" fmla="*/ 6681881 h 6687474"/>
              <a:gd name="connsiteX16" fmla="*/ 34506 w 12904625"/>
              <a:gd name="connsiteY16" fmla="*/ 6510719 h 6687474"/>
              <a:gd name="connsiteX17" fmla="*/ 636304 w 12904625"/>
              <a:gd name="connsiteY17" fmla="*/ 6477322 h 6687474"/>
              <a:gd name="connsiteX0" fmla="*/ 636304 w 12904625"/>
              <a:gd name="connsiteY0" fmla="*/ 6477322 h 6687474"/>
              <a:gd name="connsiteX1" fmla="*/ 1229243 w 12904625"/>
              <a:gd name="connsiteY1" fmla="*/ 6368077 h 6687474"/>
              <a:gd name="connsiteX2" fmla="*/ 1938166 w 12904625"/>
              <a:gd name="connsiteY2" fmla="*/ 5831961 h 6687474"/>
              <a:gd name="connsiteX3" fmla="*/ 2513546 w 12904625"/>
              <a:gd name="connsiteY3" fmla="*/ 4346639 h 6687474"/>
              <a:gd name="connsiteX4" fmla="*/ 3504917 w 12904625"/>
              <a:gd name="connsiteY4" fmla="*/ 3630963 h 6687474"/>
              <a:gd name="connsiteX5" fmla="*/ 4972266 w 12904625"/>
              <a:gd name="connsiteY5" fmla="*/ 2863279 h 6687474"/>
              <a:gd name="connsiteX6" fmla="*/ 5856186 w 12904625"/>
              <a:gd name="connsiteY6" fmla="*/ 739839 h 6687474"/>
              <a:gd name="connsiteX7" fmla="*/ 7573226 w 12904625"/>
              <a:gd name="connsiteY7" fmla="*/ 109919 h 6687474"/>
              <a:gd name="connsiteX8" fmla="*/ 11931866 w 12904625"/>
              <a:gd name="connsiteY8" fmla="*/ 424879 h 6687474"/>
              <a:gd name="connsiteX9" fmla="*/ 12856426 w 12904625"/>
              <a:gd name="connsiteY9" fmla="*/ 4072319 h 6687474"/>
              <a:gd name="connsiteX10" fmla="*/ 10997146 w 12904625"/>
              <a:gd name="connsiteY10" fmla="*/ 5271199 h 6687474"/>
              <a:gd name="connsiteX11" fmla="*/ 9097226 w 12904625"/>
              <a:gd name="connsiteY11" fmla="*/ 5179759 h 6687474"/>
              <a:gd name="connsiteX12" fmla="*/ 7898346 w 12904625"/>
              <a:gd name="connsiteY12" fmla="*/ 5941759 h 6687474"/>
              <a:gd name="connsiteX13" fmla="*/ 6760426 w 12904625"/>
              <a:gd name="connsiteY13" fmla="*/ 6642799 h 6687474"/>
              <a:gd name="connsiteX14" fmla="*/ 3499066 w 12904625"/>
              <a:gd name="connsiteY14" fmla="*/ 6277039 h 6687474"/>
              <a:gd name="connsiteX15" fmla="*/ 1725455 w 12904625"/>
              <a:gd name="connsiteY15" fmla="*/ 6681881 h 6687474"/>
              <a:gd name="connsiteX16" fmla="*/ 34506 w 12904625"/>
              <a:gd name="connsiteY16" fmla="*/ 6510719 h 6687474"/>
              <a:gd name="connsiteX17" fmla="*/ 636304 w 12904625"/>
              <a:gd name="connsiteY17" fmla="*/ 6477322 h 6687474"/>
              <a:gd name="connsiteX0" fmla="*/ 636304 w 12904625"/>
              <a:gd name="connsiteY0" fmla="*/ 6477322 h 6687474"/>
              <a:gd name="connsiteX1" fmla="*/ 1229243 w 12904625"/>
              <a:gd name="connsiteY1" fmla="*/ 6368077 h 6687474"/>
              <a:gd name="connsiteX2" fmla="*/ 1938166 w 12904625"/>
              <a:gd name="connsiteY2" fmla="*/ 5831961 h 6687474"/>
              <a:gd name="connsiteX3" fmla="*/ 2513546 w 12904625"/>
              <a:gd name="connsiteY3" fmla="*/ 4346639 h 6687474"/>
              <a:gd name="connsiteX4" fmla="*/ 3504917 w 12904625"/>
              <a:gd name="connsiteY4" fmla="*/ 3630963 h 6687474"/>
              <a:gd name="connsiteX5" fmla="*/ 4923905 w 12904625"/>
              <a:gd name="connsiteY5" fmla="*/ 2845072 h 6687474"/>
              <a:gd name="connsiteX6" fmla="*/ 5856186 w 12904625"/>
              <a:gd name="connsiteY6" fmla="*/ 739839 h 6687474"/>
              <a:gd name="connsiteX7" fmla="*/ 7573226 w 12904625"/>
              <a:gd name="connsiteY7" fmla="*/ 109919 h 6687474"/>
              <a:gd name="connsiteX8" fmla="*/ 11931866 w 12904625"/>
              <a:gd name="connsiteY8" fmla="*/ 424879 h 6687474"/>
              <a:gd name="connsiteX9" fmla="*/ 12856426 w 12904625"/>
              <a:gd name="connsiteY9" fmla="*/ 4072319 h 6687474"/>
              <a:gd name="connsiteX10" fmla="*/ 10997146 w 12904625"/>
              <a:gd name="connsiteY10" fmla="*/ 5271199 h 6687474"/>
              <a:gd name="connsiteX11" fmla="*/ 9097226 w 12904625"/>
              <a:gd name="connsiteY11" fmla="*/ 5179759 h 6687474"/>
              <a:gd name="connsiteX12" fmla="*/ 7898346 w 12904625"/>
              <a:gd name="connsiteY12" fmla="*/ 5941759 h 6687474"/>
              <a:gd name="connsiteX13" fmla="*/ 6760426 w 12904625"/>
              <a:gd name="connsiteY13" fmla="*/ 6642799 h 6687474"/>
              <a:gd name="connsiteX14" fmla="*/ 3499066 w 12904625"/>
              <a:gd name="connsiteY14" fmla="*/ 6277039 h 6687474"/>
              <a:gd name="connsiteX15" fmla="*/ 1725455 w 12904625"/>
              <a:gd name="connsiteY15" fmla="*/ 6681881 h 6687474"/>
              <a:gd name="connsiteX16" fmla="*/ 34506 w 12904625"/>
              <a:gd name="connsiteY16" fmla="*/ 6510719 h 6687474"/>
              <a:gd name="connsiteX17" fmla="*/ 636304 w 12904625"/>
              <a:gd name="connsiteY17" fmla="*/ 6477322 h 6687474"/>
              <a:gd name="connsiteX0" fmla="*/ 636304 w 12904625"/>
              <a:gd name="connsiteY0" fmla="*/ 6477322 h 6687474"/>
              <a:gd name="connsiteX1" fmla="*/ 1229243 w 12904625"/>
              <a:gd name="connsiteY1" fmla="*/ 6368077 h 6687474"/>
              <a:gd name="connsiteX2" fmla="*/ 1938166 w 12904625"/>
              <a:gd name="connsiteY2" fmla="*/ 5831961 h 6687474"/>
              <a:gd name="connsiteX3" fmla="*/ 2513546 w 12904625"/>
              <a:gd name="connsiteY3" fmla="*/ 4346639 h 6687474"/>
              <a:gd name="connsiteX4" fmla="*/ 3504917 w 12904625"/>
              <a:gd name="connsiteY4" fmla="*/ 3630963 h 6687474"/>
              <a:gd name="connsiteX5" fmla="*/ 4923905 w 12904625"/>
              <a:gd name="connsiteY5" fmla="*/ 2845072 h 6687474"/>
              <a:gd name="connsiteX6" fmla="*/ 5856186 w 12904625"/>
              <a:gd name="connsiteY6" fmla="*/ 739839 h 6687474"/>
              <a:gd name="connsiteX7" fmla="*/ 7573226 w 12904625"/>
              <a:gd name="connsiteY7" fmla="*/ 109919 h 6687474"/>
              <a:gd name="connsiteX8" fmla="*/ 11931866 w 12904625"/>
              <a:gd name="connsiteY8" fmla="*/ 424879 h 6687474"/>
              <a:gd name="connsiteX9" fmla="*/ 12856426 w 12904625"/>
              <a:gd name="connsiteY9" fmla="*/ 4072319 h 6687474"/>
              <a:gd name="connsiteX10" fmla="*/ 10997146 w 12904625"/>
              <a:gd name="connsiteY10" fmla="*/ 5271199 h 6687474"/>
              <a:gd name="connsiteX11" fmla="*/ 9213294 w 12904625"/>
              <a:gd name="connsiteY11" fmla="*/ 5461975 h 6687474"/>
              <a:gd name="connsiteX12" fmla="*/ 7898346 w 12904625"/>
              <a:gd name="connsiteY12" fmla="*/ 5941759 h 6687474"/>
              <a:gd name="connsiteX13" fmla="*/ 6760426 w 12904625"/>
              <a:gd name="connsiteY13" fmla="*/ 6642799 h 6687474"/>
              <a:gd name="connsiteX14" fmla="*/ 3499066 w 12904625"/>
              <a:gd name="connsiteY14" fmla="*/ 6277039 h 6687474"/>
              <a:gd name="connsiteX15" fmla="*/ 1725455 w 12904625"/>
              <a:gd name="connsiteY15" fmla="*/ 6681881 h 6687474"/>
              <a:gd name="connsiteX16" fmla="*/ 34506 w 12904625"/>
              <a:gd name="connsiteY16" fmla="*/ 6510719 h 6687474"/>
              <a:gd name="connsiteX17" fmla="*/ 636304 w 12904625"/>
              <a:gd name="connsiteY17" fmla="*/ 6477322 h 6687474"/>
              <a:gd name="connsiteX0" fmla="*/ 636304 w 12885370"/>
              <a:gd name="connsiteY0" fmla="*/ 6477322 h 6687474"/>
              <a:gd name="connsiteX1" fmla="*/ 1229243 w 12885370"/>
              <a:gd name="connsiteY1" fmla="*/ 6368077 h 6687474"/>
              <a:gd name="connsiteX2" fmla="*/ 1938166 w 12885370"/>
              <a:gd name="connsiteY2" fmla="*/ 5831961 h 6687474"/>
              <a:gd name="connsiteX3" fmla="*/ 2513546 w 12885370"/>
              <a:gd name="connsiteY3" fmla="*/ 4346639 h 6687474"/>
              <a:gd name="connsiteX4" fmla="*/ 3504917 w 12885370"/>
              <a:gd name="connsiteY4" fmla="*/ 3630963 h 6687474"/>
              <a:gd name="connsiteX5" fmla="*/ 4923905 w 12885370"/>
              <a:gd name="connsiteY5" fmla="*/ 2845072 h 6687474"/>
              <a:gd name="connsiteX6" fmla="*/ 5856186 w 12885370"/>
              <a:gd name="connsiteY6" fmla="*/ 739839 h 6687474"/>
              <a:gd name="connsiteX7" fmla="*/ 7573226 w 12885370"/>
              <a:gd name="connsiteY7" fmla="*/ 109919 h 6687474"/>
              <a:gd name="connsiteX8" fmla="*/ 11931866 w 12885370"/>
              <a:gd name="connsiteY8" fmla="*/ 424879 h 6687474"/>
              <a:gd name="connsiteX9" fmla="*/ 12856426 w 12885370"/>
              <a:gd name="connsiteY9" fmla="*/ 4072319 h 6687474"/>
              <a:gd name="connsiteX10" fmla="*/ 11306661 w 12885370"/>
              <a:gd name="connsiteY10" fmla="*/ 5462378 h 6687474"/>
              <a:gd name="connsiteX11" fmla="*/ 9213294 w 12885370"/>
              <a:gd name="connsiteY11" fmla="*/ 5461975 h 6687474"/>
              <a:gd name="connsiteX12" fmla="*/ 7898346 w 12885370"/>
              <a:gd name="connsiteY12" fmla="*/ 5941759 h 6687474"/>
              <a:gd name="connsiteX13" fmla="*/ 6760426 w 12885370"/>
              <a:gd name="connsiteY13" fmla="*/ 6642799 h 6687474"/>
              <a:gd name="connsiteX14" fmla="*/ 3499066 w 12885370"/>
              <a:gd name="connsiteY14" fmla="*/ 6277039 h 6687474"/>
              <a:gd name="connsiteX15" fmla="*/ 1725455 w 12885370"/>
              <a:gd name="connsiteY15" fmla="*/ 6681881 h 6687474"/>
              <a:gd name="connsiteX16" fmla="*/ 34506 w 12885370"/>
              <a:gd name="connsiteY16" fmla="*/ 6510719 h 6687474"/>
              <a:gd name="connsiteX17" fmla="*/ 636304 w 12885370"/>
              <a:gd name="connsiteY17" fmla="*/ 6477322 h 6687474"/>
              <a:gd name="connsiteX0" fmla="*/ 636304 w 12885370"/>
              <a:gd name="connsiteY0" fmla="*/ 6477322 h 6687474"/>
              <a:gd name="connsiteX1" fmla="*/ 1229243 w 12885370"/>
              <a:gd name="connsiteY1" fmla="*/ 6368077 h 6687474"/>
              <a:gd name="connsiteX2" fmla="*/ 1938166 w 12885370"/>
              <a:gd name="connsiteY2" fmla="*/ 5831961 h 6687474"/>
              <a:gd name="connsiteX3" fmla="*/ 2513546 w 12885370"/>
              <a:gd name="connsiteY3" fmla="*/ 4346639 h 6687474"/>
              <a:gd name="connsiteX4" fmla="*/ 3504917 w 12885370"/>
              <a:gd name="connsiteY4" fmla="*/ 3630963 h 6687474"/>
              <a:gd name="connsiteX5" fmla="*/ 4923905 w 12885370"/>
              <a:gd name="connsiteY5" fmla="*/ 2845072 h 6687474"/>
              <a:gd name="connsiteX6" fmla="*/ 5856186 w 12885370"/>
              <a:gd name="connsiteY6" fmla="*/ 739839 h 6687474"/>
              <a:gd name="connsiteX7" fmla="*/ 7573226 w 12885370"/>
              <a:gd name="connsiteY7" fmla="*/ 109919 h 6687474"/>
              <a:gd name="connsiteX8" fmla="*/ 11931866 w 12885370"/>
              <a:gd name="connsiteY8" fmla="*/ 424879 h 6687474"/>
              <a:gd name="connsiteX9" fmla="*/ 12856426 w 12885370"/>
              <a:gd name="connsiteY9" fmla="*/ 4072319 h 6687474"/>
              <a:gd name="connsiteX10" fmla="*/ 11306661 w 12885370"/>
              <a:gd name="connsiteY10" fmla="*/ 5462378 h 6687474"/>
              <a:gd name="connsiteX11" fmla="*/ 9213294 w 12885370"/>
              <a:gd name="connsiteY11" fmla="*/ 5461975 h 6687474"/>
              <a:gd name="connsiteX12" fmla="*/ 8004743 w 12885370"/>
              <a:gd name="connsiteY12" fmla="*/ 6014589 h 6687474"/>
              <a:gd name="connsiteX13" fmla="*/ 6760426 w 12885370"/>
              <a:gd name="connsiteY13" fmla="*/ 6642799 h 6687474"/>
              <a:gd name="connsiteX14" fmla="*/ 3499066 w 12885370"/>
              <a:gd name="connsiteY14" fmla="*/ 6277039 h 6687474"/>
              <a:gd name="connsiteX15" fmla="*/ 1725455 w 12885370"/>
              <a:gd name="connsiteY15" fmla="*/ 6681881 h 6687474"/>
              <a:gd name="connsiteX16" fmla="*/ 34506 w 12885370"/>
              <a:gd name="connsiteY16" fmla="*/ 6510719 h 6687474"/>
              <a:gd name="connsiteX17" fmla="*/ 636304 w 12885370"/>
              <a:gd name="connsiteY17" fmla="*/ 6477322 h 6687474"/>
              <a:gd name="connsiteX0" fmla="*/ 636304 w 12885370"/>
              <a:gd name="connsiteY0" fmla="*/ 6477322 h 6687474"/>
              <a:gd name="connsiteX1" fmla="*/ 1229243 w 12885370"/>
              <a:gd name="connsiteY1" fmla="*/ 6368077 h 6687474"/>
              <a:gd name="connsiteX2" fmla="*/ 1938166 w 12885370"/>
              <a:gd name="connsiteY2" fmla="*/ 5831961 h 6687474"/>
              <a:gd name="connsiteX3" fmla="*/ 2513546 w 12885370"/>
              <a:gd name="connsiteY3" fmla="*/ 4346639 h 6687474"/>
              <a:gd name="connsiteX4" fmla="*/ 3504917 w 12885370"/>
              <a:gd name="connsiteY4" fmla="*/ 3630963 h 6687474"/>
              <a:gd name="connsiteX5" fmla="*/ 4923905 w 12885370"/>
              <a:gd name="connsiteY5" fmla="*/ 2845072 h 6687474"/>
              <a:gd name="connsiteX6" fmla="*/ 5856186 w 12885370"/>
              <a:gd name="connsiteY6" fmla="*/ 739839 h 6687474"/>
              <a:gd name="connsiteX7" fmla="*/ 7573226 w 12885370"/>
              <a:gd name="connsiteY7" fmla="*/ 109919 h 6687474"/>
              <a:gd name="connsiteX8" fmla="*/ 11931866 w 12885370"/>
              <a:gd name="connsiteY8" fmla="*/ 424879 h 6687474"/>
              <a:gd name="connsiteX9" fmla="*/ 12856426 w 12885370"/>
              <a:gd name="connsiteY9" fmla="*/ 4072319 h 6687474"/>
              <a:gd name="connsiteX10" fmla="*/ 11306661 w 12885370"/>
              <a:gd name="connsiteY10" fmla="*/ 5462378 h 6687474"/>
              <a:gd name="connsiteX11" fmla="*/ 9213294 w 12885370"/>
              <a:gd name="connsiteY11" fmla="*/ 5461975 h 6687474"/>
              <a:gd name="connsiteX12" fmla="*/ 8004743 w 12885370"/>
              <a:gd name="connsiteY12" fmla="*/ 6014589 h 6687474"/>
              <a:gd name="connsiteX13" fmla="*/ 6760426 w 12885370"/>
              <a:gd name="connsiteY13" fmla="*/ 6642799 h 6687474"/>
              <a:gd name="connsiteX14" fmla="*/ 3499066 w 12885370"/>
              <a:gd name="connsiteY14" fmla="*/ 6277039 h 6687474"/>
              <a:gd name="connsiteX15" fmla="*/ 1725455 w 12885370"/>
              <a:gd name="connsiteY15" fmla="*/ 6681881 h 6687474"/>
              <a:gd name="connsiteX16" fmla="*/ 34506 w 12885370"/>
              <a:gd name="connsiteY16" fmla="*/ 6510719 h 6687474"/>
              <a:gd name="connsiteX17" fmla="*/ 636304 w 12885370"/>
              <a:gd name="connsiteY17" fmla="*/ 6477322 h 668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885370" h="6687474">
                <a:moveTo>
                  <a:pt x="636304" y="6477322"/>
                </a:moveTo>
                <a:cubicBezTo>
                  <a:pt x="835427" y="6453548"/>
                  <a:pt x="1012266" y="6475637"/>
                  <a:pt x="1229243" y="6368077"/>
                </a:cubicBezTo>
                <a:cubicBezTo>
                  <a:pt x="1446220" y="6260517"/>
                  <a:pt x="1724116" y="6168867"/>
                  <a:pt x="1938166" y="5831961"/>
                </a:cubicBezTo>
                <a:cubicBezTo>
                  <a:pt x="2152216" y="5495055"/>
                  <a:pt x="2252421" y="4713472"/>
                  <a:pt x="2513546" y="4346639"/>
                </a:cubicBezTo>
                <a:cubicBezTo>
                  <a:pt x="2774671" y="3979806"/>
                  <a:pt x="2893229" y="3949971"/>
                  <a:pt x="3504917" y="3630963"/>
                </a:cubicBezTo>
                <a:cubicBezTo>
                  <a:pt x="4116605" y="3311955"/>
                  <a:pt x="4532027" y="3326926"/>
                  <a:pt x="4923905" y="2845072"/>
                </a:cubicBezTo>
                <a:cubicBezTo>
                  <a:pt x="5315783" y="2363218"/>
                  <a:pt x="5414633" y="1195698"/>
                  <a:pt x="5856186" y="739839"/>
                </a:cubicBezTo>
                <a:cubicBezTo>
                  <a:pt x="6297739" y="283980"/>
                  <a:pt x="6560613" y="162412"/>
                  <a:pt x="7573226" y="109919"/>
                </a:cubicBezTo>
                <a:cubicBezTo>
                  <a:pt x="8585839" y="57426"/>
                  <a:pt x="11051333" y="-235521"/>
                  <a:pt x="11931866" y="424879"/>
                </a:cubicBezTo>
                <a:cubicBezTo>
                  <a:pt x="12812399" y="1085279"/>
                  <a:pt x="12960627" y="3232736"/>
                  <a:pt x="12856426" y="4072319"/>
                </a:cubicBezTo>
                <a:cubicBezTo>
                  <a:pt x="12752225" y="4911902"/>
                  <a:pt x="11913850" y="5230769"/>
                  <a:pt x="11306661" y="5462378"/>
                </a:cubicBezTo>
                <a:cubicBezTo>
                  <a:pt x="10699472" y="5693987"/>
                  <a:pt x="9763614" y="5369940"/>
                  <a:pt x="9213294" y="5461975"/>
                </a:cubicBezTo>
                <a:cubicBezTo>
                  <a:pt x="8662974" y="5554010"/>
                  <a:pt x="8413554" y="5817785"/>
                  <a:pt x="8004743" y="6014589"/>
                </a:cubicBezTo>
                <a:cubicBezTo>
                  <a:pt x="7595932" y="6211393"/>
                  <a:pt x="7511372" y="6599057"/>
                  <a:pt x="6760426" y="6642799"/>
                </a:cubicBezTo>
                <a:cubicBezTo>
                  <a:pt x="6009480" y="6686541"/>
                  <a:pt x="4338228" y="6270525"/>
                  <a:pt x="3499066" y="6277039"/>
                </a:cubicBezTo>
                <a:cubicBezTo>
                  <a:pt x="2659904" y="6283553"/>
                  <a:pt x="2302882" y="6642934"/>
                  <a:pt x="1725455" y="6681881"/>
                </a:cubicBezTo>
                <a:cubicBezTo>
                  <a:pt x="1148028" y="6720828"/>
                  <a:pt x="216031" y="6544812"/>
                  <a:pt x="34506" y="6510719"/>
                </a:cubicBezTo>
                <a:cubicBezTo>
                  <a:pt x="-147019" y="6476626"/>
                  <a:pt x="437181" y="6501096"/>
                  <a:pt x="636304" y="6477322"/>
                </a:cubicBez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54" name="任意多边形: 形状 153">
            <a:extLst>
              <a:ext uri="{FF2B5EF4-FFF2-40B4-BE49-F238E27FC236}">
                <a16:creationId xmlns:a16="http://schemas.microsoft.com/office/drawing/2014/main" id="{8B133122-E8E3-465E-996E-783325F37990}"/>
              </a:ext>
            </a:extLst>
          </p:cNvPr>
          <p:cNvSpPr/>
          <p:nvPr/>
        </p:nvSpPr>
        <p:spPr>
          <a:xfrm>
            <a:off x="1426670" y="-1542190"/>
            <a:ext cx="13535001" cy="7866207"/>
          </a:xfrm>
          <a:custGeom>
            <a:avLst/>
            <a:gdLst>
              <a:gd name="connsiteX0" fmla="*/ 499255 w 12922334"/>
              <a:gd name="connsiteY0" fmla="*/ 6277039 h 7021258"/>
              <a:gd name="connsiteX1" fmla="*/ 560215 w 12922334"/>
              <a:gd name="connsiteY1" fmla="*/ 6277039 h 7021258"/>
              <a:gd name="connsiteX2" fmla="*/ 1627015 w 12922334"/>
              <a:gd name="connsiteY2" fmla="*/ 5586159 h 7021258"/>
              <a:gd name="connsiteX3" fmla="*/ 2531255 w 12922334"/>
              <a:gd name="connsiteY3" fmla="*/ 4346639 h 7021258"/>
              <a:gd name="connsiteX4" fmla="*/ 3638695 w 12922334"/>
              <a:gd name="connsiteY4" fmla="*/ 3767519 h 7021258"/>
              <a:gd name="connsiteX5" fmla="*/ 4989975 w 12922334"/>
              <a:gd name="connsiteY5" fmla="*/ 2863279 h 7021258"/>
              <a:gd name="connsiteX6" fmla="*/ 5873895 w 12922334"/>
              <a:gd name="connsiteY6" fmla="*/ 739839 h 7021258"/>
              <a:gd name="connsiteX7" fmla="*/ 7590935 w 12922334"/>
              <a:gd name="connsiteY7" fmla="*/ 109919 h 7021258"/>
              <a:gd name="connsiteX8" fmla="*/ 11949575 w 12922334"/>
              <a:gd name="connsiteY8" fmla="*/ 424879 h 7021258"/>
              <a:gd name="connsiteX9" fmla="*/ 12874135 w 12922334"/>
              <a:gd name="connsiteY9" fmla="*/ 4072319 h 7021258"/>
              <a:gd name="connsiteX10" fmla="*/ 11014855 w 12922334"/>
              <a:gd name="connsiteY10" fmla="*/ 5271199 h 7021258"/>
              <a:gd name="connsiteX11" fmla="*/ 9114935 w 12922334"/>
              <a:gd name="connsiteY11" fmla="*/ 5179759 h 7021258"/>
              <a:gd name="connsiteX12" fmla="*/ 7916055 w 12922334"/>
              <a:gd name="connsiteY12" fmla="*/ 5941759 h 7021258"/>
              <a:gd name="connsiteX13" fmla="*/ 6778135 w 12922334"/>
              <a:gd name="connsiteY13" fmla="*/ 6642799 h 7021258"/>
              <a:gd name="connsiteX14" fmla="*/ 3516775 w 12922334"/>
              <a:gd name="connsiteY14" fmla="*/ 6277039 h 7021258"/>
              <a:gd name="connsiteX15" fmla="*/ 1830215 w 12922334"/>
              <a:gd name="connsiteY15" fmla="*/ 7018719 h 7021258"/>
              <a:gd name="connsiteX16" fmla="*/ 52215 w 12922334"/>
              <a:gd name="connsiteY16" fmla="*/ 6510719 h 7021258"/>
              <a:gd name="connsiteX17" fmla="*/ 499255 w 12922334"/>
              <a:gd name="connsiteY17" fmla="*/ 6277039 h 7021258"/>
              <a:gd name="connsiteX0" fmla="*/ 492154 w 12915233"/>
              <a:gd name="connsiteY0" fmla="*/ 6277039 h 6688505"/>
              <a:gd name="connsiteX1" fmla="*/ 553114 w 12915233"/>
              <a:gd name="connsiteY1" fmla="*/ 6277039 h 6688505"/>
              <a:gd name="connsiteX2" fmla="*/ 1619914 w 12915233"/>
              <a:gd name="connsiteY2" fmla="*/ 5586159 h 6688505"/>
              <a:gd name="connsiteX3" fmla="*/ 2524154 w 12915233"/>
              <a:gd name="connsiteY3" fmla="*/ 4346639 h 6688505"/>
              <a:gd name="connsiteX4" fmla="*/ 3631594 w 12915233"/>
              <a:gd name="connsiteY4" fmla="*/ 3767519 h 6688505"/>
              <a:gd name="connsiteX5" fmla="*/ 4982874 w 12915233"/>
              <a:gd name="connsiteY5" fmla="*/ 2863279 h 6688505"/>
              <a:gd name="connsiteX6" fmla="*/ 5866794 w 12915233"/>
              <a:gd name="connsiteY6" fmla="*/ 739839 h 6688505"/>
              <a:gd name="connsiteX7" fmla="*/ 7583834 w 12915233"/>
              <a:gd name="connsiteY7" fmla="*/ 109919 h 6688505"/>
              <a:gd name="connsiteX8" fmla="*/ 11942474 w 12915233"/>
              <a:gd name="connsiteY8" fmla="*/ 424879 h 6688505"/>
              <a:gd name="connsiteX9" fmla="*/ 12867034 w 12915233"/>
              <a:gd name="connsiteY9" fmla="*/ 4072319 h 6688505"/>
              <a:gd name="connsiteX10" fmla="*/ 11007754 w 12915233"/>
              <a:gd name="connsiteY10" fmla="*/ 5271199 h 6688505"/>
              <a:gd name="connsiteX11" fmla="*/ 9107834 w 12915233"/>
              <a:gd name="connsiteY11" fmla="*/ 5179759 h 6688505"/>
              <a:gd name="connsiteX12" fmla="*/ 7908954 w 12915233"/>
              <a:gd name="connsiteY12" fmla="*/ 5941759 h 6688505"/>
              <a:gd name="connsiteX13" fmla="*/ 6771034 w 12915233"/>
              <a:gd name="connsiteY13" fmla="*/ 6642799 h 6688505"/>
              <a:gd name="connsiteX14" fmla="*/ 3509674 w 12915233"/>
              <a:gd name="connsiteY14" fmla="*/ 6277039 h 6688505"/>
              <a:gd name="connsiteX15" fmla="*/ 1736063 w 12915233"/>
              <a:gd name="connsiteY15" fmla="*/ 6681881 h 6688505"/>
              <a:gd name="connsiteX16" fmla="*/ 45114 w 12915233"/>
              <a:gd name="connsiteY16" fmla="*/ 6510719 h 6688505"/>
              <a:gd name="connsiteX17" fmla="*/ 492154 w 12915233"/>
              <a:gd name="connsiteY17" fmla="*/ 6277039 h 6688505"/>
              <a:gd name="connsiteX0" fmla="*/ 492154 w 12915233"/>
              <a:gd name="connsiteY0" fmla="*/ 6277039 h 6688505"/>
              <a:gd name="connsiteX1" fmla="*/ 553114 w 12915233"/>
              <a:gd name="connsiteY1" fmla="*/ 6277039 h 6688505"/>
              <a:gd name="connsiteX2" fmla="*/ 1861723 w 12915233"/>
              <a:gd name="connsiteY2" fmla="*/ 5804649 h 6688505"/>
              <a:gd name="connsiteX3" fmla="*/ 2524154 w 12915233"/>
              <a:gd name="connsiteY3" fmla="*/ 4346639 h 6688505"/>
              <a:gd name="connsiteX4" fmla="*/ 3631594 w 12915233"/>
              <a:gd name="connsiteY4" fmla="*/ 3767519 h 6688505"/>
              <a:gd name="connsiteX5" fmla="*/ 4982874 w 12915233"/>
              <a:gd name="connsiteY5" fmla="*/ 2863279 h 6688505"/>
              <a:gd name="connsiteX6" fmla="*/ 5866794 w 12915233"/>
              <a:gd name="connsiteY6" fmla="*/ 739839 h 6688505"/>
              <a:gd name="connsiteX7" fmla="*/ 7583834 w 12915233"/>
              <a:gd name="connsiteY7" fmla="*/ 109919 h 6688505"/>
              <a:gd name="connsiteX8" fmla="*/ 11942474 w 12915233"/>
              <a:gd name="connsiteY8" fmla="*/ 424879 h 6688505"/>
              <a:gd name="connsiteX9" fmla="*/ 12867034 w 12915233"/>
              <a:gd name="connsiteY9" fmla="*/ 4072319 h 6688505"/>
              <a:gd name="connsiteX10" fmla="*/ 11007754 w 12915233"/>
              <a:gd name="connsiteY10" fmla="*/ 5271199 h 6688505"/>
              <a:gd name="connsiteX11" fmla="*/ 9107834 w 12915233"/>
              <a:gd name="connsiteY11" fmla="*/ 5179759 h 6688505"/>
              <a:gd name="connsiteX12" fmla="*/ 7908954 w 12915233"/>
              <a:gd name="connsiteY12" fmla="*/ 5941759 h 6688505"/>
              <a:gd name="connsiteX13" fmla="*/ 6771034 w 12915233"/>
              <a:gd name="connsiteY13" fmla="*/ 6642799 h 6688505"/>
              <a:gd name="connsiteX14" fmla="*/ 3509674 w 12915233"/>
              <a:gd name="connsiteY14" fmla="*/ 6277039 h 6688505"/>
              <a:gd name="connsiteX15" fmla="*/ 1736063 w 12915233"/>
              <a:gd name="connsiteY15" fmla="*/ 6681881 h 6688505"/>
              <a:gd name="connsiteX16" fmla="*/ 45114 w 12915233"/>
              <a:gd name="connsiteY16" fmla="*/ 6510719 h 6688505"/>
              <a:gd name="connsiteX17" fmla="*/ 492154 w 12915233"/>
              <a:gd name="connsiteY17" fmla="*/ 6277039 h 6688505"/>
              <a:gd name="connsiteX0" fmla="*/ 499952 w 12923031"/>
              <a:gd name="connsiteY0" fmla="*/ 6277039 h 6688505"/>
              <a:gd name="connsiteX1" fmla="*/ 1247649 w 12923031"/>
              <a:gd name="connsiteY1" fmla="*/ 6368077 h 6688505"/>
              <a:gd name="connsiteX2" fmla="*/ 1869521 w 12923031"/>
              <a:gd name="connsiteY2" fmla="*/ 5804649 h 6688505"/>
              <a:gd name="connsiteX3" fmla="*/ 2531952 w 12923031"/>
              <a:gd name="connsiteY3" fmla="*/ 4346639 h 6688505"/>
              <a:gd name="connsiteX4" fmla="*/ 3639392 w 12923031"/>
              <a:gd name="connsiteY4" fmla="*/ 3767519 h 6688505"/>
              <a:gd name="connsiteX5" fmla="*/ 4990672 w 12923031"/>
              <a:gd name="connsiteY5" fmla="*/ 2863279 h 6688505"/>
              <a:gd name="connsiteX6" fmla="*/ 5874592 w 12923031"/>
              <a:gd name="connsiteY6" fmla="*/ 739839 h 6688505"/>
              <a:gd name="connsiteX7" fmla="*/ 7591632 w 12923031"/>
              <a:gd name="connsiteY7" fmla="*/ 109919 h 6688505"/>
              <a:gd name="connsiteX8" fmla="*/ 11950272 w 12923031"/>
              <a:gd name="connsiteY8" fmla="*/ 424879 h 6688505"/>
              <a:gd name="connsiteX9" fmla="*/ 12874832 w 12923031"/>
              <a:gd name="connsiteY9" fmla="*/ 4072319 h 6688505"/>
              <a:gd name="connsiteX10" fmla="*/ 11015552 w 12923031"/>
              <a:gd name="connsiteY10" fmla="*/ 5271199 h 6688505"/>
              <a:gd name="connsiteX11" fmla="*/ 9115632 w 12923031"/>
              <a:gd name="connsiteY11" fmla="*/ 5179759 h 6688505"/>
              <a:gd name="connsiteX12" fmla="*/ 7916752 w 12923031"/>
              <a:gd name="connsiteY12" fmla="*/ 5941759 h 6688505"/>
              <a:gd name="connsiteX13" fmla="*/ 6778832 w 12923031"/>
              <a:gd name="connsiteY13" fmla="*/ 6642799 h 6688505"/>
              <a:gd name="connsiteX14" fmla="*/ 3517472 w 12923031"/>
              <a:gd name="connsiteY14" fmla="*/ 6277039 h 6688505"/>
              <a:gd name="connsiteX15" fmla="*/ 1743861 w 12923031"/>
              <a:gd name="connsiteY15" fmla="*/ 6681881 h 6688505"/>
              <a:gd name="connsiteX16" fmla="*/ 52912 w 12923031"/>
              <a:gd name="connsiteY16" fmla="*/ 6510719 h 6688505"/>
              <a:gd name="connsiteX17" fmla="*/ 499952 w 12923031"/>
              <a:gd name="connsiteY17" fmla="*/ 6277039 h 6688505"/>
              <a:gd name="connsiteX0" fmla="*/ 636304 w 12904625"/>
              <a:gd name="connsiteY0" fmla="*/ 6477322 h 6687474"/>
              <a:gd name="connsiteX1" fmla="*/ 1229243 w 12904625"/>
              <a:gd name="connsiteY1" fmla="*/ 6368077 h 6687474"/>
              <a:gd name="connsiteX2" fmla="*/ 1851115 w 12904625"/>
              <a:gd name="connsiteY2" fmla="*/ 5804649 h 6687474"/>
              <a:gd name="connsiteX3" fmla="*/ 2513546 w 12904625"/>
              <a:gd name="connsiteY3" fmla="*/ 4346639 h 6687474"/>
              <a:gd name="connsiteX4" fmla="*/ 3620986 w 12904625"/>
              <a:gd name="connsiteY4" fmla="*/ 3767519 h 6687474"/>
              <a:gd name="connsiteX5" fmla="*/ 4972266 w 12904625"/>
              <a:gd name="connsiteY5" fmla="*/ 2863279 h 6687474"/>
              <a:gd name="connsiteX6" fmla="*/ 5856186 w 12904625"/>
              <a:gd name="connsiteY6" fmla="*/ 739839 h 6687474"/>
              <a:gd name="connsiteX7" fmla="*/ 7573226 w 12904625"/>
              <a:gd name="connsiteY7" fmla="*/ 109919 h 6687474"/>
              <a:gd name="connsiteX8" fmla="*/ 11931866 w 12904625"/>
              <a:gd name="connsiteY8" fmla="*/ 424879 h 6687474"/>
              <a:gd name="connsiteX9" fmla="*/ 12856426 w 12904625"/>
              <a:gd name="connsiteY9" fmla="*/ 4072319 h 6687474"/>
              <a:gd name="connsiteX10" fmla="*/ 10997146 w 12904625"/>
              <a:gd name="connsiteY10" fmla="*/ 5271199 h 6687474"/>
              <a:gd name="connsiteX11" fmla="*/ 9097226 w 12904625"/>
              <a:gd name="connsiteY11" fmla="*/ 5179759 h 6687474"/>
              <a:gd name="connsiteX12" fmla="*/ 7898346 w 12904625"/>
              <a:gd name="connsiteY12" fmla="*/ 5941759 h 6687474"/>
              <a:gd name="connsiteX13" fmla="*/ 6760426 w 12904625"/>
              <a:gd name="connsiteY13" fmla="*/ 6642799 h 6687474"/>
              <a:gd name="connsiteX14" fmla="*/ 3499066 w 12904625"/>
              <a:gd name="connsiteY14" fmla="*/ 6277039 h 6687474"/>
              <a:gd name="connsiteX15" fmla="*/ 1725455 w 12904625"/>
              <a:gd name="connsiteY15" fmla="*/ 6681881 h 6687474"/>
              <a:gd name="connsiteX16" fmla="*/ 34506 w 12904625"/>
              <a:gd name="connsiteY16" fmla="*/ 6510719 h 6687474"/>
              <a:gd name="connsiteX17" fmla="*/ 636304 w 12904625"/>
              <a:gd name="connsiteY17" fmla="*/ 6477322 h 6687474"/>
              <a:gd name="connsiteX0" fmla="*/ 636304 w 12904625"/>
              <a:gd name="connsiteY0" fmla="*/ 6477322 h 6687474"/>
              <a:gd name="connsiteX1" fmla="*/ 1229243 w 12904625"/>
              <a:gd name="connsiteY1" fmla="*/ 6368077 h 6687474"/>
              <a:gd name="connsiteX2" fmla="*/ 1938166 w 12904625"/>
              <a:gd name="connsiteY2" fmla="*/ 5831961 h 6687474"/>
              <a:gd name="connsiteX3" fmla="*/ 2513546 w 12904625"/>
              <a:gd name="connsiteY3" fmla="*/ 4346639 h 6687474"/>
              <a:gd name="connsiteX4" fmla="*/ 3620986 w 12904625"/>
              <a:gd name="connsiteY4" fmla="*/ 3767519 h 6687474"/>
              <a:gd name="connsiteX5" fmla="*/ 4972266 w 12904625"/>
              <a:gd name="connsiteY5" fmla="*/ 2863279 h 6687474"/>
              <a:gd name="connsiteX6" fmla="*/ 5856186 w 12904625"/>
              <a:gd name="connsiteY6" fmla="*/ 739839 h 6687474"/>
              <a:gd name="connsiteX7" fmla="*/ 7573226 w 12904625"/>
              <a:gd name="connsiteY7" fmla="*/ 109919 h 6687474"/>
              <a:gd name="connsiteX8" fmla="*/ 11931866 w 12904625"/>
              <a:gd name="connsiteY8" fmla="*/ 424879 h 6687474"/>
              <a:gd name="connsiteX9" fmla="*/ 12856426 w 12904625"/>
              <a:gd name="connsiteY9" fmla="*/ 4072319 h 6687474"/>
              <a:gd name="connsiteX10" fmla="*/ 10997146 w 12904625"/>
              <a:gd name="connsiteY10" fmla="*/ 5271199 h 6687474"/>
              <a:gd name="connsiteX11" fmla="*/ 9097226 w 12904625"/>
              <a:gd name="connsiteY11" fmla="*/ 5179759 h 6687474"/>
              <a:gd name="connsiteX12" fmla="*/ 7898346 w 12904625"/>
              <a:gd name="connsiteY12" fmla="*/ 5941759 h 6687474"/>
              <a:gd name="connsiteX13" fmla="*/ 6760426 w 12904625"/>
              <a:gd name="connsiteY13" fmla="*/ 6642799 h 6687474"/>
              <a:gd name="connsiteX14" fmla="*/ 3499066 w 12904625"/>
              <a:gd name="connsiteY14" fmla="*/ 6277039 h 6687474"/>
              <a:gd name="connsiteX15" fmla="*/ 1725455 w 12904625"/>
              <a:gd name="connsiteY15" fmla="*/ 6681881 h 6687474"/>
              <a:gd name="connsiteX16" fmla="*/ 34506 w 12904625"/>
              <a:gd name="connsiteY16" fmla="*/ 6510719 h 6687474"/>
              <a:gd name="connsiteX17" fmla="*/ 636304 w 12904625"/>
              <a:gd name="connsiteY17" fmla="*/ 6477322 h 6687474"/>
              <a:gd name="connsiteX0" fmla="*/ 636304 w 12904625"/>
              <a:gd name="connsiteY0" fmla="*/ 6477322 h 6687474"/>
              <a:gd name="connsiteX1" fmla="*/ 1229243 w 12904625"/>
              <a:gd name="connsiteY1" fmla="*/ 6368077 h 6687474"/>
              <a:gd name="connsiteX2" fmla="*/ 1938166 w 12904625"/>
              <a:gd name="connsiteY2" fmla="*/ 5831961 h 6687474"/>
              <a:gd name="connsiteX3" fmla="*/ 2513546 w 12904625"/>
              <a:gd name="connsiteY3" fmla="*/ 4346639 h 6687474"/>
              <a:gd name="connsiteX4" fmla="*/ 3504917 w 12904625"/>
              <a:gd name="connsiteY4" fmla="*/ 3630963 h 6687474"/>
              <a:gd name="connsiteX5" fmla="*/ 4972266 w 12904625"/>
              <a:gd name="connsiteY5" fmla="*/ 2863279 h 6687474"/>
              <a:gd name="connsiteX6" fmla="*/ 5856186 w 12904625"/>
              <a:gd name="connsiteY6" fmla="*/ 739839 h 6687474"/>
              <a:gd name="connsiteX7" fmla="*/ 7573226 w 12904625"/>
              <a:gd name="connsiteY7" fmla="*/ 109919 h 6687474"/>
              <a:gd name="connsiteX8" fmla="*/ 11931866 w 12904625"/>
              <a:gd name="connsiteY8" fmla="*/ 424879 h 6687474"/>
              <a:gd name="connsiteX9" fmla="*/ 12856426 w 12904625"/>
              <a:gd name="connsiteY9" fmla="*/ 4072319 h 6687474"/>
              <a:gd name="connsiteX10" fmla="*/ 10997146 w 12904625"/>
              <a:gd name="connsiteY10" fmla="*/ 5271199 h 6687474"/>
              <a:gd name="connsiteX11" fmla="*/ 9097226 w 12904625"/>
              <a:gd name="connsiteY11" fmla="*/ 5179759 h 6687474"/>
              <a:gd name="connsiteX12" fmla="*/ 7898346 w 12904625"/>
              <a:gd name="connsiteY12" fmla="*/ 5941759 h 6687474"/>
              <a:gd name="connsiteX13" fmla="*/ 6760426 w 12904625"/>
              <a:gd name="connsiteY13" fmla="*/ 6642799 h 6687474"/>
              <a:gd name="connsiteX14" fmla="*/ 3499066 w 12904625"/>
              <a:gd name="connsiteY14" fmla="*/ 6277039 h 6687474"/>
              <a:gd name="connsiteX15" fmla="*/ 1725455 w 12904625"/>
              <a:gd name="connsiteY15" fmla="*/ 6681881 h 6687474"/>
              <a:gd name="connsiteX16" fmla="*/ 34506 w 12904625"/>
              <a:gd name="connsiteY16" fmla="*/ 6510719 h 6687474"/>
              <a:gd name="connsiteX17" fmla="*/ 636304 w 12904625"/>
              <a:gd name="connsiteY17" fmla="*/ 6477322 h 6687474"/>
              <a:gd name="connsiteX0" fmla="*/ 636304 w 12904625"/>
              <a:gd name="connsiteY0" fmla="*/ 6477322 h 6687474"/>
              <a:gd name="connsiteX1" fmla="*/ 1229243 w 12904625"/>
              <a:gd name="connsiteY1" fmla="*/ 6368077 h 6687474"/>
              <a:gd name="connsiteX2" fmla="*/ 1938166 w 12904625"/>
              <a:gd name="connsiteY2" fmla="*/ 5831961 h 6687474"/>
              <a:gd name="connsiteX3" fmla="*/ 2513546 w 12904625"/>
              <a:gd name="connsiteY3" fmla="*/ 4346639 h 6687474"/>
              <a:gd name="connsiteX4" fmla="*/ 3504917 w 12904625"/>
              <a:gd name="connsiteY4" fmla="*/ 3630963 h 6687474"/>
              <a:gd name="connsiteX5" fmla="*/ 4923905 w 12904625"/>
              <a:gd name="connsiteY5" fmla="*/ 2845072 h 6687474"/>
              <a:gd name="connsiteX6" fmla="*/ 5856186 w 12904625"/>
              <a:gd name="connsiteY6" fmla="*/ 739839 h 6687474"/>
              <a:gd name="connsiteX7" fmla="*/ 7573226 w 12904625"/>
              <a:gd name="connsiteY7" fmla="*/ 109919 h 6687474"/>
              <a:gd name="connsiteX8" fmla="*/ 11931866 w 12904625"/>
              <a:gd name="connsiteY8" fmla="*/ 424879 h 6687474"/>
              <a:gd name="connsiteX9" fmla="*/ 12856426 w 12904625"/>
              <a:gd name="connsiteY9" fmla="*/ 4072319 h 6687474"/>
              <a:gd name="connsiteX10" fmla="*/ 10997146 w 12904625"/>
              <a:gd name="connsiteY10" fmla="*/ 5271199 h 6687474"/>
              <a:gd name="connsiteX11" fmla="*/ 9097226 w 12904625"/>
              <a:gd name="connsiteY11" fmla="*/ 5179759 h 6687474"/>
              <a:gd name="connsiteX12" fmla="*/ 7898346 w 12904625"/>
              <a:gd name="connsiteY12" fmla="*/ 5941759 h 6687474"/>
              <a:gd name="connsiteX13" fmla="*/ 6760426 w 12904625"/>
              <a:gd name="connsiteY13" fmla="*/ 6642799 h 6687474"/>
              <a:gd name="connsiteX14" fmla="*/ 3499066 w 12904625"/>
              <a:gd name="connsiteY14" fmla="*/ 6277039 h 6687474"/>
              <a:gd name="connsiteX15" fmla="*/ 1725455 w 12904625"/>
              <a:gd name="connsiteY15" fmla="*/ 6681881 h 6687474"/>
              <a:gd name="connsiteX16" fmla="*/ 34506 w 12904625"/>
              <a:gd name="connsiteY16" fmla="*/ 6510719 h 6687474"/>
              <a:gd name="connsiteX17" fmla="*/ 636304 w 12904625"/>
              <a:gd name="connsiteY17" fmla="*/ 6477322 h 6687474"/>
              <a:gd name="connsiteX0" fmla="*/ 636304 w 12904625"/>
              <a:gd name="connsiteY0" fmla="*/ 6477322 h 6687474"/>
              <a:gd name="connsiteX1" fmla="*/ 1229243 w 12904625"/>
              <a:gd name="connsiteY1" fmla="*/ 6368077 h 6687474"/>
              <a:gd name="connsiteX2" fmla="*/ 1938166 w 12904625"/>
              <a:gd name="connsiteY2" fmla="*/ 5831961 h 6687474"/>
              <a:gd name="connsiteX3" fmla="*/ 2513546 w 12904625"/>
              <a:gd name="connsiteY3" fmla="*/ 4346639 h 6687474"/>
              <a:gd name="connsiteX4" fmla="*/ 3504917 w 12904625"/>
              <a:gd name="connsiteY4" fmla="*/ 3630963 h 6687474"/>
              <a:gd name="connsiteX5" fmla="*/ 4923905 w 12904625"/>
              <a:gd name="connsiteY5" fmla="*/ 2845072 h 6687474"/>
              <a:gd name="connsiteX6" fmla="*/ 5856186 w 12904625"/>
              <a:gd name="connsiteY6" fmla="*/ 739839 h 6687474"/>
              <a:gd name="connsiteX7" fmla="*/ 7573226 w 12904625"/>
              <a:gd name="connsiteY7" fmla="*/ 109919 h 6687474"/>
              <a:gd name="connsiteX8" fmla="*/ 11931866 w 12904625"/>
              <a:gd name="connsiteY8" fmla="*/ 424879 h 6687474"/>
              <a:gd name="connsiteX9" fmla="*/ 12856426 w 12904625"/>
              <a:gd name="connsiteY9" fmla="*/ 4072319 h 6687474"/>
              <a:gd name="connsiteX10" fmla="*/ 10997146 w 12904625"/>
              <a:gd name="connsiteY10" fmla="*/ 5271199 h 6687474"/>
              <a:gd name="connsiteX11" fmla="*/ 9213294 w 12904625"/>
              <a:gd name="connsiteY11" fmla="*/ 5461975 h 6687474"/>
              <a:gd name="connsiteX12" fmla="*/ 7898346 w 12904625"/>
              <a:gd name="connsiteY12" fmla="*/ 5941759 h 6687474"/>
              <a:gd name="connsiteX13" fmla="*/ 6760426 w 12904625"/>
              <a:gd name="connsiteY13" fmla="*/ 6642799 h 6687474"/>
              <a:gd name="connsiteX14" fmla="*/ 3499066 w 12904625"/>
              <a:gd name="connsiteY14" fmla="*/ 6277039 h 6687474"/>
              <a:gd name="connsiteX15" fmla="*/ 1725455 w 12904625"/>
              <a:gd name="connsiteY15" fmla="*/ 6681881 h 6687474"/>
              <a:gd name="connsiteX16" fmla="*/ 34506 w 12904625"/>
              <a:gd name="connsiteY16" fmla="*/ 6510719 h 6687474"/>
              <a:gd name="connsiteX17" fmla="*/ 636304 w 12904625"/>
              <a:gd name="connsiteY17" fmla="*/ 6477322 h 6687474"/>
              <a:gd name="connsiteX0" fmla="*/ 636304 w 12885370"/>
              <a:gd name="connsiteY0" fmla="*/ 6477322 h 6687474"/>
              <a:gd name="connsiteX1" fmla="*/ 1229243 w 12885370"/>
              <a:gd name="connsiteY1" fmla="*/ 6368077 h 6687474"/>
              <a:gd name="connsiteX2" fmla="*/ 1938166 w 12885370"/>
              <a:gd name="connsiteY2" fmla="*/ 5831961 h 6687474"/>
              <a:gd name="connsiteX3" fmla="*/ 2513546 w 12885370"/>
              <a:gd name="connsiteY3" fmla="*/ 4346639 h 6687474"/>
              <a:gd name="connsiteX4" fmla="*/ 3504917 w 12885370"/>
              <a:gd name="connsiteY4" fmla="*/ 3630963 h 6687474"/>
              <a:gd name="connsiteX5" fmla="*/ 4923905 w 12885370"/>
              <a:gd name="connsiteY5" fmla="*/ 2845072 h 6687474"/>
              <a:gd name="connsiteX6" fmla="*/ 5856186 w 12885370"/>
              <a:gd name="connsiteY6" fmla="*/ 739839 h 6687474"/>
              <a:gd name="connsiteX7" fmla="*/ 7573226 w 12885370"/>
              <a:gd name="connsiteY7" fmla="*/ 109919 h 6687474"/>
              <a:gd name="connsiteX8" fmla="*/ 11931866 w 12885370"/>
              <a:gd name="connsiteY8" fmla="*/ 424879 h 6687474"/>
              <a:gd name="connsiteX9" fmla="*/ 12856426 w 12885370"/>
              <a:gd name="connsiteY9" fmla="*/ 4072319 h 6687474"/>
              <a:gd name="connsiteX10" fmla="*/ 11306661 w 12885370"/>
              <a:gd name="connsiteY10" fmla="*/ 5462378 h 6687474"/>
              <a:gd name="connsiteX11" fmla="*/ 9213294 w 12885370"/>
              <a:gd name="connsiteY11" fmla="*/ 5461975 h 6687474"/>
              <a:gd name="connsiteX12" fmla="*/ 7898346 w 12885370"/>
              <a:gd name="connsiteY12" fmla="*/ 5941759 h 6687474"/>
              <a:gd name="connsiteX13" fmla="*/ 6760426 w 12885370"/>
              <a:gd name="connsiteY13" fmla="*/ 6642799 h 6687474"/>
              <a:gd name="connsiteX14" fmla="*/ 3499066 w 12885370"/>
              <a:gd name="connsiteY14" fmla="*/ 6277039 h 6687474"/>
              <a:gd name="connsiteX15" fmla="*/ 1725455 w 12885370"/>
              <a:gd name="connsiteY15" fmla="*/ 6681881 h 6687474"/>
              <a:gd name="connsiteX16" fmla="*/ 34506 w 12885370"/>
              <a:gd name="connsiteY16" fmla="*/ 6510719 h 6687474"/>
              <a:gd name="connsiteX17" fmla="*/ 636304 w 12885370"/>
              <a:gd name="connsiteY17" fmla="*/ 6477322 h 6687474"/>
              <a:gd name="connsiteX0" fmla="*/ 636304 w 12885370"/>
              <a:gd name="connsiteY0" fmla="*/ 6477322 h 6687474"/>
              <a:gd name="connsiteX1" fmla="*/ 1229243 w 12885370"/>
              <a:gd name="connsiteY1" fmla="*/ 6368077 h 6687474"/>
              <a:gd name="connsiteX2" fmla="*/ 1938166 w 12885370"/>
              <a:gd name="connsiteY2" fmla="*/ 5831961 h 6687474"/>
              <a:gd name="connsiteX3" fmla="*/ 2513546 w 12885370"/>
              <a:gd name="connsiteY3" fmla="*/ 4346639 h 6687474"/>
              <a:gd name="connsiteX4" fmla="*/ 3504917 w 12885370"/>
              <a:gd name="connsiteY4" fmla="*/ 3630963 h 6687474"/>
              <a:gd name="connsiteX5" fmla="*/ 4923905 w 12885370"/>
              <a:gd name="connsiteY5" fmla="*/ 2845072 h 6687474"/>
              <a:gd name="connsiteX6" fmla="*/ 5856186 w 12885370"/>
              <a:gd name="connsiteY6" fmla="*/ 739839 h 6687474"/>
              <a:gd name="connsiteX7" fmla="*/ 7573226 w 12885370"/>
              <a:gd name="connsiteY7" fmla="*/ 109919 h 6687474"/>
              <a:gd name="connsiteX8" fmla="*/ 11931866 w 12885370"/>
              <a:gd name="connsiteY8" fmla="*/ 424879 h 6687474"/>
              <a:gd name="connsiteX9" fmla="*/ 12856426 w 12885370"/>
              <a:gd name="connsiteY9" fmla="*/ 4072319 h 6687474"/>
              <a:gd name="connsiteX10" fmla="*/ 11306661 w 12885370"/>
              <a:gd name="connsiteY10" fmla="*/ 5462378 h 6687474"/>
              <a:gd name="connsiteX11" fmla="*/ 9213294 w 12885370"/>
              <a:gd name="connsiteY11" fmla="*/ 5461975 h 6687474"/>
              <a:gd name="connsiteX12" fmla="*/ 8004743 w 12885370"/>
              <a:gd name="connsiteY12" fmla="*/ 6014589 h 6687474"/>
              <a:gd name="connsiteX13" fmla="*/ 6760426 w 12885370"/>
              <a:gd name="connsiteY13" fmla="*/ 6642799 h 6687474"/>
              <a:gd name="connsiteX14" fmla="*/ 3499066 w 12885370"/>
              <a:gd name="connsiteY14" fmla="*/ 6277039 h 6687474"/>
              <a:gd name="connsiteX15" fmla="*/ 1725455 w 12885370"/>
              <a:gd name="connsiteY15" fmla="*/ 6681881 h 6687474"/>
              <a:gd name="connsiteX16" fmla="*/ 34506 w 12885370"/>
              <a:gd name="connsiteY16" fmla="*/ 6510719 h 6687474"/>
              <a:gd name="connsiteX17" fmla="*/ 636304 w 12885370"/>
              <a:gd name="connsiteY17" fmla="*/ 6477322 h 668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885370" h="6687474">
                <a:moveTo>
                  <a:pt x="636304" y="6477322"/>
                </a:moveTo>
                <a:cubicBezTo>
                  <a:pt x="835427" y="6453548"/>
                  <a:pt x="1012266" y="6475637"/>
                  <a:pt x="1229243" y="6368077"/>
                </a:cubicBezTo>
                <a:cubicBezTo>
                  <a:pt x="1446220" y="6260517"/>
                  <a:pt x="1724116" y="6168867"/>
                  <a:pt x="1938166" y="5831961"/>
                </a:cubicBezTo>
                <a:cubicBezTo>
                  <a:pt x="2152216" y="5495055"/>
                  <a:pt x="2252421" y="4713472"/>
                  <a:pt x="2513546" y="4346639"/>
                </a:cubicBezTo>
                <a:cubicBezTo>
                  <a:pt x="2774671" y="3979806"/>
                  <a:pt x="3103191" y="3881224"/>
                  <a:pt x="3504917" y="3630963"/>
                </a:cubicBezTo>
                <a:cubicBezTo>
                  <a:pt x="3906643" y="3380702"/>
                  <a:pt x="4532027" y="3326926"/>
                  <a:pt x="4923905" y="2845072"/>
                </a:cubicBezTo>
                <a:cubicBezTo>
                  <a:pt x="5315783" y="2363218"/>
                  <a:pt x="5414633" y="1195698"/>
                  <a:pt x="5856186" y="739839"/>
                </a:cubicBezTo>
                <a:cubicBezTo>
                  <a:pt x="6297739" y="283980"/>
                  <a:pt x="6560613" y="162412"/>
                  <a:pt x="7573226" y="109919"/>
                </a:cubicBezTo>
                <a:cubicBezTo>
                  <a:pt x="8585839" y="57426"/>
                  <a:pt x="11051333" y="-235521"/>
                  <a:pt x="11931866" y="424879"/>
                </a:cubicBezTo>
                <a:cubicBezTo>
                  <a:pt x="12812399" y="1085279"/>
                  <a:pt x="12960627" y="3232736"/>
                  <a:pt x="12856426" y="4072319"/>
                </a:cubicBezTo>
                <a:cubicBezTo>
                  <a:pt x="12752225" y="4911902"/>
                  <a:pt x="11913850" y="5230769"/>
                  <a:pt x="11306661" y="5462378"/>
                </a:cubicBezTo>
                <a:cubicBezTo>
                  <a:pt x="10699472" y="5693987"/>
                  <a:pt x="9763614" y="5369940"/>
                  <a:pt x="9213294" y="5461975"/>
                </a:cubicBezTo>
                <a:cubicBezTo>
                  <a:pt x="8662974" y="5554010"/>
                  <a:pt x="8413554" y="5817785"/>
                  <a:pt x="8004743" y="6014589"/>
                </a:cubicBezTo>
                <a:cubicBezTo>
                  <a:pt x="7595932" y="6211393"/>
                  <a:pt x="7511372" y="6599057"/>
                  <a:pt x="6760426" y="6642799"/>
                </a:cubicBezTo>
                <a:cubicBezTo>
                  <a:pt x="6009480" y="6686541"/>
                  <a:pt x="4338228" y="6270525"/>
                  <a:pt x="3499066" y="6277039"/>
                </a:cubicBezTo>
                <a:cubicBezTo>
                  <a:pt x="2659904" y="6283553"/>
                  <a:pt x="2302882" y="6642934"/>
                  <a:pt x="1725455" y="6681881"/>
                </a:cubicBezTo>
                <a:cubicBezTo>
                  <a:pt x="1148028" y="6720828"/>
                  <a:pt x="216031" y="6544812"/>
                  <a:pt x="34506" y="6510719"/>
                </a:cubicBezTo>
                <a:cubicBezTo>
                  <a:pt x="-147019" y="6476626"/>
                  <a:pt x="437181" y="6501096"/>
                  <a:pt x="636304" y="6477322"/>
                </a:cubicBezTo>
                <a:close/>
              </a:path>
            </a:pathLst>
          </a:custGeom>
          <a:gradFill>
            <a:gsLst>
              <a:gs pos="0">
                <a:srgbClr val="075FC5"/>
              </a:gs>
              <a:gs pos="100000">
                <a:srgbClr val="0F30A9"/>
              </a:gs>
            </a:gsLst>
            <a:lin ang="2700000" scaled="1"/>
          </a:gradFill>
          <a:ln w="12700" cap="flat" cmpd="sng" algn="ctr">
            <a:noFill/>
            <a:prstDash val="solid"/>
            <a:miter lim="800000"/>
          </a:ln>
          <a:effectLst>
            <a:innerShdw blurRad="292100">
              <a:schemeClr val="accent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Bahnschrift"/>
            </a:endParaRPr>
          </a:p>
        </p:txBody>
      </p:sp>
      <p:grpSp>
        <p:nvGrpSpPr>
          <p:cNvPr id="233" name="组合 232">
            <a:extLst>
              <a:ext uri="{FF2B5EF4-FFF2-40B4-BE49-F238E27FC236}">
                <a16:creationId xmlns:a16="http://schemas.microsoft.com/office/drawing/2014/main" id="{3F33939A-E575-4B25-BE05-FC3B5D4F5CE5}"/>
              </a:ext>
            </a:extLst>
          </p:cNvPr>
          <p:cNvGrpSpPr/>
          <p:nvPr/>
        </p:nvGrpSpPr>
        <p:grpSpPr>
          <a:xfrm>
            <a:off x="417637" y="3128627"/>
            <a:ext cx="4195380" cy="2966825"/>
            <a:chOff x="417637" y="3128627"/>
            <a:chExt cx="4195380" cy="2966825"/>
          </a:xfrm>
        </p:grpSpPr>
        <p:sp>
          <p:nvSpPr>
            <p:cNvPr id="158" name="任意多边形: 形状 157">
              <a:extLst>
                <a:ext uri="{FF2B5EF4-FFF2-40B4-BE49-F238E27FC236}">
                  <a16:creationId xmlns:a16="http://schemas.microsoft.com/office/drawing/2014/main" id="{9DC4696A-049A-45DA-88FE-F6E96AA72EBD}"/>
                </a:ext>
              </a:extLst>
            </p:cNvPr>
            <p:cNvSpPr/>
            <p:nvPr/>
          </p:nvSpPr>
          <p:spPr>
            <a:xfrm>
              <a:off x="417637" y="3186063"/>
              <a:ext cx="3372043" cy="2806975"/>
            </a:xfrm>
            <a:custGeom>
              <a:avLst/>
              <a:gdLst>
                <a:gd name="connsiteX0" fmla="*/ 1021998 w 4719308"/>
                <a:gd name="connsiteY0" fmla="*/ 151176 h 2806975"/>
                <a:gd name="connsiteX1" fmla="*/ 17296 w 4719308"/>
                <a:gd name="connsiteY1" fmla="*/ 1147019 h 2806975"/>
                <a:gd name="connsiteX2" fmla="*/ 887546 w 4719308"/>
                <a:gd name="connsiteY2" fmla="*/ 2623040 h 2806975"/>
                <a:gd name="connsiteX3" fmla="*/ 4474924 w 4719308"/>
                <a:gd name="connsiteY3" fmla="*/ 2189039 h 2806975"/>
                <a:gd name="connsiteX4" fmla="*/ 3913324 w 4719308"/>
                <a:gd name="connsiteY4" fmla="*/ 168696 h 2806975"/>
                <a:gd name="connsiteX5" fmla="*/ 1021998 w 4719308"/>
                <a:gd name="connsiteY5" fmla="*/ 151176 h 280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19308" h="2806975">
                  <a:moveTo>
                    <a:pt x="1021998" y="151176"/>
                  </a:moveTo>
                  <a:cubicBezTo>
                    <a:pt x="502951" y="275897"/>
                    <a:pt x="89989" y="579238"/>
                    <a:pt x="17296" y="1147019"/>
                  </a:cubicBezTo>
                  <a:cubicBezTo>
                    <a:pt x="-44463" y="1625267"/>
                    <a:pt x="19069" y="2472484"/>
                    <a:pt x="887546" y="2623040"/>
                  </a:cubicBezTo>
                  <a:cubicBezTo>
                    <a:pt x="2577514" y="2916136"/>
                    <a:pt x="3839893" y="2917918"/>
                    <a:pt x="4474924" y="2189039"/>
                  </a:cubicBezTo>
                  <a:cubicBezTo>
                    <a:pt x="4866610" y="1739150"/>
                    <a:pt x="4859961" y="373151"/>
                    <a:pt x="3913324" y="168696"/>
                  </a:cubicBezTo>
                  <a:cubicBezTo>
                    <a:pt x="3243720" y="23633"/>
                    <a:pt x="2134706" y="-116085"/>
                    <a:pt x="1021998" y="151176"/>
                  </a:cubicBezTo>
                  <a:close/>
                </a:path>
              </a:pathLst>
            </a:custGeom>
            <a:solidFill>
              <a:srgbClr val="E6E6E6">
                <a:alpha val="30000"/>
              </a:srgbClr>
            </a:solidFill>
            <a:ln w="14764"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7FFCFF9A-1FFC-45BF-9CB4-437E2DF0A795}"/>
                </a:ext>
              </a:extLst>
            </p:cNvPr>
            <p:cNvSpPr/>
            <p:nvPr/>
          </p:nvSpPr>
          <p:spPr>
            <a:xfrm>
              <a:off x="1635553" y="3128627"/>
              <a:ext cx="2586812" cy="2928286"/>
            </a:xfrm>
            <a:custGeom>
              <a:avLst/>
              <a:gdLst>
                <a:gd name="connsiteX0" fmla="*/ 2586813 w 2586812"/>
                <a:gd name="connsiteY0" fmla="*/ 174313 h 2928286"/>
                <a:gd name="connsiteX1" fmla="*/ 2586813 w 2586812"/>
                <a:gd name="connsiteY1" fmla="*/ 2928287 h 2928286"/>
                <a:gd name="connsiteX2" fmla="*/ 390061 w 2586812"/>
                <a:gd name="connsiteY2" fmla="*/ 2928287 h 2928286"/>
                <a:gd name="connsiteX3" fmla="*/ 192075 w 2586812"/>
                <a:gd name="connsiteY3" fmla="*/ 2729326 h 2928286"/>
                <a:gd name="connsiteX4" fmla="*/ 192075 w 2586812"/>
                <a:gd name="connsiteY4" fmla="*/ 193022 h 2928286"/>
                <a:gd name="connsiteX5" fmla="*/ 0 w 2586812"/>
                <a:gd name="connsiteY5" fmla="*/ 0 h 2928286"/>
                <a:gd name="connsiteX6" fmla="*/ 2413649 w 2586812"/>
                <a:gd name="connsiteY6" fmla="*/ 0 h 2928286"/>
                <a:gd name="connsiteX7" fmla="*/ 2586813 w 2586812"/>
                <a:gd name="connsiteY7" fmla="*/ 174313 h 292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6812" h="2928286">
                  <a:moveTo>
                    <a:pt x="2586813" y="174313"/>
                  </a:moveTo>
                  <a:lnTo>
                    <a:pt x="2586813" y="2928287"/>
                  </a:lnTo>
                  <a:lnTo>
                    <a:pt x="390061" y="2928287"/>
                  </a:lnTo>
                  <a:cubicBezTo>
                    <a:pt x="280716" y="2928287"/>
                    <a:pt x="192075" y="2839209"/>
                    <a:pt x="192075" y="2729326"/>
                  </a:cubicBezTo>
                  <a:lnTo>
                    <a:pt x="192075" y="193022"/>
                  </a:lnTo>
                  <a:cubicBezTo>
                    <a:pt x="192075" y="86419"/>
                    <a:pt x="106080" y="0"/>
                    <a:pt x="0" y="0"/>
                  </a:cubicBezTo>
                  <a:lnTo>
                    <a:pt x="2413649" y="0"/>
                  </a:lnTo>
                  <a:cubicBezTo>
                    <a:pt x="2509366" y="82"/>
                    <a:pt x="2586894" y="78125"/>
                    <a:pt x="2586813" y="174313"/>
                  </a:cubicBezTo>
                  <a:close/>
                </a:path>
              </a:pathLst>
            </a:custGeom>
            <a:solidFill>
              <a:srgbClr val="68E1FD"/>
            </a:solidFill>
            <a:ln w="14764"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69386713-F3F3-4945-AD6F-B32C60A0A8EC}"/>
                </a:ext>
              </a:extLst>
            </p:cNvPr>
            <p:cNvSpPr/>
            <p:nvPr/>
          </p:nvSpPr>
          <p:spPr>
            <a:xfrm>
              <a:off x="1443477" y="3128627"/>
              <a:ext cx="384150" cy="2305568"/>
            </a:xfrm>
            <a:custGeom>
              <a:avLst/>
              <a:gdLst>
                <a:gd name="connsiteX0" fmla="*/ 384151 w 384150"/>
                <a:gd name="connsiteY0" fmla="*/ 193022 h 2305568"/>
                <a:gd name="connsiteX1" fmla="*/ 384151 w 384150"/>
                <a:gd name="connsiteY1" fmla="*/ 2305569 h 2305568"/>
                <a:gd name="connsiteX2" fmla="*/ 0 w 384150"/>
                <a:gd name="connsiteY2" fmla="*/ 2305569 h 2305568"/>
                <a:gd name="connsiteX3" fmla="*/ 0 w 384150"/>
                <a:gd name="connsiteY3" fmla="*/ 193022 h 2305568"/>
                <a:gd name="connsiteX4" fmla="*/ 192075 w 384150"/>
                <a:gd name="connsiteY4" fmla="*/ 0 h 2305568"/>
                <a:gd name="connsiteX5" fmla="*/ 384151 w 384150"/>
                <a:gd name="connsiteY5" fmla="*/ 193022 h 230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150" h="2305568">
                  <a:moveTo>
                    <a:pt x="384151" y="193022"/>
                  </a:moveTo>
                  <a:lnTo>
                    <a:pt x="384151" y="2305569"/>
                  </a:lnTo>
                  <a:lnTo>
                    <a:pt x="0" y="2305569"/>
                  </a:lnTo>
                  <a:lnTo>
                    <a:pt x="0" y="193022"/>
                  </a:lnTo>
                  <a:cubicBezTo>
                    <a:pt x="0" y="86419"/>
                    <a:pt x="85995" y="0"/>
                    <a:pt x="192075" y="0"/>
                  </a:cubicBezTo>
                  <a:cubicBezTo>
                    <a:pt x="298156" y="0"/>
                    <a:pt x="384151" y="86419"/>
                    <a:pt x="384151" y="193022"/>
                  </a:cubicBezTo>
                  <a:close/>
                </a:path>
              </a:pathLst>
            </a:custGeom>
            <a:solidFill>
              <a:srgbClr val="24285B"/>
            </a:solidFill>
            <a:ln w="14764"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50A777E3-B455-421E-B563-D7BF3E92387D}"/>
                </a:ext>
              </a:extLst>
            </p:cNvPr>
            <p:cNvSpPr/>
            <p:nvPr/>
          </p:nvSpPr>
          <p:spPr>
            <a:xfrm>
              <a:off x="1443477" y="3128627"/>
              <a:ext cx="384150" cy="2305568"/>
            </a:xfrm>
            <a:custGeom>
              <a:avLst/>
              <a:gdLst>
                <a:gd name="connsiteX0" fmla="*/ 384151 w 384150"/>
                <a:gd name="connsiteY0" fmla="*/ 193022 h 2305568"/>
                <a:gd name="connsiteX1" fmla="*/ 384151 w 384150"/>
                <a:gd name="connsiteY1" fmla="*/ 2305569 h 2305568"/>
                <a:gd name="connsiteX2" fmla="*/ 0 w 384150"/>
                <a:gd name="connsiteY2" fmla="*/ 2305569 h 2305568"/>
                <a:gd name="connsiteX3" fmla="*/ 0 w 384150"/>
                <a:gd name="connsiteY3" fmla="*/ 193022 h 2305568"/>
                <a:gd name="connsiteX4" fmla="*/ 192075 w 384150"/>
                <a:gd name="connsiteY4" fmla="*/ 0 h 2305568"/>
                <a:gd name="connsiteX5" fmla="*/ 384151 w 384150"/>
                <a:gd name="connsiteY5" fmla="*/ 193022 h 230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150" h="2305568">
                  <a:moveTo>
                    <a:pt x="384151" y="193022"/>
                  </a:moveTo>
                  <a:lnTo>
                    <a:pt x="384151" y="2305569"/>
                  </a:lnTo>
                  <a:lnTo>
                    <a:pt x="0" y="2305569"/>
                  </a:lnTo>
                  <a:lnTo>
                    <a:pt x="0" y="193022"/>
                  </a:lnTo>
                  <a:cubicBezTo>
                    <a:pt x="0" y="86419"/>
                    <a:pt x="85995" y="0"/>
                    <a:pt x="192075" y="0"/>
                  </a:cubicBezTo>
                  <a:cubicBezTo>
                    <a:pt x="298156" y="0"/>
                    <a:pt x="384151" y="86419"/>
                    <a:pt x="384151" y="193022"/>
                  </a:cubicBezTo>
                  <a:close/>
                </a:path>
              </a:pathLst>
            </a:custGeom>
            <a:solidFill>
              <a:srgbClr val="24285B"/>
            </a:solidFill>
            <a:ln w="14764"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D021F58F-D919-4786-ABA9-E24D173DBB22}"/>
                </a:ext>
              </a:extLst>
            </p:cNvPr>
            <p:cNvSpPr/>
            <p:nvPr/>
          </p:nvSpPr>
          <p:spPr>
            <a:xfrm>
              <a:off x="2043639" y="5790246"/>
              <a:ext cx="2569378" cy="265924"/>
            </a:xfrm>
            <a:custGeom>
              <a:avLst/>
              <a:gdLst>
                <a:gd name="connsiteX0" fmla="*/ 180108 w 2569378"/>
                <a:gd name="connsiteY0" fmla="*/ 891 h 265924"/>
                <a:gd name="connsiteX1" fmla="*/ 180108 w 2569378"/>
                <a:gd name="connsiteY1" fmla="*/ 101856 h 265924"/>
                <a:gd name="connsiteX2" fmla="*/ 0 w 2569378"/>
                <a:gd name="connsiteY2" fmla="*/ 265182 h 265924"/>
                <a:gd name="connsiteX3" fmla="*/ 0 w 2569378"/>
                <a:gd name="connsiteY3" fmla="*/ 265924 h 265924"/>
                <a:gd name="connsiteX4" fmla="*/ 2304905 w 2569378"/>
                <a:gd name="connsiteY4" fmla="*/ 265924 h 265924"/>
                <a:gd name="connsiteX5" fmla="*/ 2569378 w 2569378"/>
                <a:gd name="connsiteY5" fmla="*/ 149 h 265924"/>
                <a:gd name="connsiteX6" fmla="*/ 2569378 w 2569378"/>
                <a:gd name="connsiteY6" fmla="*/ 0 h 265924"/>
                <a:gd name="connsiteX7" fmla="*/ 180108 w 2569378"/>
                <a:gd name="connsiteY7" fmla="*/ 0 h 26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9378" h="265924">
                  <a:moveTo>
                    <a:pt x="180108" y="891"/>
                  </a:moveTo>
                  <a:lnTo>
                    <a:pt x="180108" y="101856"/>
                  </a:lnTo>
                  <a:cubicBezTo>
                    <a:pt x="180108" y="162584"/>
                    <a:pt x="89685" y="257907"/>
                    <a:pt x="0" y="265182"/>
                  </a:cubicBezTo>
                  <a:lnTo>
                    <a:pt x="0" y="265924"/>
                  </a:lnTo>
                  <a:lnTo>
                    <a:pt x="2304905" y="265924"/>
                  </a:lnTo>
                  <a:cubicBezTo>
                    <a:pt x="2450970" y="265924"/>
                    <a:pt x="2569378" y="146933"/>
                    <a:pt x="2569378" y="149"/>
                  </a:cubicBezTo>
                  <a:cubicBezTo>
                    <a:pt x="2569378" y="99"/>
                    <a:pt x="2569378" y="50"/>
                    <a:pt x="2569378" y="0"/>
                  </a:cubicBezTo>
                  <a:lnTo>
                    <a:pt x="180108" y="0"/>
                  </a:lnTo>
                  <a:close/>
                </a:path>
              </a:pathLst>
            </a:custGeom>
            <a:solidFill>
              <a:srgbClr val="68E1FD"/>
            </a:solidFill>
            <a:ln w="14764"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21893FCC-4AE9-418B-BE2D-F80C4056A547}"/>
                </a:ext>
              </a:extLst>
            </p:cNvPr>
            <p:cNvSpPr/>
            <p:nvPr/>
          </p:nvSpPr>
          <p:spPr>
            <a:xfrm>
              <a:off x="2043639" y="5790246"/>
              <a:ext cx="2569378" cy="265924"/>
            </a:xfrm>
            <a:custGeom>
              <a:avLst/>
              <a:gdLst>
                <a:gd name="connsiteX0" fmla="*/ 180108 w 2569378"/>
                <a:gd name="connsiteY0" fmla="*/ 891 h 265924"/>
                <a:gd name="connsiteX1" fmla="*/ 180108 w 2569378"/>
                <a:gd name="connsiteY1" fmla="*/ 101856 h 265924"/>
                <a:gd name="connsiteX2" fmla="*/ 0 w 2569378"/>
                <a:gd name="connsiteY2" fmla="*/ 265182 h 265924"/>
                <a:gd name="connsiteX3" fmla="*/ 0 w 2569378"/>
                <a:gd name="connsiteY3" fmla="*/ 265924 h 265924"/>
                <a:gd name="connsiteX4" fmla="*/ 2304905 w 2569378"/>
                <a:gd name="connsiteY4" fmla="*/ 265924 h 265924"/>
                <a:gd name="connsiteX5" fmla="*/ 2569378 w 2569378"/>
                <a:gd name="connsiteY5" fmla="*/ 149 h 265924"/>
                <a:gd name="connsiteX6" fmla="*/ 2569378 w 2569378"/>
                <a:gd name="connsiteY6" fmla="*/ 0 h 265924"/>
                <a:gd name="connsiteX7" fmla="*/ 180108 w 2569378"/>
                <a:gd name="connsiteY7" fmla="*/ 0 h 26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9378" h="265924">
                  <a:moveTo>
                    <a:pt x="180108" y="891"/>
                  </a:moveTo>
                  <a:lnTo>
                    <a:pt x="180108" y="101856"/>
                  </a:lnTo>
                  <a:cubicBezTo>
                    <a:pt x="180108" y="162584"/>
                    <a:pt x="89685" y="257907"/>
                    <a:pt x="0" y="265182"/>
                  </a:cubicBezTo>
                  <a:lnTo>
                    <a:pt x="0" y="265924"/>
                  </a:lnTo>
                  <a:lnTo>
                    <a:pt x="2304905" y="265924"/>
                  </a:lnTo>
                  <a:cubicBezTo>
                    <a:pt x="2450970" y="265924"/>
                    <a:pt x="2569378" y="146933"/>
                    <a:pt x="2569378" y="149"/>
                  </a:cubicBezTo>
                  <a:cubicBezTo>
                    <a:pt x="2569378" y="99"/>
                    <a:pt x="2569378" y="50"/>
                    <a:pt x="2569378" y="0"/>
                  </a:cubicBezTo>
                  <a:lnTo>
                    <a:pt x="180108" y="0"/>
                  </a:lnTo>
                  <a:close/>
                </a:path>
              </a:pathLst>
            </a:custGeom>
            <a:solidFill>
              <a:srgbClr val="FFFFFF">
                <a:alpha val="50000"/>
              </a:srgbClr>
            </a:solidFill>
            <a:ln w="14764" cap="flat">
              <a:noFill/>
              <a:prstDash val="solid"/>
              <a:miter/>
            </a:ln>
          </p:spPr>
          <p:txBody>
            <a:bodyPr rtlCol="0" anchor="ctr"/>
            <a:lstStyle/>
            <a:p>
              <a:endParaRPr lang="zh-CN" altLang="en-US"/>
            </a:p>
          </p:txBody>
        </p:sp>
        <p:grpSp>
          <p:nvGrpSpPr>
            <p:cNvPr id="164" name="图形 155">
              <a:extLst>
                <a:ext uri="{FF2B5EF4-FFF2-40B4-BE49-F238E27FC236}">
                  <a16:creationId xmlns:a16="http://schemas.microsoft.com/office/drawing/2014/main" id="{6F0B2EED-390A-4557-998C-2B9D768B138A}"/>
                </a:ext>
              </a:extLst>
            </p:cNvPr>
            <p:cNvGrpSpPr/>
            <p:nvPr/>
          </p:nvGrpSpPr>
          <p:grpSpPr>
            <a:xfrm>
              <a:off x="2152383" y="4296111"/>
              <a:ext cx="1709471" cy="1271270"/>
              <a:chOff x="2152383" y="4296111"/>
              <a:chExt cx="1709471" cy="1271270"/>
            </a:xfrm>
            <a:solidFill>
              <a:srgbClr val="000000"/>
            </a:solidFill>
          </p:grpSpPr>
          <p:sp>
            <p:nvSpPr>
              <p:cNvPr id="165" name="任意多边形: 形状 164">
                <a:extLst>
                  <a:ext uri="{FF2B5EF4-FFF2-40B4-BE49-F238E27FC236}">
                    <a16:creationId xmlns:a16="http://schemas.microsoft.com/office/drawing/2014/main" id="{0FC08E09-97ED-4C9B-B6D3-DEAB92440CB8}"/>
                  </a:ext>
                </a:extLst>
              </p:cNvPr>
              <p:cNvSpPr/>
              <p:nvPr/>
            </p:nvSpPr>
            <p:spPr>
              <a:xfrm>
                <a:off x="2152383" y="5055725"/>
                <a:ext cx="290181" cy="511655"/>
              </a:xfrm>
              <a:custGeom>
                <a:avLst/>
                <a:gdLst>
                  <a:gd name="connsiteX0" fmla="*/ 0 w 290181"/>
                  <a:gd name="connsiteY0" fmla="*/ 0 h 511655"/>
                  <a:gd name="connsiteX1" fmla="*/ 290182 w 290181"/>
                  <a:gd name="connsiteY1" fmla="*/ 0 h 511655"/>
                  <a:gd name="connsiteX2" fmla="*/ 290182 w 290181"/>
                  <a:gd name="connsiteY2" fmla="*/ 511656 h 511655"/>
                  <a:gd name="connsiteX3" fmla="*/ 0 w 290181"/>
                  <a:gd name="connsiteY3" fmla="*/ 511656 h 511655"/>
                </a:gdLst>
                <a:ahLst/>
                <a:cxnLst>
                  <a:cxn ang="0">
                    <a:pos x="connsiteX0" y="connsiteY0"/>
                  </a:cxn>
                  <a:cxn ang="0">
                    <a:pos x="connsiteX1" y="connsiteY1"/>
                  </a:cxn>
                  <a:cxn ang="0">
                    <a:pos x="connsiteX2" y="connsiteY2"/>
                  </a:cxn>
                  <a:cxn ang="0">
                    <a:pos x="connsiteX3" y="connsiteY3"/>
                  </a:cxn>
                </a:cxnLst>
                <a:rect l="l" t="t" r="r" b="b"/>
                <a:pathLst>
                  <a:path w="290181" h="511655">
                    <a:moveTo>
                      <a:pt x="0" y="0"/>
                    </a:moveTo>
                    <a:lnTo>
                      <a:pt x="290182" y="0"/>
                    </a:lnTo>
                    <a:lnTo>
                      <a:pt x="290182" y="511656"/>
                    </a:lnTo>
                    <a:lnTo>
                      <a:pt x="0" y="511656"/>
                    </a:lnTo>
                    <a:close/>
                  </a:path>
                </a:pathLst>
              </a:custGeom>
              <a:solidFill>
                <a:srgbClr val="000000"/>
              </a:solidFill>
              <a:ln w="14764"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3BEC1211-1045-4C79-B5A9-FD6EDDFEDFFB}"/>
                  </a:ext>
                </a:extLst>
              </p:cNvPr>
              <p:cNvSpPr/>
              <p:nvPr/>
            </p:nvSpPr>
            <p:spPr>
              <a:xfrm>
                <a:off x="2625480" y="4868643"/>
                <a:ext cx="290181" cy="698738"/>
              </a:xfrm>
              <a:custGeom>
                <a:avLst/>
                <a:gdLst>
                  <a:gd name="connsiteX0" fmla="*/ 0 w 290181"/>
                  <a:gd name="connsiteY0" fmla="*/ 0 h 698738"/>
                  <a:gd name="connsiteX1" fmla="*/ 290182 w 290181"/>
                  <a:gd name="connsiteY1" fmla="*/ 0 h 698738"/>
                  <a:gd name="connsiteX2" fmla="*/ 290182 w 290181"/>
                  <a:gd name="connsiteY2" fmla="*/ 698738 h 698738"/>
                  <a:gd name="connsiteX3" fmla="*/ 0 w 290181"/>
                  <a:gd name="connsiteY3" fmla="*/ 698738 h 698738"/>
                </a:gdLst>
                <a:ahLst/>
                <a:cxnLst>
                  <a:cxn ang="0">
                    <a:pos x="connsiteX0" y="connsiteY0"/>
                  </a:cxn>
                  <a:cxn ang="0">
                    <a:pos x="connsiteX1" y="connsiteY1"/>
                  </a:cxn>
                  <a:cxn ang="0">
                    <a:pos x="connsiteX2" y="connsiteY2"/>
                  </a:cxn>
                  <a:cxn ang="0">
                    <a:pos x="connsiteX3" y="connsiteY3"/>
                  </a:cxn>
                </a:cxnLst>
                <a:rect l="l" t="t" r="r" b="b"/>
                <a:pathLst>
                  <a:path w="290181" h="698738">
                    <a:moveTo>
                      <a:pt x="0" y="0"/>
                    </a:moveTo>
                    <a:lnTo>
                      <a:pt x="290182" y="0"/>
                    </a:lnTo>
                    <a:lnTo>
                      <a:pt x="290182" y="698738"/>
                    </a:lnTo>
                    <a:lnTo>
                      <a:pt x="0" y="698738"/>
                    </a:lnTo>
                    <a:close/>
                  </a:path>
                </a:pathLst>
              </a:custGeom>
              <a:solidFill>
                <a:srgbClr val="000000"/>
              </a:solidFill>
              <a:ln w="14764"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75A51F0C-98C8-4166-B6D2-4F6B2104C07A}"/>
                  </a:ext>
                </a:extLst>
              </p:cNvPr>
              <p:cNvSpPr/>
              <p:nvPr/>
            </p:nvSpPr>
            <p:spPr>
              <a:xfrm>
                <a:off x="3098576" y="4568865"/>
                <a:ext cx="290181" cy="998515"/>
              </a:xfrm>
              <a:custGeom>
                <a:avLst/>
                <a:gdLst>
                  <a:gd name="connsiteX0" fmla="*/ 0 w 290181"/>
                  <a:gd name="connsiteY0" fmla="*/ 0 h 998515"/>
                  <a:gd name="connsiteX1" fmla="*/ 290182 w 290181"/>
                  <a:gd name="connsiteY1" fmla="*/ 0 h 998515"/>
                  <a:gd name="connsiteX2" fmla="*/ 290182 w 290181"/>
                  <a:gd name="connsiteY2" fmla="*/ 998516 h 998515"/>
                  <a:gd name="connsiteX3" fmla="*/ 0 w 290181"/>
                  <a:gd name="connsiteY3" fmla="*/ 998516 h 998515"/>
                </a:gdLst>
                <a:ahLst/>
                <a:cxnLst>
                  <a:cxn ang="0">
                    <a:pos x="connsiteX0" y="connsiteY0"/>
                  </a:cxn>
                  <a:cxn ang="0">
                    <a:pos x="connsiteX1" y="connsiteY1"/>
                  </a:cxn>
                  <a:cxn ang="0">
                    <a:pos x="connsiteX2" y="connsiteY2"/>
                  </a:cxn>
                  <a:cxn ang="0">
                    <a:pos x="connsiteX3" y="connsiteY3"/>
                  </a:cxn>
                </a:cxnLst>
                <a:rect l="l" t="t" r="r" b="b"/>
                <a:pathLst>
                  <a:path w="290181" h="998515">
                    <a:moveTo>
                      <a:pt x="0" y="0"/>
                    </a:moveTo>
                    <a:lnTo>
                      <a:pt x="290182" y="0"/>
                    </a:lnTo>
                    <a:lnTo>
                      <a:pt x="290182" y="998516"/>
                    </a:lnTo>
                    <a:lnTo>
                      <a:pt x="0" y="998516"/>
                    </a:lnTo>
                    <a:close/>
                  </a:path>
                </a:pathLst>
              </a:custGeom>
              <a:solidFill>
                <a:srgbClr val="000000"/>
              </a:solidFill>
              <a:ln w="14764"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B5A17713-98BA-48A7-96DE-A01FC2AEC8B1}"/>
                  </a:ext>
                </a:extLst>
              </p:cNvPr>
              <p:cNvSpPr/>
              <p:nvPr/>
            </p:nvSpPr>
            <p:spPr>
              <a:xfrm>
                <a:off x="3571673" y="4296111"/>
                <a:ext cx="290181" cy="1271270"/>
              </a:xfrm>
              <a:custGeom>
                <a:avLst/>
                <a:gdLst>
                  <a:gd name="connsiteX0" fmla="*/ 0 w 290181"/>
                  <a:gd name="connsiteY0" fmla="*/ 0 h 1271270"/>
                  <a:gd name="connsiteX1" fmla="*/ 290182 w 290181"/>
                  <a:gd name="connsiteY1" fmla="*/ 0 h 1271270"/>
                  <a:gd name="connsiteX2" fmla="*/ 290182 w 290181"/>
                  <a:gd name="connsiteY2" fmla="*/ 1271270 h 1271270"/>
                  <a:gd name="connsiteX3" fmla="*/ 0 w 290181"/>
                  <a:gd name="connsiteY3" fmla="*/ 1271270 h 1271270"/>
                </a:gdLst>
                <a:ahLst/>
                <a:cxnLst>
                  <a:cxn ang="0">
                    <a:pos x="connsiteX0" y="connsiteY0"/>
                  </a:cxn>
                  <a:cxn ang="0">
                    <a:pos x="connsiteX1" y="connsiteY1"/>
                  </a:cxn>
                  <a:cxn ang="0">
                    <a:pos x="connsiteX2" y="connsiteY2"/>
                  </a:cxn>
                  <a:cxn ang="0">
                    <a:pos x="connsiteX3" y="connsiteY3"/>
                  </a:cxn>
                </a:cxnLst>
                <a:rect l="l" t="t" r="r" b="b"/>
                <a:pathLst>
                  <a:path w="290181" h="1271270">
                    <a:moveTo>
                      <a:pt x="0" y="0"/>
                    </a:moveTo>
                    <a:lnTo>
                      <a:pt x="290182" y="0"/>
                    </a:lnTo>
                    <a:lnTo>
                      <a:pt x="290182" y="1271270"/>
                    </a:lnTo>
                    <a:lnTo>
                      <a:pt x="0" y="1271270"/>
                    </a:lnTo>
                    <a:close/>
                  </a:path>
                </a:pathLst>
              </a:custGeom>
              <a:solidFill>
                <a:srgbClr val="000000"/>
              </a:solidFill>
              <a:ln w="14764" cap="flat">
                <a:noFill/>
                <a:prstDash val="solid"/>
                <a:miter/>
              </a:ln>
            </p:spPr>
            <p:txBody>
              <a:bodyPr rtlCol="0" anchor="ctr"/>
              <a:lstStyle/>
              <a:p>
                <a:endParaRPr lang="zh-CN" altLang="en-US"/>
              </a:p>
            </p:txBody>
          </p:sp>
        </p:grpSp>
        <p:sp>
          <p:nvSpPr>
            <p:cNvPr id="169" name="任意多边形: 形状 168">
              <a:extLst>
                <a:ext uri="{FF2B5EF4-FFF2-40B4-BE49-F238E27FC236}">
                  <a16:creationId xmlns:a16="http://schemas.microsoft.com/office/drawing/2014/main" id="{01AD061B-2A13-47E2-9500-3DE8C7A86494}"/>
                </a:ext>
              </a:extLst>
            </p:cNvPr>
            <p:cNvSpPr/>
            <p:nvPr/>
          </p:nvSpPr>
          <p:spPr>
            <a:xfrm>
              <a:off x="2433848" y="4396185"/>
              <a:ext cx="464379" cy="78544"/>
            </a:xfrm>
            <a:custGeom>
              <a:avLst/>
              <a:gdLst>
                <a:gd name="connsiteX0" fmla="*/ 0 w 464379"/>
                <a:gd name="connsiteY0" fmla="*/ 0 h 78544"/>
                <a:gd name="connsiteX1" fmla="*/ 464379 w 464379"/>
                <a:gd name="connsiteY1" fmla="*/ 0 h 78544"/>
                <a:gd name="connsiteX2" fmla="*/ 464379 w 464379"/>
                <a:gd name="connsiteY2" fmla="*/ 78545 h 78544"/>
                <a:gd name="connsiteX3" fmla="*/ 0 w 464379"/>
                <a:gd name="connsiteY3" fmla="*/ 78545 h 78544"/>
              </a:gdLst>
              <a:ahLst/>
              <a:cxnLst>
                <a:cxn ang="0">
                  <a:pos x="connsiteX0" y="connsiteY0"/>
                </a:cxn>
                <a:cxn ang="0">
                  <a:pos x="connsiteX1" y="connsiteY1"/>
                </a:cxn>
                <a:cxn ang="0">
                  <a:pos x="connsiteX2" y="connsiteY2"/>
                </a:cxn>
                <a:cxn ang="0">
                  <a:pos x="connsiteX3" y="connsiteY3"/>
                </a:cxn>
              </a:cxnLst>
              <a:rect l="l" t="t" r="r" b="b"/>
              <a:pathLst>
                <a:path w="464379" h="78544">
                  <a:moveTo>
                    <a:pt x="0" y="0"/>
                  </a:moveTo>
                  <a:lnTo>
                    <a:pt x="464379" y="0"/>
                  </a:lnTo>
                  <a:lnTo>
                    <a:pt x="464379" y="78545"/>
                  </a:lnTo>
                  <a:lnTo>
                    <a:pt x="0" y="78545"/>
                  </a:ln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31FAF9DA-0D82-4067-9C09-3E1AA7D21C09}"/>
                </a:ext>
              </a:extLst>
            </p:cNvPr>
            <p:cNvSpPr/>
            <p:nvPr/>
          </p:nvSpPr>
          <p:spPr>
            <a:xfrm>
              <a:off x="2433848" y="4603312"/>
              <a:ext cx="464379" cy="78544"/>
            </a:xfrm>
            <a:custGeom>
              <a:avLst/>
              <a:gdLst>
                <a:gd name="connsiteX0" fmla="*/ 0 w 464379"/>
                <a:gd name="connsiteY0" fmla="*/ 0 h 78544"/>
                <a:gd name="connsiteX1" fmla="*/ 464379 w 464379"/>
                <a:gd name="connsiteY1" fmla="*/ 0 h 78544"/>
                <a:gd name="connsiteX2" fmla="*/ 464379 w 464379"/>
                <a:gd name="connsiteY2" fmla="*/ 78545 h 78544"/>
                <a:gd name="connsiteX3" fmla="*/ 0 w 464379"/>
                <a:gd name="connsiteY3" fmla="*/ 78545 h 78544"/>
              </a:gdLst>
              <a:ahLst/>
              <a:cxnLst>
                <a:cxn ang="0">
                  <a:pos x="connsiteX0" y="connsiteY0"/>
                </a:cxn>
                <a:cxn ang="0">
                  <a:pos x="connsiteX1" y="connsiteY1"/>
                </a:cxn>
                <a:cxn ang="0">
                  <a:pos x="connsiteX2" y="connsiteY2"/>
                </a:cxn>
                <a:cxn ang="0">
                  <a:pos x="connsiteX3" y="connsiteY3"/>
                </a:cxn>
              </a:cxnLst>
              <a:rect l="l" t="t" r="r" b="b"/>
              <a:pathLst>
                <a:path w="464379" h="78544">
                  <a:moveTo>
                    <a:pt x="0" y="0"/>
                  </a:moveTo>
                  <a:lnTo>
                    <a:pt x="464379" y="0"/>
                  </a:lnTo>
                  <a:lnTo>
                    <a:pt x="464379" y="78545"/>
                  </a:lnTo>
                  <a:lnTo>
                    <a:pt x="0" y="78545"/>
                  </a:ln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52BB9CC4-769C-4DF5-B761-30D779C261BF}"/>
                </a:ext>
              </a:extLst>
            </p:cNvPr>
            <p:cNvSpPr/>
            <p:nvPr/>
          </p:nvSpPr>
          <p:spPr>
            <a:xfrm>
              <a:off x="2152383" y="4396185"/>
              <a:ext cx="136964" cy="78544"/>
            </a:xfrm>
            <a:custGeom>
              <a:avLst/>
              <a:gdLst>
                <a:gd name="connsiteX0" fmla="*/ 0 w 136964"/>
                <a:gd name="connsiteY0" fmla="*/ 0 h 78544"/>
                <a:gd name="connsiteX1" fmla="*/ 136965 w 136964"/>
                <a:gd name="connsiteY1" fmla="*/ 0 h 78544"/>
                <a:gd name="connsiteX2" fmla="*/ 136965 w 136964"/>
                <a:gd name="connsiteY2" fmla="*/ 78545 h 78544"/>
                <a:gd name="connsiteX3" fmla="*/ 0 w 136964"/>
                <a:gd name="connsiteY3" fmla="*/ 78545 h 78544"/>
              </a:gdLst>
              <a:ahLst/>
              <a:cxnLst>
                <a:cxn ang="0">
                  <a:pos x="connsiteX0" y="connsiteY0"/>
                </a:cxn>
                <a:cxn ang="0">
                  <a:pos x="connsiteX1" y="connsiteY1"/>
                </a:cxn>
                <a:cxn ang="0">
                  <a:pos x="connsiteX2" y="connsiteY2"/>
                </a:cxn>
                <a:cxn ang="0">
                  <a:pos x="connsiteX3" y="connsiteY3"/>
                </a:cxn>
              </a:cxnLst>
              <a:rect l="l" t="t" r="r" b="b"/>
              <a:pathLst>
                <a:path w="136964" h="78544">
                  <a:moveTo>
                    <a:pt x="0" y="0"/>
                  </a:moveTo>
                  <a:lnTo>
                    <a:pt x="136965" y="0"/>
                  </a:lnTo>
                  <a:lnTo>
                    <a:pt x="136965" y="78545"/>
                  </a:lnTo>
                  <a:lnTo>
                    <a:pt x="0" y="78545"/>
                  </a:lnTo>
                  <a:close/>
                </a:path>
              </a:pathLst>
            </a:custGeom>
            <a:solidFill>
              <a:srgbClr val="000000">
                <a:alpha val="10000"/>
              </a:srgbClr>
            </a:solidFill>
            <a:ln w="14764" cap="flat">
              <a:noFill/>
              <a:prstDash val="solid"/>
              <a:miter/>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0F9064A0-B7BF-46AC-8B12-6DD489BBB67C}"/>
                </a:ext>
              </a:extLst>
            </p:cNvPr>
            <p:cNvSpPr/>
            <p:nvPr/>
          </p:nvSpPr>
          <p:spPr>
            <a:xfrm>
              <a:off x="2152383" y="4603312"/>
              <a:ext cx="136964" cy="78544"/>
            </a:xfrm>
            <a:custGeom>
              <a:avLst/>
              <a:gdLst>
                <a:gd name="connsiteX0" fmla="*/ 0 w 136964"/>
                <a:gd name="connsiteY0" fmla="*/ 0 h 78544"/>
                <a:gd name="connsiteX1" fmla="*/ 136965 w 136964"/>
                <a:gd name="connsiteY1" fmla="*/ 0 h 78544"/>
                <a:gd name="connsiteX2" fmla="*/ 136965 w 136964"/>
                <a:gd name="connsiteY2" fmla="*/ 78545 h 78544"/>
                <a:gd name="connsiteX3" fmla="*/ 0 w 136964"/>
                <a:gd name="connsiteY3" fmla="*/ 78545 h 78544"/>
              </a:gdLst>
              <a:ahLst/>
              <a:cxnLst>
                <a:cxn ang="0">
                  <a:pos x="connsiteX0" y="connsiteY0"/>
                </a:cxn>
                <a:cxn ang="0">
                  <a:pos x="connsiteX1" y="connsiteY1"/>
                </a:cxn>
                <a:cxn ang="0">
                  <a:pos x="connsiteX2" y="connsiteY2"/>
                </a:cxn>
                <a:cxn ang="0">
                  <a:pos x="connsiteX3" y="connsiteY3"/>
                </a:cxn>
              </a:cxnLst>
              <a:rect l="l" t="t" r="r" b="b"/>
              <a:pathLst>
                <a:path w="136964" h="78544">
                  <a:moveTo>
                    <a:pt x="0" y="0"/>
                  </a:moveTo>
                  <a:lnTo>
                    <a:pt x="136965" y="0"/>
                  </a:lnTo>
                  <a:lnTo>
                    <a:pt x="136965" y="78545"/>
                  </a:lnTo>
                  <a:lnTo>
                    <a:pt x="0" y="78545"/>
                  </a:lnTo>
                  <a:close/>
                </a:path>
              </a:pathLst>
            </a:custGeom>
            <a:solidFill>
              <a:srgbClr val="FFD200"/>
            </a:solidFill>
            <a:ln w="14764"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39A3B3AE-19AF-49CA-8031-0F4774EA8E1B}"/>
                </a:ext>
              </a:extLst>
            </p:cNvPr>
            <p:cNvSpPr/>
            <p:nvPr/>
          </p:nvSpPr>
          <p:spPr>
            <a:xfrm>
              <a:off x="2086191" y="3463235"/>
              <a:ext cx="665175" cy="668448"/>
            </a:xfrm>
            <a:custGeom>
              <a:avLst/>
              <a:gdLst>
                <a:gd name="connsiteX0" fmla="*/ 665172 w 665175"/>
                <a:gd name="connsiteY0" fmla="*/ 334286 h 668448"/>
                <a:gd name="connsiteX1" fmla="*/ 332525 w 665175"/>
                <a:gd name="connsiteY1" fmla="*/ 668449 h 668448"/>
                <a:gd name="connsiteX2" fmla="*/ 0 w 665175"/>
                <a:gd name="connsiteY2" fmla="*/ 334163 h 668448"/>
                <a:gd name="connsiteX3" fmla="*/ 332647 w 665175"/>
                <a:gd name="connsiteY3" fmla="*/ 0 h 668448"/>
                <a:gd name="connsiteX4" fmla="*/ 658228 w 665175"/>
                <a:gd name="connsiteY4" fmla="*/ 266283 h 668448"/>
                <a:gd name="connsiteX5" fmla="*/ 658228 w 665175"/>
                <a:gd name="connsiteY5" fmla="*/ 266283 h 668448"/>
                <a:gd name="connsiteX6" fmla="*/ 662660 w 665175"/>
                <a:gd name="connsiteY6" fmla="*/ 293306 h 668448"/>
                <a:gd name="connsiteX7" fmla="*/ 665172 w 665175"/>
                <a:gd name="connsiteY7" fmla="*/ 334286 h 66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175" h="668448">
                  <a:moveTo>
                    <a:pt x="665172" y="334286"/>
                  </a:moveTo>
                  <a:cubicBezTo>
                    <a:pt x="665138" y="518873"/>
                    <a:pt x="516207" y="668483"/>
                    <a:pt x="332525" y="668449"/>
                  </a:cubicBezTo>
                  <a:cubicBezTo>
                    <a:pt x="148843" y="668415"/>
                    <a:pt x="-34" y="518750"/>
                    <a:pt x="0" y="334163"/>
                  </a:cubicBezTo>
                  <a:cubicBezTo>
                    <a:pt x="34" y="149576"/>
                    <a:pt x="148965" y="-34"/>
                    <a:pt x="332647" y="0"/>
                  </a:cubicBezTo>
                  <a:cubicBezTo>
                    <a:pt x="490248" y="29"/>
                    <a:pt x="626190" y="111213"/>
                    <a:pt x="658228" y="266283"/>
                  </a:cubicBezTo>
                  <a:lnTo>
                    <a:pt x="658228" y="266283"/>
                  </a:lnTo>
                  <a:cubicBezTo>
                    <a:pt x="659853" y="275191"/>
                    <a:pt x="661478" y="284397"/>
                    <a:pt x="662660" y="293306"/>
                  </a:cubicBezTo>
                  <a:cubicBezTo>
                    <a:pt x="664398" y="306895"/>
                    <a:pt x="665237" y="320585"/>
                    <a:pt x="665172" y="334286"/>
                  </a:cubicBez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A7A9F879-45EF-4594-852A-DAC4C798AF82}"/>
                </a:ext>
              </a:extLst>
            </p:cNvPr>
            <p:cNvSpPr/>
            <p:nvPr/>
          </p:nvSpPr>
          <p:spPr>
            <a:xfrm>
              <a:off x="2418777" y="3463283"/>
              <a:ext cx="325050" cy="334238"/>
            </a:xfrm>
            <a:custGeom>
              <a:avLst/>
              <a:gdLst>
                <a:gd name="connsiteX0" fmla="*/ 0 w 325050"/>
                <a:gd name="connsiteY0" fmla="*/ 14 h 334238"/>
                <a:gd name="connsiteX1" fmla="*/ 0 w 325050"/>
                <a:gd name="connsiteY1" fmla="*/ 334238 h 334238"/>
                <a:gd name="connsiteX2" fmla="*/ 325051 w 325050"/>
                <a:gd name="connsiteY2" fmla="*/ 266235 h 334238"/>
                <a:gd name="connsiteX3" fmla="*/ 0 w 325050"/>
                <a:gd name="connsiteY3" fmla="*/ 14 h 334238"/>
              </a:gdLst>
              <a:ahLst/>
              <a:cxnLst>
                <a:cxn ang="0">
                  <a:pos x="connsiteX0" y="connsiteY0"/>
                </a:cxn>
                <a:cxn ang="0">
                  <a:pos x="connsiteX1" y="connsiteY1"/>
                </a:cxn>
                <a:cxn ang="0">
                  <a:pos x="connsiteX2" y="connsiteY2"/>
                </a:cxn>
                <a:cxn ang="0">
                  <a:pos x="connsiteX3" y="connsiteY3"/>
                </a:cxn>
              </a:cxnLst>
              <a:rect l="l" t="t" r="r" b="b"/>
              <a:pathLst>
                <a:path w="325050" h="334238">
                  <a:moveTo>
                    <a:pt x="0" y="14"/>
                  </a:moveTo>
                  <a:lnTo>
                    <a:pt x="0" y="334238"/>
                  </a:lnTo>
                  <a:lnTo>
                    <a:pt x="325051" y="266235"/>
                  </a:lnTo>
                  <a:cubicBezTo>
                    <a:pt x="325051" y="266235"/>
                    <a:pt x="280282" y="-2213"/>
                    <a:pt x="0" y="14"/>
                  </a:cubicBezTo>
                  <a:close/>
                </a:path>
              </a:pathLst>
            </a:custGeom>
            <a:solidFill>
              <a:schemeClr val="accent4"/>
            </a:solidFill>
            <a:ln w="14764"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552E7F47-1513-4F14-AB4B-29F2455C6979}"/>
                </a:ext>
              </a:extLst>
            </p:cNvPr>
            <p:cNvSpPr/>
            <p:nvPr/>
          </p:nvSpPr>
          <p:spPr>
            <a:xfrm>
              <a:off x="2234237" y="3729518"/>
              <a:ext cx="517126" cy="401975"/>
            </a:xfrm>
            <a:custGeom>
              <a:avLst/>
              <a:gdLst>
                <a:gd name="connsiteX0" fmla="*/ 517126 w 517126"/>
                <a:gd name="connsiteY0" fmla="*/ 68003 h 401975"/>
                <a:gd name="connsiteX1" fmla="*/ 184289 w 517126"/>
                <a:gd name="connsiteY1" fmla="*/ 401975 h 401975"/>
                <a:gd name="connsiteX2" fmla="*/ 0 w 517126"/>
                <a:gd name="connsiteY2" fmla="*/ 345806 h 401975"/>
                <a:gd name="connsiteX3" fmla="*/ 184836 w 517126"/>
                <a:gd name="connsiteY3" fmla="*/ 68003 h 401975"/>
                <a:gd name="connsiteX4" fmla="*/ 509886 w 517126"/>
                <a:gd name="connsiteY4" fmla="*/ 0 h 401975"/>
                <a:gd name="connsiteX5" fmla="*/ 514319 w 517126"/>
                <a:gd name="connsiteY5" fmla="*/ 27023 h 401975"/>
                <a:gd name="connsiteX6" fmla="*/ 517126 w 517126"/>
                <a:gd name="connsiteY6" fmla="*/ 68003 h 40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126" h="401975">
                  <a:moveTo>
                    <a:pt x="517126" y="68003"/>
                  </a:moveTo>
                  <a:cubicBezTo>
                    <a:pt x="516988" y="252590"/>
                    <a:pt x="367972" y="402114"/>
                    <a:pt x="184289" y="401975"/>
                  </a:cubicBezTo>
                  <a:cubicBezTo>
                    <a:pt x="118692" y="401925"/>
                    <a:pt x="54573" y="382383"/>
                    <a:pt x="0" y="345806"/>
                  </a:cubicBezTo>
                  <a:lnTo>
                    <a:pt x="184836" y="68003"/>
                  </a:lnTo>
                  <a:lnTo>
                    <a:pt x="509886" y="0"/>
                  </a:lnTo>
                  <a:cubicBezTo>
                    <a:pt x="511512" y="8909"/>
                    <a:pt x="513137" y="18114"/>
                    <a:pt x="514319" y="27023"/>
                  </a:cubicBezTo>
                  <a:cubicBezTo>
                    <a:pt x="516156" y="40606"/>
                    <a:pt x="517093" y="54296"/>
                    <a:pt x="517126" y="68003"/>
                  </a:cubicBezTo>
                  <a:close/>
                </a:path>
              </a:pathLst>
            </a:custGeom>
            <a:solidFill>
              <a:srgbClr val="000000">
                <a:alpha val="10000"/>
              </a:srgbClr>
            </a:solidFill>
            <a:ln w="14764"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41EEE66A-5F55-4AC1-B130-86A959EC72B6}"/>
                </a:ext>
              </a:extLst>
            </p:cNvPr>
            <p:cNvSpPr/>
            <p:nvPr/>
          </p:nvSpPr>
          <p:spPr>
            <a:xfrm rot="10800000">
              <a:off x="2893351" y="3472205"/>
              <a:ext cx="1144178" cy="78544"/>
            </a:xfrm>
            <a:custGeom>
              <a:avLst/>
              <a:gdLst>
                <a:gd name="connsiteX0" fmla="*/ 0 w 1144178"/>
                <a:gd name="connsiteY0" fmla="*/ 0 h 78544"/>
                <a:gd name="connsiteX1" fmla="*/ 1144179 w 1144178"/>
                <a:gd name="connsiteY1" fmla="*/ 0 h 78544"/>
                <a:gd name="connsiteX2" fmla="*/ 1144179 w 1144178"/>
                <a:gd name="connsiteY2" fmla="*/ 78545 h 78544"/>
                <a:gd name="connsiteX3" fmla="*/ 0 w 1144178"/>
                <a:gd name="connsiteY3" fmla="*/ 78545 h 78544"/>
              </a:gdLst>
              <a:ahLst/>
              <a:cxnLst>
                <a:cxn ang="0">
                  <a:pos x="connsiteX0" y="connsiteY0"/>
                </a:cxn>
                <a:cxn ang="0">
                  <a:pos x="connsiteX1" y="connsiteY1"/>
                </a:cxn>
                <a:cxn ang="0">
                  <a:pos x="connsiteX2" y="connsiteY2"/>
                </a:cxn>
                <a:cxn ang="0">
                  <a:pos x="connsiteX3" y="connsiteY3"/>
                </a:cxn>
              </a:cxnLst>
              <a:rect l="l" t="t" r="r" b="b"/>
              <a:pathLst>
                <a:path w="1144178" h="78544">
                  <a:moveTo>
                    <a:pt x="0" y="0"/>
                  </a:moveTo>
                  <a:lnTo>
                    <a:pt x="1144179" y="0"/>
                  </a:lnTo>
                  <a:lnTo>
                    <a:pt x="1144179" y="78545"/>
                  </a:lnTo>
                  <a:lnTo>
                    <a:pt x="0" y="78545"/>
                  </a:ln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4D325218-846D-4152-86CD-C6E3669A2298}"/>
                </a:ext>
              </a:extLst>
            </p:cNvPr>
            <p:cNvSpPr/>
            <p:nvPr/>
          </p:nvSpPr>
          <p:spPr>
            <a:xfrm rot="10800000">
              <a:off x="2893351" y="3643698"/>
              <a:ext cx="1144178" cy="78544"/>
            </a:xfrm>
            <a:custGeom>
              <a:avLst/>
              <a:gdLst>
                <a:gd name="connsiteX0" fmla="*/ 0 w 1144178"/>
                <a:gd name="connsiteY0" fmla="*/ 0 h 78544"/>
                <a:gd name="connsiteX1" fmla="*/ 1144179 w 1144178"/>
                <a:gd name="connsiteY1" fmla="*/ 0 h 78544"/>
                <a:gd name="connsiteX2" fmla="*/ 1144179 w 1144178"/>
                <a:gd name="connsiteY2" fmla="*/ 78545 h 78544"/>
                <a:gd name="connsiteX3" fmla="*/ 0 w 1144178"/>
                <a:gd name="connsiteY3" fmla="*/ 78545 h 78544"/>
              </a:gdLst>
              <a:ahLst/>
              <a:cxnLst>
                <a:cxn ang="0">
                  <a:pos x="connsiteX0" y="connsiteY0"/>
                </a:cxn>
                <a:cxn ang="0">
                  <a:pos x="connsiteX1" y="connsiteY1"/>
                </a:cxn>
                <a:cxn ang="0">
                  <a:pos x="connsiteX2" y="connsiteY2"/>
                </a:cxn>
                <a:cxn ang="0">
                  <a:pos x="connsiteX3" y="connsiteY3"/>
                </a:cxn>
              </a:cxnLst>
              <a:rect l="l" t="t" r="r" b="b"/>
              <a:pathLst>
                <a:path w="1144178" h="78544">
                  <a:moveTo>
                    <a:pt x="0" y="0"/>
                  </a:moveTo>
                  <a:lnTo>
                    <a:pt x="1144179" y="0"/>
                  </a:lnTo>
                  <a:lnTo>
                    <a:pt x="1144179" y="78545"/>
                  </a:lnTo>
                  <a:lnTo>
                    <a:pt x="0" y="78545"/>
                  </a:ln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6F2E35B8-4791-4DAE-A00B-5AAC0FED5528}"/>
                </a:ext>
              </a:extLst>
            </p:cNvPr>
            <p:cNvSpPr/>
            <p:nvPr/>
          </p:nvSpPr>
          <p:spPr>
            <a:xfrm rot="10800000">
              <a:off x="2893351" y="3815190"/>
              <a:ext cx="1144178" cy="78544"/>
            </a:xfrm>
            <a:custGeom>
              <a:avLst/>
              <a:gdLst>
                <a:gd name="connsiteX0" fmla="*/ 0 w 1144178"/>
                <a:gd name="connsiteY0" fmla="*/ 0 h 78544"/>
                <a:gd name="connsiteX1" fmla="*/ 1144179 w 1144178"/>
                <a:gd name="connsiteY1" fmla="*/ 0 h 78544"/>
                <a:gd name="connsiteX2" fmla="*/ 1144179 w 1144178"/>
                <a:gd name="connsiteY2" fmla="*/ 78545 h 78544"/>
                <a:gd name="connsiteX3" fmla="*/ 0 w 1144178"/>
                <a:gd name="connsiteY3" fmla="*/ 78545 h 78544"/>
              </a:gdLst>
              <a:ahLst/>
              <a:cxnLst>
                <a:cxn ang="0">
                  <a:pos x="connsiteX0" y="connsiteY0"/>
                </a:cxn>
                <a:cxn ang="0">
                  <a:pos x="connsiteX1" y="connsiteY1"/>
                </a:cxn>
                <a:cxn ang="0">
                  <a:pos x="connsiteX2" y="connsiteY2"/>
                </a:cxn>
                <a:cxn ang="0">
                  <a:pos x="connsiteX3" y="connsiteY3"/>
                </a:cxn>
              </a:cxnLst>
              <a:rect l="l" t="t" r="r" b="b"/>
              <a:pathLst>
                <a:path w="1144178" h="78544">
                  <a:moveTo>
                    <a:pt x="0" y="0"/>
                  </a:moveTo>
                  <a:lnTo>
                    <a:pt x="1144179" y="0"/>
                  </a:lnTo>
                  <a:lnTo>
                    <a:pt x="1144179" y="78545"/>
                  </a:lnTo>
                  <a:lnTo>
                    <a:pt x="0" y="78545"/>
                  </a:ln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8FC13C57-C98E-4903-9EF5-AD07B9E3BC0F}"/>
                </a:ext>
              </a:extLst>
            </p:cNvPr>
            <p:cNvSpPr/>
            <p:nvPr/>
          </p:nvSpPr>
          <p:spPr>
            <a:xfrm rot="10800000">
              <a:off x="2893351" y="3986682"/>
              <a:ext cx="657045" cy="78544"/>
            </a:xfrm>
            <a:custGeom>
              <a:avLst/>
              <a:gdLst>
                <a:gd name="connsiteX0" fmla="*/ 0 w 657045"/>
                <a:gd name="connsiteY0" fmla="*/ 0 h 78544"/>
                <a:gd name="connsiteX1" fmla="*/ 657046 w 657045"/>
                <a:gd name="connsiteY1" fmla="*/ 0 h 78544"/>
                <a:gd name="connsiteX2" fmla="*/ 657046 w 657045"/>
                <a:gd name="connsiteY2" fmla="*/ 78545 h 78544"/>
                <a:gd name="connsiteX3" fmla="*/ 0 w 657045"/>
                <a:gd name="connsiteY3" fmla="*/ 78545 h 78544"/>
              </a:gdLst>
              <a:ahLst/>
              <a:cxnLst>
                <a:cxn ang="0">
                  <a:pos x="connsiteX0" y="connsiteY0"/>
                </a:cxn>
                <a:cxn ang="0">
                  <a:pos x="connsiteX1" y="connsiteY1"/>
                </a:cxn>
                <a:cxn ang="0">
                  <a:pos x="connsiteX2" y="connsiteY2"/>
                </a:cxn>
                <a:cxn ang="0">
                  <a:pos x="connsiteX3" y="connsiteY3"/>
                </a:cxn>
              </a:cxnLst>
              <a:rect l="l" t="t" r="r" b="b"/>
              <a:pathLst>
                <a:path w="657045" h="78544">
                  <a:moveTo>
                    <a:pt x="0" y="0"/>
                  </a:moveTo>
                  <a:lnTo>
                    <a:pt x="657046" y="0"/>
                  </a:lnTo>
                  <a:lnTo>
                    <a:pt x="657046" y="78545"/>
                  </a:lnTo>
                  <a:lnTo>
                    <a:pt x="0" y="78545"/>
                  </a:ln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15D5FB9C-99D2-4210-8118-F8512AF378F7}"/>
                </a:ext>
              </a:extLst>
            </p:cNvPr>
            <p:cNvSpPr/>
            <p:nvPr/>
          </p:nvSpPr>
          <p:spPr>
            <a:xfrm>
              <a:off x="3432344" y="4296111"/>
              <a:ext cx="786770" cy="968523"/>
            </a:xfrm>
            <a:custGeom>
              <a:avLst/>
              <a:gdLst>
                <a:gd name="connsiteX0" fmla="*/ 0 w 786770"/>
                <a:gd name="connsiteY0" fmla="*/ 0 h 968523"/>
                <a:gd name="connsiteX1" fmla="*/ 786770 w 786770"/>
                <a:gd name="connsiteY1" fmla="*/ 0 h 968523"/>
                <a:gd name="connsiteX2" fmla="*/ 786770 w 786770"/>
                <a:gd name="connsiteY2" fmla="*/ 968523 h 968523"/>
                <a:gd name="connsiteX3" fmla="*/ 0 w 786770"/>
                <a:gd name="connsiteY3" fmla="*/ 968523 h 968523"/>
              </a:gdLst>
              <a:ahLst/>
              <a:cxnLst>
                <a:cxn ang="0">
                  <a:pos x="connsiteX0" y="connsiteY0"/>
                </a:cxn>
                <a:cxn ang="0">
                  <a:pos x="connsiteX1" y="connsiteY1"/>
                </a:cxn>
                <a:cxn ang="0">
                  <a:pos x="connsiteX2" y="connsiteY2"/>
                </a:cxn>
                <a:cxn ang="0">
                  <a:pos x="connsiteX3" y="connsiteY3"/>
                </a:cxn>
              </a:cxnLst>
              <a:rect l="l" t="t" r="r" b="b"/>
              <a:pathLst>
                <a:path w="786770" h="968523">
                  <a:moveTo>
                    <a:pt x="0" y="0"/>
                  </a:moveTo>
                  <a:lnTo>
                    <a:pt x="786770" y="0"/>
                  </a:lnTo>
                  <a:lnTo>
                    <a:pt x="786770" y="968523"/>
                  </a:lnTo>
                  <a:lnTo>
                    <a:pt x="0" y="968523"/>
                  </a:lnTo>
                  <a:close/>
                </a:path>
              </a:pathLst>
            </a:custGeom>
            <a:solidFill>
              <a:srgbClr val="000000">
                <a:alpha val="10000"/>
              </a:srgbClr>
            </a:solidFill>
            <a:ln w="14764"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39243F95-7042-4B9F-95E7-6F3A8C7B2238}"/>
                </a:ext>
              </a:extLst>
            </p:cNvPr>
            <p:cNvSpPr/>
            <p:nvPr/>
          </p:nvSpPr>
          <p:spPr>
            <a:xfrm>
              <a:off x="3511095" y="4318976"/>
              <a:ext cx="1074292" cy="836822"/>
            </a:xfrm>
            <a:custGeom>
              <a:avLst/>
              <a:gdLst>
                <a:gd name="connsiteX0" fmla="*/ 0 w 1074292"/>
                <a:gd name="connsiteY0" fmla="*/ 0 h 836822"/>
                <a:gd name="connsiteX1" fmla="*/ 1074293 w 1074292"/>
                <a:gd name="connsiteY1" fmla="*/ 0 h 836822"/>
                <a:gd name="connsiteX2" fmla="*/ 1074293 w 1074292"/>
                <a:gd name="connsiteY2" fmla="*/ 836823 h 836822"/>
                <a:gd name="connsiteX3" fmla="*/ 0 w 1074292"/>
                <a:gd name="connsiteY3" fmla="*/ 836823 h 836822"/>
              </a:gdLst>
              <a:ahLst/>
              <a:cxnLst>
                <a:cxn ang="0">
                  <a:pos x="connsiteX0" y="connsiteY0"/>
                </a:cxn>
                <a:cxn ang="0">
                  <a:pos x="connsiteX1" y="connsiteY1"/>
                </a:cxn>
                <a:cxn ang="0">
                  <a:pos x="connsiteX2" y="connsiteY2"/>
                </a:cxn>
                <a:cxn ang="0">
                  <a:pos x="connsiteX3" y="connsiteY3"/>
                </a:cxn>
              </a:cxnLst>
              <a:rect l="l" t="t" r="r" b="b"/>
              <a:pathLst>
                <a:path w="1074292" h="836822">
                  <a:moveTo>
                    <a:pt x="0" y="0"/>
                  </a:moveTo>
                  <a:lnTo>
                    <a:pt x="1074293" y="0"/>
                  </a:lnTo>
                  <a:lnTo>
                    <a:pt x="1074293" y="836823"/>
                  </a:lnTo>
                  <a:lnTo>
                    <a:pt x="0" y="836823"/>
                  </a:lnTo>
                  <a:close/>
                </a:path>
              </a:pathLst>
            </a:custGeom>
            <a:solidFill>
              <a:srgbClr val="24285B"/>
            </a:solidFill>
            <a:ln w="14764" cap="flat">
              <a:noFill/>
              <a:prstDash val="solid"/>
              <a:miter/>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49026F6E-4209-4A0B-BC44-F9C420E7406F}"/>
                </a:ext>
              </a:extLst>
            </p:cNvPr>
            <p:cNvSpPr/>
            <p:nvPr/>
          </p:nvSpPr>
          <p:spPr>
            <a:xfrm>
              <a:off x="3511095" y="4207915"/>
              <a:ext cx="1074292" cy="110913"/>
            </a:xfrm>
            <a:custGeom>
              <a:avLst/>
              <a:gdLst>
                <a:gd name="connsiteX0" fmla="*/ 0 w 1074292"/>
                <a:gd name="connsiteY0" fmla="*/ 0 h 110913"/>
                <a:gd name="connsiteX1" fmla="*/ 1074293 w 1074292"/>
                <a:gd name="connsiteY1" fmla="*/ 0 h 110913"/>
                <a:gd name="connsiteX2" fmla="*/ 1074293 w 1074292"/>
                <a:gd name="connsiteY2" fmla="*/ 110913 h 110913"/>
                <a:gd name="connsiteX3" fmla="*/ 0 w 1074292"/>
                <a:gd name="connsiteY3" fmla="*/ 110913 h 110913"/>
              </a:gdLst>
              <a:ahLst/>
              <a:cxnLst>
                <a:cxn ang="0">
                  <a:pos x="connsiteX0" y="connsiteY0"/>
                </a:cxn>
                <a:cxn ang="0">
                  <a:pos x="connsiteX1" y="connsiteY1"/>
                </a:cxn>
                <a:cxn ang="0">
                  <a:pos x="connsiteX2" y="connsiteY2"/>
                </a:cxn>
                <a:cxn ang="0">
                  <a:pos x="connsiteX3" y="connsiteY3"/>
                </a:cxn>
              </a:cxnLst>
              <a:rect l="l" t="t" r="r" b="b"/>
              <a:pathLst>
                <a:path w="1074292" h="110913">
                  <a:moveTo>
                    <a:pt x="0" y="0"/>
                  </a:moveTo>
                  <a:lnTo>
                    <a:pt x="1074293" y="0"/>
                  </a:lnTo>
                  <a:lnTo>
                    <a:pt x="1074293" y="110913"/>
                  </a:lnTo>
                  <a:lnTo>
                    <a:pt x="0" y="110913"/>
                  </a:lnTo>
                  <a:close/>
                </a:path>
              </a:pathLst>
            </a:custGeom>
            <a:solidFill>
              <a:schemeClr val="accent4"/>
            </a:solidFill>
            <a:ln w="14764" cap="flat">
              <a:no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17528048-5A31-4A8B-A199-44E32D4CBD94}"/>
                </a:ext>
              </a:extLst>
            </p:cNvPr>
            <p:cNvSpPr/>
            <p:nvPr/>
          </p:nvSpPr>
          <p:spPr>
            <a:xfrm>
              <a:off x="3727397" y="4402568"/>
              <a:ext cx="640799" cy="642617"/>
            </a:xfrm>
            <a:custGeom>
              <a:avLst/>
              <a:gdLst>
                <a:gd name="connsiteX0" fmla="*/ 640799 w 640799"/>
                <a:gd name="connsiteY0" fmla="*/ 321457 h 642617"/>
                <a:gd name="connsiteX1" fmla="*/ 584063 w 640799"/>
                <a:gd name="connsiteY1" fmla="*/ 138829 h 642617"/>
                <a:gd name="connsiteX2" fmla="*/ 584062 w 640799"/>
                <a:gd name="connsiteY2" fmla="*/ 138829 h 642617"/>
                <a:gd name="connsiteX3" fmla="*/ 574754 w 640799"/>
                <a:gd name="connsiteY3" fmla="*/ 126505 h 642617"/>
                <a:gd name="connsiteX4" fmla="*/ 320180 w 640799"/>
                <a:gd name="connsiteY4" fmla="*/ 2 h 642617"/>
                <a:gd name="connsiteX5" fmla="*/ 255761 w 640799"/>
                <a:gd name="connsiteY5" fmla="*/ 6386 h 642617"/>
                <a:gd name="connsiteX6" fmla="*/ 220449 w 640799"/>
                <a:gd name="connsiteY6" fmla="*/ 15741 h 642617"/>
                <a:gd name="connsiteX7" fmla="*/ 211732 w 640799"/>
                <a:gd name="connsiteY7" fmla="*/ 18710 h 642617"/>
                <a:gd name="connsiteX8" fmla="*/ 66050 w 640799"/>
                <a:gd name="connsiteY8" fmla="*/ 126208 h 642617"/>
                <a:gd name="connsiteX9" fmla="*/ 56594 w 640799"/>
                <a:gd name="connsiteY9" fmla="*/ 138532 h 642617"/>
                <a:gd name="connsiteX10" fmla="*/ 56594 w 640799"/>
                <a:gd name="connsiteY10" fmla="*/ 138532 h 642617"/>
                <a:gd name="connsiteX11" fmla="*/ 56594 w 640799"/>
                <a:gd name="connsiteY11" fmla="*/ 503937 h 642617"/>
                <a:gd name="connsiteX12" fmla="*/ 56594 w 640799"/>
                <a:gd name="connsiteY12" fmla="*/ 503937 h 642617"/>
                <a:gd name="connsiteX13" fmla="*/ 66049 w 640799"/>
                <a:gd name="connsiteY13" fmla="*/ 516261 h 642617"/>
                <a:gd name="connsiteX14" fmla="*/ 320180 w 640799"/>
                <a:gd name="connsiteY14" fmla="*/ 642615 h 642617"/>
                <a:gd name="connsiteX15" fmla="*/ 375735 w 640799"/>
                <a:gd name="connsiteY15" fmla="*/ 637864 h 642617"/>
                <a:gd name="connsiteX16" fmla="*/ 393760 w 640799"/>
                <a:gd name="connsiteY16" fmla="*/ 634152 h 642617"/>
                <a:gd name="connsiteX17" fmla="*/ 420060 w 640799"/>
                <a:gd name="connsiteY17" fmla="*/ 626728 h 642617"/>
                <a:gd name="connsiteX18" fmla="*/ 434835 w 640799"/>
                <a:gd name="connsiteY18" fmla="*/ 621383 h 642617"/>
                <a:gd name="connsiteX19" fmla="*/ 440597 w 640799"/>
                <a:gd name="connsiteY19" fmla="*/ 619156 h 642617"/>
                <a:gd name="connsiteX20" fmla="*/ 476648 w 640799"/>
                <a:gd name="connsiteY20" fmla="*/ 601784 h 642617"/>
                <a:gd name="connsiteX21" fmla="*/ 479012 w 640799"/>
                <a:gd name="connsiteY21" fmla="*/ 600448 h 642617"/>
                <a:gd name="connsiteX22" fmla="*/ 543579 w 640799"/>
                <a:gd name="connsiteY22" fmla="*/ 551301 h 642617"/>
                <a:gd name="connsiteX23" fmla="*/ 543579 w 640799"/>
                <a:gd name="connsiteY23" fmla="*/ 551301 h 642617"/>
                <a:gd name="connsiteX24" fmla="*/ 553773 w 640799"/>
                <a:gd name="connsiteY24" fmla="*/ 540611 h 642617"/>
                <a:gd name="connsiteX25" fmla="*/ 574163 w 640799"/>
                <a:gd name="connsiteY25" fmla="*/ 516409 h 642617"/>
                <a:gd name="connsiteX26" fmla="*/ 583471 w 640799"/>
                <a:gd name="connsiteY26" fmla="*/ 504085 h 642617"/>
                <a:gd name="connsiteX27" fmla="*/ 583471 w 640799"/>
                <a:gd name="connsiteY27" fmla="*/ 504085 h 642617"/>
                <a:gd name="connsiteX28" fmla="*/ 640799 w 640799"/>
                <a:gd name="connsiteY28" fmla="*/ 321457 h 642617"/>
                <a:gd name="connsiteX29" fmla="*/ 541806 w 640799"/>
                <a:gd name="connsiteY29" fmla="*/ 511361 h 642617"/>
                <a:gd name="connsiteX30" fmla="*/ 532054 w 640799"/>
                <a:gd name="connsiteY30" fmla="*/ 522051 h 642617"/>
                <a:gd name="connsiteX31" fmla="*/ 530872 w 640799"/>
                <a:gd name="connsiteY31" fmla="*/ 523388 h 642617"/>
                <a:gd name="connsiteX32" fmla="*/ 520973 w 640799"/>
                <a:gd name="connsiteY32" fmla="*/ 533336 h 642617"/>
                <a:gd name="connsiteX33" fmla="*/ 519495 w 640799"/>
                <a:gd name="connsiteY33" fmla="*/ 534672 h 642617"/>
                <a:gd name="connsiteX34" fmla="*/ 509300 w 640799"/>
                <a:gd name="connsiteY34" fmla="*/ 543877 h 642617"/>
                <a:gd name="connsiteX35" fmla="*/ 507675 w 640799"/>
                <a:gd name="connsiteY35" fmla="*/ 545214 h 642617"/>
                <a:gd name="connsiteX36" fmla="*/ 497037 w 640799"/>
                <a:gd name="connsiteY36" fmla="*/ 553826 h 642617"/>
                <a:gd name="connsiteX37" fmla="*/ 495412 w 640799"/>
                <a:gd name="connsiteY37" fmla="*/ 555162 h 642617"/>
                <a:gd name="connsiteX38" fmla="*/ 484183 w 640799"/>
                <a:gd name="connsiteY38" fmla="*/ 563180 h 642617"/>
                <a:gd name="connsiteX39" fmla="*/ 482706 w 640799"/>
                <a:gd name="connsiteY39" fmla="*/ 564070 h 642617"/>
                <a:gd name="connsiteX40" fmla="*/ 470886 w 640799"/>
                <a:gd name="connsiteY40" fmla="*/ 571643 h 642617"/>
                <a:gd name="connsiteX41" fmla="*/ 469851 w 640799"/>
                <a:gd name="connsiteY41" fmla="*/ 571643 h 642617"/>
                <a:gd name="connsiteX42" fmla="*/ 457145 w 640799"/>
                <a:gd name="connsiteY42" fmla="*/ 578770 h 642617"/>
                <a:gd name="connsiteX43" fmla="*/ 457145 w 640799"/>
                <a:gd name="connsiteY43" fmla="*/ 578770 h 642617"/>
                <a:gd name="connsiteX44" fmla="*/ 443995 w 640799"/>
                <a:gd name="connsiteY44" fmla="*/ 585451 h 642617"/>
                <a:gd name="connsiteX45" fmla="*/ 443995 w 640799"/>
                <a:gd name="connsiteY45" fmla="*/ 585451 h 642617"/>
                <a:gd name="connsiteX46" fmla="*/ 430698 w 640799"/>
                <a:gd name="connsiteY46" fmla="*/ 591242 h 642617"/>
                <a:gd name="connsiteX47" fmla="*/ 429515 w 640799"/>
                <a:gd name="connsiteY47" fmla="*/ 591242 h 642617"/>
                <a:gd name="connsiteX48" fmla="*/ 416366 w 640799"/>
                <a:gd name="connsiteY48" fmla="*/ 595993 h 642617"/>
                <a:gd name="connsiteX49" fmla="*/ 414593 w 640799"/>
                <a:gd name="connsiteY49" fmla="*/ 595993 h 642617"/>
                <a:gd name="connsiteX50" fmla="*/ 414593 w 640799"/>
                <a:gd name="connsiteY50" fmla="*/ 595993 h 642617"/>
                <a:gd name="connsiteX51" fmla="*/ 477978 w 640799"/>
                <a:gd name="connsiteY51" fmla="*/ 478547 h 642617"/>
                <a:gd name="connsiteX52" fmla="*/ 543579 w 640799"/>
                <a:gd name="connsiteY52" fmla="*/ 508243 h 642617"/>
                <a:gd name="connsiteX53" fmla="*/ 226950 w 640799"/>
                <a:gd name="connsiteY53" fmla="*/ 596884 h 642617"/>
                <a:gd name="connsiteX54" fmla="*/ 213800 w 640799"/>
                <a:gd name="connsiteY54" fmla="*/ 592133 h 642617"/>
                <a:gd name="connsiteX55" fmla="*/ 212618 w 640799"/>
                <a:gd name="connsiteY55" fmla="*/ 592133 h 642617"/>
                <a:gd name="connsiteX56" fmla="*/ 199321 w 640799"/>
                <a:gd name="connsiteY56" fmla="*/ 586342 h 642617"/>
                <a:gd name="connsiteX57" fmla="*/ 199321 w 640799"/>
                <a:gd name="connsiteY57" fmla="*/ 586342 h 642617"/>
                <a:gd name="connsiteX58" fmla="*/ 186023 w 640799"/>
                <a:gd name="connsiteY58" fmla="*/ 579661 h 642617"/>
                <a:gd name="connsiteX59" fmla="*/ 186023 w 640799"/>
                <a:gd name="connsiteY59" fmla="*/ 579661 h 642617"/>
                <a:gd name="connsiteX60" fmla="*/ 173464 w 640799"/>
                <a:gd name="connsiteY60" fmla="*/ 572534 h 642617"/>
                <a:gd name="connsiteX61" fmla="*/ 172282 w 640799"/>
                <a:gd name="connsiteY61" fmla="*/ 572534 h 642617"/>
                <a:gd name="connsiteX62" fmla="*/ 160462 w 640799"/>
                <a:gd name="connsiteY62" fmla="*/ 564961 h 642617"/>
                <a:gd name="connsiteX63" fmla="*/ 158985 w 640799"/>
                <a:gd name="connsiteY63" fmla="*/ 564070 h 642617"/>
                <a:gd name="connsiteX64" fmla="*/ 147903 w 640799"/>
                <a:gd name="connsiteY64" fmla="*/ 555904 h 642617"/>
                <a:gd name="connsiteX65" fmla="*/ 146278 w 640799"/>
                <a:gd name="connsiteY65" fmla="*/ 554716 h 642617"/>
                <a:gd name="connsiteX66" fmla="*/ 135492 w 640799"/>
                <a:gd name="connsiteY66" fmla="*/ 546105 h 642617"/>
                <a:gd name="connsiteX67" fmla="*/ 134015 w 640799"/>
                <a:gd name="connsiteY67" fmla="*/ 544768 h 642617"/>
                <a:gd name="connsiteX68" fmla="*/ 123672 w 640799"/>
                <a:gd name="connsiteY68" fmla="*/ 535563 h 642617"/>
                <a:gd name="connsiteX69" fmla="*/ 122342 w 640799"/>
                <a:gd name="connsiteY69" fmla="*/ 534226 h 642617"/>
                <a:gd name="connsiteX70" fmla="*/ 112295 w 640799"/>
                <a:gd name="connsiteY70" fmla="*/ 524278 h 642617"/>
                <a:gd name="connsiteX71" fmla="*/ 111261 w 640799"/>
                <a:gd name="connsiteY71" fmla="*/ 523090 h 642617"/>
                <a:gd name="connsiteX72" fmla="*/ 101362 w 640799"/>
                <a:gd name="connsiteY72" fmla="*/ 512103 h 642617"/>
                <a:gd name="connsiteX73" fmla="*/ 101362 w 640799"/>
                <a:gd name="connsiteY73" fmla="*/ 512103 h 642617"/>
                <a:gd name="connsiteX74" fmla="*/ 167111 w 640799"/>
                <a:gd name="connsiteY74" fmla="*/ 482407 h 642617"/>
                <a:gd name="connsiteX75" fmla="*/ 230348 w 640799"/>
                <a:gd name="connsiteY75" fmla="*/ 599854 h 642617"/>
                <a:gd name="connsiteX76" fmla="*/ 230348 w 640799"/>
                <a:gd name="connsiteY76" fmla="*/ 599854 h 642617"/>
                <a:gd name="connsiteX77" fmla="*/ 100623 w 640799"/>
                <a:gd name="connsiteY77" fmla="*/ 131108 h 642617"/>
                <a:gd name="connsiteX78" fmla="*/ 110227 w 640799"/>
                <a:gd name="connsiteY78" fmla="*/ 120269 h 642617"/>
                <a:gd name="connsiteX79" fmla="*/ 111409 w 640799"/>
                <a:gd name="connsiteY79" fmla="*/ 119081 h 642617"/>
                <a:gd name="connsiteX80" fmla="*/ 121308 w 640799"/>
                <a:gd name="connsiteY80" fmla="*/ 109133 h 642617"/>
                <a:gd name="connsiteX81" fmla="*/ 122786 w 640799"/>
                <a:gd name="connsiteY81" fmla="*/ 107649 h 642617"/>
                <a:gd name="connsiteX82" fmla="*/ 133128 w 640799"/>
                <a:gd name="connsiteY82" fmla="*/ 98443 h 642617"/>
                <a:gd name="connsiteX83" fmla="*/ 134754 w 640799"/>
                <a:gd name="connsiteY83" fmla="*/ 97107 h 642617"/>
                <a:gd name="connsiteX84" fmla="*/ 145392 w 640799"/>
                <a:gd name="connsiteY84" fmla="*/ 88495 h 642617"/>
                <a:gd name="connsiteX85" fmla="*/ 147017 w 640799"/>
                <a:gd name="connsiteY85" fmla="*/ 87307 h 642617"/>
                <a:gd name="connsiteX86" fmla="*/ 158098 w 640799"/>
                <a:gd name="connsiteY86" fmla="*/ 79289 h 642617"/>
                <a:gd name="connsiteX87" fmla="*/ 159724 w 640799"/>
                <a:gd name="connsiteY87" fmla="*/ 78250 h 642617"/>
                <a:gd name="connsiteX88" fmla="*/ 171396 w 640799"/>
                <a:gd name="connsiteY88" fmla="*/ 70677 h 642617"/>
                <a:gd name="connsiteX89" fmla="*/ 172578 w 640799"/>
                <a:gd name="connsiteY89" fmla="*/ 70677 h 642617"/>
                <a:gd name="connsiteX90" fmla="*/ 185136 w 640799"/>
                <a:gd name="connsiteY90" fmla="*/ 63402 h 642617"/>
                <a:gd name="connsiteX91" fmla="*/ 185136 w 640799"/>
                <a:gd name="connsiteY91" fmla="*/ 63402 h 642617"/>
                <a:gd name="connsiteX92" fmla="*/ 198434 w 640799"/>
                <a:gd name="connsiteY92" fmla="*/ 56869 h 642617"/>
                <a:gd name="connsiteX93" fmla="*/ 198434 w 640799"/>
                <a:gd name="connsiteY93" fmla="*/ 56869 h 642617"/>
                <a:gd name="connsiteX94" fmla="*/ 211732 w 640799"/>
                <a:gd name="connsiteY94" fmla="*/ 51227 h 642617"/>
                <a:gd name="connsiteX95" fmla="*/ 212913 w 640799"/>
                <a:gd name="connsiteY95" fmla="*/ 51227 h 642617"/>
                <a:gd name="connsiteX96" fmla="*/ 226063 w 640799"/>
                <a:gd name="connsiteY96" fmla="*/ 46475 h 642617"/>
                <a:gd name="connsiteX97" fmla="*/ 227836 w 640799"/>
                <a:gd name="connsiteY97" fmla="*/ 46475 h 642617"/>
                <a:gd name="connsiteX98" fmla="*/ 227836 w 640799"/>
                <a:gd name="connsiteY98" fmla="*/ 46475 h 642617"/>
                <a:gd name="connsiteX99" fmla="*/ 164599 w 640799"/>
                <a:gd name="connsiteY99" fmla="*/ 163922 h 642617"/>
                <a:gd name="connsiteX100" fmla="*/ 98850 w 640799"/>
                <a:gd name="connsiteY100" fmla="*/ 134226 h 642617"/>
                <a:gd name="connsiteX101" fmla="*/ 414740 w 640799"/>
                <a:gd name="connsiteY101" fmla="*/ 44842 h 642617"/>
                <a:gd name="connsiteX102" fmla="*/ 427890 w 640799"/>
                <a:gd name="connsiteY102" fmla="*/ 49594 h 642617"/>
                <a:gd name="connsiteX103" fmla="*/ 429072 w 640799"/>
                <a:gd name="connsiteY103" fmla="*/ 49594 h 642617"/>
                <a:gd name="connsiteX104" fmla="*/ 442370 w 640799"/>
                <a:gd name="connsiteY104" fmla="*/ 55236 h 642617"/>
                <a:gd name="connsiteX105" fmla="*/ 442370 w 640799"/>
                <a:gd name="connsiteY105" fmla="*/ 55236 h 642617"/>
                <a:gd name="connsiteX106" fmla="*/ 455520 w 640799"/>
                <a:gd name="connsiteY106" fmla="*/ 61769 h 642617"/>
                <a:gd name="connsiteX107" fmla="*/ 455520 w 640799"/>
                <a:gd name="connsiteY107" fmla="*/ 61769 h 642617"/>
                <a:gd name="connsiteX108" fmla="*/ 468226 w 640799"/>
                <a:gd name="connsiteY108" fmla="*/ 69044 h 642617"/>
                <a:gd name="connsiteX109" fmla="*/ 469260 w 640799"/>
                <a:gd name="connsiteY109" fmla="*/ 69044 h 642617"/>
                <a:gd name="connsiteX110" fmla="*/ 481081 w 640799"/>
                <a:gd name="connsiteY110" fmla="*/ 76617 h 642617"/>
                <a:gd name="connsiteX111" fmla="*/ 482558 w 640799"/>
                <a:gd name="connsiteY111" fmla="*/ 77656 h 642617"/>
                <a:gd name="connsiteX112" fmla="*/ 493787 w 640799"/>
                <a:gd name="connsiteY112" fmla="*/ 85674 h 642617"/>
                <a:gd name="connsiteX113" fmla="*/ 495412 w 640799"/>
                <a:gd name="connsiteY113" fmla="*/ 86862 h 642617"/>
                <a:gd name="connsiteX114" fmla="*/ 506050 w 640799"/>
                <a:gd name="connsiteY114" fmla="*/ 95473 h 642617"/>
                <a:gd name="connsiteX115" fmla="*/ 507675 w 640799"/>
                <a:gd name="connsiteY115" fmla="*/ 96810 h 642617"/>
                <a:gd name="connsiteX116" fmla="*/ 517870 w 640799"/>
                <a:gd name="connsiteY116" fmla="*/ 106015 h 642617"/>
                <a:gd name="connsiteX117" fmla="*/ 519348 w 640799"/>
                <a:gd name="connsiteY117" fmla="*/ 107500 h 642617"/>
                <a:gd name="connsiteX118" fmla="*/ 529247 w 640799"/>
                <a:gd name="connsiteY118" fmla="*/ 117448 h 642617"/>
                <a:gd name="connsiteX119" fmla="*/ 530429 w 640799"/>
                <a:gd name="connsiteY119" fmla="*/ 118636 h 642617"/>
                <a:gd name="connsiteX120" fmla="*/ 540181 w 640799"/>
                <a:gd name="connsiteY120" fmla="*/ 129475 h 642617"/>
                <a:gd name="connsiteX121" fmla="*/ 540181 w 640799"/>
                <a:gd name="connsiteY121" fmla="*/ 129475 h 642617"/>
                <a:gd name="connsiteX122" fmla="*/ 474580 w 640799"/>
                <a:gd name="connsiteY122" fmla="*/ 159171 h 642617"/>
                <a:gd name="connsiteX123" fmla="*/ 411194 w 640799"/>
                <a:gd name="connsiteY123" fmla="*/ 41724 h 642617"/>
                <a:gd name="connsiteX124" fmla="*/ 411194 w 640799"/>
                <a:gd name="connsiteY124" fmla="*/ 41724 h 642617"/>
                <a:gd name="connsiteX125" fmla="*/ 497481 w 640799"/>
                <a:gd name="connsiteY125" fmla="*/ 306461 h 642617"/>
                <a:gd name="connsiteX126" fmla="*/ 482706 w 640799"/>
                <a:gd name="connsiteY126" fmla="*/ 190797 h 642617"/>
                <a:gd name="connsiteX127" fmla="*/ 558797 w 640799"/>
                <a:gd name="connsiteY127" fmla="*/ 155756 h 642617"/>
                <a:gd name="connsiteX128" fmla="*/ 609771 w 640799"/>
                <a:gd name="connsiteY128" fmla="*/ 306461 h 642617"/>
                <a:gd name="connsiteX129" fmla="*/ 334955 w 640799"/>
                <a:gd name="connsiteY129" fmla="*/ 31479 h 642617"/>
                <a:gd name="connsiteX130" fmla="*/ 445620 w 640799"/>
                <a:gd name="connsiteY130" fmla="*/ 170603 h 642617"/>
                <a:gd name="connsiteX131" fmla="*/ 334955 w 640799"/>
                <a:gd name="connsiteY131" fmla="*/ 185451 h 642617"/>
                <a:gd name="connsiteX132" fmla="*/ 305405 w 640799"/>
                <a:gd name="connsiteY132" fmla="*/ 31479 h 642617"/>
                <a:gd name="connsiteX133" fmla="*/ 305405 w 640799"/>
                <a:gd name="connsiteY133" fmla="*/ 185600 h 642617"/>
                <a:gd name="connsiteX134" fmla="*/ 194740 w 640799"/>
                <a:gd name="connsiteY134" fmla="*/ 170752 h 642617"/>
                <a:gd name="connsiteX135" fmla="*/ 305405 w 640799"/>
                <a:gd name="connsiteY135" fmla="*/ 31479 h 642617"/>
                <a:gd name="connsiteX136" fmla="*/ 187205 w 640799"/>
                <a:gd name="connsiteY136" fmla="*/ 199408 h 642617"/>
                <a:gd name="connsiteX137" fmla="*/ 305405 w 640799"/>
                <a:gd name="connsiteY137" fmla="*/ 215592 h 642617"/>
                <a:gd name="connsiteX138" fmla="*/ 305405 w 640799"/>
                <a:gd name="connsiteY138" fmla="*/ 306461 h 642617"/>
                <a:gd name="connsiteX139" fmla="*/ 172430 w 640799"/>
                <a:gd name="connsiteY139" fmla="*/ 306461 h 642617"/>
                <a:gd name="connsiteX140" fmla="*/ 187205 w 640799"/>
                <a:gd name="connsiteY140" fmla="*/ 199408 h 642617"/>
                <a:gd name="connsiteX141" fmla="*/ 305405 w 640799"/>
                <a:gd name="connsiteY141" fmla="*/ 336454 h 642617"/>
                <a:gd name="connsiteX142" fmla="*/ 305405 w 640799"/>
                <a:gd name="connsiteY142" fmla="*/ 427471 h 642617"/>
                <a:gd name="connsiteX143" fmla="*/ 187205 w 640799"/>
                <a:gd name="connsiteY143" fmla="*/ 443506 h 642617"/>
                <a:gd name="connsiteX144" fmla="*/ 173316 w 640799"/>
                <a:gd name="connsiteY144" fmla="*/ 336453 h 642617"/>
                <a:gd name="connsiteX145" fmla="*/ 305405 w 640799"/>
                <a:gd name="connsiteY145" fmla="*/ 457463 h 642617"/>
                <a:gd name="connsiteX146" fmla="*/ 305405 w 640799"/>
                <a:gd name="connsiteY146" fmla="*/ 611732 h 642617"/>
                <a:gd name="connsiteX147" fmla="*/ 194740 w 640799"/>
                <a:gd name="connsiteY147" fmla="*/ 472756 h 642617"/>
                <a:gd name="connsiteX148" fmla="*/ 305405 w 640799"/>
                <a:gd name="connsiteY148" fmla="*/ 457463 h 642617"/>
                <a:gd name="connsiteX149" fmla="*/ 334955 w 640799"/>
                <a:gd name="connsiteY149" fmla="*/ 457463 h 642617"/>
                <a:gd name="connsiteX150" fmla="*/ 445620 w 640799"/>
                <a:gd name="connsiteY150" fmla="*/ 472311 h 642617"/>
                <a:gd name="connsiteX151" fmla="*/ 334955 w 640799"/>
                <a:gd name="connsiteY151" fmla="*/ 611287 h 642617"/>
                <a:gd name="connsiteX152" fmla="*/ 453156 w 640799"/>
                <a:gd name="connsiteY152" fmla="*/ 443506 h 642617"/>
                <a:gd name="connsiteX153" fmla="*/ 334955 w 640799"/>
                <a:gd name="connsiteY153" fmla="*/ 427471 h 642617"/>
                <a:gd name="connsiteX154" fmla="*/ 334955 w 640799"/>
                <a:gd name="connsiteY154" fmla="*/ 336454 h 642617"/>
                <a:gd name="connsiteX155" fmla="*/ 467931 w 640799"/>
                <a:gd name="connsiteY155" fmla="*/ 336454 h 642617"/>
                <a:gd name="connsiteX156" fmla="*/ 454337 w 640799"/>
                <a:gd name="connsiteY156" fmla="*/ 443506 h 642617"/>
                <a:gd name="connsiteX157" fmla="*/ 334955 w 640799"/>
                <a:gd name="connsiteY157" fmla="*/ 306461 h 642617"/>
                <a:gd name="connsiteX158" fmla="*/ 334955 w 640799"/>
                <a:gd name="connsiteY158" fmla="*/ 215592 h 642617"/>
                <a:gd name="connsiteX159" fmla="*/ 453156 w 640799"/>
                <a:gd name="connsiteY159" fmla="*/ 199408 h 642617"/>
                <a:gd name="connsiteX160" fmla="*/ 467044 w 640799"/>
                <a:gd name="connsiteY160" fmla="*/ 306461 h 642617"/>
                <a:gd name="connsiteX161" fmla="*/ 157655 w 640799"/>
                <a:gd name="connsiteY161" fmla="*/ 190796 h 642617"/>
                <a:gd name="connsiteX162" fmla="*/ 142880 w 640799"/>
                <a:gd name="connsiteY162" fmla="*/ 306461 h 642617"/>
                <a:gd name="connsiteX163" fmla="*/ 30442 w 640799"/>
                <a:gd name="connsiteY163" fmla="*/ 306461 h 642617"/>
                <a:gd name="connsiteX164" fmla="*/ 81564 w 640799"/>
                <a:gd name="connsiteY164" fmla="*/ 155756 h 642617"/>
                <a:gd name="connsiteX165" fmla="*/ 157655 w 640799"/>
                <a:gd name="connsiteY165" fmla="*/ 190797 h 642617"/>
                <a:gd name="connsiteX166" fmla="*/ 142880 w 640799"/>
                <a:gd name="connsiteY166" fmla="*/ 336454 h 642617"/>
                <a:gd name="connsiteX167" fmla="*/ 157655 w 640799"/>
                <a:gd name="connsiteY167" fmla="*/ 452118 h 642617"/>
                <a:gd name="connsiteX168" fmla="*/ 81711 w 640799"/>
                <a:gd name="connsiteY168" fmla="*/ 487159 h 642617"/>
                <a:gd name="connsiteX169" fmla="*/ 30589 w 640799"/>
                <a:gd name="connsiteY169" fmla="*/ 336454 h 642617"/>
                <a:gd name="connsiteX170" fmla="*/ 482706 w 640799"/>
                <a:gd name="connsiteY170" fmla="*/ 452118 h 642617"/>
                <a:gd name="connsiteX171" fmla="*/ 497481 w 640799"/>
                <a:gd name="connsiteY171" fmla="*/ 336454 h 642617"/>
                <a:gd name="connsiteX172" fmla="*/ 609918 w 640799"/>
                <a:gd name="connsiteY172" fmla="*/ 336454 h 642617"/>
                <a:gd name="connsiteX173" fmla="*/ 558944 w 640799"/>
                <a:gd name="connsiteY173" fmla="*/ 487159 h 642617"/>
                <a:gd name="connsiteX174" fmla="*/ 483444 w 640799"/>
                <a:gd name="connsiteY174" fmla="*/ 452118 h 64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640799" h="642617">
                  <a:moveTo>
                    <a:pt x="640799" y="321457"/>
                  </a:moveTo>
                  <a:cubicBezTo>
                    <a:pt x="640978" y="256173"/>
                    <a:pt x="621170" y="192415"/>
                    <a:pt x="584063" y="138829"/>
                  </a:cubicBezTo>
                  <a:lnTo>
                    <a:pt x="584062" y="138829"/>
                  </a:lnTo>
                  <a:lnTo>
                    <a:pt x="574754" y="126505"/>
                  </a:lnTo>
                  <a:cubicBezTo>
                    <a:pt x="514376" y="46499"/>
                    <a:pt x="420099" y="-349"/>
                    <a:pt x="320180" y="2"/>
                  </a:cubicBezTo>
                  <a:cubicBezTo>
                    <a:pt x="298548" y="-51"/>
                    <a:pt x="276966" y="2088"/>
                    <a:pt x="255761" y="6386"/>
                  </a:cubicBezTo>
                  <a:cubicBezTo>
                    <a:pt x="243834" y="8874"/>
                    <a:pt x="232047" y="11996"/>
                    <a:pt x="220449" y="15741"/>
                  </a:cubicBezTo>
                  <a:lnTo>
                    <a:pt x="211732" y="18710"/>
                  </a:lnTo>
                  <a:cubicBezTo>
                    <a:pt x="153834" y="39604"/>
                    <a:pt x="103222" y="76950"/>
                    <a:pt x="66050" y="126208"/>
                  </a:cubicBezTo>
                  <a:lnTo>
                    <a:pt x="56594" y="138532"/>
                  </a:lnTo>
                  <a:lnTo>
                    <a:pt x="56594" y="138532"/>
                  </a:lnTo>
                  <a:cubicBezTo>
                    <a:pt x="-18865" y="248531"/>
                    <a:pt x="-18865" y="393938"/>
                    <a:pt x="56594" y="503937"/>
                  </a:cubicBezTo>
                  <a:lnTo>
                    <a:pt x="56594" y="503937"/>
                  </a:lnTo>
                  <a:lnTo>
                    <a:pt x="66049" y="516261"/>
                  </a:lnTo>
                  <a:cubicBezTo>
                    <a:pt x="126304" y="596159"/>
                    <a:pt x="220421" y="642955"/>
                    <a:pt x="320180" y="642615"/>
                  </a:cubicBezTo>
                  <a:cubicBezTo>
                    <a:pt x="338799" y="642620"/>
                    <a:pt x="357384" y="641030"/>
                    <a:pt x="375735" y="637864"/>
                  </a:cubicBezTo>
                  <a:cubicBezTo>
                    <a:pt x="381792" y="636825"/>
                    <a:pt x="387850" y="635489"/>
                    <a:pt x="393760" y="634152"/>
                  </a:cubicBezTo>
                  <a:cubicBezTo>
                    <a:pt x="402625" y="632073"/>
                    <a:pt x="411490" y="629549"/>
                    <a:pt x="420060" y="626728"/>
                  </a:cubicBezTo>
                  <a:cubicBezTo>
                    <a:pt x="425083" y="625095"/>
                    <a:pt x="429959" y="623313"/>
                    <a:pt x="434835" y="621383"/>
                  </a:cubicBezTo>
                  <a:lnTo>
                    <a:pt x="440597" y="619156"/>
                  </a:lnTo>
                  <a:cubicBezTo>
                    <a:pt x="452959" y="614119"/>
                    <a:pt x="464999" y="608317"/>
                    <a:pt x="476648" y="601784"/>
                  </a:cubicBezTo>
                  <a:lnTo>
                    <a:pt x="479012" y="600448"/>
                  </a:lnTo>
                  <a:cubicBezTo>
                    <a:pt x="502565" y="586951"/>
                    <a:pt x="524270" y="570430"/>
                    <a:pt x="543579" y="551301"/>
                  </a:cubicBezTo>
                  <a:lnTo>
                    <a:pt x="543579" y="551301"/>
                  </a:lnTo>
                  <a:cubicBezTo>
                    <a:pt x="547026" y="547936"/>
                    <a:pt x="550425" y="544372"/>
                    <a:pt x="553773" y="540611"/>
                  </a:cubicBezTo>
                  <a:cubicBezTo>
                    <a:pt x="560866" y="533039"/>
                    <a:pt x="567662" y="524872"/>
                    <a:pt x="574163" y="516409"/>
                  </a:cubicBezTo>
                  <a:lnTo>
                    <a:pt x="583471" y="504085"/>
                  </a:lnTo>
                  <a:lnTo>
                    <a:pt x="583471" y="504085"/>
                  </a:lnTo>
                  <a:cubicBezTo>
                    <a:pt x="620737" y="450544"/>
                    <a:pt x="640747" y="386796"/>
                    <a:pt x="640799" y="321457"/>
                  </a:cubicBezTo>
                  <a:close/>
                  <a:moveTo>
                    <a:pt x="541806" y="511361"/>
                  </a:moveTo>
                  <a:cubicBezTo>
                    <a:pt x="538555" y="514924"/>
                    <a:pt x="535453" y="518636"/>
                    <a:pt x="532054" y="522051"/>
                  </a:cubicBezTo>
                  <a:lnTo>
                    <a:pt x="530872" y="523388"/>
                  </a:lnTo>
                  <a:cubicBezTo>
                    <a:pt x="527622" y="526802"/>
                    <a:pt x="524371" y="530069"/>
                    <a:pt x="520973" y="533336"/>
                  </a:cubicBezTo>
                  <a:lnTo>
                    <a:pt x="519495" y="534672"/>
                  </a:lnTo>
                  <a:cubicBezTo>
                    <a:pt x="516245" y="537790"/>
                    <a:pt x="512847" y="540908"/>
                    <a:pt x="509300" y="543877"/>
                  </a:cubicBezTo>
                  <a:lnTo>
                    <a:pt x="507675" y="545214"/>
                  </a:lnTo>
                  <a:lnTo>
                    <a:pt x="497037" y="553826"/>
                  </a:lnTo>
                  <a:lnTo>
                    <a:pt x="495412" y="555162"/>
                  </a:lnTo>
                  <a:lnTo>
                    <a:pt x="484183" y="563180"/>
                  </a:lnTo>
                  <a:lnTo>
                    <a:pt x="482706" y="564070"/>
                  </a:lnTo>
                  <a:cubicBezTo>
                    <a:pt x="478864" y="566743"/>
                    <a:pt x="474875" y="569267"/>
                    <a:pt x="470886" y="571643"/>
                  </a:cubicBezTo>
                  <a:lnTo>
                    <a:pt x="469851" y="571643"/>
                  </a:lnTo>
                  <a:cubicBezTo>
                    <a:pt x="465714" y="574019"/>
                    <a:pt x="461430" y="576543"/>
                    <a:pt x="457145" y="578770"/>
                  </a:cubicBezTo>
                  <a:lnTo>
                    <a:pt x="457145" y="578770"/>
                  </a:lnTo>
                  <a:cubicBezTo>
                    <a:pt x="452860" y="581146"/>
                    <a:pt x="448427" y="583373"/>
                    <a:pt x="443995" y="585451"/>
                  </a:cubicBezTo>
                  <a:lnTo>
                    <a:pt x="443995" y="585451"/>
                  </a:lnTo>
                  <a:cubicBezTo>
                    <a:pt x="439562" y="587530"/>
                    <a:pt x="435130" y="589312"/>
                    <a:pt x="430698" y="591242"/>
                  </a:cubicBezTo>
                  <a:lnTo>
                    <a:pt x="429515" y="591242"/>
                  </a:lnTo>
                  <a:cubicBezTo>
                    <a:pt x="425083" y="593024"/>
                    <a:pt x="420798" y="594508"/>
                    <a:pt x="416366" y="595993"/>
                  </a:cubicBezTo>
                  <a:lnTo>
                    <a:pt x="414593" y="595993"/>
                  </a:lnTo>
                  <a:lnTo>
                    <a:pt x="414593" y="595993"/>
                  </a:lnTo>
                  <a:cubicBezTo>
                    <a:pt x="444190" y="562097"/>
                    <a:pt x="465849" y="521964"/>
                    <a:pt x="477978" y="478547"/>
                  </a:cubicBezTo>
                  <a:cubicBezTo>
                    <a:pt x="500886" y="485937"/>
                    <a:pt x="522892" y="495899"/>
                    <a:pt x="543579" y="508243"/>
                  </a:cubicBezTo>
                  <a:close/>
                  <a:moveTo>
                    <a:pt x="226950" y="596884"/>
                  </a:moveTo>
                  <a:cubicBezTo>
                    <a:pt x="222517" y="595399"/>
                    <a:pt x="218085" y="593915"/>
                    <a:pt x="213800" y="592133"/>
                  </a:cubicBezTo>
                  <a:lnTo>
                    <a:pt x="212618" y="592133"/>
                  </a:lnTo>
                  <a:cubicBezTo>
                    <a:pt x="208038" y="590203"/>
                    <a:pt x="203605" y="588421"/>
                    <a:pt x="199321" y="586342"/>
                  </a:cubicBezTo>
                  <a:lnTo>
                    <a:pt x="199321" y="586342"/>
                  </a:lnTo>
                  <a:cubicBezTo>
                    <a:pt x="194888" y="584263"/>
                    <a:pt x="190455" y="582036"/>
                    <a:pt x="186023" y="579661"/>
                  </a:cubicBezTo>
                  <a:lnTo>
                    <a:pt x="186023" y="579661"/>
                  </a:lnTo>
                  <a:cubicBezTo>
                    <a:pt x="181738" y="577434"/>
                    <a:pt x="177601" y="574909"/>
                    <a:pt x="173464" y="572534"/>
                  </a:cubicBezTo>
                  <a:lnTo>
                    <a:pt x="172282" y="572534"/>
                  </a:lnTo>
                  <a:cubicBezTo>
                    <a:pt x="168293" y="570158"/>
                    <a:pt x="164451" y="567634"/>
                    <a:pt x="160462" y="564961"/>
                  </a:cubicBezTo>
                  <a:lnTo>
                    <a:pt x="158985" y="564070"/>
                  </a:lnTo>
                  <a:cubicBezTo>
                    <a:pt x="155291" y="561398"/>
                    <a:pt x="151449" y="558725"/>
                    <a:pt x="147903" y="555904"/>
                  </a:cubicBezTo>
                  <a:lnTo>
                    <a:pt x="146278" y="554716"/>
                  </a:lnTo>
                  <a:lnTo>
                    <a:pt x="135492" y="546105"/>
                  </a:lnTo>
                  <a:lnTo>
                    <a:pt x="134015" y="544768"/>
                  </a:lnTo>
                  <a:cubicBezTo>
                    <a:pt x="130469" y="541799"/>
                    <a:pt x="127070" y="538681"/>
                    <a:pt x="123672" y="535563"/>
                  </a:cubicBezTo>
                  <a:lnTo>
                    <a:pt x="122342" y="534226"/>
                  </a:lnTo>
                  <a:cubicBezTo>
                    <a:pt x="118944" y="530960"/>
                    <a:pt x="115546" y="527693"/>
                    <a:pt x="112295" y="524278"/>
                  </a:cubicBezTo>
                  <a:lnTo>
                    <a:pt x="111261" y="523090"/>
                  </a:lnTo>
                  <a:cubicBezTo>
                    <a:pt x="107863" y="519527"/>
                    <a:pt x="104613" y="515815"/>
                    <a:pt x="101362" y="512103"/>
                  </a:cubicBezTo>
                  <a:lnTo>
                    <a:pt x="101362" y="512103"/>
                  </a:lnTo>
                  <a:cubicBezTo>
                    <a:pt x="122115" y="499785"/>
                    <a:pt x="144167" y="489826"/>
                    <a:pt x="167111" y="482407"/>
                  </a:cubicBezTo>
                  <a:cubicBezTo>
                    <a:pt x="179192" y="525813"/>
                    <a:pt x="200800" y="565946"/>
                    <a:pt x="230348" y="599854"/>
                  </a:cubicBezTo>
                  <a:lnTo>
                    <a:pt x="230348" y="599854"/>
                  </a:lnTo>
                  <a:close/>
                  <a:moveTo>
                    <a:pt x="100623" y="131108"/>
                  </a:moveTo>
                  <a:cubicBezTo>
                    <a:pt x="103726" y="127396"/>
                    <a:pt x="106977" y="123833"/>
                    <a:pt x="110227" y="120269"/>
                  </a:cubicBezTo>
                  <a:cubicBezTo>
                    <a:pt x="110583" y="119837"/>
                    <a:pt x="110979" y="119439"/>
                    <a:pt x="111409" y="119081"/>
                  </a:cubicBezTo>
                  <a:cubicBezTo>
                    <a:pt x="114659" y="115666"/>
                    <a:pt x="117910" y="112251"/>
                    <a:pt x="121308" y="109133"/>
                  </a:cubicBezTo>
                  <a:lnTo>
                    <a:pt x="122786" y="107649"/>
                  </a:lnTo>
                  <a:cubicBezTo>
                    <a:pt x="126184" y="104530"/>
                    <a:pt x="129582" y="101413"/>
                    <a:pt x="133128" y="98443"/>
                  </a:cubicBezTo>
                  <a:lnTo>
                    <a:pt x="134754" y="97107"/>
                  </a:lnTo>
                  <a:cubicBezTo>
                    <a:pt x="138152" y="94137"/>
                    <a:pt x="141698" y="91316"/>
                    <a:pt x="145392" y="88495"/>
                  </a:cubicBezTo>
                  <a:lnTo>
                    <a:pt x="147017" y="87307"/>
                  </a:lnTo>
                  <a:cubicBezTo>
                    <a:pt x="150760" y="84535"/>
                    <a:pt x="154453" y="81863"/>
                    <a:pt x="158098" y="79289"/>
                  </a:cubicBezTo>
                  <a:lnTo>
                    <a:pt x="159724" y="78250"/>
                  </a:lnTo>
                  <a:cubicBezTo>
                    <a:pt x="163565" y="75577"/>
                    <a:pt x="167406" y="73053"/>
                    <a:pt x="171396" y="70677"/>
                  </a:cubicBezTo>
                  <a:lnTo>
                    <a:pt x="172578" y="70677"/>
                  </a:lnTo>
                  <a:lnTo>
                    <a:pt x="185136" y="63402"/>
                  </a:lnTo>
                  <a:lnTo>
                    <a:pt x="185136" y="63402"/>
                  </a:lnTo>
                  <a:cubicBezTo>
                    <a:pt x="189569" y="61026"/>
                    <a:pt x="194001" y="58948"/>
                    <a:pt x="198434" y="56869"/>
                  </a:cubicBezTo>
                  <a:lnTo>
                    <a:pt x="198434" y="56869"/>
                  </a:lnTo>
                  <a:cubicBezTo>
                    <a:pt x="202719" y="54939"/>
                    <a:pt x="207151" y="53009"/>
                    <a:pt x="211732" y="51227"/>
                  </a:cubicBezTo>
                  <a:lnTo>
                    <a:pt x="212913" y="51227"/>
                  </a:lnTo>
                  <a:lnTo>
                    <a:pt x="226063" y="46475"/>
                  </a:lnTo>
                  <a:lnTo>
                    <a:pt x="227836" y="46475"/>
                  </a:lnTo>
                  <a:lnTo>
                    <a:pt x="227836" y="46475"/>
                  </a:lnTo>
                  <a:cubicBezTo>
                    <a:pt x="198288" y="80383"/>
                    <a:pt x="176680" y="120516"/>
                    <a:pt x="164599" y="163922"/>
                  </a:cubicBezTo>
                  <a:cubicBezTo>
                    <a:pt x="141645" y="156530"/>
                    <a:pt x="119590" y="146569"/>
                    <a:pt x="98850" y="134226"/>
                  </a:cubicBezTo>
                  <a:close/>
                  <a:moveTo>
                    <a:pt x="414740" y="44842"/>
                  </a:moveTo>
                  <a:lnTo>
                    <a:pt x="427890" y="49594"/>
                  </a:lnTo>
                  <a:lnTo>
                    <a:pt x="429072" y="49594"/>
                  </a:lnTo>
                  <a:lnTo>
                    <a:pt x="442370" y="55236"/>
                  </a:lnTo>
                  <a:lnTo>
                    <a:pt x="442370" y="55236"/>
                  </a:lnTo>
                  <a:cubicBezTo>
                    <a:pt x="446802" y="57315"/>
                    <a:pt x="451235" y="59393"/>
                    <a:pt x="455520" y="61769"/>
                  </a:cubicBezTo>
                  <a:lnTo>
                    <a:pt x="455520" y="61769"/>
                  </a:lnTo>
                  <a:cubicBezTo>
                    <a:pt x="459804" y="64144"/>
                    <a:pt x="464089" y="66520"/>
                    <a:pt x="468226" y="69044"/>
                  </a:cubicBezTo>
                  <a:lnTo>
                    <a:pt x="469260" y="69044"/>
                  </a:lnTo>
                  <a:cubicBezTo>
                    <a:pt x="473249" y="71420"/>
                    <a:pt x="477239" y="73944"/>
                    <a:pt x="481081" y="76617"/>
                  </a:cubicBezTo>
                  <a:lnTo>
                    <a:pt x="482558" y="77656"/>
                  </a:lnTo>
                  <a:cubicBezTo>
                    <a:pt x="486399" y="80180"/>
                    <a:pt x="490093" y="82853"/>
                    <a:pt x="493787" y="85674"/>
                  </a:cubicBezTo>
                  <a:lnTo>
                    <a:pt x="495412" y="86862"/>
                  </a:lnTo>
                  <a:lnTo>
                    <a:pt x="506050" y="95473"/>
                  </a:lnTo>
                  <a:lnTo>
                    <a:pt x="507675" y="96810"/>
                  </a:lnTo>
                  <a:cubicBezTo>
                    <a:pt x="511221" y="99779"/>
                    <a:pt x="514620" y="102897"/>
                    <a:pt x="517870" y="106015"/>
                  </a:cubicBezTo>
                  <a:cubicBezTo>
                    <a:pt x="518399" y="106472"/>
                    <a:pt x="518893" y="106969"/>
                    <a:pt x="519348" y="107500"/>
                  </a:cubicBezTo>
                  <a:cubicBezTo>
                    <a:pt x="522746" y="110618"/>
                    <a:pt x="525996" y="114033"/>
                    <a:pt x="529247" y="117448"/>
                  </a:cubicBezTo>
                  <a:cubicBezTo>
                    <a:pt x="529712" y="117765"/>
                    <a:pt x="530114" y="118168"/>
                    <a:pt x="530429" y="118636"/>
                  </a:cubicBezTo>
                  <a:cubicBezTo>
                    <a:pt x="533827" y="122199"/>
                    <a:pt x="537078" y="125763"/>
                    <a:pt x="540181" y="129475"/>
                  </a:cubicBezTo>
                  <a:lnTo>
                    <a:pt x="540181" y="129475"/>
                  </a:lnTo>
                  <a:cubicBezTo>
                    <a:pt x="519493" y="141819"/>
                    <a:pt x="497487" y="151780"/>
                    <a:pt x="474580" y="159171"/>
                  </a:cubicBezTo>
                  <a:cubicBezTo>
                    <a:pt x="462451" y="115754"/>
                    <a:pt x="440791" y="75621"/>
                    <a:pt x="411194" y="41724"/>
                  </a:cubicBezTo>
                  <a:lnTo>
                    <a:pt x="411194" y="41724"/>
                  </a:lnTo>
                  <a:close/>
                  <a:moveTo>
                    <a:pt x="497481" y="306461"/>
                  </a:moveTo>
                  <a:cubicBezTo>
                    <a:pt x="496715" y="267484"/>
                    <a:pt x="491761" y="228704"/>
                    <a:pt x="482706" y="190797"/>
                  </a:cubicBezTo>
                  <a:cubicBezTo>
                    <a:pt x="509382" y="182241"/>
                    <a:pt x="534931" y="170475"/>
                    <a:pt x="558797" y="155756"/>
                  </a:cubicBezTo>
                  <a:cubicBezTo>
                    <a:pt x="589559" y="200171"/>
                    <a:pt x="607227" y="252407"/>
                    <a:pt x="609771" y="306461"/>
                  </a:cubicBezTo>
                  <a:close/>
                  <a:moveTo>
                    <a:pt x="334955" y="31479"/>
                  </a:moveTo>
                  <a:cubicBezTo>
                    <a:pt x="381201" y="41130"/>
                    <a:pt x="421833" y="95028"/>
                    <a:pt x="445620" y="170603"/>
                  </a:cubicBezTo>
                  <a:cubicBezTo>
                    <a:pt x="409391" y="179647"/>
                    <a:pt x="372276" y="184627"/>
                    <a:pt x="334955" y="185451"/>
                  </a:cubicBezTo>
                  <a:close/>
                  <a:moveTo>
                    <a:pt x="305405" y="31479"/>
                  </a:moveTo>
                  <a:lnTo>
                    <a:pt x="305405" y="185600"/>
                  </a:lnTo>
                  <a:cubicBezTo>
                    <a:pt x="268085" y="184766"/>
                    <a:pt x="230971" y="179787"/>
                    <a:pt x="194740" y="170752"/>
                  </a:cubicBezTo>
                  <a:cubicBezTo>
                    <a:pt x="218971" y="95028"/>
                    <a:pt x="259750" y="41130"/>
                    <a:pt x="305405" y="31479"/>
                  </a:cubicBezTo>
                  <a:close/>
                  <a:moveTo>
                    <a:pt x="187205" y="199408"/>
                  </a:moveTo>
                  <a:cubicBezTo>
                    <a:pt x="225892" y="209157"/>
                    <a:pt x="265533" y="214585"/>
                    <a:pt x="305405" y="215592"/>
                  </a:cubicBezTo>
                  <a:lnTo>
                    <a:pt x="305405" y="306461"/>
                  </a:lnTo>
                  <a:lnTo>
                    <a:pt x="172430" y="306461"/>
                  </a:lnTo>
                  <a:cubicBezTo>
                    <a:pt x="173618" y="270356"/>
                    <a:pt x="178570" y="234475"/>
                    <a:pt x="187205" y="199408"/>
                  </a:cubicBezTo>
                  <a:close/>
                  <a:moveTo>
                    <a:pt x="305405" y="336454"/>
                  </a:moveTo>
                  <a:lnTo>
                    <a:pt x="305405" y="427471"/>
                  </a:lnTo>
                  <a:cubicBezTo>
                    <a:pt x="265532" y="428357"/>
                    <a:pt x="225884" y="433736"/>
                    <a:pt x="187205" y="443506"/>
                  </a:cubicBezTo>
                  <a:cubicBezTo>
                    <a:pt x="178859" y="408409"/>
                    <a:pt x="174204" y="372528"/>
                    <a:pt x="173316" y="336453"/>
                  </a:cubicBezTo>
                  <a:close/>
                  <a:moveTo>
                    <a:pt x="305405" y="457463"/>
                  </a:moveTo>
                  <a:lnTo>
                    <a:pt x="305405" y="611732"/>
                  </a:lnTo>
                  <a:cubicBezTo>
                    <a:pt x="259307" y="602081"/>
                    <a:pt x="218528" y="548332"/>
                    <a:pt x="194740" y="472756"/>
                  </a:cubicBezTo>
                  <a:cubicBezTo>
                    <a:pt x="230940" y="463498"/>
                    <a:pt x="268063" y="458368"/>
                    <a:pt x="305405" y="457463"/>
                  </a:cubicBezTo>
                  <a:close/>
                  <a:moveTo>
                    <a:pt x="334955" y="457463"/>
                  </a:moveTo>
                  <a:cubicBezTo>
                    <a:pt x="372282" y="458212"/>
                    <a:pt x="409405" y="463193"/>
                    <a:pt x="445620" y="472311"/>
                  </a:cubicBezTo>
                  <a:cubicBezTo>
                    <a:pt x="421833" y="547886"/>
                    <a:pt x="381201" y="601636"/>
                    <a:pt x="334955" y="611287"/>
                  </a:cubicBezTo>
                  <a:close/>
                  <a:moveTo>
                    <a:pt x="453156" y="443506"/>
                  </a:moveTo>
                  <a:cubicBezTo>
                    <a:pt x="414478" y="433724"/>
                    <a:pt x="374829" y="428345"/>
                    <a:pt x="334955" y="427471"/>
                  </a:cubicBezTo>
                  <a:lnTo>
                    <a:pt x="334955" y="336454"/>
                  </a:lnTo>
                  <a:lnTo>
                    <a:pt x="467931" y="336454"/>
                  </a:lnTo>
                  <a:cubicBezTo>
                    <a:pt x="467140" y="372518"/>
                    <a:pt x="462584" y="408398"/>
                    <a:pt x="454337" y="443506"/>
                  </a:cubicBezTo>
                  <a:close/>
                  <a:moveTo>
                    <a:pt x="334955" y="306461"/>
                  </a:moveTo>
                  <a:lnTo>
                    <a:pt x="334955" y="215592"/>
                  </a:lnTo>
                  <a:cubicBezTo>
                    <a:pt x="374835" y="214669"/>
                    <a:pt x="414484" y="209240"/>
                    <a:pt x="453156" y="199408"/>
                  </a:cubicBezTo>
                  <a:cubicBezTo>
                    <a:pt x="461492" y="234507"/>
                    <a:pt x="466147" y="270387"/>
                    <a:pt x="467044" y="306461"/>
                  </a:cubicBezTo>
                  <a:close/>
                  <a:moveTo>
                    <a:pt x="157655" y="190796"/>
                  </a:moveTo>
                  <a:cubicBezTo>
                    <a:pt x="148743" y="228730"/>
                    <a:pt x="143792" y="267495"/>
                    <a:pt x="142880" y="306461"/>
                  </a:cubicBezTo>
                  <a:lnTo>
                    <a:pt x="30442" y="306461"/>
                  </a:lnTo>
                  <a:cubicBezTo>
                    <a:pt x="33101" y="252406"/>
                    <a:pt x="50814" y="200188"/>
                    <a:pt x="81564" y="155756"/>
                  </a:cubicBezTo>
                  <a:cubicBezTo>
                    <a:pt x="105424" y="170486"/>
                    <a:pt x="130974" y="182252"/>
                    <a:pt x="157655" y="190797"/>
                  </a:cubicBezTo>
                  <a:close/>
                  <a:moveTo>
                    <a:pt x="142880" y="336454"/>
                  </a:moveTo>
                  <a:cubicBezTo>
                    <a:pt x="143792" y="375420"/>
                    <a:pt x="148743" y="414184"/>
                    <a:pt x="157655" y="452118"/>
                  </a:cubicBezTo>
                  <a:cubicBezTo>
                    <a:pt x="131050" y="460736"/>
                    <a:pt x="105556" y="472499"/>
                    <a:pt x="81711" y="487159"/>
                  </a:cubicBezTo>
                  <a:cubicBezTo>
                    <a:pt x="50940" y="442737"/>
                    <a:pt x="33225" y="390513"/>
                    <a:pt x="30589" y="336454"/>
                  </a:cubicBezTo>
                  <a:close/>
                  <a:moveTo>
                    <a:pt x="482706" y="452118"/>
                  </a:moveTo>
                  <a:cubicBezTo>
                    <a:pt x="491761" y="414210"/>
                    <a:pt x="496715" y="375430"/>
                    <a:pt x="497481" y="336454"/>
                  </a:cubicBezTo>
                  <a:lnTo>
                    <a:pt x="609918" y="336454"/>
                  </a:lnTo>
                  <a:cubicBezTo>
                    <a:pt x="607398" y="390512"/>
                    <a:pt x="589728" y="442754"/>
                    <a:pt x="558944" y="487159"/>
                  </a:cubicBezTo>
                  <a:cubicBezTo>
                    <a:pt x="535233" y="472543"/>
                    <a:pt x="509891" y="460782"/>
                    <a:pt x="483444" y="452118"/>
                  </a:cubicBez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2262378F-E891-47D4-9122-15D2D6FE77C1}"/>
                </a:ext>
              </a:extLst>
            </p:cNvPr>
            <p:cNvSpPr/>
            <p:nvPr/>
          </p:nvSpPr>
          <p:spPr>
            <a:xfrm>
              <a:off x="1413902" y="4846222"/>
              <a:ext cx="369444" cy="745848"/>
            </a:xfrm>
            <a:custGeom>
              <a:avLst/>
              <a:gdLst>
                <a:gd name="connsiteX0" fmla="*/ 329508 w 369444"/>
                <a:gd name="connsiteY0" fmla="*/ 0 h 745848"/>
                <a:gd name="connsiteX1" fmla="*/ 336600 w 369444"/>
                <a:gd name="connsiteY1" fmla="*/ 391685 h 745848"/>
                <a:gd name="connsiteX2" fmla="*/ 102416 w 369444"/>
                <a:gd name="connsiteY2" fmla="*/ 745064 h 745848"/>
                <a:gd name="connsiteX3" fmla="*/ 329508 w 369444"/>
                <a:gd name="connsiteY3" fmla="*/ 0 h 745848"/>
              </a:gdLst>
              <a:ahLst/>
              <a:cxnLst>
                <a:cxn ang="0">
                  <a:pos x="connsiteX0" y="connsiteY0"/>
                </a:cxn>
                <a:cxn ang="0">
                  <a:pos x="connsiteX1" y="connsiteY1"/>
                </a:cxn>
                <a:cxn ang="0">
                  <a:pos x="connsiteX2" y="connsiteY2"/>
                </a:cxn>
                <a:cxn ang="0">
                  <a:pos x="connsiteX3" y="connsiteY3"/>
                </a:cxn>
              </a:cxnLst>
              <a:rect l="l" t="t" r="r" b="b"/>
              <a:pathLst>
                <a:path w="369444" h="745848">
                  <a:moveTo>
                    <a:pt x="329508" y="0"/>
                  </a:moveTo>
                  <a:cubicBezTo>
                    <a:pt x="380191" y="125147"/>
                    <a:pt x="382719" y="264769"/>
                    <a:pt x="336600" y="391685"/>
                  </a:cubicBezTo>
                  <a:cubicBezTo>
                    <a:pt x="259622" y="607276"/>
                    <a:pt x="427319" y="716259"/>
                    <a:pt x="102416" y="745064"/>
                  </a:cubicBezTo>
                  <a:cubicBezTo>
                    <a:pt x="-222487" y="773868"/>
                    <a:pt x="329508" y="0"/>
                    <a:pt x="329508" y="0"/>
                  </a:cubicBezTo>
                  <a:close/>
                </a:path>
              </a:pathLst>
            </a:custGeom>
            <a:solidFill>
              <a:srgbClr val="68E1FD"/>
            </a:solidFill>
            <a:ln w="14764" cap="flat">
              <a:no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C7B6807E-7DA7-402C-ACD5-D77B75EB8326}"/>
                </a:ext>
              </a:extLst>
            </p:cNvPr>
            <p:cNvSpPr/>
            <p:nvPr/>
          </p:nvSpPr>
          <p:spPr>
            <a:xfrm>
              <a:off x="1413902" y="4846222"/>
              <a:ext cx="369444" cy="745848"/>
            </a:xfrm>
            <a:custGeom>
              <a:avLst/>
              <a:gdLst>
                <a:gd name="connsiteX0" fmla="*/ 329508 w 369444"/>
                <a:gd name="connsiteY0" fmla="*/ 0 h 745848"/>
                <a:gd name="connsiteX1" fmla="*/ 336600 w 369444"/>
                <a:gd name="connsiteY1" fmla="*/ 391685 h 745848"/>
                <a:gd name="connsiteX2" fmla="*/ 102416 w 369444"/>
                <a:gd name="connsiteY2" fmla="*/ 745064 h 745848"/>
                <a:gd name="connsiteX3" fmla="*/ 329508 w 369444"/>
                <a:gd name="connsiteY3" fmla="*/ 0 h 745848"/>
              </a:gdLst>
              <a:ahLst/>
              <a:cxnLst>
                <a:cxn ang="0">
                  <a:pos x="connsiteX0" y="connsiteY0"/>
                </a:cxn>
                <a:cxn ang="0">
                  <a:pos x="connsiteX1" y="connsiteY1"/>
                </a:cxn>
                <a:cxn ang="0">
                  <a:pos x="connsiteX2" y="connsiteY2"/>
                </a:cxn>
                <a:cxn ang="0">
                  <a:pos x="connsiteX3" y="connsiteY3"/>
                </a:cxn>
              </a:cxnLst>
              <a:rect l="l" t="t" r="r" b="b"/>
              <a:pathLst>
                <a:path w="369444" h="745848">
                  <a:moveTo>
                    <a:pt x="329508" y="0"/>
                  </a:moveTo>
                  <a:cubicBezTo>
                    <a:pt x="380191" y="125147"/>
                    <a:pt x="382719" y="264769"/>
                    <a:pt x="336600" y="391685"/>
                  </a:cubicBezTo>
                  <a:cubicBezTo>
                    <a:pt x="259622" y="607276"/>
                    <a:pt x="427319" y="716259"/>
                    <a:pt x="102416" y="745064"/>
                  </a:cubicBezTo>
                  <a:cubicBezTo>
                    <a:pt x="-222487" y="773868"/>
                    <a:pt x="329508" y="0"/>
                    <a:pt x="329508" y="0"/>
                  </a:cubicBez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31865F9B-0DF6-419F-AF0E-D936CCCD8072}"/>
                </a:ext>
              </a:extLst>
            </p:cNvPr>
            <p:cNvSpPr/>
            <p:nvPr/>
          </p:nvSpPr>
          <p:spPr>
            <a:xfrm>
              <a:off x="1427214" y="4364979"/>
              <a:ext cx="128010" cy="142299"/>
            </a:xfrm>
            <a:custGeom>
              <a:avLst/>
              <a:gdLst>
                <a:gd name="connsiteX0" fmla="*/ 96048 w 128010"/>
                <a:gd name="connsiteY0" fmla="*/ 24079 h 142299"/>
                <a:gd name="connsiteX1" fmla="*/ 127667 w 128010"/>
                <a:gd name="connsiteY1" fmla="*/ 109454 h 142299"/>
                <a:gd name="connsiteX2" fmla="*/ 104970 w 128010"/>
                <a:gd name="connsiteY2" fmla="*/ 140899 h 142299"/>
                <a:gd name="connsiteX3" fmla="*/ 104765 w 128010"/>
                <a:gd name="connsiteY3" fmla="*/ 140931 h 142299"/>
                <a:gd name="connsiteX4" fmla="*/ 43301 w 128010"/>
                <a:gd name="connsiteY4" fmla="*/ 117620 h 142299"/>
                <a:gd name="connsiteX5" fmla="*/ 9466 w 128010"/>
                <a:gd name="connsiteY5" fmla="*/ 80055 h 142299"/>
                <a:gd name="connsiteX6" fmla="*/ 8580 w 128010"/>
                <a:gd name="connsiteY6" fmla="*/ 23188 h 142299"/>
                <a:gd name="connsiteX7" fmla="*/ 96048 w 128010"/>
                <a:gd name="connsiteY7" fmla="*/ 24079 h 14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10" h="142299">
                  <a:moveTo>
                    <a:pt x="96048" y="24079"/>
                  </a:moveTo>
                  <a:cubicBezTo>
                    <a:pt x="110301" y="51006"/>
                    <a:pt x="120933" y="79715"/>
                    <a:pt x="127667" y="109454"/>
                  </a:cubicBezTo>
                  <a:cubicBezTo>
                    <a:pt x="130040" y="124436"/>
                    <a:pt x="119879" y="138514"/>
                    <a:pt x="104970" y="140899"/>
                  </a:cubicBezTo>
                  <a:cubicBezTo>
                    <a:pt x="104902" y="140910"/>
                    <a:pt x="104834" y="140921"/>
                    <a:pt x="104765" y="140931"/>
                  </a:cubicBezTo>
                  <a:cubicBezTo>
                    <a:pt x="81499" y="145969"/>
                    <a:pt x="57454" y="136850"/>
                    <a:pt x="43301" y="117620"/>
                  </a:cubicBezTo>
                  <a:lnTo>
                    <a:pt x="9466" y="80055"/>
                  </a:lnTo>
                  <a:cubicBezTo>
                    <a:pt x="-2822" y="63214"/>
                    <a:pt x="-3177" y="40408"/>
                    <a:pt x="8580" y="23188"/>
                  </a:cubicBezTo>
                  <a:cubicBezTo>
                    <a:pt x="28083" y="-9477"/>
                    <a:pt x="81716" y="-6210"/>
                    <a:pt x="96048" y="24079"/>
                  </a:cubicBezTo>
                  <a:close/>
                </a:path>
              </a:pathLst>
            </a:custGeom>
            <a:solidFill>
              <a:srgbClr val="F4A28C"/>
            </a:solidFill>
            <a:ln w="14764" cap="flat">
              <a:no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EA07CEC3-5BB5-45AD-8EC2-0815A9FB3FBC}"/>
                </a:ext>
              </a:extLst>
            </p:cNvPr>
            <p:cNvSpPr/>
            <p:nvPr/>
          </p:nvSpPr>
          <p:spPr>
            <a:xfrm>
              <a:off x="1418951" y="4452013"/>
              <a:ext cx="97367" cy="191536"/>
            </a:xfrm>
            <a:custGeom>
              <a:avLst/>
              <a:gdLst>
                <a:gd name="connsiteX0" fmla="*/ 42848 w 97367"/>
                <a:gd name="connsiteY0" fmla="*/ 0 h 191536"/>
                <a:gd name="connsiteX1" fmla="*/ 0 w 97367"/>
                <a:gd name="connsiteY1" fmla="*/ 174610 h 191536"/>
                <a:gd name="connsiteX2" fmla="*/ 97368 w 97367"/>
                <a:gd name="connsiteY2" fmla="*/ 191537 h 191536"/>
                <a:gd name="connsiteX3" fmla="*/ 89685 w 97367"/>
                <a:gd name="connsiteY3" fmla="*/ 61025 h 191536"/>
                <a:gd name="connsiteX4" fmla="*/ 42848 w 97367"/>
                <a:gd name="connsiteY4" fmla="*/ 0 h 191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67" h="191536">
                  <a:moveTo>
                    <a:pt x="42848" y="0"/>
                  </a:moveTo>
                  <a:lnTo>
                    <a:pt x="0" y="174610"/>
                  </a:lnTo>
                  <a:lnTo>
                    <a:pt x="97368" y="191537"/>
                  </a:lnTo>
                  <a:lnTo>
                    <a:pt x="89685" y="61025"/>
                  </a:lnTo>
                  <a:lnTo>
                    <a:pt x="42848" y="0"/>
                  </a:lnTo>
                  <a:close/>
                </a:path>
              </a:pathLst>
            </a:custGeom>
            <a:solidFill>
              <a:srgbClr val="F4A28C"/>
            </a:solidFill>
            <a:ln w="14764" cap="flat">
              <a:no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A31D68B3-B4EF-4EBA-9BB1-F0012D95309C}"/>
                </a:ext>
              </a:extLst>
            </p:cNvPr>
            <p:cNvSpPr/>
            <p:nvPr/>
          </p:nvSpPr>
          <p:spPr>
            <a:xfrm>
              <a:off x="1537890" y="4420387"/>
              <a:ext cx="26401" cy="40089"/>
            </a:xfrm>
            <a:custGeom>
              <a:avLst/>
              <a:gdLst>
                <a:gd name="connsiteX0" fmla="*/ 0 w 26401"/>
                <a:gd name="connsiteY0" fmla="*/ 0 h 40089"/>
                <a:gd name="connsiteX1" fmla="*/ 22310 w 26401"/>
                <a:gd name="connsiteY1" fmla="*/ 13363 h 40089"/>
                <a:gd name="connsiteX2" fmla="*/ 25070 w 26401"/>
                <a:gd name="connsiteY2" fmla="*/ 25437 h 40089"/>
                <a:gd name="connsiteX3" fmla="*/ 22310 w 26401"/>
                <a:gd name="connsiteY3" fmla="*/ 28211 h 40089"/>
                <a:gd name="connsiteX4" fmla="*/ 4580 w 26401"/>
                <a:gd name="connsiteY4" fmla="*/ 40089 h 40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1" h="40089">
                  <a:moveTo>
                    <a:pt x="0" y="0"/>
                  </a:moveTo>
                  <a:lnTo>
                    <a:pt x="22310" y="13363"/>
                  </a:lnTo>
                  <a:cubicBezTo>
                    <a:pt x="26390" y="15931"/>
                    <a:pt x="27626" y="21337"/>
                    <a:pt x="25070" y="25437"/>
                  </a:cubicBezTo>
                  <a:cubicBezTo>
                    <a:pt x="24371" y="26559"/>
                    <a:pt x="23427" y="27508"/>
                    <a:pt x="22310" y="28211"/>
                  </a:cubicBezTo>
                  <a:lnTo>
                    <a:pt x="4580" y="40089"/>
                  </a:lnTo>
                  <a:close/>
                </a:path>
              </a:pathLst>
            </a:custGeom>
            <a:solidFill>
              <a:srgbClr val="F4A28C"/>
            </a:solidFill>
            <a:ln w="14764" cap="flat">
              <a:noFill/>
              <a:prstDash val="solid"/>
              <a:miter/>
            </a:ln>
          </p:spPr>
          <p:txBody>
            <a:bodyPr rtlCol="0" anchor="ctr"/>
            <a:lstStyle/>
            <a:p>
              <a:endParaRPr lang="zh-CN" altLang="en-US"/>
            </a:p>
          </p:txBody>
        </p:sp>
        <p:sp>
          <p:nvSpPr>
            <p:cNvPr id="192" name="任意多边形: 形状 191">
              <a:extLst>
                <a:ext uri="{FF2B5EF4-FFF2-40B4-BE49-F238E27FC236}">
                  <a16:creationId xmlns:a16="http://schemas.microsoft.com/office/drawing/2014/main" id="{E8DDB7BF-6753-4BA5-93F5-A2D850BB7268}"/>
                </a:ext>
              </a:extLst>
            </p:cNvPr>
            <p:cNvSpPr/>
            <p:nvPr/>
          </p:nvSpPr>
          <p:spPr>
            <a:xfrm>
              <a:off x="1461946" y="4487202"/>
              <a:ext cx="50973" cy="92353"/>
            </a:xfrm>
            <a:custGeom>
              <a:avLst/>
              <a:gdLst>
                <a:gd name="connsiteX0" fmla="*/ 47132 w 50973"/>
                <a:gd name="connsiteY0" fmla="*/ 19005 h 92353"/>
                <a:gd name="connsiteX1" fmla="*/ 0 w 50973"/>
                <a:gd name="connsiteY1" fmla="*/ 0 h 92353"/>
                <a:gd name="connsiteX2" fmla="*/ 50974 w 50973"/>
                <a:gd name="connsiteY2" fmla="*/ 92353 h 92353"/>
              </a:gdLst>
              <a:ahLst/>
              <a:cxnLst>
                <a:cxn ang="0">
                  <a:pos x="connsiteX0" y="connsiteY0"/>
                </a:cxn>
                <a:cxn ang="0">
                  <a:pos x="connsiteX1" y="connsiteY1"/>
                </a:cxn>
                <a:cxn ang="0">
                  <a:pos x="connsiteX2" y="connsiteY2"/>
                </a:cxn>
              </a:cxnLst>
              <a:rect l="l" t="t" r="r" b="b"/>
              <a:pathLst>
                <a:path w="50973" h="92353">
                  <a:moveTo>
                    <a:pt x="47132" y="19005"/>
                  </a:moveTo>
                  <a:cubicBezTo>
                    <a:pt x="30388" y="15651"/>
                    <a:pt x="14407" y="9208"/>
                    <a:pt x="0" y="0"/>
                  </a:cubicBezTo>
                  <a:cubicBezTo>
                    <a:pt x="0" y="0"/>
                    <a:pt x="3398" y="81663"/>
                    <a:pt x="50974" y="92353"/>
                  </a:cubicBezTo>
                  <a:close/>
                </a:path>
              </a:pathLst>
            </a:custGeom>
            <a:solidFill>
              <a:srgbClr val="CE8172">
                <a:alpha val="31000"/>
              </a:srgbClr>
            </a:solidFill>
            <a:ln w="14764" cap="flat">
              <a:noFill/>
              <a:prstDash val="solid"/>
              <a:miter/>
            </a:ln>
          </p:spPr>
          <p:txBody>
            <a:bodyPr rtlCol="0" anchor="ctr"/>
            <a:lstStyle/>
            <a:p>
              <a:endParaRPr lang="zh-CN" altLang="en-US"/>
            </a:p>
          </p:txBody>
        </p:sp>
        <p:sp>
          <p:nvSpPr>
            <p:cNvPr id="193" name="任意多边形: 形状 192">
              <a:extLst>
                <a:ext uri="{FF2B5EF4-FFF2-40B4-BE49-F238E27FC236}">
                  <a16:creationId xmlns:a16="http://schemas.microsoft.com/office/drawing/2014/main" id="{1F0A507C-DD28-4AE3-9B5E-78DFB13C3118}"/>
                </a:ext>
              </a:extLst>
            </p:cNvPr>
            <p:cNvSpPr/>
            <p:nvPr/>
          </p:nvSpPr>
          <p:spPr>
            <a:xfrm>
              <a:off x="1452845" y="4436678"/>
              <a:ext cx="28308" cy="32341"/>
            </a:xfrm>
            <a:custGeom>
              <a:avLst/>
              <a:gdLst>
                <a:gd name="connsiteX0" fmla="*/ 28308 w 28308"/>
                <a:gd name="connsiteY0" fmla="*/ 13404 h 32341"/>
                <a:gd name="connsiteX1" fmla="*/ 5850 w 28308"/>
                <a:gd name="connsiteY1" fmla="*/ 1823 h 32341"/>
                <a:gd name="connsiteX2" fmla="*/ 25058 w 28308"/>
                <a:gd name="connsiteY2" fmla="*/ 31519 h 32341"/>
              </a:gdLst>
              <a:ahLst/>
              <a:cxnLst>
                <a:cxn ang="0">
                  <a:pos x="connsiteX0" y="connsiteY0"/>
                </a:cxn>
                <a:cxn ang="0">
                  <a:pos x="connsiteX1" y="connsiteY1"/>
                </a:cxn>
                <a:cxn ang="0">
                  <a:pos x="connsiteX2" y="connsiteY2"/>
                </a:cxn>
              </a:cxnLst>
              <a:rect l="l" t="t" r="r" b="b"/>
              <a:pathLst>
                <a:path w="28308" h="32341">
                  <a:moveTo>
                    <a:pt x="28308" y="13404"/>
                  </a:moveTo>
                  <a:cubicBezTo>
                    <a:pt x="28308" y="13404"/>
                    <a:pt x="19591" y="-5898"/>
                    <a:pt x="5850" y="1823"/>
                  </a:cubicBezTo>
                  <a:cubicBezTo>
                    <a:pt x="-7891" y="9544"/>
                    <a:pt x="4225" y="37458"/>
                    <a:pt x="25058" y="31519"/>
                  </a:cubicBezTo>
                  <a:close/>
                </a:path>
              </a:pathLst>
            </a:custGeom>
            <a:solidFill>
              <a:srgbClr val="F4A28C"/>
            </a:solidFill>
            <a:ln w="14764" cap="flat">
              <a:noFill/>
              <a:prstDash val="solid"/>
              <a:miter/>
            </a:ln>
          </p:spPr>
          <p:txBody>
            <a:bodyPr rtlCol="0" anchor="ctr"/>
            <a:lstStyle/>
            <a:p>
              <a:endParaRPr lang="zh-CN" altLang="en-US"/>
            </a:p>
          </p:txBody>
        </p:sp>
        <p:sp>
          <p:nvSpPr>
            <p:cNvPr id="195" name="任意多边形: 形状 194">
              <a:extLst>
                <a:ext uri="{FF2B5EF4-FFF2-40B4-BE49-F238E27FC236}">
                  <a16:creationId xmlns:a16="http://schemas.microsoft.com/office/drawing/2014/main" id="{8BFC32CE-EDFA-418C-8E78-7F932D31103D}"/>
                </a:ext>
              </a:extLst>
            </p:cNvPr>
            <p:cNvSpPr/>
            <p:nvPr/>
          </p:nvSpPr>
          <p:spPr>
            <a:xfrm>
              <a:off x="1400013" y="4311403"/>
              <a:ext cx="127549" cy="140187"/>
            </a:xfrm>
            <a:custGeom>
              <a:avLst/>
              <a:gdLst>
                <a:gd name="connsiteX0" fmla="*/ 9777 w 127549"/>
                <a:gd name="connsiteY0" fmla="*/ 129325 h 140187"/>
                <a:gd name="connsiteX1" fmla="*/ 34599 w 127549"/>
                <a:gd name="connsiteY1" fmla="*/ 140016 h 140187"/>
                <a:gd name="connsiteX2" fmla="*/ 66956 w 127549"/>
                <a:gd name="connsiteY2" fmla="*/ 117150 h 140187"/>
                <a:gd name="connsiteX3" fmla="*/ 95324 w 127549"/>
                <a:gd name="connsiteY3" fmla="*/ 87454 h 140187"/>
                <a:gd name="connsiteX4" fmla="*/ 113793 w 127549"/>
                <a:gd name="connsiteY4" fmla="*/ 72607 h 140187"/>
                <a:gd name="connsiteX5" fmla="*/ 118824 w 127549"/>
                <a:gd name="connsiteY5" fmla="*/ 18879 h 140187"/>
                <a:gd name="connsiteX6" fmla="*/ 114975 w 127549"/>
                <a:gd name="connsiteY6" fmla="*/ 14848 h 140187"/>
                <a:gd name="connsiteX7" fmla="*/ 78776 w 127549"/>
                <a:gd name="connsiteY7" fmla="*/ 1 h 140187"/>
                <a:gd name="connsiteX8" fmla="*/ 7856 w 127549"/>
                <a:gd name="connsiteY8" fmla="*/ 55531 h 140187"/>
                <a:gd name="connsiteX9" fmla="*/ 9777 w 127549"/>
                <a:gd name="connsiteY9" fmla="*/ 129325 h 14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549" h="140187">
                  <a:moveTo>
                    <a:pt x="9777" y="129325"/>
                  </a:moveTo>
                  <a:cubicBezTo>
                    <a:pt x="15599" y="137034"/>
                    <a:pt x="25029" y="141095"/>
                    <a:pt x="34599" y="140016"/>
                  </a:cubicBezTo>
                  <a:cubicBezTo>
                    <a:pt x="50261" y="138828"/>
                    <a:pt x="57057" y="126950"/>
                    <a:pt x="66956" y="117150"/>
                  </a:cubicBezTo>
                  <a:cubicBezTo>
                    <a:pt x="76856" y="107350"/>
                    <a:pt x="89119" y="101114"/>
                    <a:pt x="95324" y="87454"/>
                  </a:cubicBezTo>
                  <a:lnTo>
                    <a:pt x="113793" y="72607"/>
                  </a:lnTo>
                  <a:cubicBezTo>
                    <a:pt x="129946" y="59166"/>
                    <a:pt x="132199" y="35112"/>
                    <a:pt x="118824" y="18879"/>
                  </a:cubicBezTo>
                  <a:cubicBezTo>
                    <a:pt x="117641" y="17443"/>
                    <a:pt x="116355" y="16096"/>
                    <a:pt x="114975" y="14848"/>
                  </a:cubicBezTo>
                  <a:cubicBezTo>
                    <a:pt x="105343" y="5275"/>
                    <a:pt x="92324" y="-66"/>
                    <a:pt x="78776" y="1"/>
                  </a:cubicBezTo>
                  <a:cubicBezTo>
                    <a:pt x="49226" y="1337"/>
                    <a:pt x="20858" y="31181"/>
                    <a:pt x="7856" y="55531"/>
                  </a:cubicBezTo>
                  <a:cubicBezTo>
                    <a:pt x="-1304" y="72310"/>
                    <a:pt x="-4555" y="110617"/>
                    <a:pt x="9777" y="129325"/>
                  </a:cubicBezTo>
                  <a:close/>
                </a:path>
              </a:pathLst>
            </a:custGeom>
            <a:solidFill>
              <a:srgbClr val="FFD200"/>
            </a:solidFill>
            <a:ln w="14764" cap="flat">
              <a:noFill/>
              <a:prstDash val="solid"/>
              <a:miter/>
            </a:ln>
          </p:spPr>
          <p:txBody>
            <a:bodyPr rtlCol="0" anchor="ctr"/>
            <a:lstStyle/>
            <a:p>
              <a:endParaRPr lang="zh-CN" altLang="en-US"/>
            </a:p>
          </p:txBody>
        </p:sp>
        <p:sp>
          <p:nvSpPr>
            <p:cNvPr id="196" name="任意多边形: 形状 195">
              <a:extLst>
                <a:ext uri="{FF2B5EF4-FFF2-40B4-BE49-F238E27FC236}">
                  <a16:creationId xmlns:a16="http://schemas.microsoft.com/office/drawing/2014/main" id="{C796F41F-4992-4BE1-868B-61EDB3981612}"/>
                </a:ext>
              </a:extLst>
            </p:cNvPr>
            <p:cNvSpPr/>
            <p:nvPr/>
          </p:nvSpPr>
          <p:spPr>
            <a:xfrm>
              <a:off x="1411095" y="4433277"/>
              <a:ext cx="44793" cy="39288"/>
            </a:xfrm>
            <a:custGeom>
              <a:avLst/>
              <a:gdLst>
                <a:gd name="connsiteX0" fmla="*/ 34747 w 44793"/>
                <a:gd name="connsiteY0" fmla="*/ 1958 h 39288"/>
                <a:gd name="connsiteX1" fmla="*/ 469 w 44793"/>
                <a:gd name="connsiteY1" fmla="*/ 15321 h 39288"/>
                <a:gd name="connsiteX2" fmla="*/ 44794 w 44793"/>
                <a:gd name="connsiteY2" fmla="*/ 30169 h 39288"/>
                <a:gd name="connsiteX3" fmla="*/ 34747 w 44793"/>
                <a:gd name="connsiteY3" fmla="*/ 1958 h 39288"/>
              </a:gdLst>
              <a:ahLst/>
              <a:cxnLst>
                <a:cxn ang="0">
                  <a:pos x="connsiteX0" y="connsiteY0"/>
                </a:cxn>
                <a:cxn ang="0">
                  <a:pos x="connsiteX1" y="connsiteY1"/>
                </a:cxn>
                <a:cxn ang="0">
                  <a:pos x="connsiteX2" y="connsiteY2"/>
                </a:cxn>
                <a:cxn ang="0">
                  <a:pos x="connsiteX3" y="connsiteY3"/>
                </a:cxn>
              </a:cxnLst>
              <a:rect l="l" t="t" r="r" b="b"/>
              <a:pathLst>
                <a:path w="44793" h="39288">
                  <a:moveTo>
                    <a:pt x="34747" y="1958"/>
                  </a:moveTo>
                  <a:cubicBezTo>
                    <a:pt x="34747" y="1958"/>
                    <a:pt x="5197" y="-7545"/>
                    <a:pt x="469" y="15321"/>
                  </a:cubicBezTo>
                  <a:cubicBezTo>
                    <a:pt x="-4259" y="38186"/>
                    <a:pt x="27950" y="47837"/>
                    <a:pt x="44794" y="30169"/>
                  </a:cubicBezTo>
                  <a:cubicBezTo>
                    <a:pt x="38226" y="22257"/>
                    <a:pt x="34666" y="12260"/>
                    <a:pt x="34747" y="1958"/>
                  </a:cubicBezTo>
                  <a:close/>
                </a:path>
              </a:pathLst>
            </a:custGeom>
            <a:solidFill>
              <a:srgbClr val="F4A28C"/>
            </a:solidFill>
            <a:ln w="14764" cap="flat">
              <a:noFill/>
              <a:prstDash val="solid"/>
              <a:miter/>
            </a:ln>
          </p:spPr>
          <p:txBody>
            <a:bodyPr rtlCol="0" anchor="ctr"/>
            <a:lstStyle/>
            <a:p>
              <a:endParaRPr lang="zh-CN" altLang="en-US"/>
            </a:p>
          </p:txBody>
        </p:sp>
        <p:sp>
          <p:nvSpPr>
            <p:cNvPr id="197" name="任意多边形: 形状 196">
              <a:extLst>
                <a:ext uri="{FF2B5EF4-FFF2-40B4-BE49-F238E27FC236}">
                  <a16:creationId xmlns:a16="http://schemas.microsoft.com/office/drawing/2014/main" id="{C13BA791-3F14-4FF4-A72A-0900262D03C0}"/>
                </a:ext>
              </a:extLst>
            </p:cNvPr>
            <p:cNvSpPr/>
            <p:nvPr/>
          </p:nvSpPr>
          <p:spPr>
            <a:xfrm rot="10800000">
              <a:off x="1047063" y="5606876"/>
              <a:ext cx="632519" cy="454194"/>
            </a:xfrm>
            <a:custGeom>
              <a:avLst/>
              <a:gdLst>
                <a:gd name="connsiteX0" fmla="*/ 0 w 632519"/>
                <a:gd name="connsiteY0" fmla="*/ 0 h 454194"/>
                <a:gd name="connsiteX1" fmla="*/ 632519 w 632519"/>
                <a:gd name="connsiteY1" fmla="*/ 0 h 454194"/>
                <a:gd name="connsiteX2" fmla="*/ 632519 w 632519"/>
                <a:gd name="connsiteY2" fmla="*/ 454195 h 454194"/>
                <a:gd name="connsiteX3" fmla="*/ 0 w 632519"/>
                <a:gd name="connsiteY3" fmla="*/ 454195 h 454194"/>
              </a:gdLst>
              <a:ahLst/>
              <a:cxnLst>
                <a:cxn ang="0">
                  <a:pos x="connsiteX0" y="connsiteY0"/>
                </a:cxn>
                <a:cxn ang="0">
                  <a:pos x="connsiteX1" y="connsiteY1"/>
                </a:cxn>
                <a:cxn ang="0">
                  <a:pos x="connsiteX2" y="connsiteY2"/>
                </a:cxn>
                <a:cxn ang="0">
                  <a:pos x="connsiteX3" y="connsiteY3"/>
                </a:cxn>
              </a:cxnLst>
              <a:rect l="l" t="t" r="r" b="b"/>
              <a:pathLst>
                <a:path w="632519" h="454194">
                  <a:moveTo>
                    <a:pt x="0" y="0"/>
                  </a:moveTo>
                  <a:lnTo>
                    <a:pt x="632519" y="0"/>
                  </a:lnTo>
                  <a:lnTo>
                    <a:pt x="632519" y="454195"/>
                  </a:lnTo>
                  <a:lnTo>
                    <a:pt x="0" y="454195"/>
                  </a:lnTo>
                  <a:close/>
                </a:path>
              </a:pathLst>
            </a:custGeom>
            <a:solidFill>
              <a:srgbClr val="E6E6E6"/>
            </a:solidFill>
            <a:ln w="14764" cap="flat">
              <a:noFill/>
              <a:prstDash val="solid"/>
              <a:miter/>
            </a:ln>
          </p:spPr>
          <p:txBody>
            <a:bodyPr rtlCol="0" anchor="ctr"/>
            <a:lstStyle/>
            <a:p>
              <a:endParaRPr lang="zh-CN" altLang="en-US"/>
            </a:p>
          </p:txBody>
        </p:sp>
        <p:sp>
          <p:nvSpPr>
            <p:cNvPr id="198" name="任意多边形: 形状 197">
              <a:extLst>
                <a:ext uri="{FF2B5EF4-FFF2-40B4-BE49-F238E27FC236}">
                  <a16:creationId xmlns:a16="http://schemas.microsoft.com/office/drawing/2014/main" id="{BD9FF5A0-C384-4161-BDAE-3D9209E7D5C1}"/>
                </a:ext>
              </a:extLst>
            </p:cNvPr>
            <p:cNvSpPr/>
            <p:nvPr/>
          </p:nvSpPr>
          <p:spPr>
            <a:xfrm>
              <a:off x="1512624" y="5661070"/>
              <a:ext cx="195030" cy="400000"/>
            </a:xfrm>
            <a:custGeom>
              <a:avLst/>
              <a:gdLst>
                <a:gd name="connsiteX0" fmla="*/ 0 w 195030"/>
                <a:gd name="connsiteY0" fmla="*/ 400000 h 400000"/>
                <a:gd name="connsiteX1" fmla="*/ 30437 w 195030"/>
                <a:gd name="connsiteY1" fmla="*/ 0 h 400000"/>
                <a:gd name="connsiteX2" fmla="*/ 157206 w 195030"/>
                <a:gd name="connsiteY2" fmla="*/ 19451 h 400000"/>
                <a:gd name="connsiteX3" fmla="*/ 195030 w 195030"/>
                <a:gd name="connsiteY3" fmla="*/ 172829 h 400000"/>
                <a:gd name="connsiteX4" fmla="*/ 166958 w 195030"/>
                <a:gd name="connsiteY4" fmla="*/ 400000 h 400000"/>
                <a:gd name="connsiteX5" fmla="*/ 0 w 195030"/>
                <a:gd name="connsiteY5" fmla="*/ 400000 h 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030" h="400000">
                  <a:moveTo>
                    <a:pt x="0" y="400000"/>
                  </a:moveTo>
                  <a:lnTo>
                    <a:pt x="30437" y="0"/>
                  </a:lnTo>
                  <a:lnTo>
                    <a:pt x="157206" y="19451"/>
                  </a:lnTo>
                  <a:lnTo>
                    <a:pt x="195030" y="172829"/>
                  </a:lnTo>
                  <a:lnTo>
                    <a:pt x="166958" y="400000"/>
                  </a:lnTo>
                  <a:lnTo>
                    <a:pt x="0" y="400000"/>
                  </a:lnTo>
                  <a:close/>
                </a:path>
              </a:pathLst>
            </a:custGeom>
            <a:solidFill>
              <a:srgbClr val="000000">
                <a:alpha val="8000"/>
              </a:srgbClr>
            </a:solidFill>
            <a:ln w="14764" cap="flat">
              <a:noFill/>
              <a:prstDash val="solid"/>
              <a:miter/>
            </a:ln>
          </p:spPr>
          <p:txBody>
            <a:bodyPr rtlCol="0" anchor="ctr"/>
            <a:lstStyle/>
            <a:p>
              <a:endParaRPr lang="zh-CN" altLang="en-US"/>
            </a:p>
          </p:txBody>
        </p:sp>
        <p:sp>
          <p:nvSpPr>
            <p:cNvPr id="199" name="任意多边形: 形状 198">
              <a:extLst>
                <a:ext uri="{FF2B5EF4-FFF2-40B4-BE49-F238E27FC236}">
                  <a16:creationId xmlns:a16="http://schemas.microsoft.com/office/drawing/2014/main" id="{6AA35FF1-ED99-4812-86F6-B87A33CC8E47}"/>
                </a:ext>
              </a:extLst>
            </p:cNvPr>
            <p:cNvSpPr/>
            <p:nvPr/>
          </p:nvSpPr>
          <p:spPr>
            <a:xfrm>
              <a:off x="1478937" y="6009103"/>
              <a:ext cx="128249" cy="86349"/>
            </a:xfrm>
            <a:custGeom>
              <a:avLst/>
              <a:gdLst>
                <a:gd name="connsiteX0" fmla="*/ 49496 w 128249"/>
                <a:gd name="connsiteY0" fmla="*/ 0 h 86349"/>
                <a:gd name="connsiteX1" fmla="*/ 97220 w 128249"/>
                <a:gd name="connsiteY1" fmla="*/ 40683 h 86349"/>
                <a:gd name="connsiteX2" fmla="*/ 109483 w 128249"/>
                <a:gd name="connsiteY2" fmla="*/ 85227 h 86349"/>
                <a:gd name="connsiteX3" fmla="*/ 0 w 128249"/>
                <a:gd name="connsiteY3" fmla="*/ 54343 h 86349"/>
                <a:gd name="connsiteX4" fmla="*/ 2216 w 128249"/>
                <a:gd name="connsiteY4" fmla="*/ 5048 h 86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49" h="86349">
                  <a:moveTo>
                    <a:pt x="49496" y="0"/>
                  </a:moveTo>
                  <a:cubicBezTo>
                    <a:pt x="49496" y="0"/>
                    <a:pt x="63089" y="37862"/>
                    <a:pt x="97220" y="40683"/>
                  </a:cubicBezTo>
                  <a:cubicBezTo>
                    <a:pt x="131350" y="43504"/>
                    <a:pt x="140067" y="77060"/>
                    <a:pt x="109483" y="85227"/>
                  </a:cubicBezTo>
                  <a:cubicBezTo>
                    <a:pt x="78899" y="93393"/>
                    <a:pt x="0" y="54343"/>
                    <a:pt x="0" y="54343"/>
                  </a:cubicBezTo>
                  <a:lnTo>
                    <a:pt x="2216" y="5048"/>
                  </a:lnTo>
                  <a:close/>
                </a:path>
              </a:pathLst>
            </a:custGeom>
            <a:solidFill>
              <a:srgbClr val="68E1FD"/>
            </a:solidFill>
            <a:ln w="14764" cap="flat">
              <a:noFill/>
              <a:prstDash val="solid"/>
              <a:miter/>
            </a:ln>
          </p:spPr>
          <p:txBody>
            <a:bodyPr rtlCol="0" anchor="ctr"/>
            <a:lstStyle/>
            <a:p>
              <a:endParaRPr lang="zh-CN" altLang="en-US"/>
            </a:p>
          </p:txBody>
        </p:sp>
        <p:sp>
          <p:nvSpPr>
            <p:cNvPr id="200" name="任意多边形: 形状 199">
              <a:extLst>
                <a:ext uri="{FF2B5EF4-FFF2-40B4-BE49-F238E27FC236}">
                  <a16:creationId xmlns:a16="http://schemas.microsoft.com/office/drawing/2014/main" id="{6F414E04-4D38-4382-94E2-C3436181BBE4}"/>
                </a:ext>
              </a:extLst>
            </p:cNvPr>
            <p:cNvSpPr/>
            <p:nvPr/>
          </p:nvSpPr>
          <p:spPr>
            <a:xfrm>
              <a:off x="1016826" y="4624693"/>
              <a:ext cx="733977" cy="990052"/>
            </a:xfrm>
            <a:custGeom>
              <a:avLst/>
              <a:gdLst>
                <a:gd name="connsiteX0" fmla="*/ 507766 w 733977"/>
                <a:gd name="connsiteY0" fmla="*/ 16778 h 990052"/>
                <a:gd name="connsiteX1" fmla="*/ 410398 w 733977"/>
                <a:gd name="connsiteY1" fmla="*/ 0 h 990052"/>
                <a:gd name="connsiteX2" fmla="*/ 29794 w 733977"/>
                <a:gd name="connsiteY2" fmla="*/ 111953 h 990052"/>
                <a:gd name="connsiteX3" fmla="*/ 172373 w 733977"/>
                <a:gd name="connsiteY3" fmla="*/ 978917 h 990052"/>
                <a:gd name="connsiteX4" fmla="*/ 556524 w 733977"/>
                <a:gd name="connsiteY4" fmla="*/ 990053 h 990052"/>
                <a:gd name="connsiteX5" fmla="*/ 606759 w 733977"/>
                <a:gd name="connsiteY5" fmla="*/ 604009 h 990052"/>
                <a:gd name="connsiteX6" fmla="*/ 507766 w 733977"/>
                <a:gd name="connsiteY6" fmla="*/ 16778 h 99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977" h="990052">
                  <a:moveTo>
                    <a:pt x="507766" y="16778"/>
                  </a:moveTo>
                  <a:lnTo>
                    <a:pt x="410398" y="0"/>
                  </a:lnTo>
                  <a:cubicBezTo>
                    <a:pt x="410398" y="0"/>
                    <a:pt x="86530" y="0"/>
                    <a:pt x="29794" y="111953"/>
                  </a:cubicBezTo>
                  <a:cubicBezTo>
                    <a:pt x="-26943" y="223905"/>
                    <a:pt x="-14532" y="638308"/>
                    <a:pt x="172373" y="978917"/>
                  </a:cubicBezTo>
                  <a:lnTo>
                    <a:pt x="556524" y="990053"/>
                  </a:lnTo>
                  <a:cubicBezTo>
                    <a:pt x="556524" y="990053"/>
                    <a:pt x="535247" y="739867"/>
                    <a:pt x="606759" y="604009"/>
                  </a:cubicBezTo>
                  <a:cubicBezTo>
                    <a:pt x="678270" y="468152"/>
                    <a:pt x="899895" y="178025"/>
                    <a:pt x="507766" y="16778"/>
                  </a:cubicBezTo>
                  <a:close/>
                </a:path>
              </a:pathLst>
            </a:custGeom>
            <a:solidFill>
              <a:srgbClr val="68E1FD"/>
            </a:solidFill>
            <a:ln w="14764" cap="flat">
              <a:noFill/>
              <a:prstDash val="solid"/>
              <a:miter/>
            </a:ln>
          </p:spPr>
          <p:txBody>
            <a:bodyPr rtlCol="0" anchor="ctr"/>
            <a:lstStyle/>
            <a:p>
              <a:endParaRPr lang="zh-CN" altLang="en-US"/>
            </a:p>
          </p:txBody>
        </p:sp>
        <p:sp>
          <p:nvSpPr>
            <p:cNvPr id="201" name="任意多边形: 形状 200">
              <a:extLst>
                <a:ext uri="{FF2B5EF4-FFF2-40B4-BE49-F238E27FC236}">
                  <a16:creationId xmlns:a16="http://schemas.microsoft.com/office/drawing/2014/main" id="{58489C49-BADC-48E5-98CD-14FCBEFDC23A}"/>
                </a:ext>
              </a:extLst>
            </p:cNvPr>
            <p:cNvSpPr/>
            <p:nvPr/>
          </p:nvSpPr>
          <p:spPr>
            <a:xfrm>
              <a:off x="1189199" y="5573217"/>
              <a:ext cx="394033" cy="437965"/>
            </a:xfrm>
            <a:custGeom>
              <a:avLst/>
              <a:gdLst>
                <a:gd name="connsiteX0" fmla="*/ 0 w 394033"/>
                <a:gd name="connsiteY0" fmla="*/ 30393 h 437965"/>
                <a:gd name="connsiteX1" fmla="*/ 187643 w 394033"/>
                <a:gd name="connsiteY1" fmla="*/ 2034 h 437965"/>
                <a:gd name="connsiteX2" fmla="*/ 392035 w 394033"/>
                <a:gd name="connsiteY2" fmla="*/ 153716 h 437965"/>
                <a:gd name="connsiteX3" fmla="*/ 393164 w 394033"/>
                <a:gd name="connsiteY3" fmla="*/ 198322 h 437965"/>
                <a:gd name="connsiteX4" fmla="*/ 368637 w 394033"/>
                <a:gd name="connsiteY4" fmla="*/ 437965 h 437965"/>
                <a:gd name="connsiteX5" fmla="*/ 276589 w 394033"/>
                <a:gd name="connsiteY5" fmla="*/ 437965 h 437965"/>
                <a:gd name="connsiteX6" fmla="*/ 284419 w 394033"/>
                <a:gd name="connsiteY6" fmla="*/ 213615 h 437965"/>
                <a:gd name="connsiteX7" fmla="*/ 203095 w 394033"/>
                <a:gd name="connsiteY7" fmla="*/ 125598 h 437965"/>
                <a:gd name="connsiteX8" fmla="*/ 186609 w 394033"/>
                <a:gd name="connsiteY8" fmla="*/ 126607 h 437965"/>
                <a:gd name="connsiteX9" fmla="*/ 0 w 394033"/>
                <a:gd name="connsiteY9" fmla="*/ 30393 h 43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4033" h="437965">
                  <a:moveTo>
                    <a:pt x="0" y="30393"/>
                  </a:moveTo>
                  <a:lnTo>
                    <a:pt x="187643" y="2034"/>
                  </a:lnTo>
                  <a:cubicBezTo>
                    <a:pt x="285765" y="-12800"/>
                    <a:pt x="377274" y="55111"/>
                    <a:pt x="392035" y="153716"/>
                  </a:cubicBezTo>
                  <a:cubicBezTo>
                    <a:pt x="394245" y="168481"/>
                    <a:pt x="394624" y="183463"/>
                    <a:pt x="393164" y="198322"/>
                  </a:cubicBezTo>
                  <a:lnTo>
                    <a:pt x="368637" y="437965"/>
                  </a:lnTo>
                  <a:lnTo>
                    <a:pt x="276589" y="437965"/>
                  </a:lnTo>
                  <a:lnTo>
                    <a:pt x="284419" y="213615"/>
                  </a:lnTo>
                  <a:cubicBezTo>
                    <a:pt x="286148" y="166742"/>
                    <a:pt x="249738" y="127335"/>
                    <a:pt x="203095" y="125598"/>
                  </a:cubicBezTo>
                  <a:cubicBezTo>
                    <a:pt x="197580" y="125392"/>
                    <a:pt x="192058" y="125730"/>
                    <a:pt x="186609" y="126607"/>
                  </a:cubicBezTo>
                  <a:cubicBezTo>
                    <a:pt x="106823" y="140118"/>
                    <a:pt x="7831" y="134625"/>
                    <a:pt x="0" y="30393"/>
                  </a:cubicBezTo>
                  <a:close/>
                </a:path>
              </a:pathLst>
            </a:custGeom>
            <a:solidFill>
              <a:srgbClr val="24285B"/>
            </a:solidFill>
            <a:ln w="14764" cap="flat">
              <a:noFill/>
              <a:prstDash val="solid"/>
              <a:miter/>
            </a:ln>
          </p:spPr>
          <p:txBody>
            <a:bodyPr rtlCol="0" anchor="ctr"/>
            <a:lstStyle/>
            <a:p>
              <a:endParaRPr lang="zh-CN" altLang="en-US"/>
            </a:p>
          </p:txBody>
        </p:sp>
        <p:sp>
          <p:nvSpPr>
            <p:cNvPr id="202" name="任意多边形: 形状 201">
              <a:extLst>
                <a:ext uri="{FF2B5EF4-FFF2-40B4-BE49-F238E27FC236}">
                  <a16:creationId xmlns:a16="http://schemas.microsoft.com/office/drawing/2014/main" id="{68438DB6-56C0-4BB4-B899-5CEACDB37EBA}"/>
                </a:ext>
              </a:extLst>
            </p:cNvPr>
            <p:cNvSpPr/>
            <p:nvPr/>
          </p:nvSpPr>
          <p:spPr>
            <a:xfrm>
              <a:off x="1669831" y="6009103"/>
              <a:ext cx="128296" cy="86349"/>
            </a:xfrm>
            <a:custGeom>
              <a:avLst/>
              <a:gdLst>
                <a:gd name="connsiteX0" fmla="*/ 49644 w 128296"/>
                <a:gd name="connsiteY0" fmla="*/ 0 h 86349"/>
                <a:gd name="connsiteX1" fmla="*/ 97220 w 128296"/>
                <a:gd name="connsiteY1" fmla="*/ 40683 h 86349"/>
                <a:gd name="connsiteX2" fmla="*/ 109631 w 128296"/>
                <a:gd name="connsiteY2" fmla="*/ 85227 h 86349"/>
                <a:gd name="connsiteX3" fmla="*/ 0 w 128296"/>
                <a:gd name="connsiteY3" fmla="*/ 54343 h 86349"/>
                <a:gd name="connsiteX4" fmla="*/ 2216 w 128296"/>
                <a:gd name="connsiteY4" fmla="*/ 5048 h 86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96" h="86349">
                  <a:moveTo>
                    <a:pt x="49644" y="0"/>
                  </a:moveTo>
                  <a:cubicBezTo>
                    <a:pt x="49644" y="0"/>
                    <a:pt x="63237" y="37862"/>
                    <a:pt x="97220" y="40683"/>
                  </a:cubicBezTo>
                  <a:cubicBezTo>
                    <a:pt x="131202" y="43504"/>
                    <a:pt x="140215" y="77060"/>
                    <a:pt x="109631" y="85227"/>
                  </a:cubicBezTo>
                  <a:cubicBezTo>
                    <a:pt x="79046" y="93393"/>
                    <a:pt x="0" y="54343"/>
                    <a:pt x="0" y="54343"/>
                  </a:cubicBezTo>
                  <a:lnTo>
                    <a:pt x="2216" y="5048"/>
                  </a:lnTo>
                  <a:close/>
                </a:path>
              </a:pathLst>
            </a:custGeom>
            <a:solidFill>
              <a:srgbClr val="68E1FD"/>
            </a:solidFill>
            <a:ln w="14764" cap="flat">
              <a:noFill/>
              <a:prstDash val="solid"/>
              <a:miter/>
            </a:ln>
          </p:spPr>
          <p:txBody>
            <a:bodyPr rtlCol="0" anchor="ctr"/>
            <a:lstStyle/>
            <a:p>
              <a:endParaRPr lang="zh-CN" altLang="en-US"/>
            </a:p>
          </p:txBody>
        </p:sp>
        <p:sp>
          <p:nvSpPr>
            <p:cNvPr id="215" name="任意多边形: 形状 214">
              <a:extLst>
                <a:ext uri="{FF2B5EF4-FFF2-40B4-BE49-F238E27FC236}">
                  <a16:creationId xmlns:a16="http://schemas.microsoft.com/office/drawing/2014/main" id="{52462D85-7695-4A19-BFAF-D0634E7C6E70}"/>
                </a:ext>
              </a:extLst>
            </p:cNvPr>
            <p:cNvSpPr/>
            <p:nvPr/>
          </p:nvSpPr>
          <p:spPr>
            <a:xfrm>
              <a:off x="1016774" y="4776735"/>
              <a:ext cx="484620" cy="827468"/>
            </a:xfrm>
            <a:custGeom>
              <a:avLst/>
              <a:gdLst>
                <a:gd name="connsiteX0" fmla="*/ 205373 w 484620"/>
                <a:gd name="connsiteY0" fmla="*/ 0 h 827468"/>
                <a:gd name="connsiteX1" fmla="*/ 290329 w 484620"/>
                <a:gd name="connsiteY1" fmla="*/ 197179 h 827468"/>
                <a:gd name="connsiteX2" fmla="*/ 279691 w 484620"/>
                <a:gd name="connsiteY2" fmla="*/ 256570 h 827468"/>
                <a:gd name="connsiteX3" fmla="*/ 417542 w 484620"/>
                <a:gd name="connsiteY3" fmla="*/ 740015 h 827468"/>
                <a:gd name="connsiteX4" fmla="*/ 484621 w 484620"/>
                <a:gd name="connsiteY4" fmla="*/ 816927 h 827468"/>
                <a:gd name="connsiteX5" fmla="*/ 172425 w 484620"/>
                <a:gd name="connsiteY5" fmla="*/ 827469 h 827468"/>
                <a:gd name="connsiteX6" fmla="*/ 145682 w 484620"/>
                <a:gd name="connsiteY6" fmla="*/ 774908 h 827468"/>
                <a:gd name="connsiteX7" fmla="*/ 0 w 484620"/>
                <a:gd name="connsiteY7" fmla="*/ 531552 h 82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620" h="827468">
                  <a:moveTo>
                    <a:pt x="205373" y="0"/>
                  </a:moveTo>
                  <a:cubicBezTo>
                    <a:pt x="205373" y="0"/>
                    <a:pt x="311605" y="93690"/>
                    <a:pt x="290329" y="197179"/>
                  </a:cubicBezTo>
                  <a:cubicBezTo>
                    <a:pt x="286783" y="213808"/>
                    <a:pt x="283237" y="234002"/>
                    <a:pt x="279691" y="256570"/>
                  </a:cubicBezTo>
                  <a:cubicBezTo>
                    <a:pt x="251605" y="430313"/>
                    <a:pt x="302153" y="607587"/>
                    <a:pt x="417542" y="740015"/>
                  </a:cubicBezTo>
                  <a:lnTo>
                    <a:pt x="484621" y="816927"/>
                  </a:lnTo>
                  <a:lnTo>
                    <a:pt x="172425" y="827469"/>
                  </a:lnTo>
                  <a:lnTo>
                    <a:pt x="145682" y="774908"/>
                  </a:lnTo>
                  <a:lnTo>
                    <a:pt x="0" y="531552"/>
                  </a:lnTo>
                  <a:close/>
                </a:path>
              </a:pathLst>
            </a:custGeom>
            <a:solidFill>
              <a:srgbClr val="000000">
                <a:alpha val="8000"/>
              </a:srgbClr>
            </a:solidFill>
            <a:ln w="14764" cap="flat">
              <a:noFill/>
              <a:prstDash val="solid"/>
              <a:miter/>
            </a:ln>
          </p:spPr>
          <p:txBody>
            <a:bodyPr rtlCol="0" anchor="ctr"/>
            <a:lstStyle/>
            <a:p>
              <a:endParaRPr lang="zh-CN" altLang="en-US"/>
            </a:p>
          </p:txBody>
        </p:sp>
        <p:sp>
          <p:nvSpPr>
            <p:cNvPr id="216" name="任意多边形: 形状 215">
              <a:extLst>
                <a:ext uri="{FF2B5EF4-FFF2-40B4-BE49-F238E27FC236}">
                  <a16:creationId xmlns:a16="http://schemas.microsoft.com/office/drawing/2014/main" id="{B65F3C7B-5F3B-4FEB-8260-35E3F4BAACE4}"/>
                </a:ext>
              </a:extLst>
            </p:cNvPr>
            <p:cNvSpPr/>
            <p:nvPr/>
          </p:nvSpPr>
          <p:spPr>
            <a:xfrm>
              <a:off x="1380240" y="5573212"/>
              <a:ext cx="393901" cy="437969"/>
            </a:xfrm>
            <a:custGeom>
              <a:avLst/>
              <a:gdLst>
                <a:gd name="connsiteX0" fmla="*/ 0 w 393901"/>
                <a:gd name="connsiteY0" fmla="*/ 30397 h 437969"/>
                <a:gd name="connsiteX1" fmla="*/ 187643 w 393901"/>
                <a:gd name="connsiteY1" fmla="*/ 2038 h 437969"/>
                <a:gd name="connsiteX2" fmla="*/ 391899 w 393901"/>
                <a:gd name="connsiteY2" fmla="*/ 153552 h 437969"/>
                <a:gd name="connsiteX3" fmla="*/ 393016 w 393901"/>
                <a:gd name="connsiteY3" fmla="*/ 198326 h 437969"/>
                <a:gd name="connsiteX4" fmla="*/ 368489 w 393901"/>
                <a:gd name="connsiteY4" fmla="*/ 437970 h 437969"/>
                <a:gd name="connsiteX5" fmla="*/ 276441 w 393901"/>
                <a:gd name="connsiteY5" fmla="*/ 437970 h 437969"/>
                <a:gd name="connsiteX6" fmla="*/ 284419 w 393901"/>
                <a:gd name="connsiteY6" fmla="*/ 213619 h 437969"/>
                <a:gd name="connsiteX7" fmla="*/ 203095 w 393901"/>
                <a:gd name="connsiteY7" fmla="*/ 125602 h 437969"/>
                <a:gd name="connsiteX8" fmla="*/ 186609 w 393901"/>
                <a:gd name="connsiteY8" fmla="*/ 126611 h 437969"/>
                <a:gd name="connsiteX9" fmla="*/ 0 w 393901"/>
                <a:gd name="connsiteY9" fmla="*/ 30397 h 43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3901" h="437969">
                  <a:moveTo>
                    <a:pt x="0" y="30397"/>
                  </a:moveTo>
                  <a:lnTo>
                    <a:pt x="187643" y="2038"/>
                  </a:lnTo>
                  <a:cubicBezTo>
                    <a:pt x="285681" y="-12805"/>
                    <a:pt x="377129" y="55031"/>
                    <a:pt x="391899" y="153552"/>
                  </a:cubicBezTo>
                  <a:cubicBezTo>
                    <a:pt x="394120" y="168372"/>
                    <a:pt x="394496" y="183412"/>
                    <a:pt x="393016" y="198326"/>
                  </a:cubicBezTo>
                  <a:lnTo>
                    <a:pt x="368489" y="437970"/>
                  </a:lnTo>
                  <a:lnTo>
                    <a:pt x="276441" y="437970"/>
                  </a:lnTo>
                  <a:lnTo>
                    <a:pt x="284419" y="213619"/>
                  </a:lnTo>
                  <a:cubicBezTo>
                    <a:pt x="286148" y="166746"/>
                    <a:pt x="249738" y="127339"/>
                    <a:pt x="203095" y="125602"/>
                  </a:cubicBezTo>
                  <a:cubicBezTo>
                    <a:pt x="197580" y="125396"/>
                    <a:pt x="192058" y="125734"/>
                    <a:pt x="186609" y="126611"/>
                  </a:cubicBezTo>
                  <a:cubicBezTo>
                    <a:pt x="106823" y="140122"/>
                    <a:pt x="7831" y="134629"/>
                    <a:pt x="0" y="30397"/>
                  </a:cubicBezTo>
                  <a:close/>
                </a:path>
              </a:pathLst>
            </a:custGeom>
            <a:solidFill>
              <a:srgbClr val="24285B"/>
            </a:solidFill>
            <a:ln w="14764" cap="flat">
              <a:noFill/>
              <a:prstDash val="solid"/>
              <a:miter/>
            </a:ln>
          </p:spPr>
          <p:txBody>
            <a:bodyPr rtlCol="0" anchor="ctr"/>
            <a:lstStyle/>
            <a:p>
              <a:endParaRPr lang="zh-CN" altLang="en-US"/>
            </a:p>
          </p:txBody>
        </p:sp>
        <p:sp>
          <p:nvSpPr>
            <p:cNvPr id="217" name="任意多边形: 形状 216">
              <a:extLst>
                <a:ext uri="{FF2B5EF4-FFF2-40B4-BE49-F238E27FC236}">
                  <a16:creationId xmlns:a16="http://schemas.microsoft.com/office/drawing/2014/main" id="{DA2B3E32-FD2C-4FEF-BBA5-07D1A04CDD66}"/>
                </a:ext>
              </a:extLst>
            </p:cNvPr>
            <p:cNvSpPr/>
            <p:nvPr/>
          </p:nvSpPr>
          <p:spPr>
            <a:xfrm>
              <a:off x="941027" y="4700277"/>
              <a:ext cx="506144" cy="872894"/>
            </a:xfrm>
            <a:custGeom>
              <a:avLst/>
              <a:gdLst>
                <a:gd name="connsiteX0" fmla="*/ 100126 w 506144"/>
                <a:gd name="connsiteY0" fmla="*/ 46762 h 872894"/>
                <a:gd name="connsiteX1" fmla="*/ 20784 w 506144"/>
                <a:gd name="connsiteY1" fmla="*/ 681952 h 872894"/>
                <a:gd name="connsiteX2" fmla="*/ 212860 w 506144"/>
                <a:gd name="connsiteY2" fmla="*/ 854483 h 872894"/>
                <a:gd name="connsiteX3" fmla="*/ 506144 w 506144"/>
                <a:gd name="connsiteY3" fmla="*/ 872895 h 872894"/>
                <a:gd name="connsiteX4" fmla="*/ 506144 w 506144"/>
                <a:gd name="connsiteY4" fmla="*/ 776829 h 872894"/>
                <a:gd name="connsiteX5" fmla="*/ 283632 w 506144"/>
                <a:gd name="connsiteY5" fmla="*/ 744609 h 872894"/>
                <a:gd name="connsiteX6" fmla="*/ 211409 w 506144"/>
                <a:gd name="connsiteY6" fmla="*/ 647071 h 872894"/>
                <a:gd name="connsiteX7" fmla="*/ 214190 w 506144"/>
                <a:gd name="connsiteY7" fmla="*/ 634587 h 872894"/>
                <a:gd name="connsiteX8" fmla="*/ 299294 w 506144"/>
                <a:gd name="connsiteY8" fmla="*/ 101699 h 872894"/>
                <a:gd name="connsiteX9" fmla="*/ 181268 w 506144"/>
                <a:gd name="connsiteY9" fmla="*/ 343 h 872894"/>
                <a:gd name="connsiteX10" fmla="*/ 100126 w 506144"/>
                <a:gd name="connsiteY10" fmla="*/ 46762 h 87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44" h="872894">
                  <a:moveTo>
                    <a:pt x="100126" y="46762"/>
                  </a:moveTo>
                  <a:cubicBezTo>
                    <a:pt x="29058" y="147282"/>
                    <a:pt x="-34031" y="369257"/>
                    <a:pt x="20784" y="681952"/>
                  </a:cubicBezTo>
                  <a:cubicBezTo>
                    <a:pt x="37707" y="777009"/>
                    <a:pt x="116970" y="848207"/>
                    <a:pt x="212860" y="854483"/>
                  </a:cubicBezTo>
                  <a:lnTo>
                    <a:pt x="506144" y="872895"/>
                  </a:lnTo>
                  <a:lnTo>
                    <a:pt x="506144" y="776829"/>
                  </a:lnTo>
                  <a:lnTo>
                    <a:pt x="283632" y="744609"/>
                  </a:lnTo>
                  <a:cubicBezTo>
                    <a:pt x="236886" y="737717"/>
                    <a:pt x="204551" y="694048"/>
                    <a:pt x="211409" y="647071"/>
                  </a:cubicBezTo>
                  <a:cubicBezTo>
                    <a:pt x="212026" y="642846"/>
                    <a:pt x="212956" y="638673"/>
                    <a:pt x="214190" y="634587"/>
                  </a:cubicBezTo>
                  <a:cubicBezTo>
                    <a:pt x="253343" y="504669"/>
                    <a:pt x="314069" y="269479"/>
                    <a:pt x="299294" y="101699"/>
                  </a:cubicBezTo>
                  <a:cubicBezTo>
                    <a:pt x="294553" y="40958"/>
                    <a:pt x="241711" y="-4421"/>
                    <a:pt x="181268" y="343"/>
                  </a:cubicBezTo>
                  <a:cubicBezTo>
                    <a:pt x="148694" y="2911"/>
                    <a:pt x="118952" y="19926"/>
                    <a:pt x="100126" y="46762"/>
                  </a:cubicBezTo>
                  <a:close/>
                </a:path>
              </a:pathLst>
            </a:custGeom>
            <a:solidFill>
              <a:srgbClr val="68E1FD"/>
            </a:solidFill>
            <a:ln w="14764" cap="flat">
              <a:noFill/>
              <a:prstDash val="solid"/>
              <a:miter/>
            </a:ln>
          </p:spPr>
          <p:txBody>
            <a:bodyPr rtlCol="0" anchor="ctr"/>
            <a:lstStyle/>
            <a:p>
              <a:endParaRPr lang="zh-CN" altLang="en-US"/>
            </a:p>
          </p:txBody>
        </p:sp>
        <p:sp>
          <p:nvSpPr>
            <p:cNvPr id="218" name="任意多边形: 形状 217">
              <a:extLst>
                <a:ext uri="{FF2B5EF4-FFF2-40B4-BE49-F238E27FC236}">
                  <a16:creationId xmlns:a16="http://schemas.microsoft.com/office/drawing/2014/main" id="{CE92EFD1-6371-4F69-BF6F-EC2A59325B11}"/>
                </a:ext>
              </a:extLst>
            </p:cNvPr>
            <p:cNvSpPr/>
            <p:nvPr/>
          </p:nvSpPr>
          <p:spPr>
            <a:xfrm>
              <a:off x="941027" y="4700277"/>
              <a:ext cx="506144" cy="872894"/>
            </a:xfrm>
            <a:custGeom>
              <a:avLst/>
              <a:gdLst>
                <a:gd name="connsiteX0" fmla="*/ 100126 w 506144"/>
                <a:gd name="connsiteY0" fmla="*/ 46762 h 872894"/>
                <a:gd name="connsiteX1" fmla="*/ 20784 w 506144"/>
                <a:gd name="connsiteY1" fmla="*/ 681952 h 872894"/>
                <a:gd name="connsiteX2" fmla="*/ 212860 w 506144"/>
                <a:gd name="connsiteY2" fmla="*/ 854483 h 872894"/>
                <a:gd name="connsiteX3" fmla="*/ 506144 w 506144"/>
                <a:gd name="connsiteY3" fmla="*/ 872895 h 872894"/>
                <a:gd name="connsiteX4" fmla="*/ 506144 w 506144"/>
                <a:gd name="connsiteY4" fmla="*/ 776829 h 872894"/>
                <a:gd name="connsiteX5" fmla="*/ 283632 w 506144"/>
                <a:gd name="connsiteY5" fmla="*/ 744609 h 872894"/>
                <a:gd name="connsiteX6" fmla="*/ 211409 w 506144"/>
                <a:gd name="connsiteY6" fmla="*/ 647071 h 872894"/>
                <a:gd name="connsiteX7" fmla="*/ 214190 w 506144"/>
                <a:gd name="connsiteY7" fmla="*/ 634587 h 872894"/>
                <a:gd name="connsiteX8" fmla="*/ 299294 w 506144"/>
                <a:gd name="connsiteY8" fmla="*/ 101699 h 872894"/>
                <a:gd name="connsiteX9" fmla="*/ 181268 w 506144"/>
                <a:gd name="connsiteY9" fmla="*/ 343 h 872894"/>
                <a:gd name="connsiteX10" fmla="*/ 100126 w 506144"/>
                <a:gd name="connsiteY10" fmla="*/ 46762 h 87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44" h="872894">
                  <a:moveTo>
                    <a:pt x="100126" y="46762"/>
                  </a:moveTo>
                  <a:cubicBezTo>
                    <a:pt x="29058" y="147282"/>
                    <a:pt x="-34031" y="369257"/>
                    <a:pt x="20784" y="681952"/>
                  </a:cubicBezTo>
                  <a:cubicBezTo>
                    <a:pt x="37707" y="777009"/>
                    <a:pt x="116970" y="848207"/>
                    <a:pt x="212860" y="854483"/>
                  </a:cubicBezTo>
                  <a:lnTo>
                    <a:pt x="506144" y="872895"/>
                  </a:lnTo>
                  <a:lnTo>
                    <a:pt x="506144" y="776829"/>
                  </a:lnTo>
                  <a:lnTo>
                    <a:pt x="283632" y="744609"/>
                  </a:lnTo>
                  <a:cubicBezTo>
                    <a:pt x="236886" y="737717"/>
                    <a:pt x="204551" y="694048"/>
                    <a:pt x="211409" y="647071"/>
                  </a:cubicBezTo>
                  <a:cubicBezTo>
                    <a:pt x="212026" y="642846"/>
                    <a:pt x="212956" y="638673"/>
                    <a:pt x="214190" y="634587"/>
                  </a:cubicBezTo>
                  <a:cubicBezTo>
                    <a:pt x="253343" y="504669"/>
                    <a:pt x="314069" y="269479"/>
                    <a:pt x="299294" y="101699"/>
                  </a:cubicBezTo>
                  <a:cubicBezTo>
                    <a:pt x="294553" y="40958"/>
                    <a:pt x="241711" y="-4421"/>
                    <a:pt x="181268" y="343"/>
                  </a:cubicBezTo>
                  <a:cubicBezTo>
                    <a:pt x="148694" y="2911"/>
                    <a:pt x="118952" y="19926"/>
                    <a:pt x="100126" y="46762"/>
                  </a:cubicBez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222" name="任意多边形: 形状 221">
              <a:extLst>
                <a:ext uri="{FF2B5EF4-FFF2-40B4-BE49-F238E27FC236}">
                  <a16:creationId xmlns:a16="http://schemas.microsoft.com/office/drawing/2014/main" id="{DE010944-C295-4556-B843-21025A24CDC3}"/>
                </a:ext>
              </a:extLst>
            </p:cNvPr>
            <p:cNvSpPr/>
            <p:nvPr/>
          </p:nvSpPr>
          <p:spPr>
            <a:xfrm>
              <a:off x="1447171" y="5500392"/>
              <a:ext cx="103603" cy="91193"/>
            </a:xfrm>
            <a:custGeom>
              <a:avLst/>
              <a:gdLst>
                <a:gd name="connsiteX0" fmla="*/ 0 w 103603"/>
                <a:gd name="connsiteY0" fmla="*/ 26 h 91193"/>
                <a:gd name="connsiteX1" fmla="*/ 102096 w 103603"/>
                <a:gd name="connsiteY1" fmla="*/ 59417 h 91193"/>
                <a:gd name="connsiteX2" fmla="*/ 0 w 103603"/>
                <a:gd name="connsiteY2" fmla="*/ 72928 h 91193"/>
              </a:gdLst>
              <a:ahLst/>
              <a:cxnLst>
                <a:cxn ang="0">
                  <a:pos x="connsiteX0" y="connsiteY0"/>
                </a:cxn>
                <a:cxn ang="0">
                  <a:pos x="connsiteX1" y="connsiteY1"/>
                </a:cxn>
                <a:cxn ang="0">
                  <a:pos x="connsiteX2" y="connsiteY2"/>
                </a:cxn>
              </a:cxnLst>
              <a:rect l="l" t="t" r="r" b="b"/>
              <a:pathLst>
                <a:path w="103603" h="91193">
                  <a:moveTo>
                    <a:pt x="0" y="26"/>
                  </a:moveTo>
                  <a:cubicBezTo>
                    <a:pt x="0" y="26"/>
                    <a:pt x="118200" y="-3092"/>
                    <a:pt x="102096" y="59417"/>
                  </a:cubicBezTo>
                  <a:cubicBezTo>
                    <a:pt x="85991" y="121926"/>
                    <a:pt x="0" y="72928"/>
                    <a:pt x="0" y="72928"/>
                  </a:cubicBezTo>
                  <a:close/>
                </a:path>
              </a:pathLst>
            </a:custGeom>
            <a:solidFill>
              <a:srgbClr val="F4A28C"/>
            </a:solidFill>
            <a:ln w="14764" cap="flat">
              <a:noFill/>
              <a:prstDash val="solid"/>
              <a:miter/>
            </a:ln>
          </p:spPr>
          <p:txBody>
            <a:bodyPr rtlCol="0" anchor="ctr"/>
            <a:lstStyle/>
            <a:p>
              <a:endParaRPr lang="zh-CN" altLang="en-US"/>
            </a:p>
          </p:txBody>
        </p:sp>
        <p:sp>
          <p:nvSpPr>
            <p:cNvPr id="225" name="任意多边形: 形状 224">
              <a:extLst>
                <a:ext uri="{FF2B5EF4-FFF2-40B4-BE49-F238E27FC236}">
                  <a16:creationId xmlns:a16="http://schemas.microsoft.com/office/drawing/2014/main" id="{D356610B-35AF-44EB-8464-1EE4E65060B2}"/>
                </a:ext>
              </a:extLst>
            </p:cNvPr>
            <p:cNvSpPr/>
            <p:nvPr/>
          </p:nvSpPr>
          <p:spPr>
            <a:xfrm>
              <a:off x="1365022" y="5322689"/>
              <a:ext cx="526286" cy="272902"/>
            </a:xfrm>
            <a:custGeom>
              <a:avLst/>
              <a:gdLst>
                <a:gd name="connsiteX0" fmla="*/ 478268 w 526286"/>
                <a:gd name="connsiteY0" fmla="*/ 272903 h 272902"/>
                <a:gd name="connsiteX1" fmla="*/ 526287 w 526286"/>
                <a:gd name="connsiteY1" fmla="*/ 0 h 272902"/>
                <a:gd name="connsiteX2" fmla="*/ 185722 w 526286"/>
                <a:gd name="connsiteY2" fmla="*/ 0 h 272902"/>
                <a:gd name="connsiteX3" fmla="*/ 156172 w 526286"/>
                <a:gd name="connsiteY3" fmla="*/ 232665 h 272902"/>
                <a:gd name="connsiteX4" fmla="*/ 0 w 526286"/>
                <a:gd name="connsiteY4" fmla="*/ 234892 h 272902"/>
                <a:gd name="connsiteX5" fmla="*/ 0 w 526286"/>
                <a:gd name="connsiteY5" fmla="*/ 272903 h 272902"/>
                <a:gd name="connsiteX6" fmla="*/ 478268 w 526286"/>
                <a:gd name="connsiteY6" fmla="*/ 272903 h 27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286" h="272902">
                  <a:moveTo>
                    <a:pt x="478268" y="272903"/>
                  </a:moveTo>
                  <a:lnTo>
                    <a:pt x="526287" y="0"/>
                  </a:lnTo>
                  <a:lnTo>
                    <a:pt x="185722" y="0"/>
                  </a:lnTo>
                  <a:lnTo>
                    <a:pt x="156172" y="232665"/>
                  </a:lnTo>
                  <a:lnTo>
                    <a:pt x="0" y="234892"/>
                  </a:lnTo>
                  <a:lnTo>
                    <a:pt x="0" y="272903"/>
                  </a:lnTo>
                  <a:lnTo>
                    <a:pt x="478268" y="272903"/>
                  </a:lnTo>
                  <a:close/>
                </a:path>
              </a:pathLst>
            </a:custGeom>
            <a:solidFill>
              <a:schemeClr val="accent4"/>
            </a:solidFill>
            <a:ln w="14764" cap="flat">
              <a:noFill/>
              <a:prstDash val="solid"/>
              <a:miter/>
            </a:ln>
          </p:spPr>
          <p:txBody>
            <a:bodyPr rtlCol="0" anchor="ctr"/>
            <a:lstStyle/>
            <a:p>
              <a:endParaRPr lang="zh-CN" altLang="en-US"/>
            </a:p>
          </p:txBody>
        </p:sp>
        <p:sp>
          <p:nvSpPr>
            <p:cNvPr id="226" name="任意多边形: 形状 225">
              <a:extLst>
                <a:ext uri="{FF2B5EF4-FFF2-40B4-BE49-F238E27FC236}">
                  <a16:creationId xmlns:a16="http://schemas.microsoft.com/office/drawing/2014/main" id="{AC6E843D-EAFF-4E69-B2CD-ACC4501A104D}"/>
                </a:ext>
              </a:extLst>
            </p:cNvPr>
            <p:cNvSpPr/>
            <p:nvPr/>
          </p:nvSpPr>
          <p:spPr>
            <a:xfrm>
              <a:off x="1673525" y="5419200"/>
              <a:ext cx="68260" cy="68596"/>
            </a:xfrm>
            <a:custGeom>
              <a:avLst/>
              <a:gdLst>
                <a:gd name="connsiteX0" fmla="*/ 68261 w 68260"/>
                <a:gd name="connsiteY0" fmla="*/ 34298 h 68596"/>
                <a:gd name="connsiteX1" fmla="*/ 34130 w 68260"/>
                <a:gd name="connsiteY1" fmla="*/ 68597 h 68596"/>
                <a:gd name="connsiteX2" fmla="*/ 0 w 68260"/>
                <a:gd name="connsiteY2" fmla="*/ 34298 h 68596"/>
                <a:gd name="connsiteX3" fmla="*/ 34130 w 68260"/>
                <a:gd name="connsiteY3" fmla="*/ 0 h 68596"/>
                <a:gd name="connsiteX4" fmla="*/ 68261 w 68260"/>
                <a:gd name="connsiteY4" fmla="*/ 34298 h 68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60" h="68596">
                  <a:moveTo>
                    <a:pt x="68261" y="34298"/>
                  </a:moveTo>
                  <a:cubicBezTo>
                    <a:pt x="68261" y="53241"/>
                    <a:pt x="52980" y="68597"/>
                    <a:pt x="34130" y="68597"/>
                  </a:cubicBezTo>
                  <a:cubicBezTo>
                    <a:pt x="15281" y="68597"/>
                    <a:pt x="0" y="53241"/>
                    <a:pt x="0" y="34298"/>
                  </a:cubicBezTo>
                  <a:cubicBezTo>
                    <a:pt x="0" y="15356"/>
                    <a:pt x="15281" y="0"/>
                    <a:pt x="34130" y="0"/>
                  </a:cubicBezTo>
                  <a:cubicBezTo>
                    <a:pt x="52980" y="0"/>
                    <a:pt x="68261" y="15356"/>
                    <a:pt x="68261" y="34298"/>
                  </a:cubicBezTo>
                  <a:close/>
                </a:path>
              </a:pathLst>
            </a:custGeom>
            <a:solidFill>
              <a:srgbClr val="FFFFFF"/>
            </a:solidFill>
            <a:ln w="14764" cap="flat">
              <a:noFill/>
              <a:prstDash val="solid"/>
              <a:miter/>
            </a:ln>
          </p:spPr>
          <p:txBody>
            <a:bodyPr rtlCol="0" anchor="ctr"/>
            <a:lstStyle/>
            <a:p>
              <a:endParaRPr lang="zh-CN" altLang="en-US"/>
            </a:p>
          </p:txBody>
        </p:sp>
        <p:sp>
          <p:nvSpPr>
            <p:cNvPr id="227" name="任意多边形: 形状 226">
              <a:extLst>
                <a:ext uri="{FF2B5EF4-FFF2-40B4-BE49-F238E27FC236}">
                  <a16:creationId xmlns:a16="http://schemas.microsoft.com/office/drawing/2014/main" id="{D4F7C068-E7C9-47FB-A56B-B7C68748EBE8}"/>
                </a:ext>
              </a:extLst>
            </p:cNvPr>
            <p:cNvSpPr/>
            <p:nvPr/>
          </p:nvSpPr>
          <p:spPr>
            <a:xfrm>
              <a:off x="1336335" y="4579180"/>
              <a:ext cx="277705" cy="136253"/>
            </a:xfrm>
            <a:custGeom>
              <a:avLst/>
              <a:gdLst>
                <a:gd name="connsiteX0" fmla="*/ 7410 w 277705"/>
                <a:gd name="connsiteY0" fmla="*/ 49076 h 136253"/>
                <a:gd name="connsiteX1" fmla="*/ 77592 w 277705"/>
                <a:gd name="connsiteY1" fmla="*/ 821 h 136253"/>
                <a:gd name="connsiteX2" fmla="*/ 273804 w 277705"/>
                <a:gd name="connsiteY2" fmla="*/ 104755 h 136253"/>
                <a:gd name="connsiteX3" fmla="*/ 7410 w 277705"/>
                <a:gd name="connsiteY3" fmla="*/ 49076 h 136253"/>
              </a:gdLst>
              <a:ahLst/>
              <a:cxnLst>
                <a:cxn ang="0">
                  <a:pos x="connsiteX0" y="connsiteY0"/>
                </a:cxn>
                <a:cxn ang="0">
                  <a:pos x="connsiteX1" y="connsiteY1"/>
                </a:cxn>
                <a:cxn ang="0">
                  <a:pos x="connsiteX2" y="connsiteY2"/>
                </a:cxn>
                <a:cxn ang="0">
                  <a:pos x="connsiteX3" y="connsiteY3"/>
                </a:cxn>
              </a:cxnLst>
              <a:rect l="l" t="t" r="r" b="b"/>
              <a:pathLst>
                <a:path w="277705" h="136253">
                  <a:moveTo>
                    <a:pt x="7410" y="49076"/>
                  </a:moveTo>
                  <a:cubicBezTo>
                    <a:pt x="7410" y="49076"/>
                    <a:pt x="-33664" y="5572"/>
                    <a:pt x="77592" y="821"/>
                  </a:cubicBezTo>
                  <a:cubicBezTo>
                    <a:pt x="188848" y="-3931"/>
                    <a:pt x="300104" y="9581"/>
                    <a:pt x="273804" y="104755"/>
                  </a:cubicBezTo>
                  <a:cubicBezTo>
                    <a:pt x="247505" y="199930"/>
                    <a:pt x="7410" y="49076"/>
                    <a:pt x="7410" y="49076"/>
                  </a:cubicBezTo>
                  <a:close/>
                </a:path>
              </a:pathLst>
            </a:custGeom>
            <a:solidFill>
              <a:srgbClr val="68E1FD"/>
            </a:solidFill>
            <a:ln w="14764" cap="flat">
              <a:noFill/>
              <a:prstDash val="solid"/>
              <a:miter/>
            </a:ln>
          </p:spPr>
          <p:txBody>
            <a:bodyPr rtlCol="0" anchor="ctr"/>
            <a:lstStyle/>
            <a:p>
              <a:endParaRPr lang="zh-CN" altLang="en-US"/>
            </a:p>
          </p:txBody>
        </p:sp>
        <p:sp>
          <p:nvSpPr>
            <p:cNvPr id="228" name="任意多边形: 形状 227">
              <a:extLst>
                <a:ext uri="{FF2B5EF4-FFF2-40B4-BE49-F238E27FC236}">
                  <a16:creationId xmlns:a16="http://schemas.microsoft.com/office/drawing/2014/main" id="{AA20568D-D61B-4E90-BDBB-2752A79A5041}"/>
                </a:ext>
              </a:extLst>
            </p:cNvPr>
            <p:cNvSpPr/>
            <p:nvPr/>
          </p:nvSpPr>
          <p:spPr>
            <a:xfrm>
              <a:off x="1336335" y="4579180"/>
              <a:ext cx="277705" cy="136253"/>
            </a:xfrm>
            <a:custGeom>
              <a:avLst/>
              <a:gdLst>
                <a:gd name="connsiteX0" fmla="*/ 7410 w 277705"/>
                <a:gd name="connsiteY0" fmla="*/ 49076 h 136253"/>
                <a:gd name="connsiteX1" fmla="*/ 77592 w 277705"/>
                <a:gd name="connsiteY1" fmla="*/ 821 h 136253"/>
                <a:gd name="connsiteX2" fmla="*/ 273804 w 277705"/>
                <a:gd name="connsiteY2" fmla="*/ 104755 h 136253"/>
                <a:gd name="connsiteX3" fmla="*/ 7410 w 277705"/>
                <a:gd name="connsiteY3" fmla="*/ 49076 h 136253"/>
              </a:gdLst>
              <a:ahLst/>
              <a:cxnLst>
                <a:cxn ang="0">
                  <a:pos x="connsiteX0" y="connsiteY0"/>
                </a:cxn>
                <a:cxn ang="0">
                  <a:pos x="connsiteX1" y="connsiteY1"/>
                </a:cxn>
                <a:cxn ang="0">
                  <a:pos x="connsiteX2" y="connsiteY2"/>
                </a:cxn>
                <a:cxn ang="0">
                  <a:pos x="connsiteX3" y="connsiteY3"/>
                </a:cxn>
              </a:cxnLst>
              <a:rect l="l" t="t" r="r" b="b"/>
              <a:pathLst>
                <a:path w="277705" h="136253">
                  <a:moveTo>
                    <a:pt x="7410" y="49076"/>
                  </a:moveTo>
                  <a:cubicBezTo>
                    <a:pt x="7410" y="49076"/>
                    <a:pt x="-33664" y="5572"/>
                    <a:pt x="77592" y="821"/>
                  </a:cubicBezTo>
                  <a:cubicBezTo>
                    <a:pt x="188848" y="-3931"/>
                    <a:pt x="300104" y="9581"/>
                    <a:pt x="273804" y="104755"/>
                  </a:cubicBezTo>
                  <a:cubicBezTo>
                    <a:pt x="247505" y="199930"/>
                    <a:pt x="7410" y="49076"/>
                    <a:pt x="7410" y="49076"/>
                  </a:cubicBezTo>
                  <a:close/>
                </a:path>
              </a:pathLst>
            </a:custGeom>
            <a:solidFill>
              <a:srgbClr val="FFFFFF">
                <a:alpha val="46000"/>
              </a:srgbClr>
            </a:solidFill>
            <a:ln w="14764" cap="flat">
              <a:noFill/>
              <a:prstDash val="solid"/>
              <a:miter/>
            </a:ln>
          </p:spPr>
          <p:txBody>
            <a:bodyPr rtlCol="0" anchor="ctr"/>
            <a:lstStyle/>
            <a:p>
              <a:endParaRPr lang="zh-CN" altLang="en-US"/>
            </a:p>
          </p:txBody>
        </p:sp>
        <p:sp>
          <p:nvSpPr>
            <p:cNvPr id="229" name="任意多边形: 形状 228">
              <a:extLst>
                <a:ext uri="{FF2B5EF4-FFF2-40B4-BE49-F238E27FC236}">
                  <a16:creationId xmlns:a16="http://schemas.microsoft.com/office/drawing/2014/main" id="{BC006C14-DEFF-4CFF-9E1D-2AE41B33D0D0}"/>
                </a:ext>
              </a:extLst>
            </p:cNvPr>
            <p:cNvSpPr/>
            <p:nvPr/>
          </p:nvSpPr>
          <p:spPr>
            <a:xfrm>
              <a:off x="4268611" y="3973906"/>
              <a:ext cx="148636" cy="122947"/>
            </a:xfrm>
            <a:custGeom>
              <a:avLst/>
              <a:gdLst>
                <a:gd name="connsiteX0" fmla="*/ 113620 w 148636"/>
                <a:gd name="connsiteY0" fmla="*/ 115227 h 122947"/>
                <a:gd name="connsiteX1" fmla="*/ 0 w 148636"/>
                <a:gd name="connsiteY1" fmla="*/ 2383 h 122947"/>
                <a:gd name="connsiteX2" fmla="*/ 148637 w 148636"/>
                <a:gd name="connsiteY2" fmla="*/ 122947 h 122947"/>
              </a:gdLst>
              <a:ahLst/>
              <a:cxnLst>
                <a:cxn ang="0">
                  <a:pos x="connsiteX0" y="connsiteY0"/>
                </a:cxn>
                <a:cxn ang="0">
                  <a:pos x="connsiteX1" y="connsiteY1"/>
                </a:cxn>
                <a:cxn ang="0">
                  <a:pos x="connsiteX2" y="connsiteY2"/>
                </a:cxn>
              </a:cxnLst>
              <a:rect l="l" t="t" r="r" b="b"/>
              <a:pathLst>
                <a:path w="148636" h="122947">
                  <a:moveTo>
                    <a:pt x="113620" y="115227"/>
                  </a:moveTo>
                  <a:cubicBezTo>
                    <a:pt x="113620" y="115227"/>
                    <a:pt x="20390" y="89688"/>
                    <a:pt x="0" y="2383"/>
                  </a:cubicBezTo>
                  <a:cubicBezTo>
                    <a:pt x="0" y="2383"/>
                    <a:pt x="144500" y="-27313"/>
                    <a:pt x="148637" y="122947"/>
                  </a:cubicBezTo>
                  <a:close/>
                </a:path>
              </a:pathLst>
            </a:custGeom>
            <a:solidFill>
              <a:srgbClr val="68E1FD">
                <a:alpha val="58000"/>
              </a:srgbClr>
            </a:solidFill>
            <a:ln w="14764" cap="flat">
              <a:noFill/>
              <a:prstDash val="solid"/>
              <a:miter/>
            </a:ln>
          </p:spPr>
          <p:txBody>
            <a:bodyPr rtlCol="0" anchor="ctr"/>
            <a:lstStyle/>
            <a:p>
              <a:endParaRPr lang="zh-CN" altLang="en-US"/>
            </a:p>
          </p:txBody>
        </p:sp>
        <p:sp>
          <p:nvSpPr>
            <p:cNvPr id="230" name="任意多边形: 形状 229">
              <a:extLst>
                <a:ext uri="{FF2B5EF4-FFF2-40B4-BE49-F238E27FC236}">
                  <a16:creationId xmlns:a16="http://schemas.microsoft.com/office/drawing/2014/main" id="{73941EC3-C42F-4CA1-B339-719CC4EBC91D}"/>
                </a:ext>
              </a:extLst>
            </p:cNvPr>
            <p:cNvSpPr/>
            <p:nvPr/>
          </p:nvSpPr>
          <p:spPr>
            <a:xfrm>
              <a:off x="4362182" y="3879481"/>
              <a:ext cx="97236" cy="200594"/>
            </a:xfrm>
            <a:custGeom>
              <a:avLst/>
              <a:gdLst>
                <a:gd name="connsiteX0" fmla="*/ 31427 w 97236"/>
                <a:gd name="connsiteY0" fmla="*/ 200297 h 200594"/>
                <a:gd name="connsiteX1" fmla="*/ 23596 w 97236"/>
                <a:gd name="connsiteY1" fmla="*/ 0 h 200594"/>
                <a:gd name="connsiteX2" fmla="*/ 84764 w 97236"/>
                <a:gd name="connsiteY2" fmla="*/ 200594 h 200594"/>
              </a:gdLst>
              <a:ahLst/>
              <a:cxnLst>
                <a:cxn ang="0">
                  <a:pos x="connsiteX0" y="connsiteY0"/>
                </a:cxn>
                <a:cxn ang="0">
                  <a:pos x="connsiteX1" y="connsiteY1"/>
                </a:cxn>
                <a:cxn ang="0">
                  <a:pos x="connsiteX2" y="connsiteY2"/>
                </a:cxn>
              </a:cxnLst>
              <a:rect l="l" t="t" r="r" b="b"/>
              <a:pathLst>
                <a:path w="97236" h="200594">
                  <a:moveTo>
                    <a:pt x="31427" y="200297"/>
                  </a:moveTo>
                  <a:cubicBezTo>
                    <a:pt x="31427" y="200297"/>
                    <a:pt x="-33731" y="96362"/>
                    <a:pt x="23596" y="0"/>
                  </a:cubicBezTo>
                  <a:cubicBezTo>
                    <a:pt x="23596" y="0"/>
                    <a:pt x="133522" y="70230"/>
                    <a:pt x="84764" y="200594"/>
                  </a:cubicBezTo>
                  <a:close/>
                </a:path>
              </a:pathLst>
            </a:custGeom>
            <a:solidFill>
              <a:srgbClr val="68E1FD">
                <a:alpha val="73000"/>
              </a:srgbClr>
            </a:solidFill>
            <a:ln w="14764" cap="flat">
              <a:noFill/>
              <a:prstDash val="solid"/>
              <a:miter/>
            </a:ln>
          </p:spPr>
          <p:txBody>
            <a:bodyPr rtlCol="0" anchor="ctr"/>
            <a:lstStyle/>
            <a:p>
              <a:endParaRPr lang="zh-CN" altLang="en-US"/>
            </a:p>
          </p:txBody>
        </p:sp>
        <p:sp>
          <p:nvSpPr>
            <p:cNvPr id="231" name="任意多边形: 形状 230">
              <a:extLst>
                <a:ext uri="{FF2B5EF4-FFF2-40B4-BE49-F238E27FC236}">
                  <a16:creationId xmlns:a16="http://schemas.microsoft.com/office/drawing/2014/main" id="{32DC334F-F193-4819-AA27-C1BDF2CEFD80}"/>
                </a:ext>
              </a:extLst>
            </p:cNvPr>
            <p:cNvSpPr/>
            <p:nvPr/>
          </p:nvSpPr>
          <p:spPr>
            <a:xfrm>
              <a:off x="4410452" y="3949860"/>
              <a:ext cx="140314" cy="130363"/>
            </a:xfrm>
            <a:custGeom>
              <a:avLst/>
              <a:gdLst>
                <a:gd name="connsiteX0" fmla="*/ 0 w 140314"/>
                <a:gd name="connsiteY0" fmla="*/ 130067 h 130363"/>
                <a:gd name="connsiteX1" fmla="*/ 138442 w 140314"/>
                <a:gd name="connsiteY1" fmla="*/ 0 h 130363"/>
                <a:gd name="connsiteX2" fmla="*/ 71068 w 140314"/>
                <a:gd name="connsiteY2" fmla="*/ 130364 h 130363"/>
              </a:gdLst>
              <a:ahLst/>
              <a:cxnLst>
                <a:cxn ang="0">
                  <a:pos x="connsiteX0" y="connsiteY0"/>
                </a:cxn>
                <a:cxn ang="0">
                  <a:pos x="connsiteX1" y="connsiteY1"/>
                </a:cxn>
                <a:cxn ang="0">
                  <a:pos x="connsiteX2" y="connsiteY2"/>
                </a:cxn>
              </a:cxnLst>
              <a:rect l="l" t="t" r="r" b="b"/>
              <a:pathLst>
                <a:path w="140314" h="130363">
                  <a:moveTo>
                    <a:pt x="0" y="130067"/>
                  </a:moveTo>
                  <a:cubicBezTo>
                    <a:pt x="0" y="130067"/>
                    <a:pt x="34426" y="20787"/>
                    <a:pt x="138442" y="0"/>
                  </a:cubicBezTo>
                  <a:cubicBezTo>
                    <a:pt x="138442" y="0"/>
                    <a:pt x="157945" y="70973"/>
                    <a:pt x="71068" y="130364"/>
                  </a:cubicBezTo>
                  <a:close/>
                </a:path>
              </a:pathLst>
            </a:custGeom>
            <a:solidFill>
              <a:srgbClr val="68E1FD"/>
            </a:solidFill>
            <a:ln w="14764" cap="flat">
              <a:noFill/>
              <a:prstDash val="solid"/>
              <a:miter/>
            </a:ln>
          </p:spPr>
          <p:txBody>
            <a:bodyPr rtlCol="0" anchor="ctr"/>
            <a:lstStyle/>
            <a:p>
              <a:endParaRPr lang="zh-CN" altLang="en-US"/>
            </a:p>
          </p:txBody>
        </p:sp>
        <p:sp>
          <p:nvSpPr>
            <p:cNvPr id="232" name="任意多边形: 形状 231">
              <a:extLst>
                <a:ext uri="{FF2B5EF4-FFF2-40B4-BE49-F238E27FC236}">
                  <a16:creationId xmlns:a16="http://schemas.microsoft.com/office/drawing/2014/main" id="{0DAA960A-FCB9-404F-A545-BFAE617247C2}"/>
                </a:ext>
              </a:extLst>
            </p:cNvPr>
            <p:cNvSpPr/>
            <p:nvPr/>
          </p:nvSpPr>
          <p:spPr>
            <a:xfrm>
              <a:off x="4342782" y="4077402"/>
              <a:ext cx="155581" cy="130512"/>
            </a:xfrm>
            <a:custGeom>
              <a:avLst/>
              <a:gdLst>
                <a:gd name="connsiteX0" fmla="*/ 0 w 155581"/>
                <a:gd name="connsiteY0" fmla="*/ 0 h 130512"/>
                <a:gd name="connsiteX1" fmla="*/ 18912 w 155581"/>
                <a:gd name="connsiteY1" fmla="*/ 130067 h 130512"/>
                <a:gd name="connsiteX2" fmla="*/ 137999 w 155581"/>
                <a:gd name="connsiteY2" fmla="*/ 130512 h 130512"/>
                <a:gd name="connsiteX3" fmla="*/ 155581 w 155581"/>
                <a:gd name="connsiteY3" fmla="*/ 742 h 130512"/>
                <a:gd name="connsiteX4" fmla="*/ 0 w 155581"/>
                <a:gd name="connsiteY4" fmla="*/ 0 h 130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81" h="130512">
                  <a:moveTo>
                    <a:pt x="0" y="0"/>
                  </a:moveTo>
                  <a:lnTo>
                    <a:pt x="18912" y="130067"/>
                  </a:lnTo>
                  <a:lnTo>
                    <a:pt x="137999" y="130512"/>
                  </a:lnTo>
                  <a:lnTo>
                    <a:pt x="155581" y="742"/>
                  </a:lnTo>
                  <a:lnTo>
                    <a:pt x="0" y="0"/>
                  </a:lnTo>
                  <a:close/>
                </a:path>
              </a:pathLst>
            </a:custGeom>
            <a:solidFill>
              <a:srgbClr val="24285B"/>
            </a:solidFill>
            <a:ln w="14764" cap="flat">
              <a:noFill/>
              <a:prstDash val="solid"/>
              <a:miter/>
            </a:ln>
          </p:spPr>
          <p:txBody>
            <a:bodyPr rtlCol="0" anchor="ctr"/>
            <a:lstStyle/>
            <a:p>
              <a:endParaRPr lang="zh-CN" altLang="en-US"/>
            </a:p>
          </p:txBody>
        </p:sp>
      </p:grpSp>
      <p:sp>
        <p:nvSpPr>
          <p:cNvPr id="89" name="文本框 88">
            <a:extLst>
              <a:ext uri="{FF2B5EF4-FFF2-40B4-BE49-F238E27FC236}">
                <a16:creationId xmlns:a16="http://schemas.microsoft.com/office/drawing/2014/main" id="{CB5D3EF0-B8BC-478D-A594-5A3E78AFA463}"/>
              </a:ext>
            </a:extLst>
          </p:cNvPr>
          <p:cNvSpPr txBox="1"/>
          <p:nvPr/>
        </p:nvSpPr>
        <p:spPr>
          <a:xfrm>
            <a:off x="5823831" y="2274356"/>
            <a:ext cx="4782219" cy="2946063"/>
          </a:xfrm>
          <a:prstGeom prst="rect">
            <a:avLst/>
          </a:prstGeom>
          <a:noFill/>
        </p:spPr>
        <p:txBody>
          <a:bodyPr wrap="square" rtlCol="0">
            <a:spAutoFit/>
          </a:bodyPr>
          <a:lstStyle/>
          <a:p>
            <a:pPr algn="just">
              <a:lnSpc>
                <a:spcPct val="130000"/>
              </a:lnSpc>
            </a:pPr>
            <a:r>
              <a:rPr lang="zh-CN" altLang="en-US" sz="1600" dirty="0">
                <a:solidFill>
                  <a:schemeClr val="bg1"/>
                </a:solidFill>
                <a:latin typeface="+mn-ea"/>
              </a:rPr>
              <a:t>          淘</a:t>
            </a:r>
            <a:r>
              <a:rPr lang="zh-CN" altLang="zh-CN" sz="1600" dirty="0">
                <a:solidFill>
                  <a:schemeClr val="bg1"/>
                </a:solidFill>
                <a:latin typeface="+mn-ea"/>
              </a:rPr>
              <a:t>宝网是亚太地区较大的网络零售、商圈，由阿里巴巴集团在</a:t>
            </a:r>
            <a:r>
              <a:rPr lang="en-US" altLang="zh-CN" sz="1600" dirty="0">
                <a:solidFill>
                  <a:schemeClr val="bg1"/>
                </a:solidFill>
                <a:latin typeface="+mn-ea"/>
              </a:rPr>
              <a:t>2003</a:t>
            </a:r>
            <a:r>
              <a:rPr lang="zh-CN" altLang="zh-CN" sz="1600" dirty="0">
                <a:solidFill>
                  <a:schemeClr val="bg1"/>
                </a:solidFill>
                <a:latin typeface="+mn-ea"/>
              </a:rPr>
              <a:t>年</a:t>
            </a:r>
            <a:r>
              <a:rPr lang="en-US" altLang="zh-CN" sz="1600" dirty="0">
                <a:solidFill>
                  <a:schemeClr val="bg1"/>
                </a:solidFill>
                <a:latin typeface="+mn-ea"/>
              </a:rPr>
              <a:t>5</a:t>
            </a:r>
            <a:r>
              <a:rPr lang="zh-CN" altLang="zh-CN" sz="1600" dirty="0">
                <a:solidFill>
                  <a:schemeClr val="bg1"/>
                </a:solidFill>
                <a:latin typeface="+mn-ea"/>
              </a:rPr>
              <a:t>月创立，，是中国深受欢迎的网购零售平台，拥有近</a:t>
            </a:r>
            <a:r>
              <a:rPr lang="en-US" altLang="zh-CN" sz="1600" dirty="0">
                <a:solidFill>
                  <a:schemeClr val="bg1"/>
                </a:solidFill>
                <a:latin typeface="+mn-ea"/>
              </a:rPr>
              <a:t>5</a:t>
            </a:r>
            <a:r>
              <a:rPr lang="zh-CN" altLang="zh-CN" sz="1600" dirty="0">
                <a:solidFill>
                  <a:schemeClr val="bg1"/>
                </a:solidFill>
                <a:latin typeface="+mn-ea"/>
              </a:rPr>
              <a:t>亿的注册用户数，每天有超过</a:t>
            </a:r>
            <a:r>
              <a:rPr lang="en-US" altLang="zh-CN" sz="1600" dirty="0">
                <a:solidFill>
                  <a:schemeClr val="bg1"/>
                </a:solidFill>
                <a:latin typeface="+mn-ea"/>
              </a:rPr>
              <a:t>6000</a:t>
            </a:r>
            <a:r>
              <a:rPr lang="zh-CN" altLang="zh-CN" sz="1600" dirty="0">
                <a:solidFill>
                  <a:schemeClr val="bg1"/>
                </a:solidFill>
                <a:latin typeface="+mn-ea"/>
              </a:rPr>
              <a:t>万的固定访客，同时每天的在线商品数已经超过了</a:t>
            </a:r>
            <a:r>
              <a:rPr lang="en-US" altLang="zh-CN" sz="1600" dirty="0">
                <a:solidFill>
                  <a:schemeClr val="bg1"/>
                </a:solidFill>
                <a:latin typeface="+mn-ea"/>
              </a:rPr>
              <a:t>8</a:t>
            </a:r>
            <a:r>
              <a:rPr lang="zh-CN" altLang="zh-CN" sz="1600" dirty="0">
                <a:solidFill>
                  <a:schemeClr val="bg1"/>
                </a:solidFill>
                <a:latin typeface="+mn-ea"/>
              </a:rPr>
              <a:t>亿件，平均每分钟售出</a:t>
            </a:r>
            <a:r>
              <a:rPr lang="en-US" altLang="zh-CN" sz="1600" dirty="0">
                <a:solidFill>
                  <a:schemeClr val="bg1"/>
                </a:solidFill>
                <a:latin typeface="+mn-ea"/>
              </a:rPr>
              <a:t>4.8</a:t>
            </a:r>
            <a:r>
              <a:rPr lang="zh-CN" altLang="zh-CN" sz="1600" dirty="0">
                <a:solidFill>
                  <a:schemeClr val="bg1"/>
                </a:solidFill>
                <a:latin typeface="+mn-ea"/>
              </a:rPr>
              <a:t>万件商品。</a:t>
            </a:r>
            <a:endParaRPr lang="en-US" altLang="zh-CN" sz="1600" dirty="0">
              <a:solidFill>
                <a:schemeClr val="bg1"/>
              </a:solidFill>
              <a:latin typeface="+mn-ea"/>
            </a:endParaRPr>
          </a:p>
          <a:p>
            <a:pPr algn="just">
              <a:lnSpc>
                <a:spcPct val="130000"/>
              </a:lnSpc>
            </a:pPr>
            <a:r>
              <a:rPr lang="en-US" altLang="zh-CN" sz="1600" dirty="0">
                <a:solidFill>
                  <a:schemeClr val="bg1"/>
                </a:solidFill>
                <a:latin typeface="+mn-ea"/>
              </a:rPr>
              <a:t>           </a:t>
            </a:r>
            <a:r>
              <a:rPr lang="zh-CN" altLang="zh-CN" sz="1600" dirty="0">
                <a:solidFill>
                  <a:schemeClr val="bg1"/>
                </a:solidFill>
                <a:latin typeface="+mn-ea"/>
              </a:rPr>
              <a:t>随着淘宝网规模的扩大和用户数量的增加，淘宝也从单一的</a:t>
            </a:r>
            <a:r>
              <a:rPr lang="en-US" altLang="zh-CN" sz="1600" dirty="0">
                <a:solidFill>
                  <a:schemeClr val="bg1"/>
                </a:solidFill>
                <a:latin typeface="+mn-ea"/>
              </a:rPr>
              <a:t>C2C</a:t>
            </a:r>
            <a:r>
              <a:rPr lang="zh-CN" altLang="zh-CN" sz="1600" dirty="0">
                <a:solidFill>
                  <a:schemeClr val="bg1"/>
                </a:solidFill>
                <a:latin typeface="+mn-ea"/>
              </a:rPr>
              <a:t>网络集市变成了包括</a:t>
            </a:r>
            <a:r>
              <a:rPr lang="en-US" altLang="zh-CN" sz="1600" dirty="0">
                <a:solidFill>
                  <a:schemeClr val="bg1"/>
                </a:solidFill>
                <a:latin typeface="+mn-ea"/>
              </a:rPr>
              <a:t>C2C</a:t>
            </a:r>
            <a:r>
              <a:rPr lang="zh-CN" altLang="zh-CN" sz="1600" dirty="0">
                <a:solidFill>
                  <a:schemeClr val="bg1"/>
                </a:solidFill>
                <a:latin typeface="+mn-ea"/>
              </a:rPr>
              <a:t>、分销、拍卖、直供、众筹、定制等等多种电子商务模式在内的综合性零售商圈。</a:t>
            </a:r>
            <a:endParaRPr lang="zh-CN" altLang="en-US" sz="1600" dirty="0">
              <a:solidFill>
                <a:schemeClr val="bg1"/>
              </a:solidFill>
              <a:latin typeface="+mn-ea"/>
            </a:endParaRPr>
          </a:p>
        </p:txBody>
      </p:sp>
    </p:spTree>
    <p:extLst>
      <p:ext uri="{BB962C8B-B14F-4D97-AF65-F5344CB8AC3E}">
        <p14:creationId xmlns:p14="http://schemas.microsoft.com/office/powerpoint/2010/main" val="157914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75FC5"/>
            </a:gs>
            <a:gs pos="100000">
              <a:srgbClr val="0F30A9"/>
            </a:gs>
          </a:gsLst>
          <a:lin ang="2700000" scaled="1"/>
        </a:gradFill>
        <a:effectLst/>
      </p:bgPr>
    </p:bg>
    <p:spTree>
      <p:nvGrpSpPr>
        <p:cNvPr id="1" name=""/>
        <p:cNvGrpSpPr/>
        <p:nvPr/>
      </p:nvGrpSpPr>
      <p:grpSpPr>
        <a:xfrm>
          <a:off x="0" y="0"/>
          <a:ext cx="0" cy="0"/>
          <a:chOff x="0" y="0"/>
          <a:chExt cx="0" cy="0"/>
        </a:xfrm>
      </p:grpSpPr>
      <p:sp>
        <p:nvSpPr>
          <p:cNvPr id="32" name="任意多边形: 形状 31">
            <a:extLst>
              <a:ext uri="{FF2B5EF4-FFF2-40B4-BE49-F238E27FC236}">
                <a16:creationId xmlns:a16="http://schemas.microsoft.com/office/drawing/2014/main" id="{0D987BA6-ACAB-44B4-983A-C3378071394A}"/>
              </a:ext>
            </a:extLst>
          </p:cNvPr>
          <p:cNvSpPr/>
          <p:nvPr/>
        </p:nvSpPr>
        <p:spPr>
          <a:xfrm>
            <a:off x="289367" y="1737474"/>
            <a:ext cx="11065397" cy="3383051"/>
          </a:xfrm>
          <a:custGeom>
            <a:avLst/>
            <a:gdLst>
              <a:gd name="connsiteX0" fmla="*/ 10638802 w 11065397"/>
              <a:gd name="connsiteY0" fmla="*/ 293882 h 3383051"/>
              <a:gd name="connsiteX1" fmla="*/ 10540417 w 11065397"/>
              <a:gd name="connsiteY1" fmla="*/ 392267 h 3383051"/>
              <a:gd name="connsiteX2" fmla="*/ 10638802 w 11065397"/>
              <a:gd name="connsiteY2" fmla="*/ 490652 h 3383051"/>
              <a:gd name="connsiteX3" fmla="*/ 10737187 w 11065397"/>
              <a:gd name="connsiteY3" fmla="*/ 392267 h 3383051"/>
              <a:gd name="connsiteX4" fmla="*/ 10638802 w 11065397"/>
              <a:gd name="connsiteY4" fmla="*/ 293882 h 3383051"/>
              <a:gd name="connsiteX5" fmla="*/ 198382 w 11065397"/>
              <a:gd name="connsiteY5" fmla="*/ 0 h 3383051"/>
              <a:gd name="connsiteX6" fmla="*/ 10867015 w 11065397"/>
              <a:gd name="connsiteY6" fmla="*/ 0 h 3383051"/>
              <a:gd name="connsiteX7" fmla="*/ 11065397 w 11065397"/>
              <a:gd name="connsiteY7" fmla="*/ 198382 h 3383051"/>
              <a:gd name="connsiteX8" fmla="*/ 11065397 w 11065397"/>
              <a:gd name="connsiteY8" fmla="*/ 3184669 h 3383051"/>
              <a:gd name="connsiteX9" fmla="*/ 10867015 w 11065397"/>
              <a:gd name="connsiteY9" fmla="*/ 3383051 h 3383051"/>
              <a:gd name="connsiteX10" fmla="*/ 198382 w 11065397"/>
              <a:gd name="connsiteY10" fmla="*/ 3383051 h 3383051"/>
              <a:gd name="connsiteX11" fmla="*/ 0 w 11065397"/>
              <a:gd name="connsiteY11" fmla="*/ 3184669 h 3383051"/>
              <a:gd name="connsiteX12" fmla="*/ 0 w 11065397"/>
              <a:gd name="connsiteY12" fmla="*/ 198382 h 3383051"/>
              <a:gd name="connsiteX13" fmla="*/ 198382 w 11065397"/>
              <a:gd name="connsiteY13" fmla="*/ 0 h 338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65397" h="3383051">
                <a:moveTo>
                  <a:pt x="10638802" y="293882"/>
                </a:moveTo>
                <a:cubicBezTo>
                  <a:pt x="10584465" y="293882"/>
                  <a:pt x="10540417" y="337930"/>
                  <a:pt x="10540417" y="392267"/>
                </a:cubicBezTo>
                <a:cubicBezTo>
                  <a:pt x="10540417" y="446604"/>
                  <a:pt x="10584465" y="490652"/>
                  <a:pt x="10638802" y="490652"/>
                </a:cubicBezTo>
                <a:cubicBezTo>
                  <a:pt x="10693139" y="490652"/>
                  <a:pt x="10737187" y="446604"/>
                  <a:pt x="10737187" y="392267"/>
                </a:cubicBezTo>
                <a:cubicBezTo>
                  <a:pt x="10737187" y="337930"/>
                  <a:pt x="10693139" y="293882"/>
                  <a:pt x="10638802" y="293882"/>
                </a:cubicBezTo>
                <a:close/>
                <a:moveTo>
                  <a:pt x="198382" y="0"/>
                </a:moveTo>
                <a:lnTo>
                  <a:pt x="10867015" y="0"/>
                </a:lnTo>
                <a:cubicBezTo>
                  <a:pt x="10976578" y="0"/>
                  <a:pt x="11065397" y="88819"/>
                  <a:pt x="11065397" y="198382"/>
                </a:cubicBezTo>
                <a:lnTo>
                  <a:pt x="11065397" y="3184669"/>
                </a:lnTo>
                <a:cubicBezTo>
                  <a:pt x="11065397" y="3294232"/>
                  <a:pt x="10976578" y="3383051"/>
                  <a:pt x="10867015" y="3383051"/>
                </a:cubicBezTo>
                <a:lnTo>
                  <a:pt x="198382" y="3383051"/>
                </a:lnTo>
                <a:cubicBezTo>
                  <a:pt x="88819" y="3383051"/>
                  <a:pt x="0" y="3294232"/>
                  <a:pt x="0" y="3184669"/>
                </a:cubicBezTo>
                <a:lnTo>
                  <a:pt x="0" y="198382"/>
                </a:lnTo>
                <a:cubicBezTo>
                  <a:pt x="0" y="88819"/>
                  <a:pt x="88819" y="0"/>
                  <a:pt x="198382" y="0"/>
                </a:cubicBezTo>
                <a:close/>
              </a:path>
            </a:pathLst>
          </a:custGeom>
          <a:gradFill>
            <a:gsLst>
              <a:gs pos="20000">
                <a:schemeClr val="bg1">
                  <a:alpha val="0"/>
                </a:schemeClr>
              </a:gs>
              <a:gs pos="100000">
                <a:schemeClr val="bg1">
                  <a:alpha val="45000"/>
                </a:schemeClr>
              </a:gs>
            </a:gsLst>
            <a:lin ang="0" scaled="1"/>
          </a:gradFill>
          <a:ln w="15875">
            <a:gradFill flip="none" rotWithShape="1">
              <a:gsLst>
                <a:gs pos="44000">
                  <a:schemeClr val="bg1">
                    <a:alpha val="0"/>
                  </a:schemeClr>
                </a:gs>
                <a:gs pos="100000">
                  <a:schemeClr val="bg1"/>
                </a:gs>
              </a:gsLst>
              <a:lin ang="0" scaled="1"/>
              <a:tileRect/>
            </a:gradFill>
          </a:ln>
          <a:scene3d>
            <a:camera prst="orthographicFront"/>
            <a:lightRig rig="contrasting" dir="t">
              <a:rot lat="0" lon="0" rev="7200000"/>
            </a:lightRig>
          </a:scene3d>
          <a:sp3d>
            <a:bevelT w="825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accent1"/>
              </a:solidFill>
            </a:endParaRPr>
          </a:p>
        </p:txBody>
      </p:sp>
      <p:sp>
        <p:nvSpPr>
          <p:cNvPr id="89" name="文本框 88">
            <a:extLst>
              <a:ext uri="{FF2B5EF4-FFF2-40B4-BE49-F238E27FC236}">
                <a16:creationId xmlns:a16="http://schemas.microsoft.com/office/drawing/2014/main" id="{98840BDF-F090-43E3-A2F2-11F5AC2E5ABC}"/>
              </a:ext>
            </a:extLst>
          </p:cNvPr>
          <p:cNvSpPr txBox="1"/>
          <p:nvPr/>
        </p:nvSpPr>
        <p:spPr>
          <a:xfrm>
            <a:off x="5546884" y="3821352"/>
            <a:ext cx="5024716" cy="923330"/>
          </a:xfrm>
          <a:prstGeom prst="rect">
            <a:avLst/>
          </a:prstGeom>
          <a:noFill/>
        </p:spPr>
        <p:txBody>
          <a:bodyPr wrap="square">
            <a:spAutoFit/>
          </a:bodyPr>
          <a:lstStyle/>
          <a:p>
            <a:pPr>
              <a:defRPr/>
            </a:pPr>
            <a:r>
              <a:rPr lang="zh-CN" altLang="zh-CN" sz="5400" dirty="0">
                <a:solidFill>
                  <a:schemeClr val="bg1"/>
                </a:solidFill>
                <a:ea typeface="思源黑体 CN Medium" panose="020B0600000000000000" pitchFamily="34" charset="-122"/>
              </a:rPr>
              <a:t>应用场景及难题</a:t>
            </a:r>
            <a:endParaRPr lang="zh-CN" altLang="en-US" sz="5400" dirty="0">
              <a:solidFill>
                <a:schemeClr val="bg1"/>
              </a:solidFill>
              <a:latin typeface="思源黑体 CN Medium" panose="020B0600000000000000" pitchFamily="34" charset="-122"/>
              <a:ea typeface="思源黑体 CN Medium" panose="020B0600000000000000" pitchFamily="34" charset="-122"/>
            </a:endParaRPr>
          </a:p>
        </p:txBody>
      </p:sp>
      <p:sp>
        <p:nvSpPr>
          <p:cNvPr id="90" name="文本框 89">
            <a:extLst>
              <a:ext uri="{FF2B5EF4-FFF2-40B4-BE49-F238E27FC236}">
                <a16:creationId xmlns:a16="http://schemas.microsoft.com/office/drawing/2014/main" id="{F8340706-A871-4CEA-A8B0-6E58A71B3124}"/>
              </a:ext>
            </a:extLst>
          </p:cNvPr>
          <p:cNvSpPr txBox="1"/>
          <p:nvPr/>
        </p:nvSpPr>
        <p:spPr>
          <a:xfrm>
            <a:off x="3811550" y="1932529"/>
            <a:ext cx="7131825" cy="1862048"/>
          </a:xfrm>
          <a:prstGeom prst="rect">
            <a:avLst/>
          </a:prstGeom>
          <a:noFill/>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sz="5000">
                <a:gradFill flip="none" rotWithShape="1">
                  <a:gsLst>
                    <a:gs pos="0">
                      <a:srgbClr val="075FC5"/>
                    </a:gs>
                    <a:gs pos="68000">
                      <a:srgbClr val="4198E1"/>
                    </a:gs>
                  </a:gsLst>
                  <a:lin ang="16200000" scaled="1"/>
                  <a:tileRect/>
                </a:gradFill>
                <a:latin typeface="优设标题黑" panose="00000500000000000000" pitchFamily="2" charset="-122"/>
                <a:ea typeface="优设标题黑" panose="000005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dirty="0">
                <a:gradFill flip="none" rotWithShape="1">
                  <a:gsLst>
                    <a:gs pos="0">
                      <a:schemeClr val="bg1">
                        <a:alpha val="0"/>
                      </a:schemeClr>
                    </a:gs>
                    <a:gs pos="100000">
                      <a:schemeClr val="bg1"/>
                    </a:gs>
                  </a:gsLst>
                  <a:lin ang="0" scaled="1"/>
                  <a:tileRect/>
                </a:gradFill>
                <a:latin typeface="+mj-lt"/>
                <a:ea typeface="+mn-ea"/>
              </a:rPr>
              <a:t>PART TWO</a:t>
            </a:r>
            <a:endParaRPr lang="zh-CN" altLang="en-US" sz="11500" dirty="0">
              <a:gradFill flip="none" rotWithShape="1">
                <a:gsLst>
                  <a:gs pos="0">
                    <a:schemeClr val="bg1">
                      <a:alpha val="0"/>
                    </a:schemeClr>
                  </a:gs>
                  <a:gs pos="100000">
                    <a:schemeClr val="bg1"/>
                  </a:gs>
                </a:gsLst>
                <a:lin ang="0" scaled="1"/>
                <a:tileRect/>
              </a:gradFill>
              <a:latin typeface="+mj-lt"/>
              <a:ea typeface="+mn-ea"/>
            </a:endParaRPr>
          </a:p>
        </p:txBody>
      </p:sp>
      <p:sp>
        <p:nvSpPr>
          <p:cNvPr id="30" name="矩形: 圆角 29">
            <a:extLst>
              <a:ext uri="{FF2B5EF4-FFF2-40B4-BE49-F238E27FC236}">
                <a16:creationId xmlns:a16="http://schemas.microsoft.com/office/drawing/2014/main" id="{A06484D4-FC0E-47B5-A0ED-6C83530EF82F}"/>
              </a:ext>
            </a:extLst>
          </p:cNvPr>
          <p:cNvSpPr/>
          <p:nvPr/>
        </p:nvSpPr>
        <p:spPr>
          <a:xfrm rot="7816528">
            <a:off x="-6270708" y="4023458"/>
            <a:ext cx="12246622" cy="2194135"/>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1" name="矩形: 圆角 30">
            <a:extLst>
              <a:ext uri="{FF2B5EF4-FFF2-40B4-BE49-F238E27FC236}">
                <a16:creationId xmlns:a16="http://schemas.microsoft.com/office/drawing/2014/main" id="{2E898131-2E9D-44E7-9E17-38704D7AA8B1}"/>
              </a:ext>
            </a:extLst>
          </p:cNvPr>
          <p:cNvSpPr/>
          <p:nvPr/>
        </p:nvSpPr>
        <p:spPr>
          <a:xfrm rot="7816528">
            <a:off x="-5286076" y="8336334"/>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3" name="矩形: 圆角 32">
            <a:extLst>
              <a:ext uri="{FF2B5EF4-FFF2-40B4-BE49-F238E27FC236}">
                <a16:creationId xmlns:a16="http://schemas.microsoft.com/office/drawing/2014/main" id="{92A682D3-DD65-45E8-833F-D96F2E6F5B16}"/>
              </a:ext>
            </a:extLst>
          </p:cNvPr>
          <p:cNvSpPr/>
          <p:nvPr/>
        </p:nvSpPr>
        <p:spPr>
          <a:xfrm rot="7816528">
            <a:off x="4683585" y="6035501"/>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grpSp>
        <p:nvGrpSpPr>
          <p:cNvPr id="88" name="组合 87">
            <a:extLst>
              <a:ext uri="{FF2B5EF4-FFF2-40B4-BE49-F238E27FC236}">
                <a16:creationId xmlns:a16="http://schemas.microsoft.com/office/drawing/2014/main" id="{CF5085C6-BD8D-4EB7-9ADA-5BD4013A47DA}"/>
              </a:ext>
            </a:extLst>
          </p:cNvPr>
          <p:cNvGrpSpPr/>
          <p:nvPr/>
        </p:nvGrpSpPr>
        <p:grpSpPr>
          <a:xfrm>
            <a:off x="1229361" y="1322123"/>
            <a:ext cx="3047596" cy="4708620"/>
            <a:chOff x="1409135" y="1549079"/>
            <a:chExt cx="2867821" cy="4430863"/>
          </a:xfrm>
        </p:grpSpPr>
        <p:sp>
          <p:nvSpPr>
            <p:cNvPr id="43" name="任意多边形: 形状 42">
              <a:extLst>
                <a:ext uri="{FF2B5EF4-FFF2-40B4-BE49-F238E27FC236}">
                  <a16:creationId xmlns:a16="http://schemas.microsoft.com/office/drawing/2014/main" id="{487C85D8-5CD3-4B97-AF63-9B7DA16C12BB}"/>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F6ECF39B-2BB8-4A4C-86D8-C1BDA9F01866}"/>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2A33DCC8-C27A-4FA7-8715-074C6AF5CD56}"/>
                </a:ext>
              </a:extLst>
            </p:cNvPr>
            <p:cNvSpPr/>
            <p:nvPr/>
          </p:nvSpPr>
          <p:spPr>
            <a:xfrm flipH="1">
              <a:off x="2481428" y="1645831"/>
              <a:ext cx="282872" cy="423452"/>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8162E8C4-AA86-4378-8DFB-6A9FEDEFED25}"/>
                </a:ext>
              </a:extLst>
            </p:cNvPr>
            <p:cNvSpPr/>
            <p:nvPr/>
          </p:nvSpPr>
          <p:spPr>
            <a:xfrm flipH="1">
              <a:off x="1409135" y="5564744"/>
              <a:ext cx="2181607" cy="415198"/>
            </a:xfrm>
            <a:custGeom>
              <a:avLst/>
              <a:gdLst>
                <a:gd name="connsiteX0" fmla="*/ 2181608 w 2181607"/>
                <a:gd name="connsiteY0" fmla="*/ 207599 h 415198"/>
                <a:gd name="connsiteX1" fmla="*/ 1090804 w 2181607"/>
                <a:gd name="connsiteY1" fmla="*/ 415198 h 415198"/>
                <a:gd name="connsiteX2" fmla="*/ 0 w 2181607"/>
                <a:gd name="connsiteY2" fmla="*/ 207599 h 415198"/>
                <a:gd name="connsiteX3" fmla="*/ 1090804 w 2181607"/>
                <a:gd name="connsiteY3" fmla="*/ 0 h 415198"/>
                <a:gd name="connsiteX4" fmla="*/ 2181608 w 2181607"/>
                <a:gd name="connsiteY4" fmla="*/ 207599 h 41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607" h="415198">
                  <a:moveTo>
                    <a:pt x="2181608" y="207599"/>
                  </a:moveTo>
                  <a:cubicBezTo>
                    <a:pt x="2181608" y="322253"/>
                    <a:pt x="1693239" y="415198"/>
                    <a:pt x="1090804" y="415198"/>
                  </a:cubicBezTo>
                  <a:cubicBezTo>
                    <a:pt x="488370" y="415198"/>
                    <a:pt x="0" y="322253"/>
                    <a:pt x="0" y="207599"/>
                  </a:cubicBezTo>
                  <a:cubicBezTo>
                    <a:pt x="0" y="92945"/>
                    <a:pt x="488370" y="0"/>
                    <a:pt x="1090804" y="0"/>
                  </a:cubicBezTo>
                  <a:cubicBezTo>
                    <a:pt x="1693239" y="0"/>
                    <a:pt x="2181608" y="92945"/>
                    <a:pt x="2181608" y="207599"/>
                  </a:cubicBezTo>
                  <a:close/>
                </a:path>
              </a:pathLst>
            </a:custGeom>
            <a:solidFill>
              <a:srgbClr val="E6E6E6">
                <a:alpha val="22000"/>
              </a:srgbClr>
            </a:solidFill>
            <a:ln w="19217"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63CA38C0-23E8-435B-91AE-E171F845A474}"/>
                </a:ext>
              </a:extLst>
            </p:cNvPr>
            <p:cNvSpPr/>
            <p:nvPr/>
          </p:nvSpPr>
          <p:spPr>
            <a:xfrm flipH="1">
              <a:off x="2228921" y="5419192"/>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D60A1950-81DC-4BF0-8B5D-064AC78E1A95}"/>
                </a:ext>
              </a:extLst>
            </p:cNvPr>
            <p:cNvSpPr/>
            <p:nvPr/>
          </p:nvSpPr>
          <p:spPr>
            <a:xfrm flipH="1">
              <a:off x="2337982" y="1846516"/>
              <a:ext cx="264093" cy="538713"/>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6E3CE68-EC4B-4A85-AC74-F6CC6EDD3271}"/>
                </a:ext>
              </a:extLst>
            </p:cNvPr>
            <p:cNvSpPr/>
            <p:nvPr/>
          </p:nvSpPr>
          <p:spPr>
            <a:xfrm flipH="1">
              <a:off x="1539609" y="2115945"/>
              <a:ext cx="1499310" cy="1959844"/>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981E4A36-E22D-4C1A-810C-1B159E519615}"/>
                </a:ext>
              </a:extLst>
            </p:cNvPr>
            <p:cNvSpPr/>
            <p:nvPr/>
          </p:nvSpPr>
          <p:spPr>
            <a:xfrm flipH="1">
              <a:off x="1671113" y="2650624"/>
              <a:ext cx="1254683" cy="1424586"/>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34A721AC-F803-49C0-B27F-4719709B5553}"/>
                </a:ext>
              </a:extLst>
            </p:cNvPr>
            <p:cNvSpPr/>
            <p:nvPr/>
          </p:nvSpPr>
          <p:spPr>
            <a:xfrm flipH="1">
              <a:off x="2703636" y="2813572"/>
              <a:ext cx="706300" cy="903462"/>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A2DE2465-0E90-4F48-AB9A-88EE29E3D4F3}"/>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123C2FBA-59F8-4DE1-B246-B6AA2AFE76D5}"/>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6E77D565-1AC7-4F2E-B8CC-A11761D3E0F0}"/>
                </a:ext>
              </a:extLst>
            </p:cNvPr>
            <p:cNvSpPr/>
            <p:nvPr/>
          </p:nvSpPr>
          <p:spPr>
            <a:xfrm flipH="1">
              <a:off x="1921742" y="3998472"/>
              <a:ext cx="1249177" cy="1275748"/>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rgbClr val="24285B"/>
            </a:solidFill>
            <a:ln w="19217"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BD84CE3F-69FB-48EB-BB27-A4F2CCA51D5C}"/>
                </a:ext>
              </a:extLst>
            </p:cNvPr>
            <p:cNvSpPr/>
            <p:nvPr/>
          </p:nvSpPr>
          <p:spPr>
            <a:xfrm flipH="1">
              <a:off x="1921165" y="4076563"/>
              <a:ext cx="737914" cy="140815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rgbClr val="24285B"/>
            </a:solidFill>
            <a:ln w="19217"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CDCE1EC4-D0F7-44C6-A683-9F1CFDF6679F}"/>
                </a:ext>
              </a:extLst>
            </p:cNvPr>
            <p:cNvSpPr/>
            <p:nvPr/>
          </p:nvSpPr>
          <p:spPr>
            <a:xfrm flipH="1">
              <a:off x="2465702" y="1549079"/>
              <a:ext cx="386848" cy="394782"/>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585F3086-0453-4A34-8F3D-891FC0CCABCD}"/>
                </a:ext>
              </a:extLst>
            </p:cNvPr>
            <p:cNvSpPr/>
            <p:nvPr/>
          </p:nvSpPr>
          <p:spPr>
            <a:xfrm flipH="1">
              <a:off x="2529348" y="1839828"/>
              <a:ext cx="74074" cy="95410"/>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4A803318-3753-4373-9B66-07B720196BF9}"/>
                </a:ext>
              </a:extLst>
            </p:cNvPr>
            <p:cNvSpPr/>
            <p:nvPr/>
          </p:nvSpPr>
          <p:spPr>
            <a:xfrm flipH="1">
              <a:off x="2704405" y="3314900"/>
              <a:ext cx="706300" cy="402134"/>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38B132C5-F08B-4F4C-B44F-FB649F1F3CAF}"/>
                </a:ext>
              </a:extLst>
            </p:cNvPr>
            <p:cNvSpPr/>
            <p:nvPr/>
          </p:nvSpPr>
          <p:spPr>
            <a:xfrm flipH="1">
              <a:off x="2613616" y="3265311"/>
              <a:ext cx="250052" cy="197733"/>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42F2398C-D3FC-4C35-8F10-AA3CEB4AFA23}"/>
                </a:ext>
              </a:extLst>
            </p:cNvPr>
            <p:cNvSpPr/>
            <p:nvPr/>
          </p:nvSpPr>
          <p:spPr>
            <a:xfrm flipH="1">
              <a:off x="2690556" y="5209853"/>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90D0505C-FF19-448C-9A55-83D997A4D3E6}"/>
                </a:ext>
              </a:extLst>
            </p:cNvPr>
            <p:cNvSpPr/>
            <p:nvPr/>
          </p:nvSpPr>
          <p:spPr>
            <a:xfrm flipH="1">
              <a:off x="2734026" y="1859467"/>
              <a:ext cx="76190" cy="106119"/>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006E3A5E-2D08-4D9C-8815-7B669A929B63}"/>
                </a:ext>
              </a:extLst>
            </p:cNvPr>
            <p:cNvSpPr/>
            <p:nvPr/>
          </p:nvSpPr>
          <p:spPr>
            <a:xfrm flipH="1">
              <a:off x="2520323" y="1972931"/>
              <a:ext cx="80406" cy="170873"/>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C22F7CEA-3387-4772-BFD4-0449D0A07C38}"/>
                </a:ext>
              </a:extLst>
            </p:cNvPr>
            <p:cNvSpPr/>
            <p:nvPr/>
          </p:nvSpPr>
          <p:spPr>
            <a:xfrm flipH="1">
              <a:off x="3038897" y="2920078"/>
              <a:ext cx="287752" cy="271386"/>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3B0FB7DF-747A-4CB4-BB36-91F0398EE46D}"/>
                </a:ext>
              </a:extLst>
            </p:cNvPr>
            <p:cNvSpPr/>
            <p:nvPr/>
          </p:nvSpPr>
          <p:spPr>
            <a:xfrm flipH="1">
              <a:off x="3409936" y="3324451"/>
              <a:ext cx="133104" cy="230794"/>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42A2F500-1BE2-40C3-A9A6-D08312C43FC2}"/>
                </a:ext>
              </a:extLst>
            </p:cNvPr>
            <p:cNvSpPr/>
            <p:nvPr/>
          </p:nvSpPr>
          <p:spPr>
            <a:xfrm flipH="1">
              <a:off x="3995058" y="3148299"/>
              <a:ext cx="281898" cy="266421"/>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7C143FF7-6DFC-481F-8470-CA816C942F62}"/>
                </a:ext>
              </a:extLst>
            </p:cNvPr>
            <p:cNvSpPr/>
            <p:nvPr/>
          </p:nvSpPr>
          <p:spPr>
            <a:xfrm flipH="1">
              <a:off x="2359333" y="2173765"/>
              <a:ext cx="512414" cy="221284"/>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92326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1" y="0"/>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应用场景及难题</a:t>
            </a:r>
            <a:endParaRPr lang="zh-CN" altLang="en-US" sz="2400" dirty="0">
              <a:gradFill>
                <a:gsLst>
                  <a:gs pos="0">
                    <a:srgbClr val="075FC5"/>
                  </a:gs>
                  <a:gs pos="100000">
                    <a:srgbClr val="0F30A9"/>
                  </a:gs>
                </a:gsLst>
                <a:lin ang="2700000" scaled="1"/>
              </a:gradFill>
              <a:ea typeface="思源黑体 CN Medium" panose="020B0600000000000000" pitchFamily="34" charset="-122"/>
            </a:endParaRPr>
          </a:p>
        </p:txBody>
      </p:sp>
      <p:sp>
        <p:nvSpPr>
          <p:cNvPr id="2" name="矩形 1">
            <a:extLst>
              <a:ext uri="{FF2B5EF4-FFF2-40B4-BE49-F238E27FC236}">
                <a16:creationId xmlns:a16="http://schemas.microsoft.com/office/drawing/2014/main" id="{48660327-CBBA-448D-A50E-09E4BA56E5FA}"/>
              </a:ext>
            </a:extLst>
          </p:cNvPr>
          <p:cNvSpPr/>
          <p:nvPr/>
        </p:nvSpPr>
        <p:spPr>
          <a:xfrm>
            <a:off x="666692" y="1599016"/>
            <a:ext cx="13116680" cy="4509075"/>
          </a:xfrm>
          <a:prstGeom prst="rect">
            <a:avLst/>
          </a:prstGeom>
          <a:solidFill>
            <a:schemeClr val="bg1"/>
          </a:solidFill>
          <a:ln>
            <a:gradFill flip="none" rotWithShape="1">
              <a:gsLst>
                <a:gs pos="0">
                  <a:schemeClr val="accent1">
                    <a:lumMod val="5000"/>
                    <a:lumOff val="95000"/>
                  </a:schemeClr>
                </a:gs>
                <a:gs pos="100000">
                  <a:schemeClr val="accent1"/>
                </a:gs>
              </a:gsLst>
              <a:lin ang="10800000" scaled="1"/>
              <a:tileRect/>
            </a:gradFill>
          </a:ln>
          <a:effectLst>
            <a:outerShdw blurRad="381000" dist="38100" dir="10800000" sx="99000" sy="99000" algn="r" rotWithShape="0">
              <a:schemeClr val="accent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grpSp>
        <p:nvGrpSpPr>
          <p:cNvPr id="5" name="组合 4">
            <a:extLst>
              <a:ext uri="{FF2B5EF4-FFF2-40B4-BE49-F238E27FC236}">
                <a16:creationId xmlns:a16="http://schemas.microsoft.com/office/drawing/2014/main" id="{94A8388F-2331-4F38-A122-D82010152B7F}"/>
              </a:ext>
            </a:extLst>
          </p:cNvPr>
          <p:cNvGrpSpPr/>
          <p:nvPr/>
        </p:nvGrpSpPr>
        <p:grpSpPr>
          <a:xfrm>
            <a:off x="1131368" y="2408607"/>
            <a:ext cx="8020856" cy="788100"/>
            <a:chOff x="1255397" y="2150729"/>
            <a:chExt cx="8020856" cy="788100"/>
          </a:xfrm>
        </p:grpSpPr>
        <p:sp>
          <p:nvSpPr>
            <p:cNvPr id="123" name="矩形: 圆顶角 122">
              <a:extLst>
                <a:ext uri="{FF2B5EF4-FFF2-40B4-BE49-F238E27FC236}">
                  <a16:creationId xmlns:a16="http://schemas.microsoft.com/office/drawing/2014/main" id="{6621CEB9-BFB2-411B-A5F5-968BE7943BDC}"/>
                </a:ext>
              </a:extLst>
            </p:cNvPr>
            <p:cNvSpPr/>
            <p:nvPr/>
          </p:nvSpPr>
          <p:spPr>
            <a:xfrm rot="16200000">
              <a:off x="2427557" y="983225"/>
              <a:ext cx="783444" cy="3127763"/>
            </a:xfrm>
            <a:prstGeom prst="round2SameRect">
              <a:avLst/>
            </a:prstGeom>
            <a:gradFill flip="none" rotWithShape="0">
              <a:gsLst>
                <a:gs pos="0">
                  <a:schemeClr val="accent2"/>
                </a:gs>
                <a:gs pos="100000">
                  <a:schemeClr val="accent1"/>
                </a:gs>
              </a:gsLst>
              <a:path path="circle">
                <a:fillToRect r="100000" b="100000"/>
              </a:path>
              <a:tileRect l="-100000" t="-100000"/>
            </a:gradFill>
            <a:ln>
              <a:noFill/>
            </a:ln>
            <a:effectLst>
              <a:outerShdw blurRad="190500" dist="114300" dir="2700000" sx="98000" sy="98000" algn="tl"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圆角 123">
              <a:extLst>
                <a:ext uri="{FF2B5EF4-FFF2-40B4-BE49-F238E27FC236}">
                  <a16:creationId xmlns:a16="http://schemas.microsoft.com/office/drawing/2014/main" id="{8C8DEF87-BED1-4BAF-BD9E-9F18C5C063F9}"/>
                </a:ext>
              </a:extLst>
            </p:cNvPr>
            <p:cNvSpPr/>
            <p:nvPr/>
          </p:nvSpPr>
          <p:spPr>
            <a:xfrm>
              <a:off x="4377880" y="2150729"/>
              <a:ext cx="4898373" cy="788100"/>
            </a:xfrm>
            <a:prstGeom prst="roundRect">
              <a:avLst>
                <a:gd name="adj" fmla="val 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30" name="文本框 129">
              <a:extLst>
                <a:ext uri="{FF2B5EF4-FFF2-40B4-BE49-F238E27FC236}">
                  <a16:creationId xmlns:a16="http://schemas.microsoft.com/office/drawing/2014/main" id="{989554C7-3F88-4924-BDB5-4C500100611C}"/>
                </a:ext>
              </a:extLst>
            </p:cNvPr>
            <p:cNvSpPr txBox="1"/>
            <p:nvPr/>
          </p:nvSpPr>
          <p:spPr>
            <a:xfrm>
              <a:off x="1320401" y="2240540"/>
              <a:ext cx="2898636" cy="646331"/>
            </a:xfrm>
            <a:prstGeom prst="rect">
              <a:avLst/>
            </a:prstGeom>
            <a:noFill/>
          </p:spPr>
          <p:txBody>
            <a:bodyPr wrap="square" rtlCol="0">
              <a:spAutoFit/>
            </a:bodyPr>
            <a:lstStyle/>
            <a:p>
              <a:pPr algn="ctr"/>
              <a:r>
                <a:rPr lang="zh-CN" altLang="zh-CN" dirty="0">
                  <a:solidFill>
                    <a:schemeClr val="bg1"/>
                  </a:solidFill>
                  <a:latin typeface="+mj-ea"/>
                  <a:ea typeface="+mj-ea"/>
                </a:rPr>
                <a:t>维护海量数据、处理海量订单、客户客服聊天</a:t>
              </a:r>
              <a:endParaRPr lang="zh-CN" altLang="en-US" dirty="0">
                <a:solidFill>
                  <a:schemeClr val="bg1"/>
                </a:solidFill>
                <a:latin typeface="+mj-ea"/>
                <a:ea typeface="+mj-ea"/>
              </a:endParaRPr>
            </a:p>
          </p:txBody>
        </p:sp>
        <p:sp>
          <p:nvSpPr>
            <p:cNvPr id="139" name="TextBox 4">
              <a:extLst>
                <a:ext uri="{FF2B5EF4-FFF2-40B4-BE49-F238E27FC236}">
                  <a16:creationId xmlns:a16="http://schemas.microsoft.com/office/drawing/2014/main" id="{EAC8C52F-1F2A-4D73-A46E-E3D479D2027C}"/>
                </a:ext>
              </a:extLst>
            </p:cNvPr>
            <p:cNvSpPr txBox="1">
              <a:spLocks noChangeArrowheads="1"/>
            </p:cNvSpPr>
            <p:nvPr/>
          </p:nvSpPr>
          <p:spPr bwMode="auto">
            <a:xfrm>
              <a:off x="4542004" y="2150729"/>
              <a:ext cx="3657779"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zh-CN" sz="1600" dirty="0">
                  <a:solidFill>
                    <a:schemeClr val="tx1">
                      <a:lumMod val="75000"/>
                      <a:lumOff val="25000"/>
                    </a:schemeClr>
                  </a:solidFill>
                  <a:latin typeface="+mn-lt"/>
                  <a:ea typeface="+mn-ea"/>
                </a:rPr>
                <a:t>高性能，高并发，巨大规模的数据存储</a:t>
              </a:r>
              <a:endParaRPr lang="en-US" altLang="zh-CN" sz="1600" dirty="0">
                <a:solidFill>
                  <a:schemeClr val="tx1">
                    <a:lumMod val="75000"/>
                    <a:lumOff val="25000"/>
                  </a:schemeClr>
                </a:solidFill>
                <a:latin typeface="+mn-lt"/>
                <a:ea typeface="+mn-ea"/>
                <a:sym typeface="思源黑体" panose="020B0400000000000000" pitchFamily="34" charset="-122"/>
              </a:endParaRPr>
            </a:p>
          </p:txBody>
        </p:sp>
      </p:grpSp>
      <p:grpSp>
        <p:nvGrpSpPr>
          <p:cNvPr id="4" name="组合 3">
            <a:extLst>
              <a:ext uri="{FF2B5EF4-FFF2-40B4-BE49-F238E27FC236}">
                <a16:creationId xmlns:a16="http://schemas.microsoft.com/office/drawing/2014/main" id="{237195F5-B6DE-45E4-8537-AD5B65BAFD43}"/>
              </a:ext>
            </a:extLst>
          </p:cNvPr>
          <p:cNvGrpSpPr/>
          <p:nvPr/>
        </p:nvGrpSpPr>
        <p:grpSpPr>
          <a:xfrm>
            <a:off x="1106796" y="3608029"/>
            <a:ext cx="8036221" cy="860978"/>
            <a:chOff x="1266016" y="3031128"/>
            <a:chExt cx="8036221" cy="814739"/>
          </a:xfrm>
        </p:grpSpPr>
        <p:sp>
          <p:nvSpPr>
            <p:cNvPr id="152" name="矩形: 圆顶角 151">
              <a:extLst>
                <a:ext uri="{FF2B5EF4-FFF2-40B4-BE49-F238E27FC236}">
                  <a16:creationId xmlns:a16="http://schemas.microsoft.com/office/drawing/2014/main" id="{276A3731-209B-4761-8441-B96A70241BA5}"/>
                </a:ext>
              </a:extLst>
            </p:cNvPr>
            <p:cNvSpPr/>
            <p:nvPr/>
          </p:nvSpPr>
          <p:spPr>
            <a:xfrm rot="16200000">
              <a:off x="3300071" y="1039321"/>
              <a:ext cx="772491" cy="4840602"/>
            </a:xfrm>
            <a:prstGeom prst="round2SameRect">
              <a:avLst/>
            </a:prstGeom>
            <a:gradFill flip="none" rotWithShape="0">
              <a:gsLst>
                <a:gs pos="0">
                  <a:schemeClr val="accent2"/>
                </a:gs>
                <a:gs pos="100000">
                  <a:schemeClr val="accent1"/>
                </a:gs>
              </a:gsLst>
              <a:path path="circle">
                <a:fillToRect r="100000" b="100000"/>
              </a:path>
              <a:tileRect l="-100000" t="-100000"/>
            </a:gradFill>
            <a:ln>
              <a:noFill/>
            </a:ln>
            <a:effectLst>
              <a:outerShdw blurRad="190500" dist="114300" dir="2700000" sx="98000" sy="98000" algn="tl"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圆角 152">
              <a:extLst>
                <a:ext uri="{FF2B5EF4-FFF2-40B4-BE49-F238E27FC236}">
                  <a16:creationId xmlns:a16="http://schemas.microsoft.com/office/drawing/2014/main" id="{D7CC6D5A-FB2F-4A6B-82EA-D4AEC1664309}"/>
                </a:ext>
              </a:extLst>
            </p:cNvPr>
            <p:cNvSpPr/>
            <p:nvPr/>
          </p:nvSpPr>
          <p:spPr>
            <a:xfrm>
              <a:off x="6124748" y="3031128"/>
              <a:ext cx="3177489" cy="788100"/>
            </a:xfrm>
            <a:prstGeom prst="roundRect">
              <a:avLst>
                <a:gd name="adj" fmla="val 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54" name="文本框 153">
              <a:extLst>
                <a:ext uri="{FF2B5EF4-FFF2-40B4-BE49-F238E27FC236}">
                  <a16:creationId xmlns:a16="http://schemas.microsoft.com/office/drawing/2014/main" id="{15197AD6-9D86-41CF-A84E-2EBC27B2CEAB}"/>
                </a:ext>
              </a:extLst>
            </p:cNvPr>
            <p:cNvSpPr txBox="1"/>
            <p:nvPr/>
          </p:nvSpPr>
          <p:spPr>
            <a:xfrm>
              <a:off x="1320400" y="3199536"/>
              <a:ext cx="4672911" cy="646331"/>
            </a:xfrm>
            <a:prstGeom prst="rect">
              <a:avLst/>
            </a:prstGeom>
            <a:noFill/>
          </p:spPr>
          <p:txBody>
            <a:bodyPr wrap="square" rtlCol="0">
              <a:spAutoFit/>
            </a:bodyPr>
            <a:lstStyle/>
            <a:p>
              <a:pPr algn="ctr"/>
              <a:r>
                <a:rPr lang="zh-CN" altLang="zh-CN" dirty="0">
                  <a:solidFill>
                    <a:schemeClr val="bg1"/>
                  </a:solidFill>
                  <a:latin typeface="+mj-ea"/>
                  <a:ea typeface="+mj-ea"/>
                </a:rPr>
                <a:t>每逢打折促销的购物节，活跃客户量和订单数将会剧增，服务器负载和压力更会变大</a:t>
              </a:r>
              <a:endParaRPr lang="zh-CN" altLang="en-US" dirty="0">
                <a:solidFill>
                  <a:schemeClr val="bg1"/>
                </a:solidFill>
                <a:latin typeface="+mj-ea"/>
                <a:ea typeface="+mj-ea"/>
              </a:endParaRPr>
            </a:p>
          </p:txBody>
        </p:sp>
        <p:sp>
          <p:nvSpPr>
            <p:cNvPr id="155" name="TextBox 4">
              <a:extLst>
                <a:ext uri="{FF2B5EF4-FFF2-40B4-BE49-F238E27FC236}">
                  <a16:creationId xmlns:a16="http://schemas.microsoft.com/office/drawing/2014/main" id="{4B69CB14-3956-4FCA-8FDD-F77A36E13E3F}"/>
                </a:ext>
              </a:extLst>
            </p:cNvPr>
            <p:cNvSpPr txBox="1">
              <a:spLocks noChangeArrowheads="1"/>
            </p:cNvSpPr>
            <p:nvPr/>
          </p:nvSpPr>
          <p:spPr bwMode="auto">
            <a:xfrm>
              <a:off x="6288111" y="3266006"/>
              <a:ext cx="2678075"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zh-CN" sz="1600" dirty="0">
                  <a:solidFill>
                    <a:schemeClr val="tx1">
                      <a:lumMod val="75000"/>
                      <a:lumOff val="25000"/>
                    </a:schemeClr>
                  </a:solidFill>
                  <a:latin typeface="+mn-lt"/>
                  <a:ea typeface="+mn-ea"/>
                </a:rPr>
                <a:t>具备高可扩展性</a:t>
              </a:r>
              <a:r>
                <a:rPr lang="en-US" altLang="zh-CN" sz="1600" dirty="0">
                  <a:solidFill>
                    <a:schemeClr val="tx1">
                      <a:lumMod val="75000"/>
                      <a:lumOff val="25000"/>
                    </a:schemeClr>
                  </a:solidFill>
                  <a:latin typeface="+mn-lt"/>
                  <a:ea typeface="+mn-ea"/>
                </a:rPr>
                <a:t>,</a:t>
              </a:r>
              <a:r>
                <a:rPr lang="zh-CN" altLang="zh-CN" sz="1600" dirty="0">
                  <a:solidFill>
                    <a:schemeClr val="tx1">
                      <a:lumMod val="75000"/>
                      <a:lumOff val="25000"/>
                    </a:schemeClr>
                  </a:solidFill>
                  <a:latin typeface="+mn-lt"/>
                  <a:ea typeface="+mn-ea"/>
                </a:rPr>
                <a:t>高可伸缩性</a:t>
              </a:r>
              <a:endParaRPr lang="en-US" altLang="zh-CN" sz="1600" dirty="0">
                <a:solidFill>
                  <a:schemeClr val="tx1">
                    <a:lumMod val="75000"/>
                    <a:lumOff val="25000"/>
                  </a:schemeClr>
                </a:solidFill>
                <a:latin typeface="+mn-lt"/>
                <a:ea typeface="+mn-ea"/>
                <a:sym typeface="思源黑体" panose="020B0400000000000000" pitchFamily="34" charset="-122"/>
              </a:endParaRPr>
            </a:p>
          </p:txBody>
        </p:sp>
      </p:grpSp>
      <p:grpSp>
        <p:nvGrpSpPr>
          <p:cNvPr id="3" name="组合 2">
            <a:extLst>
              <a:ext uri="{FF2B5EF4-FFF2-40B4-BE49-F238E27FC236}">
                <a16:creationId xmlns:a16="http://schemas.microsoft.com/office/drawing/2014/main" id="{8EEDC358-BA2E-4AF9-A69E-5B3AAF039D22}"/>
              </a:ext>
            </a:extLst>
          </p:cNvPr>
          <p:cNvGrpSpPr/>
          <p:nvPr/>
        </p:nvGrpSpPr>
        <p:grpSpPr>
          <a:xfrm>
            <a:off x="1106344" y="4873538"/>
            <a:ext cx="7763895" cy="788877"/>
            <a:chOff x="1255396" y="4067944"/>
            <a:chExt cx="7763895" cy="788877"/>
          </a:xfrm>
        </p:grpSpPr>
        <p:sp>
          <p:nvSpPr>
            <p:cNvPr id="156" name="矩形: 圆顶角 155">
              <a:extLst>
                <a:ext uri="{FF2B5EF4-FFF2-40B4-BE49-F238E27FC236}">
                  <a16:creationId xmlns:a16="http://schemas.microsoft.com/office/drawing/2014/main" id="{9E6FB848-217C-4BD0-9198-FAB9ED08AAEE}"/>
                </a:ext>
              </a:extLst>
            </p:cNvPr>
            <p:cNvSpPr/>
            <p:nvPr/>
          </p:nvSpPr>
          <p:spPr>
            <a:xfrm rot="16200000">
              <a:off x="2541856" y="2786917"/>
              <a:ext cx="783444" cy="3356364"/>
            </a:xfrm>
            <a:prstGeom prst="round2SameRect">
              <a:avLst/>
            </a:prstGeom>
            <a:gradFill flip="none" rotWithShape="0">
              <a:gsLst>
                <a:gs pos="0">
                  <a:schemeClr val="accent2"/>
                </a:gs>
                <a:gs pos="100000">
                  <a:schemeClr val="accent1"/>
                </a:gs>
              </a:gsLst>
              <a:path path="circle">
                <a:fillToRect r="100000" b="100000"/>
              </a:path>
              <a:tileRect l="-100000" t="-100000"/>
            </a:gradFill>
            <a:ln>
              <a:noFill/>
            </a:ln>
            <a:effectLst>
              <a:outerShdw blurRad="190500" dist="114300" dir="2700000" sx="98000" sy="98000" algn="tl"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圆角 156">
              <a:extLst>
                <a:ext uri="{FF2B5EF4-FFF2-40B4-BE49-F238E27FC236}">
                  <a16:creationId xmlns:a16="http://schemas.microsoft.com/office/drawing/2014/main" id="{8F250BBB-1620-488E-B357-3715FEC91A2C}"/>
                </a:ext>
              </a:extLst>
            </p:cNvPr>
            <p:cNvSpPr/>
            <p:nvPr/>
          </p:nvSpPr>
          <p:spPr>
            <a:xfrm>
              <a:off x="4610818" y="4067944"/>
              <a:ext cx="4408473" cy="788100"/>
            </a:xfrm>
            <a:prstGeom prst="roundRect">
              <a:avLst>
                <a:gd name="adj" fmla="val 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58" name="文本框 157">
              <a:extLst>
                <a:ext uri="{FF2B5EF4-FFF2-40B4-BE49-F238E27FC236}">
                  <a16:creationId xmlns:a16="http://schemas.microsoft.com/office/drawing/2014/main" id="{B3DD57B3-0630-4B9E-9A74-C44EF45B7B86}"/>
                </a:ext>
              </a:extLst>
            </p:cNvPr>
            <p:cNvSpPr txBox="1"/>
            <p:nvPr/>
          </p:nvSpPr>
          <p:spPr>
            <a:xfrm>
              <a:off x="1320401" y="4158532"/>
              <a:ext cx="2669245" cy="646331"/>
            </a:xfrm>
            <a:prstGeom prst="rect">
              <a:avLst/>
            </a:prstGeom>
            <a:noFill/>
          </p:spPr>
          <p:txBody>
            <a:bodyPr wrap="square" rtlCol="0">
              <a:spAutoFit/>
            </a:bodyPr>
            <a:lstStyle/>
            <a:p>
              <a:pPr algn="ctr"/>
              <a:r>
                <a:rPr lang="zh-CN" altLang="zh-CN" dirty="0">
                  <a:solidFill>
                    <a:schemeClr val="bg1"/>
                  </a:solidFill>
                  <a:latin typeface="+mj-ea"/>
                  <a:ea typeface="+mj-ea"/>
                </a:rPr>
                <a:t>为了用户操作的舒适性和便捷性</a:t>
              </a:r>
              <a:endParaRPr lang="zh-CN" altLang="en-US" dirty="0">
                <a:solidFill>
                  <a:schemeClr val="bg1"/>
                </a:solidFill>
                <a:latin typeface="+mj-ea"/>
                <a:ea typeface="+mj-ea"/>
              </a:endParaRPr>
            </a:p>
          </p:txBody>
        </p:sp>
        <p:sp>
          <p:nvSpPr>
            <p:cNvPr id="159" name="TextBox 4">
              <a:extLst>
                <a:ext uri="{FF2B5EF4-FFF2-40B4-BE49-F238E27FC236}">
                  <a16:creationId xmlns:a16="http://schemas.microsoft.com/office/drawing/2014/main" id="{8539A598-2F0C-4D85-982D-C59BB6DADBD9}"/>
                </a:ext>
              </a:extLst>
            </p:cNvPr>
            <p:cNvSpPr txBox="1">
              <a:spLocks noChangeArrowheads="1"/>
            </p:cNvSpPr>
            <p:nvPr/>
          </p:nvSpPr>
          <p:spPr bwMode="auto">
            <a:xfrm>
              <a:off x="4724148" y="4110955"/>
              <a:ext cx="4159243" cy="69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zh-CN" sz="1600" dirty="0">
                  <a:solidFill>
                    <a:schemeClr val="tx1">
                      <a:lumMod val="75000"/>
                      <a:lumOff val="25000"/>
                    </a:schemeClr>
                  </a:solidFill>
                  <a:latin typeface="+mn-lt"/>
                  <a:ea typeface="+mn-ea"/>
                </a:rPr>
                <a:t>设计美观和清晰的</a:t>
              </a:r>
              <a:r>
                <a:rPr lang="en-US" altLang="zh-CN" sz="1600" dirty="0" err="1">
                  <a:solidFill>
                    <a:schemeClr val="tx1">
                      <a:lumMod val="75000"/>
                      <a:lumOff val="25000"/>
                    </a:schemeClr>
                  </a:solidFill>
                  <a:latin typeface="+mn-lt"/>
                  <a:ea typeface="+mn-ea"/>
                </a:rPr>
                <a:t>ui</a:t>
              </a:r>
              <a:r>
                <a:rPr lang="zh-CN" altLang="zh-CN" sz="1600" dirty="0">
                  <a:solidFill>
                    <a:schemeClr val="tx1">
                      <a:lumMod val="75000"/>
                      <a:lumOff val="25000"/>
                    </a:schemeClr>
                  </a:solidFill>
                  <a:latin typeface="+mn-lt"/>
                  <a:ea typeface="+mn-ea"/>
                </a:rPr>
                <a:t>界面，快速而准确的商品搜索功能，完善和负责的客服团队……</a:t>
              </a:r>
              <a:endParaRPr lang="en-US" altLang="zh-CN" sz="1600" dirty="0">
                <a:solidFill>
                  <a:schemeClr val="tx1">
                    <a:lumMod val="75000"/>
                    <a:lumOff val="25000"/>
                  </a:schemeClr>
                </a:solidFill>
                <a:latin typeface="+mn-lt"/>
                <a:ea typeface="+mn-ea"/>
                <a:sym typeface="思源黑体" panose="020B0400000000000000" pitchFamily="34" charset="-122"/>
              </a:endParaRPr>
            </a:p>
          </p:txBody>
        </p:sp>
      </p:grpSp>
      <p:grpSp>
        <p:nvGrpSpPr>
          <p:cNvPr id="32" name="组合 31">
            <a:extLst>
              <a:ext uri="{FF2B5EF4-FFF2-40B4-BE49-F238E27FC236}">
                <a16:creationId xmlns:a16="http://schemas.microsoft.com/office/drawing/2014/main" id="{C3B13D62-2762-4582-BDA4-53E7061845EE}"/>
              </a:ext>
            </a:extLst>
          </p:cNvPr>
          <p:cNvGrpSpPr/>
          <p:nvPr/>
        </p:nvGrpSpPr>
        <p:grpSpPr>
          <a:xfrm>
            <a:off x="8537713" y="3199536"/>
            <a:ext cx="3708870" cy="2824800"/>
            <a:chOff x="6350765" y="2167932"/>
            <a:chExt cx="5081957" cy="3731610"/>
          </a:xfrm>
        </p:grpSpPr>
        <p:sp>
          <p:nvSpPr>
            <p:cNvPr id="33" name="任意多边形: 形状 32">
              <a:extLst>
                <a:ext uri="{FF2B5EF4-FFF2-40B4-BE49-F238E27FC236}">
                  <a16:creationId xmlns:a16="http://schemas.microsoft.com/office/drawing/2014/main" id="{60DF422C-A783-496D-AB32-DC4342200507}"/>
                </a:ext>
              </a:extLst>
            </p:cNvPr>
            <p:cNvSpPr/>
            <p:nvPr/>
          </p:nvSpPr>
          <p:spPr>
            <a:xfrm>
              <a:off x="6568145" y="5389870"/>
              <a:ext cx="4864577" cy="509672"/>
            </a:xfrm>
            <a:custGeom>
              <a:avLst/>
              <a:gdLst>
                <a:gd name="connsiteX0" fmla="*/ 4864578 w 4864577"/>
                <a:gd name="connsiteY0" fmla="*/ 254836 h 509672"/>
                <a:gd name="connsiteX1" fmla="*/ 2432289 w 4864577"/>
                <a:gd name="connsiteY1" fmla="*/ 509673 h 509672"/>
                <a:gd name="connsiteX2" fmla="*/ 0 w 4864577"/>
                <a:gd name="connsiteY2" fmla="*/ 254836 h 509672"/>
                <a:gd name="connsiteX3" fmla="*/ 2432289 w 4864577"/>
                <a:gd name="connsiteY3" fmla="*/ 0 h 509672"/>
                <a:gd name="connsiteX4" fmla="*/ 4864578 w 4864577"/>
                <a:gd name="connsiteY4" fmla="*/ 254836 h 50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577" h="509672">
                  <a:moveTo>
                    <a:pt x="4864578" y="254836"/>
                  </a:moveTo>
                  <a:cubicBezTo>
                    <a:pt x="4864578" y="395578"/>
                    <a:pt x="3775605" y="509673"/>
                    <a:pt x="2432289" y="509673"/>
                  </a:cubicBezTo>
                  <a:cubicBezTo>
                    <a:pt x="1088973" y="509673"/>
                    <a:pt x="0" y="395578"/>
                    <a:pt x="0" y="254836"/>
                  </a:cubicBezTo>
                  <a:cubicBezTo>
                    <a:pt x="0" y="114094"/>
                    <a:pt x="1088973" y="0"/>
                    <a:pt x="2432289" y="0"/>
                  </a:cubicBezTo>
                  <a:cubicBezTo>
                    <a:pt x="3775605" y="0"/>
                    <a:pt x="4864578" y="114094"/>
                    <a:pt x="4864578" y="254836"/>
                  </a:cubicBezTo>
                  <a:close/>
                </a:path>
              </a:pathLst>
            </a:custGeom>
            <a:solidFill>
              <a:schemeClr val="accent1">
                <a:alpha val="19000"/>
              </a:schemeClr>
            </a:solidFill>
            <a:ln w="15359"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CB113DFB-CF06-43B3-8A2B-EBE59418D128}"/>
                </a:ext>
              </a:extLst>
            </p:cNvPr>
            <p:cNvSpPr/>
            <p:nvPr/>
          </p:nvSpPr>
          <p:spPr>
            <a:xfrm>
              <a:off x="7582375" y="2992178"/>
              <a:ext cx="1503191" cy="1057392"/>
            </a:xfrm>
            <a:custGeom>
              <a:avLst/>
              <a:gdLst>
                <a:gd name="connsiteX0" fmla="*/ 8443 w 1503191"/>
                <a:gd name="connsiteY0" fmla="*/ 256748 h 1057392"/>
                <a:gd name="connsiteX1" fmla="*/ 135588 w 1503191"/>
                <a:gd name="connsiteY1" fmla="*/ 8699 h 1057392"/>
                <a:gd name="connsiteX2" fmla="*/ 261999 w 1503191"/>
                <a:gd name="connsiteY2" fmla="*/ 13857 h 1057392"/>
                <a:gd name="connsiteX3" fmla="*/ 620050 w 1503191"/>
                <a:gd name="connsiteY3" fmla="*/ 353904 h 1057392"/>
                <a:gd name="connsiteX4" fmla="*/ 809064 w 1503191"/>
                <a:gd name="connsiteY4" fmla="*/ 672450 h 1057392"/>
                <a:gd name="connsiteX5" fmla="*/ 979754 w 1503191"/>
                <a:gd name="connsiteY5" fmla="*/ 706691 h 1057392"/>
                <a:gd name="connsiteX6" fmla="*/ 1007760 w 1503191"/>
                <a:gd name="connsiteY6" fmla="*/ 679617 h 1057392"/>
                <a:gd name="connsiteX7" fmla="*/ 1368423 w 1503191"/>
                <a:gd name="connsiteY7" fmla="*/ 201799 h 1057392"/>
                <a:gd name="connsiteX8" fmla="*/ 1503192 w 1503191"/>
                <a:gd name="connsiteY8" fmla="*/ 304689 h 1057392"/>
                <a:gd name="connsiteX9" fmla="*/ 856702 w 1503191"/>
                <a:gd name="connsiteY9" fmla="*/ 1056456 h 1057392"/>
                <a:gd name="connsiteX10" fmla="*/ 8443 w 1503191"/>
                <a:gd name="connsiteY10" fmla="*/ 256748 h 105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3191" h="1057392">
                  <a:moveTo>
                    <a:pt x="8443" y="256748"/>
                  </a:moveTo>
                  <a:cubicBezTo>
                    <a:pt x="-22534" y="151861"/>
                    <a:pt x="34390" y="40806"/>
                    <a:pt x="135588" y="8699"/>
                  </a:cubicBezTo>
                  <a:cubicBezTo>
                    <a:pt x="177073" y="-4463"/>
                    <a:pt x="221640" y="-2645"/>
                    <a:pt x="261999" y="13857"/>
                  </a:cubicBezTo>
                  <a:cubicBezTo>
                    <a:pt x="379710" y="61639"/>
                    <a:pt x="511405" y="159273"/>
                    <a:pt x="620050" y="353904"/>
                  </a:cubicBezTo>
                  <a:cubicBezTo>
                    <a:pt x="704722" y="505532"/>
                    <a:pt x="765576" y="606033"/>
                    <a:pt x="809064" y="672450"/>
                  </a:cubicBezTo>
                  <a:cubicBezTo>
                    <a:pt x="847076" y="730759"/>
                    <a:pt x="923497" y="746089"/>
                    <a:pt x="979754" y="706691"/>
                  </a:cubicBezTo>
                  <a:cubicBezTo>
                    <a:pt x="990396" y="699238"/>
                    <a:pt x="999846" y="690103"/>
                    <a:pt x="1007760" y="679617"/>
                  </a:cubicBezTo>
                  <a:lnTo>
                    <a:pt x="1368423" y="201799"/>
                  </a:lnTo>
                  <a:lnTo>
                    <a:pt x="1503192" y="304689"/>
                  </a:lnTo>
                  <a:cubicBezTo>
                    <a:pt x="1503192" y="304689"/>
                    <a:pt x="1198925" y="1088152"/>
                    <a:pt x="856702" y="1056456"/>
                  </a:cubicBezTo>
                  <a:cubicBezTo>
                    <a:pt x="561656" y="1029539"/>
                    <a:pt x="168568" y="792064"/>
                    <a:pt x="8443" y="256748"/>
                  </a:cubicBezTo>
                  <a:close/>
                </a:path>
              </a:pathLst>
            </a:custGeom>
            <a:solidFill>
              <a:srgbClr val="68E1FD"/>
            </a:solidFill>
            <a:ln w="15359"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2D5EECAC-83F4-4DE1-B7A9-9D42C8041D37}"/>
                </a:ext>
              </a:extLst>
            </p:cNvPr>
            <p:cNvSpPr/>
            <p:nvPr/>
          </p:nvSpPr>
          <p:spPr>
            <a:xfrm>
              <a:off x="7582375" y="2992178"/>
              <a:ext cx="1503191" cy="1057392"/>
            </a:xfrm>
            <a:custGeom>
              <a:avLst/>
              <a:gdLst>
                <a:gd name="connsiteX0" fmla="*/ 8443 w 1503191"/>
                <a:gd name="connsiteY0" fmla="*/ 256748 h 1057392"/>
                <a:gd name="connsiteX1" fmla="*/ 135588 w 1503191"/>
                <a:gd name="connsiteY1" fmla="*/ 8699 h 1057392"/>
                <a:gd name="connsiteX2" fmla="*/ 261999 w 1503191"/>
                <a:gd name="connsiteY2" fmla="*/ 13857 h 1057392"/>
                <a:gd name="connsiteX3" fmla="*/ 620050 w 1503191"/>
                <a:gd name="connsiteY3" fmla="*/ 353904 h 1057392"/>
                <a:gd name="connsiteX4" fmla="*/ 809064 w 1503191"/>
                <a:gd name="connsiteY4" fmla="*/ 672450 h 1057392"/>
                <a:gd name="connsiteX5" fmla="*/ 979754 w 1503191"/>
                <a:gd name="connsiteY5" fmla="*/ 706691 h 1057392"/>
                <a:gd name="connsiteX6" fmla="*/ 1007760 w 1503191"/>
                <a:gd name="connsiteY6" fmla="*/ 679617 h 1057392"/>
                <a:gd name="connsiteX7" fmla="*/ 1368423 w 1503191"/>
                <a:gd name="connsiteY7" fmla="*/ 201799 h 1057392"/>
                <a:gd name="connsiteX8" fmla="*/ 1503192 w 1503191"/>
                <a:gd name="connsiteY8" fmla="*/ 304689 h 1057392"/>
                <a:gd name="connsiteX9" fmla="*/ 856702 w 1503191"/>
                <a:gd name="connsiteY9" fmla="*/ 1056456 h 1057392"/>
                <a:gd name="connsiteX10" fmla="*/ 8443 w 1503191"/>
                <a:gd name="connsiteY10" fmla="*/ 256748 h 105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3191" h="1057392">
                  <a:moveTo>
                    <a:pt x="8443" y="256748"/>
                  </a:moveTo>
                  <a:cubicBezTo>
                    <a:pt x="-22534" y="151861"/>
                    <a:pt x="34390" y="40806"/>
                    <a:pt x="135588" y="8699"/>
                  </a:cubicBezTo>
                  <a:cubicBezTo>
                    <a:pt x="177073" y="-4463"/>
                    <a:pt x="221640" y="-2645"/>
                    <a:pt x="261999" y="13857"/>
                  </a:cubicBezTo>
                  <a:cubicBezTo>
                    <a:pt x="379710" y="61639"/>
                    <a:pt x="511405" y="159273"/>
                    <a:pt x="620050" y="353904"/>
                  </a:cubicBezTo>
                  <a:cubicBezTo>
                    <a:pt x="704722" y="505532"/>
                    <a:pt x="765576" y="606033"/>
                    <a:pt x="809064" y="672450"/>
                  </a:cubicBezTo>
                  <a:cubicBezTo>
                    <a:pt x="847076" y="730759"/>
                    <a:pt x="923497" y="746089"/>
                    <a:pt x="979754" y="706691"/>
                  </a:cubicBezTo>
                  <a:cubicBezTo>
                    <a:pt x="990396" y="699238"/>
                    <a:pt x="999846" y="690103"/>
                    <a:pt x="1007760" y="679617"/>
                  </a:cubicBezTo>
                  <a:lnTo>
                    <a:pt x="1368423" y="201799"/>
                  </a:lnTo>
                  <a:lnTo>
                    <a:pt x="1503192" y="304689"/>
                  </a:lnTo>
                  <a:cubicBezTo>
                    <a:pt x="1503192" y="304689"/>
                    <a:pt x="1198925" y="1088152"/>
                    <a:pt x="856702" y="1056456"/>
                  </a:cubicBezTo>
                  <a:cubicBezTo>
                    <a:pt x="561656" y="1029539"/>
                    <a:pt x="168568" y="792064"/>
                    <a:pt x="8443" y="256748"/>
                  </a:cubicBezTo>
                  <a:close/>
                </a:path>
              </a:pathLst>
            </a:custGeom>
            <a:solidFill>
              <a:srgbClr val="FFFFFF">
                <a:alpha val="64000"/>
              </a:srgbClr>
            </a:solidFill>
            <a:ln w="15359"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5A45DC1A-2D51-4DDA-B2B6-359D0D96600F}"/>
                </a:ext>
              </a:extLst>
            </p:cNvPr>
            <p:cNvSpPr/>
            <p:nvPr/>
          </p:nvSpPr>
          <p:spPr>
            <a:xfrm>
              <a:off x="7736498" y="5511714"/>
              <a:ext cx="189993" cy="132994"/>
            </a:xfrm>
            <a:custGeom>
              <a:avLst/>
              <a:gdLst>
                <a:gd name="connsiteX0" fmla="*/ 73454 w 189993"/>
                <a:gd name="connsiteY0" fmla="*/ 0 h 132994"/>
                <a:gd name="connsiteX1" fmla="*/ 143989 w 189993"/>
                <a:gd name="connsiteY1" fmla="*/ 62275 h 132994"/>
                <a:gd name="connsiteX2" fmla="*/ 162275 w 189993"/>
                <a:gd name="connsiteY2" fmla="*/ 131081 h 132994"/>
                <a:gd name="connsiteX3" fmla="*/ 0 w 189993"/>
                <a:gd name="connsiteY3" fmla="*/ 83300 h 132994"/>
                <a:gd name="connsiteX4" fmla="*/ 3227 w 189993"/>
                <a:gd name="connsiteY4" fmla="*/ 7964 h 132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93" h="132994">
                  <a:moveTo>
                    <a:pt x="73454" y="0"/>
                  </a:moveTo>
                  <a:cubicBezTo>
                    <a:pt x="73454" y="0"/>
                    <a:pt x="93585" y="57816"/>
                    <a:pt x="143989" y="62275"/>
                  </a:cubicBezTo>
                  <a:cubicBezTo>
                    <a:pt x="194392" y="66735"/>
                    <a:pt x="207608" y="117703"/>
                    <a:pt x="162275" y="131081"/>
                  </a:cubicBezTo>
                  <a:cubicBezTo>
                    <a:pt x="116943" y="144460"/>
                    <a:pt x="0" y="83300"/>
                    <a:pt x="0" y="83300"/>
                  </a:cubicBezTo>
                  <a:lnTo>
                    <a:pt x="3227" y="7964"/>
                  </a:lnTo>
                  <a:close/>
                </a:path>
              </a:pathLst>
            </a:custGeom>
            <a:solidFill>
              <a:srgbClr val="68E1FD"/>
            </a:solidFill>
            <a:ln w="15359"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222005B9-A75A-4169-A6EB-0B56FCAB0C3A}"/>
                </a:ext>
              </a:extLst>
            </p:cNvPr>
            <p:cNvSpPr/>
            <p:nvPr/>
          </p:nvSpPr>
          <p:spPr>
            <a:xfrm>
              <a:off x="7059985" y="5511714"/>
              <a:ext cx="189993" cy="132994"/>
            </a:xfrm>
            <a:custGeom>
              <a:avLst/>
              <a:gdLst>
                <a:gd name="connsiteX0" fmla="*/ 116386 w 189993"/>
                <a:gd name="connsiteY0" fmla="*/ 0 h 132994"/>
                <a:gd name="connsiteX1" fmla="*/ 46005 w 189993"/>
                <a:gd name="connsiteY1" fmla="*/ 62275 h 132994"/>
                <a:gd name="connsiteX2" fmla="*/ 27718 w 189993"/>
                <a:gd name="connsiteY2" fmla="*/ 131081 h 132994"/>
                <a:gd name="connsiteX3" fmla="*/ 189994 w 189993"/>
                <a:gd name="connsiteY3" fmla="*/ 83300 h 132994"/>
                <a:gd name="connsiteX4" fmla="*/ 186613 w 189993"/>
                <a:gd name="connsiteY4" fmla="*/ 8601 h 132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93" h="132994">
                  <a:moveTo>
                    <a:pt x="116386" y="0"/>
                  </a:moveTo>
                  <a:cubicBezTo>
                    <a:pt x="116386" y="0"/>
                    <a:pt x="96409" y="57816"/>
                    <a:pt x="46005" y="62275"/>
                  </a:cubicBezTo>
                  <a:cubicBezTo>
                    <a:pt x="-4399" y="66735"/>
                    <a:pt x="-17615" y="117703"/>
                    <a:pt x="27718" y="131081"/>
                  </a:cubicBezTo>
                  <a:cubicBezTo>
                    <a:pt x="73051" y="144460"/>
                    <a:pt x="189994" y="83300"/>
                    <a:pt x="189994" y="83300"/>
                  </a:cubicBezTo>
                  <a:lnTo>
                    <a:pt x="186613" y="8601"/>
                  </a:lnTo>
                  <a:close/>
                </a:path>
              </a:pathLst>
            </a:custGeom>
            <a:solidFill>
              <a:srgbClr val="68E1FD"/>
            </a:solidFill>
            <a:ln w="15359"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F31B0866-C412-44C9-A535-FAB5FE4CB664}"/>
                </a:ext>
              </a:extLst>
            </p:cNvPr>
            <p:cNvSpPr/>
            <p:nvPr/>
          </p:nvSpPr>
          <p:spPr>
            <a:xfrm>
              <a:off x="7328451" y="2676629"/>
              <a:ext cx="192718" cy="224428"/>
            </a:xfrm>
            <a:custGeom>
              <a:avLst/>
              <a:gdLst>
                <a:gd name="connsiteX0" fmla="*/ 146193 w 192718"/>
                <a:gd name="connsiteY0" fmla="*/ 38733 h 224428"/>
                <a:gd name="connsiteX1" fmla="*/ 192294 w 192718"/>
                <a:gd name="connsiteY1" fmla="*/ 173637 h 224428"/>
                <a:gd name="connsiteX2" fmla="*/ 157564 w 192718"/>
                <a:gd name="connsiteY2" fmla="*/ 222534 h 224428"/>
                <a:gd name="connsiteX3" fmla="*/ 64440 w 192718"/>
                <a:gd name="connsiteY3" fmla="*/ 184627 h 224428"/>
                <a:gd name="connsiteX4" fmla="*/ 13729 w 192718"/>
                <a:gd name="connsiteY4" fmla="*/ 124740 h 224428"/>
                <a:gd name="connsiteX5" fmla="*/ 13729 w 192718"/>
                <a:gd name="connsiteY5" fmla="*/ 35388 h 224428"/>
                <a:gd name="connsiteX6" fmla="*/ 146193 w 192718"/>
                <a:gd name="connsiteY6" fmla="*/ 38733 h 224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718" h="224428">
                  <a:moveTo>
                    <a:pt x="146193" y="38733"/>
                  </a:moveTo>
                  <a:cubicBezTo>
                    <a:pt x="167274" y="81379"/>
                    <a:pt x="182777" y="126746"/>
                    <a:pt x="192294" y="173637"/>
                  </a:cubicBezTo>
                  <a:cubicBezTo>
                    <a:pt x="195517" y="197024"/>
                    <a:pt x="180068" y="218776"/>
                    <a:pt x="157564" y="222534"/>
                  </a:cubicBezTo>
                  <a:cubicBezTo>
                    <a:pt x="122033" y="229970"/>
                    <a:pt x="85594" y="215137"/>
                    <a:pt x="64440" y="184627"/>
                  </a:cubicBezTo>
                  <a:lnTo>
                    <a:pt x="13729" y="124740"/>
                  </a:lnTo>
                  <a:cubicBezTo>
                    <a:pt x="-4576" y="97978"/>
                    <a:pt x="-4576" y="62151"/>
                    <a:pt x="13729" y="35388"/>
                  </a:cubicBezTo>
                  <a:cubicBezTo>
                    <a:pt x="43541" y="-15420"/>
                    <a:pt x="125140" y="-9049"/>
                    <a:pt x="146193" y="38733"/>
                  </a:cubicBezTo>
                  <a:close/>
                </a:path>
              </a:pathLst>
            </a:custGeom>
            <a:solidFill>
              <a:srgbClr val="F4A28C"/>
            </a:solidFill>
            <a:ln w="15359"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0A290541-1819-443A-92FA-217F65BC64EA}"/>
                </a:ext>
              </a:extLst>
            </p:cNvPr>
            <p:cNvSpPr/>
            <p:nvPr/>
          </p:nvSpPr>
          <p:spPr>
            <a:xfrm>
              <a:off x="7354935" y="2779231"/>
              <a:ext cx="150442" cy="282071"/>
            </a:xfrm>
            <a:custGeom>
              <a:avLst/>
              <a:gdLst>
                <a:gd name="connsiteX0" fmla="*/ 11986 w 150442"/>
                <a:gd name="connsiteY0" fmla="*/ 0 h 282071"/>
                <a:gd name="connsiteX1" fmla="*/ 0 w 150442"/>
                <a:gd name="connsiteY1" fmla="*/ 282072 h 282071"/>
                <a:gd name="connsiteX2" fmla="*/ 150443 w 150442"/>
                <a:gd name="connsiteY2" fmla="*/ 277772 h 282071"/>
                <a:gd name="connsiteX3" fmla="*/ 98810 w 150442"/>
                <a:gd name="connsiteY3" fmla="*/ 74221 h 282071"/>
                <a:gd name="connsiteX4" fmla="*/ 11986 w 150442"/>
                <a:gd name="connsiteY4" fmla="*/ 0 h 282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42" h="282071">
                  <a:moveTo>
                    <a:pt x="11986" y="0"/>
                  </a:moveTo>
                  <a:lnTo>
                    <a:pt x="0" y="282072"/>
                  </a:lnTo>
                  <a:lnTo>
                    <a:pt x="150443" y="277772"/>
                  </a:lnTo>
                  <a:lnTo>
                    <a:pt x="98810" y="74221"/>
                  </a:lnTo>
                  <a:lnTo>
                    <a:pt x="11986" y="0"/>
                  </a:lnTo>
                  <a:close/>
                </a:path>
              </a:pathLst>
            </a:custGeom>
            <a:solidFill>
              <a:srgbClr val="F4A28C"/>
            </a:solidFill>
            <a:ln w="15359"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913321BC-A0A9-4A05-B3A2-86F3A3265641}"/>
                </a:ext>
              </a:extLst>
            </p:cNvPr>
            <p:cNvSpPr/>
            <p:nvPr/>
          </p:nvSpPr>
          <p:spPr>
            <a:xfrm>
              <a:off x="7496311" y="2764896"/>
              <a:ext cx="39731" cy="63709"/>
            </a:xfrm>
            <a:custGeom>
              <a:avLst/>
              <a:gdLst>
                <a:gd name="connsiteX0" fmla="*/ 0 w 39731"/>
                <a:gd name="connsiteY0" fmla="*/ 0 h 63709"/>
                <a:gd name="connsiteX1" fmla="*/ 33500 w 39731"/>
                <a:gd name="connsiteY1" fmla="*/ 21661 h 63709"/>
                <a:gd name="connsiteX2" fmla="*/ 37732 w 39731"/>
                <a:gd name="connsiteY2" fmla="*/ 40529 h 63709"/>
                <a:gd name="connsiteX3" fmla="*/ 33500 w 39731"/>
                <a:gd name="connsiteY3" fmla="*/ 44915 h 63709"/>
                <a:gd name="connsiteX4" fmla="*/ 6762 w 39731"/>
                <a:gd name="connsiteY4" fmla="*/ 63709 h 63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31" h="63709">
                  <a:moveTo>
                    <a:pt x="0" y="0"/>
                  </a:moveTo>
                  <a:lnTo>
                    <a:pt x="33500" y="21661"/>
                  </a:lnTo>
                  <a:cubicBezTo>
                    <a:pt x="39696" y="25660"/>
                    <a:pt x="41590" y="34108"/>
                    <a:pt x="37732" y="40529"/>
                  </a:cubicBezTo>
                  <a:cubicBezTo>
                    <a:pt x="36663" y="42307"/>
                    <a:pt x="35216" y="43808"/>
                    <a:pt x="33500" y="44915"/>
                  </a:cubicBezTo>
                  <a:lnTo>
                    <a:pt x="6762" y="63709"/>
                  </a:lnTo>
                  <a:close/>
                </a:path>
              </a:pathLst>
            </a:custGeom>
            <a:solidFill>
              <a:srgbClr val="F4A28C"/>
            </a:solidFill>
            <a:ln w="15359"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EA5DC586-7CB4-4069-B2A6-FD73BEA0C2D0}"/>
                </a:ext>
              </a:extLst>
            </p:cNvPr>
            <p:cNvSpPr/>
            <p:nvPr/>
          </p:nvSpPr>
          <p:spPr>
            <a:xfrm>
              <a:off x="7414252" y="2876387"/>
              <a:ext cx="67768" cy="95563"/>
            </a:xfrm>
            <a:custGeom>
              <a:avLst/>
              <a:gdLst>
                <a:gd name="connsiteX0" fmla="*/ 51633 w 67768"/>
                <a:gd name="connsiteY0" fmla="*/ 23732 h 95563"/>
                <a:gd name="connsiteX1" fmla="*/ 0 w 67768"/>
                <a:gd name="connsiteY1" fmla="*/ 0 h 95563"/>
                <a:gd name="connsiteX2" fmla="*/ 67768 w 67768"/>
                <a:gd name="connsiteY2" fmla="*/ 95564 h 95563"/>
              </a:gdLst>
              <a:ahLst/>
              <a:cxnLst>
                <a:cxn ang="0">
                  <a:pos x="connsiteX0" y="connsiteY0"/>
                </a:cxn>
                <a:cxn ang="0">
                  <a:pos x="connsiteX1" y="connsiteY1"/>
                </a:cxn>
                <a:cxn ang="0">
                  <a:pos x="connsiteX2" y="connsiteY2"/>
                </a:cxn>
              </a:cxnLst>
              <a:rect l="l" t="t" r="r" b="b"/>
              <a:pathLst>
                <a:path w="67768" h="95563">
                  <a:moveTo>
                    <a:pt x="51633" y="23732"/>
                  </a:moveTo>
                  <a:cubicBezTo>
                    <a:pt x="32561" y="21197"/>
                    <a:pt x="14617" y="12949"/>
                    <a:pt x="0" y="0"/>
                  </a:cubicBezTo>
                  <a:cubicBezTo>
                    <a:pt x="0" y="0"/>
                    <a:pt x="7837" y="50967"/>
                    <a:pt x="67768" y="95564"/>
                  </a:cubicBezTo>
                  <a:close/>
                </a:path>
              </a:pathLst>
            </a:custGeom>
            <a:solidFill>
              <a:srgbClr val="CE8172">
                <a:alpha val="31000"/>
              </a:srgbClr>
            </a:solidFill>
            <a:ln w="15359"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432A9137-0E66-4E59-9199-BD67CFD31213}"/>
                </a:ext>
              </a:extLst>
            </p:cNvPr>
            <p:cNvSpPr/>
            <p:nvPr/>
          </p:nvSpPr>
          <p:spPr>
            <a:xfrm>
              <a:off x="6825051" y="2978720"/>
              <a:ext cx="1253676" cy="1359472"/>
            </a:xfrm>
            <a:custGeom>
              <a:avLst/>
              <a:gdLst>
                <a:gd name="connsiteX0" fmla="*/ 887628 w 1253676"/>
                <a:gd name="connsiteY0" fmla="*/ 80 h 1359472"/>
                <a:gd name="connsiteX1" fmla="*/ 169221 w 1253676"/>
                <a:gd name="connsiteY1" fmla="*/ 159193 h 1359472"/>
                <a:gd name="connsiteX2" fmla="*/ 21797 w 1253676"/>
                <a:gd name="connsiteY2" fmla="*/ 534741 h 1359472"/>
                <a:gd name="connsiteX3" fmla="*/ 29381 w 1253676"/>
                <a:gd name="connsiteY3" fmla="*/ 551801 h 1359472"/>
                <a:gd name="connsiteX4" fmla="*/ 420164 w 1253676"/>
                <a:gd name="connsiteY4" fmla="*/ 1359473 h 1359472"/>
                <a:gd name="connsiteX5" fmla="*/ 1144872 w 1253676"/>
                <a:gd name="connsiteY5" fmla="*/ 1315195 h 1359472"/>
                <a:gd name="connsiteX6" fmla="*/ 1250136 w 1253676"/>
                <a:gd name="connsiteY6" fmla="*/ 347772 h 1359472"/>
                <a:gd name="connsiteX7" fmla="*/ 887628 w 1253676"/>
                <a:gd name="connsiteY7" fmla="*/ 80 h 1359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3676" h="1359472">
                  <a:moveTo>
                    <a:pt x="887628" y="80"/>
                  </a:moveTo>
                  <a:cubicBezTo>
                    <a:pt x="640494" y="4549"/>
                    <a:pt x="396533" y="58581"/>
                    <a:pt x="169221" y="159193"/>
                  </a:cubicBezTo>
                  <a:cubicBezTo>
                    <a:pt x="28454" y="220704"/>
                    <a:pt x="-37549" y="388842"/>
                    <a:pt x="21797" y="534741"/>
                  </a:cubicBezTo>
                  <a:cubicBezTo>
                    <a:pt x="24145" y="540512"/>
                    <a:pt x="26674" y="546201"/>
                    <a:pt x="29381" y="551801"/>
                  </a:cubicBezTo>
                  <a:lnTo>
                    <a:pt x="420164" y="1359473"/>
                  </a:lnTo>
                  <a:lnTo>
                    <a:pt x="1144872" y="1315195"/>
                  </a:lnTo>
                  <a:cubicBezTo>
                    <a:pt x="1144872" y="1315195"/>
                    <a:pt x="1276721" y="861268"/>
                    <a:pt x="1250136" y="347772"/>
                  </a:cubicBezTo>
                  <a:cubicBezTo>
                    <a:pt x="1239259" y="149652"/>
                    <a:pt x="1079048" y="-4012"/>
                    <a:pt x="887628" y="80"/>
                  </a:cubicBezTo>
                  <a:close/>
                </a:path>
              </a:pathLst>
            </a:custGeom>
            <a:solidFill>
              <a:srgbClr val="68E1FD"/>
            </a:solidFill>
            <a:ln w="15359"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F3D1A3B6-283A-4972-9FB1-0445B5BC0BB9}"/>
                </a:ext>
              </a:extLst>
            </p:cNvPr>
            <p:cNvSpPr/>
            <p:nvPr/>
          </p:nvSpPr>
          <p:spPr>
            <a:xfrm>
              <a:off x="7263271" y="2587282"/>
              <a:ext cx="235341" cy="294998"/>
            </a:xfrm>
            <a:custGeom>
              <a:avLst/>
              <a:gdLst>
                <a:gd name="connsiteX0" fmla="*/ 97965 w 235341"/>
                <a:gd name="connsiteY0" fmla="*/ 294998 h 294998"/>
                <a:gd name="connsiteX1" fmla="*/ 149905 w 235341"/>
                <a:gd name="connsiteY1" fmla="*/ 266011 h 294998"/>
                <a:gd name="connsiteX2" fmla="*/ 155130 w 235341"/>
                <a:gd name="connsiteY2" fmla="*/ 237501 h 294998"/>
                <a:gd name="connsiteX3" fmla="*/ 155130 w 235341"/>
                <a:gd name="connsiteY3" fmla="*/ 161687 h 294998"/>
                <a:gd name="connsiteX4" fmla="*/ 231965 w 235341"/>
                <a:gd name="connsiteY4" fmla="*/ 68353 h 294998"/>
                <a:gd name="connsiteX5" fmla="*/ 62928 w 235341"/>
                <a:gd name="connsiteY5" fmla="*/ 22324 h 294998"/>
                <a:gd name="connsiteX6" fmla="*/ 97965 w 235341"/>
                <a:gd name="connsiteY6" fmla="*/ 294998 h 29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341" h="294998">
                  <a:moveTo>
                    <a:pt x="97965" y="294998"/>
                  </a:moveTo>
                  <a:lnTo>
                    <a:pt x="149905" y="266011"/>
                  </a:lnTo>
                  <a:lnTo>
                    <a:pt x="155130" y="237501"/>
                  </a:lnTo>
                  <a:cubicBezTo>
                    <a:pt x="169815" y="214521"/>
                    <a:pt x="169815" y="184667"/>
                    <a:pt x="155130" y="161687"/>
                  </a:cubicBezTo>
                  <a:cubicBezTo>
                    <a:pt x="155130" y="161687"/>
                    <a:pt x="254708" y="111516"/>
                    <a:pt x="231965" y="68353"/>
                  </a:cubicBezTo>
                  <a:cubicBezTo>
                    <a:pt x="209222" y="25190"/>
                    <a:pt x="135153" y="-32307"/>
                    <a:pt x="62928" y="22324"/>
                  </a:cubicBezTo>
                  <a:cubicBezTo>
                    <a:pt x="-9297" y="76954"/>
                    <a:pt x="-44334" y="176659"/>
                    <a:pt x="97965" y="294998"/>
                  </a:cubicBezTo>
                  <a:close/>
                </a:path>
              </a:pathLst>
            </a:custGeom>
            <a:solidFill>
              <a:srgbClr val="24285B"/>
            </a:solidFill>
            <a:ln w="15359"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D584D939-53DC-4B15-BAED-AFF487F8B156}"/>
                </a:ext>
              </a:extLst>
            </p:cNvPr>
            <p:cNvSpPr/>
            <p:nvPr/>
          </p:nvSpPr>
          <p:spPr>
            <a:xfrm>
              <a:off x="7376819" y="2797222"/>
              <a:ext cx="43118" cy="51486"/>
            </a:xfrm>
            <a:custGeom>
              <a:avLst/>
              <a:gdLst>
                <a:gd name="connsiteX0" fmla="*/ 43118 w 43118"/>
                <a:gd name="connsiteY0" fmla="*/ 21349 h 51486"/>
                <a:gd name="connsiteX1" fmla="*/ 9157 w 43118"/>
                <a:gd name="connsiteY1" fmla="*/ 2714 h 51486"/>
                <a:gd name="connsiteX2" fmla="*/ 37894 w 43118"/>
                <a:gd name="connsiteY2" fmla="*/ 50496 h 51486"/>
              </a:gdLst>
              <a:ahLst/>
              <a:cxnLst>
                <a:cxn ang="0">
                  <a:pos x="connsiteX0" y="connsiteY0"/>
                </a:cxn>
                <a:cxn ang="0">
                  <a:pos x="connsiteX1" y="connsiteY1"/>
                </a:cxn>
                <a:cxn ang="0">
                  <a:pos x="connsiteX2" y="connsiteY2"/>
                </a:cxn>
              </a:cxnLst>
              <a:rect l="l" t="t" r="r" b="b"/>
              <a:pathLst>
                <a:path w="43118" h="51486">
                  <a:moveTo>
                    <a:pt x="43118" y="21349"/>
                  </a:moveTo>
                  <a:cubicBezTo>
                    <a:pt x="43118" y="21349"/>
                    <a:pt x="30364" y="-9072"/>
                    <a:pt x="9157" y="2714"/>
                  </a:cubicBezTo>
                  <a:cubicBezTo>
                    <a:pt x="-12049" y="14500"/>
                    <a:pt x="6084" y="58619"/>
                    <a:pt x="37894" y="50496"/>
                  </a:cubicBezTo>
                  <a:close/>
                </a:path>
              </a:pathLst>
            </a:custGeom>
            <a:solidFill>
              <a:srgbClr val="F4A28C"/>
            </a:solidFill>
            <a:ln w="15359"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3862012E-27C1-46AB-986D-118F6CCED839}"/>
                </a:ext>
              </a:extLst>
            </p:cNvPr>
            <p:cNvSpPr/>
            <p:nvPr/>
          </p:nvSpPr>
          <p:spPr>
            <a:xfrm>
              <a:off x="7310063" y="2985808"/>
              <a:ext cx="337088" cy="947035"/>
            </a:xfrm>
            <a:custGeom>
              <a:avLst/>
              <a:gdLst>
                <a:gd name="connsiteX0" fmla="*/ 0 w 337088"/>
                <a:gd name="connsiteY0" fmla="*/ 44915 h 947035"/>
                <a:gd name="connsiteX1" fmla="*/ 271842 w 337088"/>
                <a:gd name="connsiteY1" fmla="*/ 0 h 947035"/>
                <a:gd name="connsiteX2" fmla="*/ 298734 w 337088"/>
                <a:gd name="connsiteY2" fmla="*/ 947036 h 947035"/>
                <a:gd name="connsiteX3" fmla="*/ 0 w 337088"/>
                <a:gd name="connsiteY3" fmla="*/ 44915 h 947035"/>
              </a:gdLst>
              <a:ahLst/>
              <a:cxnLst>
                <a:cxn ang="0">
                  <a:pos x="connsiteX0" y="connsiteY0"/>
                </a:cxn>
                <a:cxn ang="0">
                  <a:pos x="connsiteX1" y="connsiteY1"/>
                </a:cxn>
                <a:cxn ang="0">
                  <a:pos x="connsiteX2" y="connsiteY2"/>
                </a:cxn>
                <a:cxn ang="0">
                  <a:pos x="connsiteX3" y="connsiteY3"/>
                </a:cxn>
              </a:cxnLst>
              <a:rect l="l" t="t" r="r" b="b"/>
              <a:pathLst>
                <a:path w="337088" h="947035">
                  <a:moveTo>
                    <a:pt x="0" y="44915"/>
                  </a:moveTo>
                  <a:cubicBezTo>
                    <a:pt x="88575" y="18821"/>
                    <a:pt x="179830" y="3744"/>
                    <a:pt x="271842" y="0"/>
                  </a:cubicBezTo>
                  <a:cubicBezTo>
                    <a:pt x="271842" y="0"/>
                    <a:pt x="398620" y="524485"/>
                    <a:pt x="298734" y="947036"/>
                  </a:cubicBezTo>
                  <a:cubicBezTo>
                    <a:pt x="298888" y="947036"/>
                    <a:pt x="156743" y="414746"/>
                    <a:pt x="0" y="44915"/>
                  </a:cubicBezTo>
                  <a:close/>
                </a:path>
              </a:pathLst>
            </a:custGeom>
            <a:solidFill>
              <a:srgbClr val="FFFFFF"/>
            </a:solidFill>
            <a:ln w="15359"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524D9269-4F8E-49E5-9F2A-072A659154A2}"/>
                </a:ext>
              </a:extLst>
            </p:cNvPr>
            <p:cNvSpPr/>
            <p:nvPr/>
          </p:nvSpPr>
          <p:spPr>
            <a:xfrm>
              <a:off x="6878251" y="3274569"/>
              <a:ext cx="753444" cy="1062986"/>
            </a:xfrm>
            <a:custGeom>
              <a:avLst/>
              <a:gdLst>
                <a:gd name="connsiteX0" fmla="*/ 148445 w 753444"/>
                <a:gd name="connsiteY0" fmla="*/ 0 h 1062986"/>
                <a:gd name="connsiteX1" fmla="*/ 366196 w 753444"/>
                <a:gd name="connsiteY1" fmla="*/ 198613 h 1062986"/>
                <a:gd name="connsiteX2" fmla="*/ 516331 w 753444"/>
                <a:gd name="connsiteY2" fmla="*/ 906421 h 1062986"/>
                <a:gd name="connsiteX3" fmla="*/ 753444 w 753444"/>
                <a:gd name="connsiteY3" fmla="*/ 1039414 h 1062986"/>
                <a:gd name="connsiteX4" fmla="*/ 367271 w 753444"/>
                <a:gd name="connsiteY4" fmla="*/ 1062986 h 1062986"/>
                <a:gd name="connsiteX5" fmla="*/ 240340 w 753444"/>
                <a:gd name="connsiteY5" fmla="*/ 800823 h 1062986"/>
                <a:gd name="connsiteX6" fmla="*/ 0 w 753444"/>
                <a:gd name="connsiteY6" fmla="*/ 306759 h 106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444" h="1062986">
                  <a:moveTo>
                    <a:pt x="148445" y="0"/>
                  </a:moveTo>
                  <a:cubicBezTo>
                    <a:pt x="148445" y="0"/>
                    <a:pt x="398005" y="21502"/>
                    <a:pt x="366196" y="198613"/>
                  </a:cubicBezTo>
                  <a:cubicBezTo>
                    <a:pt x="334386" y="375724"/>
                    <a:pt x="443031" y="865647"/>
                    <a:pt x="516331" y="906421"/>
                  </a:cubicBezTo>
                  <a:lnTo>
                    <a:pt x="753444" y="1039414"/>
                  </a:lnTo>
                  <a:lnTo>
                    <a:pt x="367271" y="1062986"/>
                  </a:lnTo>
                  <a:lnTo>
                    <a:pt x="240340" y="800823"/>
                  </a:lnTo>
                  <a:lnTo>
                    <a:pt x="0" y="306759"/>
                  </a:lnTo>
                  <a:close/>
                </a:path>
              </a:pathLst>
            </a:custGeom>
            <a:solidFill>
              <a:srgbClr val="000000">
                <a:alpha val="9000"/>
              </a:srgbClr>
            </a:solidFill>
            <a:ln w="15359"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8F131B35-F6F2-4A83-93CC-9B46506B7728}"/>
                </a:ext>
              </a:extLst>
            </p:cNvPr>
            <p:cNvSpPr/>
            <p:nvPr/>
          </p:nvSpPr>
          <p:spPr>
            <a:xfrm>
              <a:off x="7309897" y="2929243"/>
              <a:ext cx="272008" cy="101479"/>
            </a:xfrm>
            <a:custGeom>
              <a:avLst/>
              <a:gdLst>
                <a:gd name="connsiteX0" fmla="*/ 166 w 272008"/>
                <a:gd name="connsiteY0" fmla="*/ 101480 h 101479"/>
                <a:gd name="connsiteX1" fmla="*/ 38891 w 272008"/>
                <a:gd name="connsiteY1" fmla="*/ 35700 h 101479"/>
                <a:gd name="connsiteX2" fmla="*/ 110040 w 272008"/>
                <a:gd name="connsiteY2" fmla="*/ 42071 h 101479"/>
                <a:gd name="connsiteX3" fmla="*/ 272008 w 272008"/>
                <a:gd name="connsiteY3" fmla="*/ 56565 h 101479"/>
                <a:gd name="connsiteX4" fmla="*/ 166 w 272008"/>
                <a:gd name="connsiteY4" fmla="*/ 101480 h 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008" h="101479">
                  <a:moveTo>
                    <a:pt x="166" y="101480"/>
                  </a:moveTo>
                  <a:cubicBezTo>
                    <a:pt x="166" y="101480"/>
                    <a:pt x="-4751" y="37771"/>
                    <a:pt x="38891" y="35700"/>
                  </a:cubicBezTo>
                  <a:cubicBezTo>
                    <a:pt x="62783" y="33980"/>
                    <a:pt x="86787" y="36129"/>
                    <a:pt x="110040" y="42071"/>
                  </a:cubicBezTo>
                  <a:cubicBezTo>
                    <a:pt x="110040" y="42071"/>
                    <a:pt x="237740" y="-61616"/>
                    <a:pt x="272008" y="56565"/>
                  </a:cubicBezTo>
                  <a:cubicBezTo>
                    <a:pt x="272008" y="56565"/>
                    <a:pt x="89295" y="77589"/>
                    <a:pt x="166" y="101480"/>
                  </a:cubicBezTo>
                  <a:close/>
                </a:path>
              </a:pathLst>
            </a:custGeom>
            <a:solidFill>
              <a:srgbClr val="68E1FD"/>
            </a:solidFill>
            <a:ln w="15359"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EE35A735-F61F-4F9F-984F-A3148AB17B20}"/>
                </a:ext>
              </a:extLst>
            </p:cNvPr>
            <p:cNvSpPr/>
            <p:nvPr/>
          </p:nvSpPr>
          <p:spPr>
            <a:xfrm>
              <a:off x="7309897" y="2929243"/>
              <a:ext cx="272008" cy="101479"/>
            </a:xfrm>
            <a:custGeom>
              <a:avLst/>
              <a:gdLst>
                <a:gd name="connsiteX0" fmla="*/ 166 w 272008"/>
                <a:gd name="connsiteY0" fmla="*/ 101480 h 101479"/>
                <a:gd name="connsiteX1" fmla="*/ 38891 w 272008"/>
                <a:gd name="connsiteY1" fmla="*/ 35700 h 101479"/>
                <a:gd name="connsiteX2" fmla="*/ 110040 w 272008"/>
                <a:gd name="connsiteY2" fmla="*/ 42071 h 101479"/>
                <a:gd name="connsiteX3" fmla="*/ 272008 w 272008"/>
                <a:gd name="connsiteY3" fmla="*/ 56565 h 101479"/>
                <a:gd name="connsiteX4" fmla="*/ 166 w 272008"/>
                <a:gd name="connsiteY4" fmla="*/ 101480 h 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008" h="101479">
                  <a:moveTo>
                    <a:pt x="166" y="101480"/>
                  </a:moveTo>
                  <a:cubicBezTo>
                    <a:pt x="166" y="101480"/>
                    <a:pt x="-4751" y="37771"/>
                    <a:pt x="38891" y="35700"/>
                  </a:cubicBezTo>
                  <a:cubicBezTo>
                    <a:pt x="62783" y="33980"/>
                    <a:pt x="86787" y="36129"/>
                    <a:pt x="110040" y="42071"/>
                  </a:cubicBezTo>
                  <a:cubicBezTo>
                    <a:pt x="110040" y="42071"/>
                    <a:pt x="237740" y="-61616"/>
                    <a:pt x="272008" y="56565"/>
                  </a:cubicBezTo>
                  <a:cubicBezTo>
                    <a:pt x="272008" y="56565"/>
                    <a:pt x="89295" y="77589"/>
                    <a:pt x="166" y="101480"/>
                  </a:cubicBezTo>
                  <a:close/>
                </a:path>
              </a:pathLst>
            </a:custGeom>
            <a:solidFill>
              <a:srgbClr val="FFFFFF">
                <a:alpha val="77000"/>
              </a:srgbClr>
            </a:solidFill>
            <a:ln w="15359"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99E984DE-B080-4C32-8076-B939A732D123}"/>
                </a:ext>
              </a:extLst>
            </p:cNvPr>
            <p:cNvSpPr/>
            <p:nvPr/>
          </p:nvSpPr>
          <p:spPr>
            <a:xfrm>
              <a:off x="7395693" y="2946921"/>
              <a:ext cx="83577" cy="98674"/>
            </a:xfrm>
            <a:custGeom>
              <a:avLst/>
              <a:gdLst>
                <a:gd name="connsiteX0" fmla="*/ 3499 w 83577"/>
                <a:gd name="connsiteY0" fmla="*/ 64051 h 98674"/>
                <a:gd name="connsiteX1" fmla="*/ 18866 w 83577"/>
                <a:gd name="connsiteY1" fmla="*/ 7988 h 98674"/>
                <a:gd name="connsiteX2" fmla="*/ 83100 w 83577"/>
                <a:gd name="connsiteY2" fmla="*/ 45417 h 98674"/>
                <a:gd name="connsiteX3" fmla="*/ 3499 w 83577"/>
                <a:gd name="connsiteY3" fmla="*/ 64051 h 98674"/>
              </a:gdLst>
              <a:ahLst/>
              <a:cxnLst>
                <a:cxn ang="0">
                  <a:pos x="connsiteX0" y="connsiteY0"/>
                </a:cxn>
                <a:cxn ang="0">
                  <a:pos x="connsiteX1" y="connsiteY1"/>
                </a:cxn>
                <a:cxn ang="0">
                  <a:pos x="connsiteX2" y="connsiteY2"/>
                </a:cxn>
                <a:cxn ang="0">
                  <a:pos x="connsiteX3" y="connsiteY3"/>
                </a:cxn>
              </a:cxnLst>
              <a:rect l="l" t="t" r="r" b="b"/>
              <a:pathLst>
                <a:path w="83577" h="98674">
                  <a:moveTo>
                    <a:pt x="3499" y="64051"/>
                  </a:moveTo>
                  <a:cubicBezTo>
                    <a:pt x="3499" y="64051"/>
                    <a:pt x="-10946" y="14199"/>
                    <a:pt x="18866" y="7988"/>
                  </a:cubicBezTo>
                  <a:cubicBezTo>
                    <a:pt x="48678" y="1776"/>
                    <a:pt x="76646" y="-18452"/>
                    <a:pt x="83100" y="45417"/>
                  </a:cubicBezTo>
                  <a:cubicBezTo>
                    <a:pt x="89554" y="109285"/>
                    <a:pt x="28854" y="115974"/>
                    <a:pt x="3499" y="64051"/>
                  </a:cubicBezTo>
                  <a:close/>
                </a:path>
              </a:pathLst>
            </a:custGeom>
            <a:solidFill>
              <a:srgbClr val="24285B"/>
            </a:solidFill>
            <a:ln w="15359"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B9CA4A69-F22B-4475-98A0-5156D17BF239}"/>
                </a:ext>
              </a:extLst>
            </p:cNvPr>
            <p:cNvSpPr/>
            <p:nvPr/>
          </p:nvSpPr>
          <p:spPr>
            <a:xfrm>
              <a:off x="7419323" y="3014158"/>
              <a:ext cx="227352" cy="917888"/>
            </a:xfrm>
            <a:custGeom>
              <a:avLst/>
              <a:gdLst>
                <a:gd name="connsiteX0" fmla="*/ 0 w 227352"/>
                <a:gd name="connsiteY0" fmla="*/ 21502 h 917888"/>
                <a:gd name="connsiteX1" fmla="*/ 96812 w 227352"/>
                <a:gd name="connsiteY1" fmla="*/ 599343 h 917888"/>
                <a:gd name="connsiteX2" fmla="*/ 189014 w 227352"/>
                <a:gd name="connsiteY2" fmla="*/ 917889 h 917888"/>
                <a:gd name="connsiteX3" fmla="*/ 227278 w 227352"/>
                <a:gd name="connsiteY3" fmla="*/ 570833 h 917888"/>
                <a:gd name="connsiteX4" fmla="*/ 58241 w 227352"/>
                <a:gd name="connsiteY4" fmla="*/ 0 h 917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352" h="917888">
                  <a:moveTo>
                    <a:pt x="0" y="21502"/>
                  </a:moveTo>
                  <a:cubicBezTo>
                    <a:pt x="0" y="21502"/>
                    <a:pt x="95890" y="373176"/>
                    <a:pt x="96812" y="599343"/>
                  </a:cubicBezTo>
                  <a:lnTo>
                    <a:pt x="189014" y="917889"/>
                  </a:lnTo>
                  <a:cubicBezTo>
                    <a:pt x="215603" y="804295"/>
                    <a:pt x="228456" y="687715"/>
                    <a:pt x="227278" y="570833"/>
                  </a:cubicBezTo>
                  <a:cubicBezTo>
                    <a:pt x="227278" y="570833"/>
                    <a:pt x="128314" y="108146"/>
                    <a:pt x="58241" y="0"/>
                  </a:cubicBezTo>
                  <a:close/>
                </a:path>
              </a:pathLst>
            </a:custGeom>
            <a:solidFill>
              <a:srgbClr val="24285B"/>
            </a:solidFill>
            <a:ln w="15359"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6041E698-DA4A-403A-9C2A-054E086FECD6}"/>
                </a:ext>
              </a:extLst>
            </p:cNvPr>
            <p:cNvSpPr/>
            <p:nvPr/>
          </p:nvSpPr>
          <p:spPr>
            <a:xfrm>
              <a:off x="8950798" y="3148266"/>
              <a:ext cx="149520" cy="136974"/>
            </a:xfrm>
            <a:custGeom>
              <a:avLst/>
              <a:gdLst>
                <a:gd name="connsiteX0" fmla="*/ 0 w 149520"/>
                <a:gd name="connsiteY0" fmla="*/ 46030 h 136974"/>
                <a:gd name="connsiteX1" fmla="*/ 24894 w 149520"/>
                <a:gd name="connsiteY1" fmla="*/ 0 h 136974"/>
                <a:gd name="connsiteX2" fmla="*/ 149521 w 149520"/>
                <a:gd name="connsiteY2" fmla="*/ 92060 h 136974"/>
                <a:gd name="connsiteX3" fmla="*/ 119094 w 149520"/>
                <a:gd name="connsiteY3" fmla="*/ 136975 h 136974"/>
                <a:gd name="connsiteX4" fmla="*/ 0 w 149520"/>
                <a:gd name="connsiteY4" fmla="*/ 46030 h 136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20" h="136974">
                  <a:moveTo>
                    <a:pt x="0" y="46030"/>
                  </a:moveTo>
                  <a:lnTo>
                    <a:pt x="24894" y="0"/>
                  </a:lnTo>
                  <a:lnTo>
                    <a:pt x="149521" y="92060"/>
                  </a:lnTo>
                  <a:lnTo>
                    <a:pt x="119094" y="136975"/>
                  </a:lnTo>
                  <a:lnTo>
                    <a:pt x="0" y="46030"/>
                  </a:lnTo>
                  <a:close/>
                </a:path>
              </a:pathLst>
            </a:custGeom>
            <a:solidFill>
              <a:srgbClr val="FFFFFF"/>
            </a:solidFill>
            <a:ln w="15359"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F3D02577-7504-4B31-97B3-807895C6222B}"/>
                </a:ext>
              </a:extLst>
            </p:cNvPr>
            <p:cNvSpPr/>
            <p:nvPr/>
          </p:nvSpPr>
          <p:spPr>
            <a:xfrm>
              <a:off x="8993672" y="2976385"/>
              <a:ext cx="155206" cy="258524"/>
            </a:xfrm>
            <a:custGeom>
              <a:avLst/>
              <a:gdLst>
                <a:gd name="connsiteX0" fmla="*/ 0 w 155206"/>
                <a:gd name="connsiteY0" fmla="*/ 187967 h 258524"/>
                <a:gd name="connsiteX1" fmla="*/ 88207 w 155206"/>
                <a:gd name="connsiteY1" fmla="*/ 2096 h 258524"/>
                <a:gd name="connsiteX2" fmla="*/ 95583 w 155206"/>
                <a:gd name="connsiteY2" fmla="*/ 87944 h 258524"/>
                <a:gd name="connsiteX3" fmla="*/ 95583 w 155206"/>
                <a:gd name="connsiteY3" fmla="*/ 258525 h 258524"/>
              </a:gdLst>
              <a:ahLst/>
              <a:cxnLst>
                <a:cxn ang="0">
                  <a:pos x="connsiteX0" y="connsiteY0"/>
                </a:cxn>
                <a:cxn ang="0">
                  <a:pos x="connsiteX1" y="connsiteY1"/>
                </a:cxn>
                <a:cxn ang="0">
                  <a:pos x="connsiteX2" y="connsiteY2"/>
                </a:cxn>
                <a:cxn ang="0">
                  <a:pos x="connsiteX3" y="connsiteY3"/>
                </a:cxn>
              </a:cxnLst>
              <a:rect l="l" t="t" r="r" b="b"/>
              <a:pathLst>
                <a:path w="155206" h="258524">
                  <a:moveTo>
                    <a:pt x="0" y="187967"/>
                  </a:moveTo>
                  <a:cubicBezTo>
                    <a:pt x="0" y="187967"/>
                    <a:pt x="42259" y="20093"/>
                    <a:pt x="88207" y="2096"/>
                  </a:cubicBezTo>
                  <a:cubicBezTo>
                    <a:pt x="134154" y="-15902"/>
                    <a:pt x="95583" y="87944"/>
                    <a:pt x="95583" y="87944"/>
                  </a:cubicBezTo>
                  <a:cubicBezTo>
                    <a:pt x="95583" y="87944"/>
                    <a:pt x="229737" y="165191"/>
                    <a:pt x="95583" y="258525"/>
                  </a:cubicBezTo>
                  <a:close/>
                </a:path>
              </a:pathLst>
            </a:custGeom>
            <a:solidFill>
              <a:srgbClr val="F4A28C"/>
            </a:solidFill>
            <a:ln w="15359"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E7B9B076-CF86-45B5-9E4C-4E5321D46D89}"/>
                </a:ext>
              </a:extLst>
            </p:cNvPr>
            <p:cNvSpPr/>
            <p:nvPr/>
          </p:nvSpPr>
          <p:spPr>
            <a:xfrm>
              <a:off x="7134265" y="4293914"/>
              <a:ext cx="835657" cy="1236115"/>
            </a:xfrm>
            <a:custGeom>
              <a:avLst/>
              <a:gdLst>
                <a:gd name="connsiteX0" fmla="*/ 0 w 835657"/>
                <a:gd name="connsiteY0" fmla="*/ 1235957 h 1236115"/>
                <a:gd name="connsiteX1" fmla="*/ 111257 w 835657"/>
                <a:gd name="connsiteY1" fmla="*/ 44278 h 1236115"/>
                <a:gd name="connsiteX2" fmla="*/ 835658 w 835657"/>
                <a:gd name="connsiteY2" fmla="*/ 0 h 1236115"/>
                <a:gd name="connsiteX3" fmla="*/ 712722 w 835657"/>
                <a:gd name="connsiteY3" fmla="*/ 1236116 h 1236115"/>
                <a:gd name="connsiteX4" fmla="*/ 573189 w 835657"/>
                <a:gd name="connsiteY4" fmla="*/ 1236116 h 1236115"/>
                <a:gd name="connsiteX5" fmla="*/ 497737 w 835657"/>
                <a:gd name="connsiteY5" fmla="*/ 272675 h 1236115"/>
                <a:gd name="connsiteX6" fmla="*/ 497737 w 835657"/>
                <a:gd name="connsiteY6" fmla="*/ 271879 h 1236115"/>
                <a:gd name="connsiteX7" fmla="*/ 410322 w 835657"/>
                <a:gd name="connsiteY7" fmla="*/ 253991 h 1236115"/>
                <a:gd name="connsiteX8" fmla="*/ 390168 w 835657"/>
                <a:gd name="connsiteY8" fmla="*/ 276816 h 1236115"/>
                <a:gd name="connsiteX9" fmla="*/ 147523 w 835657"/>
                <a:gd name="connsiteY9" fmla="*/ 1236116 h 123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5657" h="1236115">
                  <a:moveTo>
                    <a:pt x="0" y="1235957"/>
                  </a:moveTo>
                  <a:lnTo>
                    <a:pt x="111257" y="44278"/>
                  </a:lnTo>
                  <a:lnTo>
                    <a:pt x="835658" y="0"/>
                  </a:lnTo>
                  <a:lnTo>
                    <a:pt x="712722" y="1236116"/>
                  </a:lnTo>
                  <a:lnTo>
                    <a:pt x="573189" y="1236116"/>
                  </a:lnTo>
                  <a:cubicBezTo>
                    <a:pt x="573189" y="1236116"/>
                    <a:pt x="608072" y="452175"/>
                    <a:pt x="497737" y="272675"/>
                  </a:cubicBezTo>
                  <a:lnTo>
                    <a:pt x="497737" y="271879"/>
                  </a:lnTo>
                  <a:cubicBezTo>
                    <a:pt x="478364" y="241920"/>
                    <a:pt x="439227" y="233912"/>
                    <a:pt x="410322" y="253991"/>
                  </a:cubicBezTo>
                  <a:cubicBezTo>
                    <a:pt x="401937" y="259816"/>
                    <a:pt x="395025" y="267644"/>
                    <a:pt x="390168" y="276816"/>
                  </a:cubicBezTo>
                  <a:cubicBezTo>
                    <a:pt x="238649" y="569559"/>
                    <a:pt x="147523" y="1236116"/>
                    <a:pt x="147523" y="1236116"/>
                  </a:cubicBezTo>
                  <a:close/>
                </a:path>
              </a:pathLst>
            </a:custGeom>
            <a:solidFill>
              <a:srgbClr val="24285B"/>
            </a:solidFill>
            <a:ln w="15359"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0DD7C4F6-31E7-4D94-ADB1-CF5CBBF6880F}"/>
                </a:ext>
              </a:extLst>
            </p:cNvPr>
            <p:cNvSpPr/>
            <p:nvPr/>
          </p:nvSpPr>
          <p:spPr>
            <a:xfrm>
              <a:off x="6350765" y="3196107"/>
              <a:ext cx="809614" cy="1231437"/>
            </a:xfrm>
            <a:custGeom>
              <a:avLst/>
              <a:gdLst>
                <a:gd name="connsiteX0" fmla="*/ 554685 w 809614"/>
                <a:gd name="connsiteY0" fmla="*/ 4560 h 1231437"/>
                <a:gd name="connsiteX1" fmla="*/ 5776 w 809614"/>
                <a:gd name="connsiteY1" fmla="*/ 761583 h 1231437"/>
                <a:gd name="connsiteX2" fmla="*/ 728025 w 809614"/>
                <a:gd name="connsiteY2" fmla="*/ 1231437 h 1231437"/>
                <a:gd name="connsiteX3" fmla="*/ 804860 w 809614"/>
                <a:gd name="connsiteY3" fmla="*/ 1131414 h 1231437"/>
                <a:gd name="connsiteX4" fmla="*/ 445733 w 809614"/>
                <a:gd name="connsiteY4" fmla="*/ 736736 h 1231437"/>
                <a:gd name="connsiteX5" fmla="*/ 699442 w 809614"/>
                <a:gd name="connsiteY5" fmla="*/ 480148 h 1231437"/>
                <a:gd name="connsiteX6" fmla="*/ 554685 w 809614"/>
                <a:gd name="connsiteY6" fmla="*/ 4560 h 123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14" h="1231437">
                  <a:moveTo>
                    <a:pt x="554685" y="4560"/>
                  </a:moveTo>
                  <a:cubicBezTo>
                    <a:pt x="554685" y="4560"/>
                    <a:pt x="-65988" y="589409"/>
                    <a:pt x="5776" y="761583"/>
                  </a:cubicBezTo>
                  <a:cubicBezTo>
                    <a:pt x="77540" y="933757"/>
                    <a:pt x="728025" y="1231437"/>
                    <a:pt x="728025" y="1231437"/>
                  </a:cubicBezTo>
                  <a:lnTo>
                    <a:pt x="804860" y="1131414"/>
                  </a:lnTo>
                  <a:cubicBezTo>
                    <a:pt x="804860" y="1131414"/>
                    <a:pt x="448038" y="781014"/>
                    <a:pt x="445733" y="736736"/>
                  </a:cubicBezTo>
                  <a:cubicBezTo>
                    <a:pt x="443428" y="692459"/>
                    <a:pt x="580502" y="635917"/>
                    <a:pt x="699442" y="480148"/>
                  </a:cubicBezTo>
                  <a:cubicBezTo>
                    <a:pt x="818383" y="324379"/>
                    <a:pt x="921649" y="-45134"/>
                    <a:pt x="554685" y="4560"/>
                  </a:cubicBezTo>
                  <a:close/>
                </a:path>
              </a:pathLst>
            </a:custGeom>
            <a:solidFill>
              <a:srgbClr val="68E1FD"/>
            </a:solidFill>
            <a:ln w="15359"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81A469E0-5640-42C9-B528-C0B896D27A33}"/>
                </a:ext>
              </a:extLst>
            </p:cNvPr>
            <p:cNvSpPr/>
            <p:nvPr/>
          </p:nvSpPr>
          <p:spPr>
            <a:xfrm>
              <a:off x="6350765" y="3196107"/>
              <a:ext cx="809614" cy="1231437"/>
            </a:xfrm>
            <a:custGeom>
              <a:avLst/>
              <a:gdLst>
                <a:gd name="connsiteX0" fmla="*/ 554685 w 809614"/>
                <a:gd name="connsiteY0" fmla="*/ 4560 h 1231437"/>
                <a:gd name="connsiteX1" fmla="*/ 5776 w 809614"/>
                <a:gd name="connsiteY1" fmla="*/ 761583 h 1231437"/>
                <a:gd name="connsiteX2" fmla="*/ 728025 w 809614"/>
                <a:gd name="connsiteY2" fmla="*/ 1231437 h 1231437"/>
                <a:gd name="connsiteX3" fmla="*/ 804860 w 809614"/>
                <a:gd name="connsiteY3" fmla="*/ 1131414 h 1231437"/>
                <a:gd name="connsiteX4" fmla="*/ 445733 w 809614"/>
                <a:gd name="connsiteY4" fmla="*/ 736736 h 1231437"/>
                <a:gd name="connsiteX5" fmla="*/ 699442 w 809614"/>
                <a:gd name="connsiteY5" fmla="*/ 480148 h 1231437"/>
                <a:gd name="connsiteX6" fmla="*/ 554685 w 809614"/>
                <a:gd name="connsiteY6" fmla="*/ 4560 h 123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14" h="1231437">
                  <a:moveTo>
                    <a:pt x="554685" y="4560"/>
                  </a:moveTo>
                  <a:cubicBezTo>
                    <a:pt x="554685" y="4560"/>
                    <a:pt x="-65988" y="589409"/>
                    <a:pt x="5776" y="761583"/>
                  </a:cubicBezTo>
                  <a:cubicBezTo>
                    <a:pt x="77540" y="933757"/>
                    <a:pt x="728025" y="1231437"/>
                    <a:pt x="728025" y="1231437"/>
                  </a:cubicBezTo>
                  <a:lnTo>
                    <a:pt x="804860" y="1131414"/>
                  </a:lnTo>
                  <a:cubicBezTo>
                    <a:pt x="804860" y="1131414"/>
                    <a:pt x="448038" y="781014"/>
                    <a:pt x="445733" y="736736"/>
                  </a:cubicBezTo>
                  <a:cubicBezTo>
                    <a:pt x="443428" y="692459"/>
                    <a:pt x="580502" y="635917"/>
                    <a:pt x="699442" y="480148"/>
                  </a:cubicBezTo>
                  <a:cubicBezTo>
                    <a:pt x="818383" y="324379"/>
                    <a:pt x="921649" y="-45134"/>
                    <a:pt x="554685" y="4560"/>
                  </a:cubicBezTo>
                  <a:close/>
                </a:path>
              </a:pathLst>
            </a:custGeom>
            <a:solidFill>
              <a:srgbClr val="FFFFFF">
                <a:alpha val="64000"/>
              </a:srgbClr>
            </a:solidFill>
            <a:ln w="15359"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9847E827-9F03-4BB1-AABF-3D4BF68E9171}"/>
                </a:ext>
              </a:extLst>
            </p:cNvPr>
            <p:cNvSpPr/>
            <p:nvPr/>
          </p:nvSpPr>
          <p:spPr>
            <a:xfrm>
              <a:off x="7078636" y="4327521"/>
              <a:ext cx="165277" cy="230306"/>
            </a:xfrm>
            <a:custGeom>
              <a:avLst/>
              <a:gdLst>
                <a:gd name="connsiteX0" fmla="*/ 76835 w 165277"/>
                <a:gd name="connsiteY0" fmla="*/ 0 h 230306"/>
                <a:gd name="connsiteX1" fmla="*/ 164120 w 165277"/>
                <a:gd name="connsiteY1" fmla="*/ 86804 h 230306"/>
                <a:gd name="connsiteX2" fmla="*/ 133386 w 165277"/>
                <a:gd name="connsiteY2" fmla="*/ 228238 h 230306"/>
                <a:gd name="connsiteX3" fmla="*/ 59317 w 165277"/>
                <a:gd name="connsiteY3" fmla="*/ 201958 h 230306"/>
                <a:gd name="connsiteX4" fmla="*/ 81138 w 165277"/>
                <a:gd name="connsiteY4" fmla="*/ 179341 h 230306"/>
                <a:gd name="connsiteX5" fmla="*/ 0 w 165277"/>
                <a:gd name="connsiteY5" fmla="*/ 99705 h 2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277" h="230306">
                  <a:moveTo>
                    <a:pt x="76835" y="0"/>
                  </a:moveTo>
                  <a:cubicBezTo>
                    <a:pt x="76835" y="0"/>
                    <a:pt x="159048" y="59886"/>
                    <a:pt x="164120" y="86804"/>
                  </a:cubicBezTo>
                  <a:cubicBezTo>
                    <a:pt x="169191" y="113721"/>
                    <a:pt x="157358" y="219478"/>
                    <a:pt x="133386" y="228238"/>
                  </a:cubicBezTo>
                  <a:cubicBezTo>
                    <a:pt x="109413" y="236998"/>
                    <a:pt x="45794" y="215974"/>
                    <a:pt x="59317" y="201958"/>
                  </a:cubicBezTo>
                  <a:lnTo>
                    <a:pt x="81138" y="179341"/>
                  </a:lnTo>
                  <a:cubicBezTo>
                    <a:pt x="81138" y="179341"/>
                    <a:pt x="6454" y="140956"/>
                    <a:pt x="0" y="99705"/>
                  </a:cubicBezTo>
                  <a:close/>
                </a:path>
              </a:pathLst>
            </a:custGeom>
            <a:solidFill>
              <a:srgbClr val="F4A28C"/>
            </a:solidFill>
            <a:ln w="15359"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4F75E50B-819F-4F92-8A58-3A1F591075D1}"/>
                </a:ext>
              </a:extLst>
            </p:cNvPr>
            <p:cNvSpPr/>
            <p:nvPr/>
          </p:nvSpPr>
          <p:spPr>
            <a:xfrm>
              <a:off x="8707373" y="3023894"/>
              <a:ext cx="868205" cy="939628"/>
            </a:xfrm>
            <a:custGeom>
              <a:avLst/>
              <a:gdLst>
                <a:gd name="connsiteX0" fmla="*/ 866864 w 868205"/>
                <a:gd name="connsiteY0" fmla="*/ 139 h 939628"/>
                <a:gd name="connsiteX1" fmla="*/ 670320 w 868205"/>
                <a:gd name="connsiteY1" fmla="*/ 99844 h 939628"/>
                <a:gd name="connsiteX2" fmla="*/ 631441 w 868205"/>
                <a:gd name="connsiteY2" fmla="*/ 759074 h 939628"/>
                <a:gd name="connsiteX3" fmla="*/ 191177 w 868205"/>
                <a:gd name="connsiteY3" fmla="*/ 619710 h 939628"/>
                <a:gd name="connsiteX4" fmla="*/ 112805 w 868205"/>
                <a:gd name="connsiteY4" fmla="*/ 566672 h 939628"/>
                <a:gd name="connsiteX5" fmla="*/ 110500 w 868205"/>
                <a:gd name="connsiteY5" fmla="*/ 599642 h 939628"/>
                <a:gd name="connsiteX6" fmla="*/ 11 w 868205"/>
                <a:gd name="connsiteY6" fmla="*/ 605854 h 939628"/>
                <a:gd name="connsiteX7" fmla="*/ 731634 w 868205"/>
                <a:gd name="connsiteY7" fmla="*/ 934752 h 939628"/>
                <a:gd name="connsiteX8" fmla="*/ 865942 w 868205"/>
                <a:gd name="connsiteY8" fmla="*/ 20526 h 93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205" h="939628">
                  <a:moveTo>
                    <a:pt x="866864" y="139"/>
                  </a:moveTo>
                  <a:cubicBezTo>
                    <a:pt x="866864" y="139"/>
                    <a:pt x="710428" y="-7984"/>
                    <a:pt x="670320" y="99844"/>
                  </a:cubicBezTo>
                  <a:cubicBezTo>
                    <a:pt x="630212" y="207672"/>
                    <a:pt x="686916" y="725467"/>
                    <a:pt x="631441" y="759074"/>
                  </a:cubicBezTo>
                  <a:cubicBezTo>
                    <a:pt x="575967" y="792680"/>
                    <a:pt x="191177" y="619710"/>
                    <a:pt x="191177" y="619710"/>
                  </a:cubicBezTo>
                  <a:cubicBezTo>
                    <a:pt x="167095" y="598984"/>
                    <a:pt x="140799" y="581188"/>
                    <a:pt x="112805" y="566672"/>
                  </a:cubicBezTo>
                  <a:cubicBezTo>
                    <a:pt x="85145" y="555683"/>
                    <a:pt x="109424" y="589289"/>
                    <a:pt x="110500" y="599642"/>
                  </a:cubicBezTo>
                  <a:cubicBezTo>
                    <a:pt x="110500" y="599642"/>
                    <a:pt x="2931" y="544693"/>
                    <a:pt x="11" y="605854"/>
                  </a:cubicBezTo>
                  <a:cubicBezTo>
                    <a:pt x="-2909" y="667014"/>
                    <a:pt x="566593" y="982374"/>
                    <a:pt x="731634" y="934752"/>
                  </a:cubicBezTo>
                  <a:cubicBezTo>
                    <a:pt x="896676" y="887129"/>
                    <a:pt x="865942" y="20526"/>
                    <a:pt x="865942" y="20526"/>
                  </a:cubicBezTo>
                </a:path>
              </a:pathLst>
            </a:custGeom>
            <a:solidFill>
              <a:srgbClr val="F4A28C"/>
            </a:solidFill>
            <a:ln w="15359"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3B22A558-AA16-43CF-B34A-68CBA05F7FF1}"/>
                </a:ext>
              </a:extLst>
            </p:cNvPr>
            <p:cNvSpPr/>
            <p:nvPr/>
          </p:nvSpPr>
          <p:spPr>
            <a:xfrm>
              <a:off x="9740201" y="4585861"/>
              <a:ext cx="361585" cy="970130"/>
            </a:xfrm>
            <a:custGeom>
              <a:avLst/>
              <a:gdLst>
                <a:gd name="connsiteX0" fmla="*/ 235423 w 361585"/>
                <a:gd name="connsiteY0" fmla="*/ 10353 h 970130"/>
                <a:gd name="connsiteX1" fmla="*/ 361586 w 361585"/>
                <a:gd name="connsiteY1" fmla="*/ 970130 h 970130"/>
                <a:gd name="connsiteX2" fmla="*/ 298274 w 361585"/>
                <a:gd name="connsiteY2" fmla="*/ 967263 h 970130"/>
                <a:gd name="connsiteX3" fmla="*/ 0 w 361585"/>
                <a:gd name="connsiteY3" fmla="*/ 0 h 970130"/>
                <a:gd name="connsiteX4" fmla="*/ 235423 w 361585"/>
                <a:gd name="connsiteY4" fmla="*/ 10353 h 970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585" h="970130">
                  <a:moveTo>
                    <a:pt x="235423" y="10353"/>
                  </a:moveTo>
                  <a:lnTo>
                    <a:pt x="361586" y="970130"/>
                  </a:lnTo>
                  <a:lnTo>
                    <a:pt x="298274" y="967263"/>
                  </a:lnTo>
                  <a:lnTo>
                    <a:pt x="0" y="0"/>
                  </a:lnTo>
                  <a:lnTo>
                    <a:pt x="235423" y="10353"/>
                  </a:lnTo>
                  <a:close/>
                </a:path>
              </a:pathLst>
            </a:custGeom>
            <a:solidFill>
              <a:srgbClr val="F4A28C"/>
            </a:solidFill>
            <a:ln w="15359"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F1FCB8B9-92D7-43B6-93D1-FD6F90259879}"/>
                </a:ext>
              </a:extLst>
            </p:cNvPr>
            <p:cNvSpPr/>
            <p:nvPr/>
          </p:nvSpPr>
          <p:spPr>
            <a:xfrm>
              <a:off x="9458063" y="4573438"/>
              <a:ext cx="219133" cy="956751"/>
            </a:xfrm>
            <a:custGeom>
              <a:avLst/>
              <a:gdLst>
                <a:gd name="connsiteX0" fmla="*/ 219133 w 219133"/>
                <a:gd name="connsiteY0" fmla="*/ 14812 h 956751"/>
                <a:gd name="connsiteX1" fmla="*/ 63619 w 219133"/>
                <a:gd name="connsiteY1" fmla="*/ 956751 h 956751"/>
                <a:gd name="connsiteX2" fmla="*/ 0 w 219133"/>
                <a:gd name="connsiteY2" fmla="*/ 953884 h 956751"/>
                <a:gd name="connsiteX3" fmla="*/ 3227 w 219133"/>
                <a:gd name="connsiteY3" fmla="*/ 0 h 956751"/>
                <a:gd name="connsiteX4" fmla="*/ 219133 w 219133"/>
                <a:gd name="connsiteY4" fmla="*/ 14812 h 956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33" h="956751">
                  <a:moveTo>
                    <a:pt x="219133" y="14812"/>
                  </a:moveTo>
                  <a:lnTo>
                    <a:pt x="63619" y="956751"/>
                  </a:lnTo>
                  <a:lnTo>
                    <a:pt x="0" y="953884"/>
                  </a:lnTo>
                  <a:lnTo>
                    <a:pt x="3227" y="0"/>
                  </a:lnTo>
                  <a:lnTo>
                    <a:pt x="219133" y="14812"/>
                  </a:lnTo>
                  <a:close/>
                </a:path>
              </a:pathLst>
            </a:custGeom>
            <a:solidFill>
              <a:srgbClr val="F4A28C"/>
            </a:solidFill>
            <a:ln w="15359"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CEF6099A-F056-40C3-9098-BD30AA4A7A40}"/>
                </a:ext>
              </a:extLst>
            </p:cNvPr>
            <p:cNvSpPr/>
            <p:nvPr/>
          </p:nvSpPr>
          <p:spPr>
            <a:xfrm>
              <a:off x="10004645" y="5554080"/>
              <a:ext cx="208177" cy="106637"/>
            </a:xfrm>
            <a:custGeom>
              <a:avLst/>
              <a:gdLst>
                <a:gd name="connsiteX0" fmla="*/ 97142 w 208177"/>
                <a:gd name="connsiteY0" fmla="*/ 1911 h 106637"/>
                <a:gd name="connsiteX1" fmla="*/ 175513 w 208177"/>
                <a:gd name="connsiteY1" fmla="*/ 49693 h 106637"/>
                <a:gd name="connsiteX2" fmla="*/ 152309 w 208177"/>
                <a:gd name="connsiteY2" fmla="*/ 105598 h 106637"/>
                <a:gd name="connsiteX3" fmla="*/ 86077 w 208177"/>
                <a:gd name="connsiteY3" fmla="*/ 90786 h 106637"/>
                <a:gd name="connsiteX4" fmla="*/ 24609 w 208177"/>
                <a:gd name="connsiteY4" fmla="*/ 90786 h 106637"/>
                <a:gd name="connsiteX5" fmla="*/ 4325 w 208177"/>
                <a:gd name="connsiteY5" fmla="*/ 81389 h 106637"/>
                <a:gd name="connsiteX6" fmla="*/ 37671 w 208177"/>
                <a:gd name="connsiteY6" fmla="*/ 0 h 10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 h="106637">
                  <a:moveTo>
                    <a:pt x="97142" y="1911"/>
                  </a:moveTo>
                  <a:cubicBezTo>
                    <a:pt x="97142" y="1911"/>
                    <a:pt x="130488" y="49693"/>
                    <a:pt x="175513" y="49693"/>
                  </a:cubicBezTo>
                  <a:cubicBezTo>
                    <a:pt x="220539" y="49693"/>
                    <a:pt x="224534" y="115632"/>
                    <a:pt x="152309" y="105598"/>
                  </a:cubicBezTo>
                  <a:cubicBezTo>
                    <a:pt x="129869" y="102604"/>
                    <a:pt x="107712" y="97649"/>
                    <a:pt x="86077" y="90786"/>
                  </a:cubicBezTo>
                  <a:cubicBezTo>
                    <a:pt x="65948" y="85151"/>
                    <a:pt x="44738" y="85151"/>
                    <a:pt x="24609" y="90786"/>
                  </a:cubicBezTo>
                  <a:cubicBezTo>
                    <a:pt x="16614" y="92386"/>
                    <a:pt x="8507" y="88630"/>
                    <a:pt x="4325" y="81389"/>
                  </a:cubicBezTo>
                  <a:cubicBezTo>
                    <a:pt x="-15191" y="55427"/>
                    <a:pt x="37671" y="0"/>
                    <a:pt x="37671" y="0"/>
                  </a:cubicBezTo>
                  <a:close/>
                </a:path>
              </a:pathLst>
            </a:custGeom>
            <a:solidFill>
              <a:srgbClr val="68E1FD"/>
            </a:solidFill>
            <a:ln w="15359" cap="flat">
              <a:no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F59CEE74-A276-4CBA-B42E-1890F17D173D}"/>
                </a:ext>
              </a:extLst>
            </p:cNvPr>
            <p:cNvSpPr/>
            <p:nvPr/>
          </p:nvSpPr>
          <p:spPr>
            <a:xfrm>
              <a:off x="9345683" y="5527482"/>
              <a:ext cx="208807" cy="98418"/>
            </a:xfrm>
            <a:custGeom>
              <a:avLst/>
              <a:gdLst>
                <a:gd name="connsiteX0" fmla="*/ 116990 w 208807"/>
                <a:gd name="connsiteY0" fmla="*/ 0 h 98418"/>
                <a:gd name="connsiteX1" fmla="*/ 34930 w 208807"/>
                <a:gd name="connsiteY1" fmla="*/ 40455 h 98418"/>
                <a:gd name="connsiteX2" fmla="*/ 53370 w 208807"/>
                <a:gd name="connsiteY2" fmla="*/ 98271 h 98418"/>
                <a:gd name="connsiteX3" fmla="*/ 120678 w 208807"/>
                <a:gd name="connsiteY3" fmla="*/ 89352 h 98418"/>
                <a:gd name="connsiteX4" fmla="*/ 182146 w 208807"/>
                <a:gd name="connsiteY4" fmla="*/ 94289 h 98418"/>
                <a:gd name="connsiteX5" fmla="*/ 203199 w 208807"/>
                <a:gd name="connsiteY5" fmla="*/ 86644 h 98418"/>
                <a:gd name="connsiteX6" fmla="*/ 176767 w 208807"/>
                <a:gd name="connsiteY6" fmla="*/ 2708 h 9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07" h="98418">
                  <a:moveTo>
                    <a:pt x="116990" y="0"/>
                  </a:moveTo>
                  <a:cubicBezTo>
                    <a:pt x="116990" y="0"/>
                    <a:pt x="79802" y="44756"/>
                    <a:pt x="34930" y="40455"/>
                  </a:cubicBezTo>
                  <a:cubicBezTo>
                    <a:pt x="-9942" y="36155"/>
                    <a:pt x="-19316" y="101935"/>
                    <a:pt x="53370" y="98271"/>
                  </a:cubicBezTo>
                  <a:cubicBezTo>
                    <a:pt x="76009" y="97273"/>
                    <a:pt x="98525" y="94290"/>
                    <a:pt x="120678" y="89352"/>
                  </a:cubicBezTo>
                  <a:cubicBezTo>
                    <a:pt x="141226" y="85293"/>
                    <a:pt x="162447" y="86998"/>
                    <a:pt x="182146" y="94289"/>
                  </a:cubicBezTo>
                  <a:cubicBezTo>
                    <a:pt x="190016" y="96559"/>
                    <a:pt x="198416" y="93508"/>
                    <a:pt x="203199" y="86644"/>
                  </a:cubicBezTo>
                  <a:cubicBezTo>
                    <a:pt x="224866" y="62594"/>
                    <a:pt x="176767" y="2708"/>
                    <a:pt x="176767" y="2708"/>
                  </a:cubicBezTo>
                  <a:close/>
                </a:path>
              </a:pathLst>
            </a:custGeom>
            <a:solidFill>
              <a:srgbClr val="68E1FD"/>
            </a:solidFill>
            <a:ln w="15359" cap="flat">
              <a:noFill/>
              <a:prstDash val="solid"/>
              <a:miter/>
            </a:ln>
          </p:spPr>
          <p:txBody>
            <a:bodyPr rtlCol="0" anchor="ctr"/>
            <a:lstStyle/>
            <a:p>
              <a:endParaRPr lang="zh-CN" altLang="en-US"/>
            </a:p>
          </p:txBody>
        </p:sp>
        <p:sp>
          <p:nvSpPr>
            <p:cNvPr id="82" name="任意多边形: 形状 81">
              <a:extLst>
                <a:ext uri="{FF2B5EF4-FFF2-40B4-BE49-F238E27FC236}">
                  <a16:creationId xmlns:a16="http://schemas.microsoft.com/office/drawing/2014/main" id="{B6C1FA2F-2C1F-4E97-8AFE-74BD5D0CA8E7}"/>
                </a:ext>
              </a:extLst>
            </p:cNvPr>
            <p:cNvSpPr/>
            <p:nvPr/>
          </p:nvSpPr>
          <p:spPr>
            <a:xfrm>
              <a:off x="9327904" y="3826290"/>
              <a:ext cx="785714" cy="1057730"/>
            </a:xfrm>
            <a:custGeom>
              <a:avLst/>
              <a:gdLst>
                <a:gd name="connsiteX0" fmla="*/ 585944 w 785714"/>
                <a:gd name="connsiteY0" fmla="*/ 5097 h 1057730"/>
                <a:gd name="connsiteX1" fmla="*/ 785715 w 785714"/>
                <a:gd name="connsiteY1" fmla="*/ 1039892 h 1057730"/>
                <a:gd name="connsiteX2" fmla="*/ 0 w 785714"/>
                <a:gd name="connsiteY2" fmla="*/ 1057730 h 1057730"/>
                <a:gd name="connsiteX3" fmla="*/ 116482 w 785714"/>
                <a:gd name="connsiteY3" fmla="*/ 0 h 1057730"/>
                <a:gd name="connsiteX4" fmla="*/ 585944 w 785714"/>
                <a:gd name="connsiteY4" fmla="*/ 5097 h 10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714" h="1057730">
                  <a:moveTo>
                    <a:pt x="585944" y="5097"/>
                  </a:moveTo>
                  <a:lnTo>
                    <a:pt x="785715" y="1039892"/>
                  </a:lnTo>
                  <a:lnTo>
                    <a:pt x="0" y="1057730"/>
                  </a:lnTo>
                  <a:lnTo>
                    <a:pt x="116482" y="0"/>
                  </a:lnTo>
                  <a:lnTo>
                    <a:pt x="585944" y="5097"/>
                  </a:lnTo>
                  <a:close/>
                </a:path>
              </a:pathLst>
            </a:custGeom>
            <a:solidFill>
              <a:srgbClr val="24285B"/>
            </a:solidFill>
            <a:ln w="15359"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940AA82B-2FF9-4CDD-A28B-B1B884FE3D5D}"/>
                </a:ext>
              </a:extLst>
            </p:cNvPr>
            <p:cNvSpPr/>
            <p:nvPr/>
          </p:nvSpPr>
          <p:spPr>
            <a:xfrm>
              <a:off x="9566037" y="2616287"/>
              <a:ext cx="184948" cy="278133"/>
            </a:xfrm>
            <a:custGeom>
              <a:avLst/>
              <a:gdLst>
                <a:gd name="connsiteX0" fmla="*/ 6510 w 184948"/>
                <a:gd name="connsiteY0" fmla="*/ 73911 h 278133"/>
                <a:gd name="connsiteX1" fmla="*/ 5127 w 184948"/>
                <a:gd name="connsiteY1" fmla="*/ 237962 h 278133"/>
                <a:gd name="connsiteX2" fmla="*/ 61097 w 184948"/>
                <a:gd name="connsiteY2" fmla="*/ 277230 h 278133"/>
                <a:gd name="connsiteX3" fmla="*/ 61524 w 184948"/>
                <a:gd name="connsiteY3" fmla="*/ 277143 h 278133"/>
                <a:gd name="connsiteX4" fmla="*/ 148194 w 184948"/>
                <a:gd name="connsiteY4" fmla="*/ 199895 h 278133"/>
                <a:gd name="connsiteX5" fmla="*/ 181540 w 184948"/>
                <a:gd name="connsiteY5" fmla="*/ 115322 h 278133"/>
                <a:gd name="connsiteX6" fmla="*/ 149116 w 184948"/>
                <a:gd name="connsiteY6" fmla="*/ 18484 h 278133"/>
                <a:gd name="connsiteX7" fmla="*/ 6510 w 184948"/>
                <a:gd name="connsiteY7" fmla="*/ 73911 h 27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948" h="278133">
                  <a:moveTo>
                    <a:pt x="6510" y="73911"/>
                  </a:moveTo>
                  <a:cubicBezTo>
                    <a:pt x="6510" y="73911"/>
                    <a:pt x="-7167" y="171704"/>
                    <a:pt x="5127" y="237962"/>
                  </a:cubicBezTo>
                  <a:cubicBezTo>
                    <a:pt x="10120" y="264824"/>
                    <a:pt x="35179" y="282405"/>
                    <a:pt x="61097" y="277230"/>
                  </a:cubicBezTo>
                  <a:cubicBezTo>
                    <a:pt x="61239" y="277202"/>
                    <a:pt x="61382" y="277173"/>
                    <a:pt x="61524" y="277143"/>
                  </a:cubicBezTo>
                  <a:cubicBezTo>
                    <a:pt x="102528" y="271234"/>
                    <a:pt x="136416" y="241030"/>
                    <a:pt x="148194" y="199895"/>
                  </a:cubicBezTo>
                  <a:lnTo>
                    <a:pt x="181540" y="115322"/>
                  </a:lnTo>
                  <a:cubicBezTo>
                    <a:pt x="191687" y="79180"/>
                    <a:pt x="178682" y="40341"/>
                    <a:pt x="149116" y="18484"/>
                  </a:cubicBezTo>
                  <a:cubicBezTo>
                    <a:pt x="98097" y="-24838"/>
                    <a:pt x="12042" y="13865"/>
                    <a:pt x="6510" y="73911"/>
                  </a:cubicBezTo>
                  <a:close/>
                </a:path>
              </a:pathLst>
            </a:custGeom>
            <a:solidFill>
              <a:srgbClr val="F4A28C"/>
            </a:solidFill>
            <a:ln w="15359"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2D7A18B2-4A4B-4E35-B085-A1AD5AE5798D}"/>
                </a:ext>
              </a:extLst>
            </p:cNvPr>
            <p:cNvSpPr/>
            <p:nvPr/>
          </p:nvSpPr>
          <p:spPr>
            <a:xfrm>
              <a:off x="9624641" y="2707558"/>
              <a:ext cx="116020" cy="323801"/>
            </a:xfrm>
            <a:custGeom>
              <a:avLst/>
              <a:gdLst>
                <a:gd name="connsiteX0" fmla="*/ 115560 w 116020"/>
                <a:gd name="connsiteY0" fmla="*/ 0 h 323801"/>
                <a:gd name="connsiteX1" fmla="*/ 116021 w 116020"/>
                <a:gd name="connsiteY1" fmla="*/ 323802 h 323801"/>
                <a:gd name="connsiteX2" fmla="*/ 0 w 116020"/>
                <a:gd name="connsiteY2" fmla="*/ 315360 h 323801"/>
                <a:gd name="connsiteX3" fmla="*/ 31656 w 116020"/>
                <a:gd name="connsiteY3" fmla="*/ 91741 h 323801"/>
                <a:gd name="connsiteX4" fmla="*/ 115560 w 116020"/>
                <a:gd name="connsiteY4" fmla="*/ 0 h 323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20" h="323801">
                  <a:moveTo>
                    <a:pt x="115560" y="0"/>
                  </a:moveTo>
                  <a:lnTo>
                    <a:pt x="116021" y="323802"/>
                  </a:lnTo>
                  <a:lnTo>
                    <a:pt x="0" y="315360"/>
                  </a:lnTo>
                  <a:lnTo>
                    <a:pt x="31656" y="91741"/>
                  </a:lnTo>
                  <a:lnTo>
                    <a:pt x="115560" y="0"/>
                  </a:lnTo>
                  <a:close/>
                </a:path>
              </a:pathLst>
            </a:custGeom>
            <a:solidFill>
              <a:srgbClr val="F4A28C"/>
            </a:solidFill>
            <a:ln w="15359"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A4FD93E5-ADF5-4EBE-87AE-B4EBEB56A669}"/>
                </a:ext>
              </a:extLst>
            </p:cNvPr>
            <p:cNvSpPr/>
            <p:nvPr/>
          </p:nvSpPr>
          <p:spPr>
            <a:xfrm>
              <a:off x="9534938" y="2752154"/>
              <a:ext cx="47597" cy="71194"/>
            </a:xfrm>
            <a:custGeom>
              <a:avLst/>
              <a:gdLst>
                <a:gd name="connsiteX0" fmla="*/ 32077 w 47597"/>
                <a:gd name="connsiteY0" fmla="*/ 0 h 71194"/>
                <a:gd name="connsiteX1" fmla="*/ 3340 w 47597"/>
                <a:gd name="connsiteY1" fmla="*/ 36473 h 71194"/>
                <a:gd name="connsiteX2" fmla="*/ 5802 w 47597"/>
                <a:gd name="connsiteY2" fmla="*/ 58853 h 71194"/>
                <a:gd name="connsiteX3" fmla="*/ 11485 w 47597"/>
                <a:gd name="connsiteY3" fmla="*/ 61798 h 71194"/>
                <a:gd name="connsiteX4" fmla="*/ 47597 w 47597"/>
                <a:gd name="connsiteY4" fmla="*/ 71195 h 7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97" h="71194">
                  <a:moveTo>
                    <a:pt x="32077" y="0"/>
                  </a:moveTo>
                  <a:lnTo>
                    <a:pt x="3340" y="36473"/>
                  </a:lnTo>
                  <a:cubicBezTo>
                    <a:pt x="-1942" y="43358"/>
                    <a:pt x="-840" y="53378"/>
                    <a:pt x="5802" y="58853"/>
                  </a:cubicBezTo>
                  <a:cubicBezTo>
                    <a:pt x="7478" y="60234"/>
                    <a:pt x="9413" y="61237"/>
                    <a:pt x="11485" y="61798"/>
                  </a:cubicBezTo>
                  <a:lnTo>
                    <a:pt x="47597" y="71195"/>
                  </a:lnTo>
                  <a:close/>
                </a:path>
              </a:pathLst>
            </a:custGeom>
            <a:solidFill>
              <a:srgbClr val="F4A28C"/>
            </a:solidFill>
            <a:ln w="15359"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9802D1BE-7794-4C82-A523-257B486C381D}"/>
                </a:ext>
              </a:extLst>
            </p:cNvPr>
            <p:cNvSpPr/>
            <p:nvPr/>
          </p:nvSpPr>
          <p:spPr>
            <a:xfrm>
              <a:off x="9539354" y="2560195"/>
              <a:ext cx="265780" cy="277966"/>
            </a:xfrm>
            <a:custGeom>
              <a:avLst/>
              <a:gdLst>
                <a:gd name="connsiteX0" fmla="*/ 0 w 265780"/>
                <a:gd name="connsiteY0" fmla="*/ 131755 h 277966"/>
                <a:gd name="connsiteX1" fmla="*/ 0 w 265780"/>
                <a:gd name="connsiteY1" fmla="*/ 131755 h 277966"/>
                <a:gd name="connsiteX2" fmla="*/ 184404 w 265780"/>
                <a:gd name="connsiteY2" fmla="*/ 259173 h 277966"/>
                <a:gd name="connsiteX3" fmla="*/ 198849 w 265780"/>
                <a:gd name="connsiteY3" fmla="*/ 277967 h 277966"/>
                <a:gd name="connsiteX4" fmla="*/ 260317 w 265780"/>
                <a:gd name="connsiteY4" fmla="*/ 81106 h 277966"/>
                <a:gd name="connsiteX5" fmla="*/ 0 w 265780"/>
                <a:gd name="connsiteY5" fmla="*/ 131755 h 27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780" h="277966">
                  <a:moveTo>
                    <a:pt x="0" y="131755"/>
                  </a:moveTo>
                  <a:lnTo>
                    <a:pt x="0" y="131755"/>
                  </a:lnTo>
                  <a:cubicBezTo>
                    <a:pt x="72682" y="153485"/>
                    <a:pt x="137096" y="197994"/>
                    <a:pt x="184404" y="259173"/>
                  </a:cubicBezTo>
                  <a:lnTo>
                    <a:pt x="198849" y="277967"/>
                  </a:lnTo>
                  <a:cubicBezTo>
                    <a:pt x="198849" y="277967"/>
                    <a:pt x="288439" y="156920"/>
                    <a:pt x="260317" y="81106"/>
                  </a:cubicBezTo>
                  <a:cubicBezTo>
                    <a:pt x="232195" y="5292"/>
                    <a:pt x="46101" y="-75459"/>
                    <a:pt x="0" y="131755"/>
                  </a:cubicBezTo>
                  <a:close/>
                </a:path>
              </a:pathLst>
            </a:custGeom>
            <a:solidFill>
              <a:srgbClr val="24285B"/>
            </a:solidFill>
            <a:ln w="15359"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AB5B1389-A6FC-4F12-9F07-3E257DBA878E}"/>
                </a:ext>
              </a:extLst>
            </p:cNvPr>
            <p:cNvSpPr/>
            <p:nvPr/>
          </p:nvSpPr>
          <p:spPr>
            <a:xfrm>
              <a:off x="9746348" y="2500344"/>
              <a:ext cx="121706" cy="126144"/>
            </a:xfrm>
            <a:custGeom>
              <a:avLst/>
              <a:gdLst>
                <a:gd name="connsiteX0" fmla="*/ 121707 w 121706"/>
                <a:gd name="connsiteY0" fmla="*/ 63072 h 126144"/>
                <a:gd name="connsiteX1" fmla="*/ 60854 w 121706"/>
                <a:gd name="connsiteY1" fmla="*/ 126144 h 126144"/>
                <a:gd name="connsiteX2" fmla="*/ 0 w 121706"/>
                <a:gd name="connsiteY2" fmla="*/ 63072 h 126144"/>
                <a:gd name="connsiteX3" fmla="*/ 60854 w 121706"/>
                <a:gd name="connsiteY3" fmla="*/ 0 h 126144"/>
                <a:gd name="connsiteX4" fmla="*/ 121707 w 121706"/>
                <a:gd name="connsiteY4" fmla="*/ 63072 h 126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06" h="126144">
                  <a:moveTo>
                    <a:pt x="121707" y="63072"/>
                  </a:moveTo>
                  <a:cubicBezTo>
                    <a:pt x="121707" y="97906"/>
                    <a:pt x="94462" y="126144"/>
                    <a:pt x="60854" y="126144"/>
                  </a:cubicBezTo>
                  <a:cubicBezTo>
                    <a:pt x="27245" y="126144"/>
                    <a:pt x="0" y="97906"/>
                    <a:pt x="0" y="63072"/>
                  </a:cubicBezTo>
                  <a:cubicBezTo>
                    <a:pt x="0" y="28238"/>
                    <a:pt x="27245" y="0"/>
                    <a:pt x="60854" y="0"/>
                  </a:cubicBezTo>
                  <a:cubicBezTo>
                    <a:pt x="94462" y="0"/>
                    <a:pt x="121707" y="28238"/>
                    <a:pt x="121707" y="63072"/>
                  </a:cubicBezTo>
                  <a:close/>
                </a:path>
              </a:pathLst>
            </a:custGeom>
            <a:solidFill>
              <a:srgbClr val="24285B"/>
            </a:solidFill>
            <a:ln w="15359"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E0F06525-4131-40F5-B8B1-3C0A31E2CF42}"/>
                </a:ext>
              </a:extLst>
            </p:cNvPr>
            <p:cNvSpPr/>
            <p:nvPr/>
          </p:nvSpPr>
          <p:spPr>
            <a:xfrm>
              <a:off x="9669051" y="2747145"/>
              <a:ext cx="48826" cy="62665"/>
            </a:xfrm>
            <a:custGeom>
              <a:avLst/>
              <a:gdLst>
                <a:gd name="connsiteX0" fmla="*/ 0 w 48826"/>
                <a:gd name="connsiteY0" fmla="*/ 33678 h 62665"/>
                <a:gd name="connsiteX1" fmla="*/ 30734 w 48826"/>
                <a:gd name="connsiteY1" fmla="*/ 390 h 62665"/>
                <a:gd name="connsiteX2" fmla="*/ 16750 w 48826"/>
                <a:gd name="connsiteY2" fmla="*/ 62666 h 62665"/>
              </a:gdLst>
              <a:ahLst/>
              <a:cxnLst>
                <a:cxn ang="0">
                  <a:pos x="connsiteX0" y="connsiteY0"/>
                </a:cxn>
                <a:cxn ang="0">
                  <a:pos x="connsiteX1" y="connsiteY1"/>
                </a:cxn>
                <a:cxn ang="0">
                  <a:pos x="connsiteX2" y="connsiteY2"/>
                </a:cxn>
              </a:cxnLst>
              <a:rect l="l" t="t" r="r" b="b"/>
              <a:pathLst>
                <a:path w="48826" h="62665">
                  <a:moveTo>
                    <a:pt x="0" y="33678"/>
                  </a:moveTo>
                  <a:cubicBezTo>
                    <a:pt x="0" y="33678"/>
                    <a:pt x="2766" y="-4229"/>
                    <a:pt x="30734" y="390"/>
                  </a:cubicBezTo>
                  <a:cubicBezTo>
                    <a:pt x="58702" y="5009"/>
                    <a:pt x="54399" y="59799"/>
                    <a:pt x="16750" y="62666"/>
                  </a:cubicBezTo>
                  <a:close/>
                </a:path>
              </a:pathLst>
            </a:custGeom>
            <a:solidFill>
              <a:srgbClr val="F4A28C"/>
            </a:solidFill>
            <a:ln w="15359"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BDBF528D-6965-40FF-BAF2-D2DD6316555A}"/>
                </a:ext>
              </a:extLst>
            </p:cNvPr>
            <p:cNvSpPr/>
            <p:nvPr/>
          </p:nvSpPr>
          <p:spPr>
            <a:xfrm>
              <a:off x="9307282" y="2954271"/>
              <a:ext cx="814175" cy="877752"/>
            </a:xfrm>
            <a:custGeom>
              <a:avLst/>
              <a:gdLst>
                <a:gd name="connsiteX0" fmla="*/ 269722 w 814175"/>
                <a:gd name="connsiteY0" fmla="*/ 0 h 877752"/>
                <a:gd name="connsiteX1" fmla="*/ 485935 w 814175"/>
                <a:gd name="connsiteY1" fmla="*/ 9556 h 877752"/>
                <a:gd name="connsiteX2" fmla="*/ 483784 w 814175"/>
                <a:gd name="connsiteY2" fmla="*/ 79318 h 877752"/>
                <a:gd name="connsiteX3" fmla="*/ 811715 w 814175"/>
                <a:gd name="connsiteY3" fmla="*/ 331924 h 877752"/>
                <a:gd name="connsiteX4" fmla="*/ 606720 w 814175"/>
                <a:gd name="connsiteY4" fmla="*/ 877752 h 877752"/>
                <a:gd name="connsiteX5" fmla="*/ 185203 w 814175"/>
                <a:gd name="connsiteY5" fmla="*/ 874726 h 877752"/>
                <a:gd name="connsiteX6" fmla="*/ 7407 w 814175"/>
                <a:gd name="connsiteY6" fmla="*/ 450742 h 877752"/>
                <a:gd name="connsiteX7" fmla="*/ 267724 w 814175"/>
                <a:gd name="connsiteY7" fmla="*/ 69761 h 87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4175" h="877752">
                  <a:moveTo>
                    <a:pt x="269722" y="0"/>
                  </a:moveTo>
                  <a:lnTo>
                    <a:pt x="485935" y="9556"/>
                  </a:lnTo>
                  <a:lnTo>
                    <a:pt x="483784" y="79318"/>
                  </a:lnTo>
                  <a:cubicBezTo>
                    <a:pt x="483784" y="79318"/>
                    <a:pt x="847367" y="88396"/>
                    <a:pt x="811715" y="331924"/>
                  </a:cubicBezTo>
                  <a:cubicBezTo>
                    <a:pt x="776064" y="575452"/>
                    <a:pt x="606720" y="877752"/>
                    <a:pt x="606720" y="877752"/>
                  </a:cubicBezTo>
                  <a:lnTo>
                    <a:pt x="185203" y="874726"/>
                  </a:lnTo>
                  <a:cubicBezTo>
                    <a:pt x="107435" y="742530"/>
                    <a:pt x="47607" y="599861"/>
                    <a:pt x="7407" y="450742"/>
                  </a:cubicBezTo>
                  <a:cubicBezTo>
                    <a:pt x="-52217" y="219159"/>
                    <a:pt x="267724" y="69761"/>
                    <a:pt x="267724" y="69761"/>
                  </a:cubicBezTo>
                  <a:close/>
                </a:path>
              </a:pathLst>
            </a:custGeom>
            <a:solidFill>
              <a:srgbClr val="68E1FD"/>
            </a:solidFill>
            <a:ln w="15359"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5B72B59E-66F0-4DAB-8CD3-F5DEF9FDE727}"/>
                </a:ext>
              </a:extLst>
            </p:cNvPr>
            <p:cNvSpPr/>
            <p:nvPr/>
          </p:nvSpPr>
          <p:spPr>
            <a:xfrm>
              <a:off x="9616035" y="3185695"/>
              <a:ext cx="385796" cy="649832"/>
            </a:xfrm>
            <a:custGeom>
              <a:avLst/>
              <a:gdLst>
                <a:gd name="connsiteX0" fmla="*/ 371728 w 385796"/>
                <a:gd name="connsiteY0" fmla="*/ 0 h 649832"/>
                <a:gd name="connsiteX1" fmla="*/ 245872 w 385796"/>
                <a:gd name="connsiteY1" fmla="*/ 261844 h 649832"/>
                <a:gd name="connsiteX2" fmla="*/ 0 w 385796"/>
                <a:gd name="connsiteY2" fmla="*/ 570196 h 649832"/>
                <a:gd name="connsiteX3" fmla="*/ 37649 w 385796"/>
                <a:gd name="connsiteY3" fmla="*/ 649833 h 649832"/>
                <a:gd name="connsiteX4" fmla="*/ 297966 w 385796"/>
                <a:gd name="connsiteY4" fmla="*/ 646329 h 649832"/>
                <a:gd name="connsiteX5" fmla="*/ 380180 w 385796"/>
                <a:gd name="connsiteY5" fmla="*/ 480207 h 649832"/>
                <a:gd name="connsiteX6" fmla="*/ 371728 w 385796"/>
                <a:gd name="connsiteY6" fmla="*/ 0 h 64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796" h="649832">
                  <a:moveTo>
                    <a:pt x="371728" y="0"/>
                  </a:moveTo>
                  <a:cubicBezTo>
                    <a:pt x="371728" y="0"/>
                    <a:pt x="216214" y="41730"/>
                    <a:pt x="245872" y="261844"/>
                  </a:cubicBezTo>
                  <a:cubicBezTo>
                    <a:pt x="275530" y="481959"/>
                    <a:pt x="241723" y="555862"/>
                    <a:pt x="0" y="570196"/>
                  </a:cubicBezTo>
                  <a:lnTo>
                    <a:pt x="37649" y="649833"/>
                  </a:lnTo>
                  <a:lnTo>
                    <a:pt x="297966" y="646329"/>
                  </a:lnTo>
                  <a:cubicBezTo>
                    <a:pt x="297966" y="646329"/>
                    <a:pt x="363737" y="525122"/>
                    <a:pt x="380180" y="480207"/>
                  </a:cubicBezTo>
                  <a:cubicBezTo>
                    <a:pt x="396622" y="435292"/>
                    <a:pt x="371728" y="0"/>
                    <a:pt x="371728" y="0"/>
                  </a:cubicBezTo>
                  <a:close/>
                </a:path>
              </a:pathLst>
            </a:custGeom>
            <a:solidFill>
              <a:srgbClr val="000000">
                <a:alpha val="9000"/>
              </a:srgbClr>
            </a:solidFill>
            <a:ln w="15359"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DB21DC18-26E2-4FB4-8EEB-5E8915446122}"/>
                </a:ext>
              </a:extLst>
            </p:cNvPr>
            <p:cNvSpPr/>
            <p:nvPr/>
          </p:nvSpPr>
          <p:spPr>
            <a:xfrm rot="21436800">
              <a:off x="9253663" y="3407478"/>
              <a:ext cx="393548" cy="550128"/>
            </a:xfrm>
            <a:custGeom>
              <a:avLst/>
              <a:gdLst>
                <a:gd name="connsiteX0" fmla="*/ 0 w 393548"/>
                <a:gd name="connsiteY0" fmla="*/ 0 h 550128"/>
                <a:gd name="connsiteX1" fmla="*/ 393549 w 393548"/>
                <a:gd name="connsiteY1" fmla="*/ 0 h 550128"/>
                <a:gd name="connsiteX2" fmla="*/ 393549 w 393548"/>
                <a:gd name="connsiteY2" fmla="*/ 550128 h 550128"/>
                <a:gd name="connsiteX3" fmla="*/ 0 w 393548"/>
                <a:gd name="connsiteY3" fmla="*/ 550128 h 550128"/>
              </a:gdLst>
              <a:ahLst/>
              <a:cxnLst>
                <a:cxn ang="0">
                  <a:pos x="connsiteX0" y="connsiteY0"/>
                </a:cxn>
                <a:cxn ang="0">
                  <a:pos x="connsiteX1" y="connsiteY1"/>
                </a:cxn>
                <a:cxn ang="0">
                  <a:pos x="connsiteX2" y="connsiteY2"/>
                </a:cxn>
                <a:cxn ang="0">
                  <a:pos x="connsiteX3" y="connsiteY3"/>
                </a:cxn>
              </a:cxnLst>
              <a:rect l="l" t="t" r="r" b="b"/>
              <a:pathLst>
                <a:path w="393548" h="550128">
                  <a:moveTo>
                    <a:pt x="0" y="0"/>
                  </a:moveTo>
                  <a:lnTo>
                    <a:pt x="393549" y="0"/>
                  </a:lnTo>
                  <a:lnTo>
                    <a:pt x="393549" y="550128"/>
                  </a:lnTo>
                  <a:lnTo>
                    <a:pt x="0" y="550128"/>
                  </a:lnTo>
                  <a:close/>
                </a:path>
              </a:pathLst>
            </a:custGeom>
            <a:solidFill>
              <a:srgbClr val="FFC000"/>
            </a:solidFill>
            <a:ln w="15359"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16E826B3-8B8D-4D03-8C90-0017E9708AE4}"/>
                </a:ext>
              </a:extLst>
            </p:cNvPr>
            <p:cNvSpPr/>
            <p:nvPr/>
          </p:nvSpPr>
          <p:spPr>
            <a:xfrm>
              <a:off x="9552973" y="3153454"/>
              <a:ext cx="681414" cy="1018227"/>
            </a:xfrm>
            <a:custGeom>
              <a:avLst/>
              <a:gdLst>
                <a:gd name="connsiteX0" fmla="*/ 152037 w 681414"/>
                <a:gd name="connsiteY0" fmla="*/ 738297 h 1018227"/>
                <a:gd name="connsiteX1" fmla="*/ 38936 w 681414"/>
                <a:gd name="connsiteY1" fmla="*/ 660890 h 1018227"/>
                <a:gd name="connsiteX2" fmla="*/ 113927 w 681414"/>
                <a:gd name="connsiteY2" fmla="*/ 830994 h 1018227"/>
                <a:gd name="connsiteX3" fmla="*/ 576320 w 681414"/>
                <a:gd name="connsiteY3" fmla="*/ 983418 h 1018227"/>
                <a:gd name="connsiteX4" fmla="*/ 550657 w 681414"/>
                <a:gd name="connsiteY4" fmla="*/ 23799 h 1018227"/>
                <a:gd name="connsiteX5" fmla="*/ 436634 w 681414"/>
                <a:gd name="connsiteY5" fmla="*/ 490787 h 1018227"/>
                <a:gd name="connsiteX6" fmla="*/ 152037 w 681414"/>
                <a:gd name="connsiteY6" fmla="*/ 738297 h 101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414" h="1018227">
                  <a:moveTo>
                    <a:pt x="152037" y="738297"/>
                  </a:moveTo>
                  <a:cubicBezTo>
                    <a:pt x="152037" y="738297"/>
                    <a:pt x="117922" y="652290"/>
                    <a:pt x="38936" y="660890"/>
                  </a:cubicBezTo>
                  <a:cubicBezTo>
                    <a:pt x="-40051" y="669491"/>
                    <a:pt x="9278" y="822552"/>
                    <a:pt x="113927" y="830994"/>
                  </a:cubicBezTo>
                  <a:cubicBezTo>
                    <a:pt x="218576" y="839435"/>
                    <a:pt x="436634" y="1113066"/>
                    <a:pt x="576320" y="983418"/>
                  </a:cubicBezTo>
                  <a:cubicBezTo>
                    <a:pt x="716006" y="853770"/>
                    <a:pt x="725226" y="145006"/>
                    <a:pt x="550657" y="23799"/>
                  </a:cubicBezTo>
                  <a:cubicBezTo>
                    <a:pt x="376088" y="-97407"/>
                    <a:pt x="369327" y="272902"/>
                    <a:pt x="436634" y="490787"/>
                  </a:cubicBezTo>
                  <a:cubicBezTo>
                    <a:pt x="503941" y="708672"/>
                    <a:pt x="552040" y="971154"/>
                    <a:pt x="152037" y="738297"/>
                  </a:cubicBezTo>
                  <a:close/>
                </a:path>
              </a:pathLst>
            </a:custGeom>
            <a:solidFill>
              <a:srgbClr val="F4A28C"/>
            </a:solidFill>
            <a:ln w="15359"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C8A30683-B6F6-4B18-8F16-1F2994E06FD7}"/>
                </a:ext>
              </a:extLst>
            </p:cNvPr>
            <p:cNvSpPr/>
            <p:nvPr/>
          </p:nvSpPr>
          <p:spPr>
            <a:xfrm>
              <a:off x="9609581" y="3939851"/>
              <a:ext cx="857632" cy="747153"/>
            </a:xfrm>
            <a:custGeom>
              <a:avLst/>
              <a:gdLst>
                <a:gd name="connsiteX0" fmla="*/ 657861 w 857632"/>
                <a:gd name="connsiteY0" fmla="*/ 0 h 747153"/>
                <a:gd name="connsiteX1" fmla="*/ 655095 w 857632"/>
                <a:gd name="connsiteY1" fmla="*/ 23254 h 747153"/>
                <a:gd name="connsiteX2" fmla="*/ 430583 w 857632"/>
                <a:gd name="connsiteY2" fmla="*/ 459183 h 747153"/>
                <a:gd name="connsiteX3" fmla="*/ 39647 w 857632"/>
                <a:gd name="connsiteY3" fmla="*/ 408694 h 747153"/>
                <a:gd name="connsiteX4" fmla="*/ 0 w 857632"/>
                <a:gd name="connsiteY4" fmla="*/ 502506 h 747153"/>
                <a:gd name="connsiteX5" fmla="*/ 538921 w 857632"/>
                <a:gd name="connsiteY5" fmla="*/ 727558 h 747153"/>
                <a:gd name="connsiteX6" fmla="*/ 857632 w 857632"/>
                <a:gd name="connsiteY6" fmla="*/ 354063 h 7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632" h="747153">
                  <a:moveTo>
                    <a:pt x="657861" y="0"/>
                  </a:moveTo>
                  <a:cubicBezTo>
                    <a:pt x="657861" y="0"/>
                    <a:pt x="657093" y="8441"/>
                    <a:pt x="655095" y="23254"/>
                  </a:cubicBezTo>
                  <a:cubicBezTo>
                    <a:pt x="643723" y="111809"/>
                    <a:pt x="592244" y="424303"/>
                    <a:pt x="430583" y="459183"/>
                  </a:cubicBezTo>
                  <a:cubicBezTo>
                    <a:pt x="242030" y="499798"/>
                    <a:pt x="39647" y="408694"/>
                    <a:pt x="39647" y="408694"/>
                  </a:cubicBezTo>
                  <a:lnTo>
                    <a:pt x="0" y="502506"/>
                  </a:lnTo>
                  <a:cubicBezTo>
                    <a:pt x="0" y="502506"/>
                    <a:pt x="309952" y="829174"/>
                    <a:pt x="538921" y="727558"/>
                  </a:cubicBezTo>
                  <a:cubicBezTo>
                    <a:pt x="767889" y="625942"/>
                    <a:pt x="857632" y="354063"/>
                    <a:pt x="857632" y="354063"/>
                  </a:cubicBezTo>
                  <a:close/>
                </a:path>
              </a:pathLst>
            </a:custGeom>
            <a:solidFill>
              <a:srgbClr val="68E1FD"/>
            </a:solidFill>
            <a:ln w="15359"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C9BCEEE7-A3E7-4CDD-B5F2-E8A436A77E40}"/>
                </a:ext>
              </a:extLst>
            </p:cNvPr>
            <p:cNvSpPr/>
            <p:nvPr/>
          </p:nvSpPr>
          <p:spPr>
            <a:xfrm>
              <a:off x="9609581" y="3939851"/>
              <a:ext cx="857632" cy="747153"/>
            </a:xfrm>
            <a:custGeom>
              <a:avLst/>
              <a:gdLst>
                <a:gd name="connsiteX0" fmla="*/ 657861 w 857632"/>
                <a:gd name="connsiteY0" fmla="*/ 0 h 747153"/>
                <a:gd name="connsiteX1" fmla="*/ 655095 w 857632"/>
                <a:gd name="connsiteY1" fmla="*/ 23254 h 747153"/>
                <a:gd name="connsiteX2" fmla="*/ 430583 w 857632"/>
                <a:gd name="connsiteY2" fmla="*/ 459183 h 747153"/>
                <a:gd name="connsiteX3" fmla="*/ 39647 w 857632"/>
                <a:gd name="connsiteY3" fmla="*/ 408694 h 747153"/>
                <a:gd name="connsiteX4" fmla="*/ 0 w 857632"/>
                <a:gd name="connsiteY4" fmla="*/ 502506 h 747153"/>
                <a:gd name="connsiteX5" fmla="*/ 538921 w 857632"/>
                <a:gd name="connsiteY5" fmla="*/ 727558 h 747153"/>
                <a:gd name="connsiteX6" fmla="*/ 857632 w 857632"/>
                <a:gd name="connsiteY6" fmla="*/ 354063 h 7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632" h="747153">
                  <a:moveTo>
                    <a:pt x="657861" y="0"/>
                  </a:moveTo>
                  <a:cubicBezTo>
                    <a:pt x="657861" y="0"/>
                    <a:pt x="657093" y="8441"/>
                    <a:pt x="655095" y="23254"/>
                  </a:cubicBezTo>
                  <a:cubicBezTo>
                    <a:pt x="643723" y="111809"/>
                    <a:pt x="592244" y="424303"/>
                    <a:pt x="430583" y="459183"/>
                  </a:cubicBezTo>
                  <a:cubicBezTo>
                    <a:pt x="242030" y="499798"/>
                    <a:pt x="39647" y="408694"/>
                    <a:pt x="39647" y="408694"/>
                  </a:cubicBezTo>
                  <a:lnTo>
                    <a:pt x="0" y="502506"/>
                  </a:lnTo>
                  <a:cubicBezTo>
                    <a:pt x="0" y="502506"/>
                    <a:pt x="309952" y="829174"/>
                    <a:pt x="538921" y="727558"/>
                  </a:cubicBezTo>
                  <a:cubicBezTo>
                    <a:pt x="767889" y="625942"/>
                    <a:pt x="857632" y="354063"/>
                    <a:pt x="857632" y="354063"/>
                  </a:cubicBezTo>
                  <a:close/>
                </a:path>
              </a:pathLst>
            </a:custGeom>
            <a:solidFill>
              <a:srgbClr val="FFFFFF">
                <a:alpha val="46000"/>
              </a:srgbClr>
            </a:solidFill>
            <a:ln w="15359"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1D8B6420-0970-43F3-AA3C-4BF5EE01238F}"/>
                </a:ext>
              </a:extLst>
            </p:cNvPr>
            <p:cNvSpPr/>
            <p:nvPr/>
          </p:nvSpPr>
          <p:spPr>
            <a:xfrm>
              <a:off x="10496402" y="3268590"/>
              <a:ext cx="173539" cy="199275"/>
            </a:xfrm>
            <a:custGeom>
              <a:avLst/>
              <a:gdLst>
                <a:gd name="connsiteX0" fmla="*/ 43498 w 173539"/>
                <a:gd name="connsiteY0" fmla="*/ 33533 h 199275"/>
                <a:gd name="connsiteX1" fmla="*/ 471 w 173539"/>
                <a:gd name="connsiteY1" fmla="*/ 153147 h 199275"/>
                <a:gd name="connsiteX2" fmla="*/ 31205 w 173539"/>
                <a:gd name="connsiteY2" fmla="*/ 197265 h 199275"/>
                <a:gd name="connsiteX3" fmla="*/ 114647 w 173539"/>
                <a:gd name="connsiteY3" fmla="*/ 165411 h 199275"/>
                <a:gd name="connsiteX4" fmla="*/ 160748 w 173539"/>
                <a:gd name="connsiteY4" fmla="*/ 112691 h 199275"/>
                <a:gd name="connsiteX5" fmla="*/ 161824 w 173539"/>
                <a:gd name="connsiteY5" fmla="*/ 33055 h 199275"/>
                <a:gd name="connsiteX6" fmla="*/ 43498 w 173539"/>
                <a:gd name="connsiteY6" fmla="*/ 33533 h 1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39" h="199275">
                  <a:moveTo>
                    <a:pt x="43498" y="33533"/>
                  </a:moveTo>
                  <a:cubicBezTo>
                    <a:pt x="24087" y="71243"/>
                    <a:pt x="9616" y="111469"/>
                    <a:pt x="471" y="153147"/>
                  </a:cubicBezTo>
                  <a:cubicBezTo>
                    <a:pt x="-2760" y="174117"/>
                    <a:pt x="10983" y="193845"/>
                    <a:pt x="31205" y="197265"/>
                  </a:cubicBezTo>
                  <a:cubicBezTo>
                    <a:pt x="62635" y="204457"/>
                    <a:pt x="95228" y="192015"/>
                    <a:pt x="114647" y="165411"/>
                  </a:cubicBezTo>
                  <a:lnTo>
                    <a:pt x="160748" y="112691"/>
                  </a:lnTo>
                  <a:cubicBezTo>
                    <a:pt x="177399" y="89080"/>
                    <a:pt x="177831" y="57140"/>
                    <a:pt x="161824" y="33055"/>
                  </a:cubicBezTo>
                  <a:cubicBezTo>
                    <a:pt x="135700" y="-13293"/>
                    <a:pt x="63014" y="-8834"/>
                    <a:pt x="43498" y="33533"/>
                  </a:cubicBezTo>
                  <a:close/>
                </a:path>
              </a:pathLst>
            </a:custGeom>
            <a:solidFill>
              <a:srgbClr val="F4A28C"/>
            </a:solidFill>
            <a:ln w="15359"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2897E859-C97A-4379-9537-054CF1DF3D3D}"/>
                </a:ext>
              </a:extLst>
            </p:cNvPr>
            <p:cNvSpPr/>
            <p:nvPr/>
          </p:nvSpPr>
          <p:spPr>
            <a:xfrm>
              <a:off x="10549273" y="3390519"/>
              <a:ext cx="132310" cy="268056"/>
            </a:xfrm>
            <a:custGeom>
              <a:avLst/>
              <a:gdLst>
                <a:gd name="connsiteX0" fmla="*/ 74069 w 132310"/>
                <a:gd name="connsiteY0" fmla="*/ 0 h 268056"/>
                <a:gd name="connsiteX1" fmla="*/ 132310 w 132310"/>
                <a:gd name="connsiteY1" fmla="*/ 244484 h 268056"/>
                <a:gd name="connsiteX2" fmla="*/ 0 w 132310"/>
                <a:gd name="connsiteY2" fmla="*/ 268056 h 268056"/>
                <a:gd name="connsiteX3" fmla="*/ 10449 w 132310"/>
                <a:gd name="connsiteY3" fmla="*/ 85370 h 268056"/>
                <a:gd name="connsiteX4" fmla="*/ 74069 w 132310"/>
                <a:gd name="connsiteY4" fmla="*/ 0 h 268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10" h="268056">
                  <a:moveTo>
                    <a:pt x="74069" y="0"/>
                  </a:moveTo>
                  <a:lnTo>
                    <a:pt x="132310" y="244484"/>
                  </a:lnTo>
                  <a:lnTo>
                    <a:pt x="0" y="268056"/>
                  </a:lnTo>
                  <a:lnTo>
                    <a:pt x="10449" y="85370"/>
                  </a:lnTo>
                  <a:lnTo>
                    <a:pt x="74069" y="0"/>
                  </a:lnTo>
                  <a:close/>
                </a:path>
              </a:pathLst>
            </a:custGeom>
            <a:solidFill>
              <a:srgbClr val="F4A28C"/>
            </a:solidFill>
            <a:ln w="15359"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EEAD5F0F-DD69-474E-9496-7BD0C7D9FCB6}"/>
                </a:ext>
              </a:extLst>
            </p:cNvPr>
            <p:cNvSpPr/>
            <p:nvPr/>
          </p:nvSpPr>
          <p:spPr>
            <a:xfrm>
              <a:off x="10483709" y="3346082"/>
              <a:ext cx="36213" cy="55426"/>
            </a:xfrm>
            <a:custGeom>
              <a:avLst/>
              <a:gdLst>
                <a:gd name="connsiteX0" fmla="*/ 36213 w 36213"/>
                <a:gd name="connsiteY0" fmla="*/ 0 h 55426"/>
                <a:gd name="connsiteX1" fmla="*/ 5479 w 36213"/>
                <a:gd name="connsiteY1" fmla="*/ 18635 h 55426"/>
                <a:gd name="connsiteX2" fmla="*/ 1922 w 36213"/>
                <a:gd name="connsiteY2" fmla="*/ 35813 h 55426"/>
                <a:gd name="connsiteX3" fmla="*/ 5479 w 36213"/>
                <a:gd name="connsiteY3" fmla="*/ 39500 h 55426"/>
                <a:gd name="connsiteX4" fmla="*/ 29452 w 36213"/>
                <a:gd name="connsiteY4" fmla="*/ 55427 h 55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13" h="55426">
                  <a:moveTo>
                    <a:pt x="36213" y="0"/>
                  </a:moveTo>
                  <a:lnTo>
                    <a:pt x="5479" y="18635"/>
                  </a:lnTo>
                  <a:cubicBezTo>
                    <a:pt x="-80" y="22361"/>
                    <a:pt x="-1672" y="30051"/>
                    <a:pt x="1922" y="35813"/>
                  </a:cubicBezTo>
                  <a:cubicBezTo>
                    <a:pt x="2843" y="37289"/>
                    <a:pt x="4056" y="38545"/>
                    <a:pt x="5479" y="39500"/>
                  </a:cubicBezTo>
                  <a:lnTo>
                    <a:pt x="29452" y="55427"/>
                  </a:lnTo>
                  <a:close/>
                </a:path>
              </a:pathLst>
            </a:custGeom>
            <a:solidFill>
              <a:srgbClr val="F4A28C"/>
            </a:solidFill>
            <a:ln w="15359"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4E4DF5EB-0E41-44EA-9A47-DDCE299159B3}"/>
                </a:ext>
              </a:extLst>
            </p:cNvPr>
            <p:cNvSpPr/>
            <p:nvPr/>
          </p:nvSpPr>
          <p:spPr>
            <a:xfrm>
              <a:off x="10554652" y="3438938"/>
              <a:ext cx="69458" cy="129488"/>
            </a:xfrm>
            <a:custGeom>
              <a:avLst/>
              <a:gdLst>
                <a:gd name="connsiteX0" fmla="*/ 4764 w 69458"/>
                <a:gd name="connsiteY0" fmla="*/ 26758 h 129488"/>
                <a:gd name="connsiteX1" fmla="*/ 69459 w 69458"/>
                <a:gd name="connsiteY1" fmla="*/ 0 h 129488"/>
                <a:gd name="connsiteX2" fmla="*/ 0 w 69458"/>
                <a:gd name="connsiteY2" fmla="*/ 129489 h 129488"/>
              </a:gdLst>
              <a:ahLst/>
              <a:cxnLst>
                <a:cxn ang="0">
                  <a:pos x="connsiteX0" y="connsiteY0"/>
                </a:cxn>
                <a:cxn ang="0">
                  <a:pos x="connsiteX1" y="connsiteY1"/>
                </a:cxn>
                <a:cxn ang="0">
                  <a:pos x="connsiteX2" y="connsiteY2"/>
                </a:cxn>
              </a:cxnLst>
              <a:rect l="l" t="t" r="r" b="b"/>
              <a:pathLst>
                <a:path w="69458" h="129488">
                  <a:moveTo>
                    <a:pt x="4764" y="26758"/>
                  </a:moveTo>
                  <a:cubicBezTo>
                    <a:pt x="4764" y="26758"/>
                    <a:pt x="53324" y="15927"/>
                    <a:pt x="69459" y="0"/>
                  </a:cubicBezTo>
                  <a:cubicBezTo>
                    <a:pt x="69459" y="0"/>
                    <a:pt x="64849" y="114517"/>
                    <a:pt x="0" y="129489"/>
                  </a:cubicBezTo>
                  <a:close/>
                </a:path>
              </a:pathLst>
            </a:custGeom>
            <a:solidFill>
              <a:srgbClr val="CE8172">
                <a:alpha val="31000"/>
              </a:srgbClr>
            </a:solidFill>
            <a:ln w="15359"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55F94035-6B1F-4D22-8C4D-79BDB13FE914}"/>
                </a:ext>
              </a:extLst>
            </p:cNvPr>
            <p:cNvSpPr/>
            <p:nvPr/>
          </p:nvSpPr>
          <p:spPr>
            <a:xfrm>
              <a:off x="10597065" y="3368395"/>
              <a:ext cx="38808" cy="45415"/>
            </a:xfrm>
            <a:custGeom>
              <a:avLst/>
              <a:gdLst>
                <a:gd name="connsiteX0" fmla="*/ 0 w 38808"/>
                <a:gd name="connsiteY0" fmla="*/ 18620 h 45415"/>
                <a:gd name="connsiteX1" fmla="*/ 30734 w 38808"/>
                <a:gd name="connsiteY1" fmla="*/ 2693 h 45415"/>
                <a:gd name="connsiteX2" fmla="*/ 4456 w 38808"/>
                <a:gd name="connsiteY2" fmla="*/ 44263 h 45415"/>
              </a:gdLst>
              <a:ahLst/>
              <a:cxnLst>
                <a:cxn ang="0">
                  <a:pos x="connsiteX0" y="connsiteY0"/>
                </a:cxn>
                <a:cxn ang="0">
                  <a:pos x="connsiteX1" y="connsiteY1"/>
                </a:cxn>
                <a:cxn ang="0">
                  <a:pos x="connsiteX2" y="connsiteY2"/>
                </a:cxn>
              </a:cxnLst>
              <a:rect l="l" t="t" r="r" b="b"/>
              <a:pathLst>
                <a:path w="38808" h="45415">
                  <a:moveTo>
                    <a:pt x="0" y="18620"/>
                  </a:moveTo>
                  <a:cubicBezTo>
                    <a:pt x="0" y="18620"/>
                    <a:pt x="11679" y="-8456"/>
                    <a:pt x="30734" y="2693"/>
                  </a:cubicBezTo>
                  <a:cubicBezTo>
                    <a:pt x="49789" y="13842"/>
                    <a:pt x="32731" y="52545"/>
                    <a:pt x="4456" y="44263"/>
                  </a:cubicBezTo>
                  <a:close/>
                </a:path>
              </a:pathLst>
            </a:custGeom>
            <a:solidFill>
              <a:srgbClr val="F4A28C"/>
            </a:solidFill>
            <a:ln w="15359"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3CA6C69F-4A5D-42B5-B855-D0C3BFE55500}"/>
                </a:ext>
              </a:extLst>
            </p:cNvPr>
            <p:cNvSpPr/>
            <p:nvPr/>
          </p:nvSpPr>
          <p:spPr>
            <a:xfrm>
              <a:off x="10522820" y="3141863"/>
              <a:ext cx="253278" cy="283028"/>
            </a:xfrm>
            <a:custGeom>
              <a:avLst/>
              <a:gdLst>
                <a:gd name="connsiteX0" fmla="*/ 167522 w 253278"/>
                <a:gd name="connsiteY0" fmla="*/ 240215 h 283028"/>
                <a:gd name="connsiteX1" fmla="*/ 156766 w 253278"/>
                <a:gd name="connsiteY1" fmla="*/ 240215 h 283028"/>
                <a:gd name="connsiteX2" fmla="*/ 129412 w 253278"/>
                <a:gd name="connsiteY2" fmla="*/ 258213 h 283028"/>
                <a:gd name="connsiteX3" fmla="*/ 121114 w 253278"/>
                <a:gd name="connsiteY3" fmla="*/ 257258 h 283028"/>
                <a:gd name="connsiteX4" fmla="*/ 105747 w 253278"/>
                <a:gd name="connsiteY4" fmla="*/ 266814 h 283028"/>
                <a:gd name="connsiteX5" fmla="*/ 93454 w 253278"/>
                <a:gd name="connsiteY5" fmla="*/ 280352 h 283028"/>
                <a:gd name="connsiteX6" fmla="*/ 77319 w 253278"/>
                <a:gd name="connsiteY6" fmla="*/ 281945 h 283028"/>
                <a:gd name="connsiteX7" fmla="*/ 72709 w 253278"/>
                <a:gd name="connsiteY7" fmla="*/ 278759 h 283028"/>
                <a:gd name="connsiteX8" fmla="*/ 74398 w 253278"/>
                <a:gd name="connsiteY8" fmla="*/ 266814 h 283028"/>
                <a:gd name="connsiteX9" fmla="*/ 81775 w 253278"/>
                <a:gd name="connsiteY9" fmla="*/ 248179 h 283028"/>
                <a:gd name="connsiteX10" fmla="*/ 86231 w 253278"/>
                <a:gd name="connsiteY10" fmla="*/ 232252 h 283028"/>
                <a:gd name="connsiteX11" fmla="*/ 90841 w 253278"/>
                <a:gd name="connsiteY11" fmla="*/ 208998 h 283028"/>
                <a:gd name="connsiteX12" fmla="*/ 77011 w 253278"/>
                <a:gd name="connsiteY12" fmla="*/ 200397 h 283028"/>
                <a:gd name="connsiteX13" fmla="*/ 64717 w 253278"/>
                <a:gd name="connsiteY13" fmla="*/ 188611 h 283028"/>
                <a:gd name="connsiteX14" fmla="*/ 23380 w 253278"/>
                <a:gd name="connsiteY14" fmla="*/ 173958 h 283028"/>
                <a:gd name="connsiteX15" fmla="*/ 11240 w 253278"/>
                <a:gd name="connsiteY15" fmla="*/ 162490 h 283028"/>
                <a:gd name="connsiteX16" fmla="*/ 12930 w 253278"/>
                <a:gd name="connsiteY16" fmla="*/ 146563 h 283028"/>
                <a:gd name="connsiteX17" fmla="*/ 26607 w 253278"/>
                <a:gd name="connsiteY17" fmla="*/ 132228 h 283028"/>
                <a:gd name="connsiteX18" fmla="*/ 21229 w 253278"/>
                <a:gd name="connsiteY18" fmla="*/ 125698 h 283028"/>
                <a:gd name="connsiteX19" fmla="*/ 22 w 253278"/>
                <a:gd name="connsiteY19" fmla="*/ 86676 h 283028"/>
                <a:gd name="connsiteX20" fmla="*/ 24917 w 253278"/>
                <a:gd name="connsiteY20" fmla="*/ 52751 h 283028"/>
                <a:gd name="connsiteX21" fmla="*/ 49658 w 253278"/>
                <a:gd name="connsiteY21" fmla="*/ 44628 h 283028"/>
                <a:gd name="connsiteX22" fmla="*/ 50580 w 253278"/>
                <a:gd name="connsiteY22" fmla="*/ 30612 h 283028"/>
                <a:gd name="connsiteX23" fmla="*/ 78817 w 253278"/>
                <a:gd name="connsiteY23" fmla="*/ 7 h 283028"/>
                <a:gd name="connsiteX24" fmla="*/ 99600 w 253278"/>
                <a:gd name="connsiteY24" fmla="*/ 8473 h 283028"/>
                <a:gd name="connsiteX25" fmla="*/ 111894 w 253278"/>
                <a:gd name="connsiteY25" fmla="*/ 18667 h 283028"/>
                <a:gd name="connsiteX26" fmla="*/ 130488 w 253278"/>
                <a:gd name="connsiteY26" fmla="*/ 8314 h 283028"/>
                <a:gd name="connsiteX27" fmla="*/ 161222 w 253278"/>
                <a:gd name="connsiteY27" fmla="*/ 6881 h 283028"/>
                <a:gd name="connsiteX28" fmla="*/ 181660 w 253278"/>
                <a:gd name="connsiteY28" fmla="*/ 32046 h 283028"/>
                <a:gd name="connsiteX29" fmla="*/ 187038 w 253278"/>
                <a:gd name="connsiteY29" fmla="*/ 43673 h 283028"/>
                <a:gd name="connsiteX30" fmla="*/ 196873 w 253278"/>
                <a:gd name="connsiteY30" fmla="*/ 48770 h 283028"/>
                <a:gd name="connsiteX31" fmla="*/ 242974 w 253278"/>
                <a:gd name="connsiteY31" fmla="*/ 59122 h 283028"/>
                <a:gd name="connsiteX32" fmla="*/ 246662 w 253278"/>
                <a:gd name="connsiteY32" fmla="*/ 94640 h 283028"/>
                <a:gd name="connsiteX33" fmla="*/ 236520 w 253278"/>
                <a:gd name="connsiteY33" fmla="*/ 110567 h 283028"/>
                <a:gd name="connsiteX34" fmla="*/ 240055 w 253278"/>
                <a:gd name="connsiteY34" fmla="*/ 120601 h 283028"/>
                <a:gd name="connsiteX35" fmla="*/ 251734 w 253278"/>
                <a:gd name="connsiteY35" fmla="*/ 163127 h 283028"/>
                <a:gd name="connsiteX36" fmla="*/ 218080 w 253278"/>
                <a:gd name="connsiteY36" fmla="*/ 199760 h 283028"/>
                <a:gd name="connsiteX37" fmla="*/ 179969 w 253278"/>
                <a:gd name="connsiteY37" fmla="*/ 219032 h 283028"/>
                <a:gd name="connsiteX38" fmla="*/ 172901 w 253278"/>
                <a:gd name="connsiteY38" fmla="*/ 237826 h 283028"/>
                <a:gd name="connsiteX39" fmla="*/ 167522 w 253278"/>
                <a:gd name="connsiteY39" fmla="*/ 240215 h 28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3278" h="283028">
                  <a:moveTo>
                    <a:pt x="167522" y="240215"/>
                  </a:moveTo>
                  <a:cubicBezTo>
                    <a:pt x="164142" y="240215"/>
                    <a:pt x="160300" y="240215"/>
                    <a:pt x="156766" y="240215"/>
                  </a:cubicBezTo>
                  <a:cubicBezTo>
                    <a:pt x="142935" y="241171"/>
                    <a:pt x="145701" y="258850"/>
                    <a:pt x="129412" y="258213"/>
                  </a:cubicBezTo>
                  <a:cubicBezTo>
                    <a:pt x="126665" y="257739"/>
                    <a:pt x="123895" y="257420"/>
                    <a:pt x="121114" y="257258"/>
                  </a:cubicBezTo>
                  <a:cubicBezTo>
                    <a:pt x="114901" y="257995"/>
                    <a:pt x="109299" y="261479"/>
                    <a:pt x="105747" y="266814"/>
                  </a:cubicBezTo>
                  <a:cubicBezTo>
                    <a:pt x="102431" y="272025"/>
                    <a:pt x="98272" y="276605"/>
                    <a:pt x="93454" y="280352"/>
                  </a:cubicBezTo>
                  <a:cubicBezTo>
                    <a:pt x="88540" y="283242"/>
                    <a:pt x="82670" y="283821"/>
                    <a:pt x="77319" y="281945"/>
                  </a:cubicBezTo>
                  <a:cubicBezTo>
                    <a:pt x="75507" y="281389"/>
                    <a:pt x="73900" y="280278"/>
                    <a:pt x="72709" y="278759"/>
                  </a:cubicBezTo>
                  <a:cubicBezTo>
                    <a:pt x="70557" y="275255"/>
                    <a:pt x="72708" y="270637"/>
                    <a:pt x="74398" y="266814"/>
                  </a:cubicBezTo>
                  <a:cubicBezTo>
                    <a:pt x="77327" y="260814"/>
                    <a:pt x="79794" y="254583"/>
                    <a:pt x="81775" y="248179"/>
                  </a:cubicBezTo>
                  <a:cubicBezTo>
                    <a:pt x="83465" y="242604"/>
                    <a:pt x="84848" y="237030"/>
                    <a:pt x="86231" y="232252"/>
                  </a:cubicBezTo>
                  <a:cubicBezTo>
                    <a:pt x="87614" y="227473"/>
                    <a:pt x="93454" y="213458"/>
                    <a:pt x="90841" y="208998"/>
                  </a:cubicBezTo>
                  <a:cubicBezTo>
                    <a:pt x="88228" y="204538"/>
                    <a:pt x="80545" y="203423"/>
                    <a:pt x="77011" y="200397"/>
                  </a:cubicBezTo>
                  <a:cubicBezTo>
                    <a:pt x="73476" y="197371"/>
                    <a:pt x="70403" y="191796"/>
                    <a:pt x="64717" y="188611"/>
                  </a:cubicBezTo>
                  <a:cubicBezTo>
                    <a:pt x="51963" y="181284"/>
                    <a:pt x="36442" y="180807"/>
                    <a:pt x="23380" y="173958"/>
                  </a:cubicBezTo>
                  <a:cubicBezTo>
                    <a:pt x="18237" y="171607"/>
                    <a:pt x="13975" y="167581"/>
                    <a:pt x="11240" y="162490"/>
                  </a:cubicBezTo>
                  <a:cubicBezTo>
                    <a:pt x="8621" y="157320"/>
                    <a:pt x="9289" y="151019"/>
                    <a:pt x="12930" y="146563"/>
                  </a:cubicBezTo>
                  <a:cubicBezTo>
                    <a:pt x="17848" y="141466"/>
                    <a:pt x="28297" y="139236"/>
                    <a:pt x="26607" y="132228"/>
                  </a:cubicBezTo>
                  <a:cubicBezTo>
                    <a:pt x="26607" y="129362"/>
                    <a:pt x="23534" y="127450"/>
                    <a:pt x="21229" y="125698"/>
                  </a:cubicBezTo>
                  <a:cubicBezTo>
                    <a:pt x="8764" y="116746"/>
                    <a:pt x="948" y="102364"/>
                    <a:pt x="22" y="86676"/>
                  </a:cubicBezTo>
                  <a:cubicBezTo>
                    <a:pt x="-545" y="70663"/>
                    <a:pt x="9876" y="56462"/>
                    <a:pt x="24917" y="52751"/>
                  </a:cubicBezTo>
                  <a:cubicBezTo>
                    <a:pt x="33830" y="51159"/>
                    <a:pt x="45508" y="52751"/>
                    <a:pt x="49658" y="44628"/>
                  </a:cubicBezTo>
                  <a:cubicBezTo>
                    <a:pt x="51051" y="40102"/>
                    <a:pt x="51367" y="35293"/>
                    <a:pt x="50580" y="30612"/>
                  </a:cubicBezTo>
                  <a:cubicBezTo>
                    <a:pt x="50223" y="14079"/>
                    <a:pt x="62865" y="377"/>
                    <a:pt x="78817" y="7"/>
                  </a:cubicBezTo>
                  <a:cubicBezTo>
                    <a:pt x="86559" y="-172"/>
                    <a:pt x="94047" y="2878"/>
                    <a:pt x="99600" y="8473"/>
                  </a:cubicBezTo>
                  <a:cubicBezTo>
                    <a:pt x="103442" y="12455"/>
                    <a:pt x="106669" y="17711"/>
                    <a:pt x="111894" y="18667"/>
                  </a:cubicBezTo>
                  <a:cubicBezTo>
                    <a:pt x="117119" y="19623"/>
                    <a:pt x="124495" y="12615"/>
                    <a:pt x="130488" y="8314"/>
                  </a:cubicBezTo>
                  <a:cubicBezTo>
                    <a:pt x="139748" y="2174"/>
                    <a:pt x="151467" y="1627"/>
                    <a:pt x="161222" y="6881"/>
                  </a:cubicBezTo>
                  <a:cubicBezTo>
                    <a:pt x="170830" y="12326"/>
                    <a:pt x="178122" y="21304"/>
                    <a:pt x="181660" y="32046"/>
                  </a:cubicBezTo>
                  <a:cubicBezTo>
                    <a:pt x="182669" y="36261"/>
                    <a:pt x="184499" y="40218"/>
                    <a:pt x="187038" y="43673"/>
                  </a:cubicBezTo>
                  <a:cubicBezTo>
                    <a:pt x="189810" y="46264"/>
                    <a:pt x="193210" y="48026"/>
                    <a:pt x="196873" y="48770"/>
                  </a:cubicBezTo>
                  <a:cubicBezTo>
                    <a:pt x="212240" y="52751"/>
                    <a:pt x="231296" y="48770"/>
                    <a:pt x="242974" y="59122"/>
                  </a:cubicBezTo>
                  <a:cubicBezTo>
                    <a:pt x="252832" y="68217"/>
                    <a:pt x="254428" y="83579"/>
                    <a:pt x="246662" y="94640"/>
                  </a:cubicBezTo>
                  <a:cubicBezTo>
                    <a:pt x="242667" y="99737"/>
                    <a:pt x="236674" y="104037"/>
                    <a:pt x="236520" y="110567"/>
                  </a:cubicBezTo>
                  <a:cubicBezTo>
                    <a:pt x="236692" y="114206"/>
                    <a:pt x="237924" y="117705"/>
                    <a:pt x="240055" y="120601"/>
                  </a:cubicBezTo>
                  <a:cubicBezTo>
                    <a:pt x="247892" y="133662"/>
                    <a:pt x="256958" y="148793"/>
                    <a:pt x="251734" y="163127"/>
                  </a:cubicBezTo>
                  <a:cubicBezTo>
                    <a:pt x="246509" y="177462"/>
                    <a:pt x="228376" y="189885"/>
                    <a:pt x="218080" y="199760"/>
                  </a:cubicBezTo>
                  <a:cubicBezTo>
                    <a:pt x="207784" y="209635"/>
                    <a:pt x="187346" y="205972"/>
                    <a:pt x="179969" y="219032"/>
                  </a:cubicBezTo>
                  <a:cubicBezTo>
                    <a:pt x="176743" y="224925"/>
                    <a:pt x="177665" y="233207"/>
                    <a:pt x="172901" y="237826"/>
                  </a:cubicBezTo>
                  <a:cubicBezTo>
                    <a:pt x="171317" y="239054"/>
                    <a:pt x="169473" y="239873"/>
                    <a:pt x="167522" y="240215"/>
                  </a:cubicBezTo>
                  <a:close/>
                </a:path>
              </a:pathLst>
            </a:custGeom>
            <a:solidFill>
              <a:srgbClr val="24285B"/>
            </a:solidFill>
            <a:ln w="15359"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91241EDC-E48F-422A-8FB0-556EF8EC8211}"/>
                </a:ext>
              </a:extLst>
            </p:cNvPr>
            <p:cNvSpPr/>
            <p:nvPr/>
          </p:nvSpPr>
          <p:spPr>
            <a:xfrm>
              <a:off x="10630872" y="3364720"/>
              <a:ext cx="60854" cy="55232"/>
            </a:xfrm>
            <a:custGeom>
              <a:avLst/>
              <a:gdLst>
                <a:gd name="connsiteX0" fmla="*/ 14138 w 60854"/>
                <a:gd name="connsiteY0" fmla="*/ 2705 h 55232"/>
                <a:gd name="connsiteX1" fmla="*/ 60239 w 60854"/>
                <a:gd name="connsiteY1" fmla="*/ 21499 h 55232"/>
                <a:gd name="connsiteX2" fmla="*/ 0 w 60854"/>
                <a:gd name="connsiteY2" fmla="*/ 43160 h 55232"/>
                <a:gd name="connsiteX3" fmla="*/ 14138 w 60854"/>
                <a:gd name="connsiteY3" fmla="*/ 2705 h 55232"/>
              </a:gdLst>
              <a:ahLst/>
              <a:cxnLst>
                <a:cxn ang="0">
                  <a:pos x="connsiteX0" y="connsiteY0"/>
                </a:cxn>
                <a:cxn ang="0">
                  <a:pos x="connsiteX1" y="connsiteY1"/>
                </a:cxn>
                <a:cxn ang="0">
                  <a:pos x="connsiteX2" y="connsiteY2"/>
                </a:cxn>
                <a:cxn ang="0">
                  <a:pos x="connsiteX3" y="connsiteY3"/>
                </a:cxn>
              </a:cxnLst>
              <a:rect l="l" t="t" r="r" b="b"/>
              <a:pathLst>
                <a:path w="60854" h="55232">
                  <a:moveTo>
                    <a:pt x="14138" y="2705"/>
                  </a:moveTo>
                  <a:cubicBezTo>
                    <a:pt x="14138" y="2705"/>
                    <a:pt x="53938" y="-10515"/>
                    <a:pt x="60239" y="21499"/>
                  </a:cubicBezTo>
                  <a:cubicBezTo>
                    <a:pt x="66539" y="53513"/>
                    <a:pt x="22897" y="66892"/>
                    <a:pt x="0" y="43160"/>
                  </a:cubicBezTo>
                  <a:cubicBezTo>
                    <a:pt x="9272" y="31887"/>
                    <a:pt x="14294" y="17517"/>
                    <a:pt x="14138" y="2705"/>
                  </a:cubicBezTo>
                  <a:close/>
                </a:path>
              </a:pathLst>
            </a:custGeom>
            <a:solidFill>
              <a:srgbClr val="F4A28C"/>
            </a:solidFill>
            <a:ln w="15359"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9EBF37A3-18BB-4F71-ACBF-25E7D6071F84}"/>
                </a:ext>
              </a:extLst>
            </p:cNvPr>
            <p:cNvSpPr/>
            <p:nvPr/>
          </p:nvSpPr>
          <p:spPr>
            <a:xfrm>
              <a:off x="10327527" y="5007934"/>
              <a:ext cx="859015" cy="636294"/>
            </a:xfrm>
            <a:custGeom>
              <a:avLst/>
              <a:gdLst>
                <a:gd name="connsiteX0" fmla="*/ 0 w 859015"/>
                <a:gd name="connsiteY0" fmla="*/ 0 h 636294"/>
                <a:gd name="connsiteX1" fmla="*/ 859015 w 859015"/>
                <a:gd name="connsiteY1" fmla="*/ 0 h 636294"/>
                <a:gd name="connsiteX2" fmla="*/ 859015 w 859015"/>
                <a:gd name="connsiteY2" fmla="*/ 636295 h 636294"/>
                <a:gd name="connsiteX3" fmla="*/ 0 w 859015"/>
                <a:gd name="connsiteY3" fmla="*/ 636295 h 636294"/>
              </a:gdLst>
              <a:ahLst/>
              <a:cxnLst>
                <a:cxn ang="0">
                  <a:pos x="connsiteX0" y="connsiteY0"/>
                </a:cxn>
                <a:cxn ang="0">
                  <a:pos x="connsiteX1" y="connsiteY1"/>
                </a:cxn>
                <a:cxn ang="0">
                  <a:pos x="connsiteX2" y="connsiteY2"/>
                </a:cxn>
                <a:cxn ang="0">
                  <a:pos x="connsiteX3" y="connsiteY3"/>
                </a:cxn>
              </a:cxnLst>
              <a:rect l="l" t="t" r="r" b="b"/>
              <a:pathLst>
                <a:path w="859015" h="636294">
                  <a:moveTo>
                    <a:pt x="0" y="0"/>
                  </a:moveTo>
                  <a:lnTo>
                    <a:pt x="859015" y="0"/>
                  </a:lnTo>
                  <a:lnTo>
                    <a:pt x="859015" y="636295"/>
                  </a:lnTo>
                  <a:lnTo>
                    <a:pt x="0" y="636295"/>
                  </a:lnTo>
                  <a:close/>
                </a:path>
              </a:pathLst>
            </a:custGeom>
            <a:solidFill>
              <a:srgbClr val="E6E6E6"/>
            </a:solidFill>
            <a:ln w="15359"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D5F300EB-CD78-4530-ADDA-86849687C248}"/>
                </a:ext>
              </a:extLst>
            </p:cNvPr>
            <p:cNvSpPr/>
            <p:nvPr/>
          </p:nvSpPr>
          <p:spPr>
            <a:xfrm>
              <a:off x="10289417" y="5083907"/>
              <a:ext cx="264927" cy="560321"/>
            </a:xfrm>
            <a:custGeom>
              <a:avLst/>
              <a:gdLst>
                <a:gd name="connsiteX0" fmla="*/ 264927 w 264927"/>
                <a:gd name="connsiteY0" fmla="*/ 560321 h 560321"/>
                <a:gd name="connsiteX1" fmla="*/ 223590 w 264927"/>
                <a:gd name="connsiteY1" fmla="*/ 0 h 560321"/>
                <a:gd name="connsiteX2" fmla="*/ 51326 w 264927"/>
                <a:gd name="connsiteY2" fmla="*/ 27236 h 560321"/>
                <a:gd name="connsiteX3" fmla="*/ 0 w 264927"/>
                <a:gd name="connsiteY3" fmla="*/ 242095 h 560321"/>
                <a:gd name="connsiteX4" fmla="*/ 38110 w 264927"/>
                <a:gd name="connsiteY4" fmla="*/ 560321 h 560321"/>
                <a:gd name="connsiteX5" fmla="*/ 264927 w 264927"/>
                <a:gd name="connsiteY5" fmla="*/ 560321 h 56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927" h="560321">
                  <a:moveTo>
                    <a:pt x="264927" y="560321"/>
                  </a:moveTo>
                  <a:lnTo>
                    <a:pt x="223590" y="0"/>
                  </a:lnTo>
                  <a:lnTo>
                    <a:pt x="51326" y="27236"/>
                  </a:lnTo>
                  <a:lnTo>
                    <a:pt x="0" y="242095"/>
                  </a:lnTo>
                  <a:lnTo>
                    <a:pt x="38110" y="560321"/>
                  </a:lnTo>
                  <a:lnTo>
                    <a:pt x="264927" y="560321"/>
                  </a:lnTo>
                  <a:close/>
                </a:path>
              </a:pathLst>
            </a:custGeom>
            <a:solidFill>
              <a:srgbClr val="000000">
                <a:alpha val="8000"/>
              </a:srgbClr>
            </a:solidFill>
            <a:ln w="15359"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E1B67264-2CBD-4282-83A7-DEB5FA47F2CD}"/>
                </a:ext>
              </a:extLst>
            </p:cNvPr>
            <p:cNvSpPr/>
            <p:nvPr/>
          </p:nvSpPr>
          <p:spPr>
            <a:xfrm>
              <a:off x="10425919" y="5570645"/>
              <a:ext cx="174219" cy="122617"/>
            </a:xfrm>
            <a:custGeom>
              <a:avLst/>
              <a:gdLst>
                <a:gd name="connsiteX0" fmla="*/ 106758 w 174219"/>
                <a:gd name="connsiteY0" fmla="*/ 0 h 122617"/>
                <a:gd name="connsiteX1" fmla="*/ 42217 w 174219"/>
                <a:gd name="connsiteY1" fmla="*/ 57020 h 122617"/>
                <a:gd name="connsiteX2" fmla="*/ 25467 w 174219"/>
                <a:gd name="connsiteY2" fmla="*/ 120729 h 122617"/>
                <a:gd name="connsiteX3" fmla="*/ 174219 w 174219"/>
                <a:gd name="connsiteY3" fmla="*/ 77566 h 122617"/>
                <a:gd name="connsiteX4" fmla="*/ 171146 w 174219"/>
                <a:gd name="connsiteY4" fmla="*/ 8441 h 122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219" h="122617">
                  <a:moveTo>
                    <a:pt x="106758" y="0"/>
                  </a:moveTo>
                  <a:cubicBezTo>
                    <a:pt x="106758" y="0"/>
                    <a:pt x="88472" y="53038"/>
                    <a:pt x="42217" y="57020"/>
                  </a:cubicBezTo>
                  <a:cubicBezTo>
                    <a:pt x="-4038" y="61001"/>
                    <a:pt x="-16178" y="107987"/>
                    <a:pt x="25467" y="120729"/>
                  </a:cubicBezTo>
                  <a:cubicBezTo>
                    <a:pt x="67111" y="133471"/>
                    <a:pt x="174219" y="77566"/>
                    <a:pt x="174219" y="77566"/>
                  </a:cubicBezTo>
                  <a:lnTo>
                    <a:pt x="171146" y="8441"/>
                  </a:lnTo>
                  <a:close/>
                </a:path>
              </a:pathLst>
            </a:custGeom>
            <a:solidFill>
              <a:srgbClr val="68E1FD"/>
            </a:solidFill>
            <a:ln w="15359"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220B804F-A4D2-45AE-96EA-A3839618970B}"/>
                </a:ext>
              </a:extLst>
            </p:cNvPr>
            <p:cNvSpPr/>
            <p:nvPr/>
          </p:nvSpPr>
          <p:spPr>
            <a:xfrm>
              <a:off x="10231434" y="3632136"/>
              <a:ext cx="996434" cy="1387265"/>
            </a:xfrm>
            <a:custGeom>
              <a:avLst/>
              <a:gdLst>
                <a:gd name="connsiteX0" fmla="*/ 306621 w 996434"/>
                <a:gd name="connsiteY0" fmla="*/ 23572 h 1387265"/>
                <a:gd name="connsiteX1" fmla="*/ 438777 w 996434"/>
                <a:gd name="connsiteY1" fmla="*/ 0 h 1387265"/>
                <a:gd name="connsiteX2" fmla="*/ 955723 w 996434"/>
                <a:gd name="connsiteY2" fmla="*/ 156884 h 1387265"/>
                <a:gd name="connsiteX3" fmla="*/ 762099 w 996434"/>
                <a:gd name="connsiteY3" fmla="*/ 1371338 h 1387265"/>
                <a:gd name="connsiteX4" fmla="*/ 241158 w 996434"/>
                <a:gd name="connsiteY4" fmla="*/ 1387266 h 1387265"/>
                <a:gd name="connsiteX5" fmla="*/ 172928 w 996434"/>
                <a:gd name="connsiteY5" fmla="*/ 845738 h 1387265"/>
                <a:gd name="connsiteX6" fmla="*/ 306621 w 996434"/>
                <a:gd name="connsiteY6" fmla="*/ 23572 h 1387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434" h="1387265">
                  <a:moveTo>
                    <a:pt x="306621" y="23572"/>
                  </a:moveTo>
                  <a:lnTo>
                    <a:pt x="438777" y="0"/>
                  </a:lnTo>
                  <a:cubicBezTo>
                    <a:pt x="438777" y="0"/>
                    <a:pt x="878735" y="0"/>
                    <a:pt x="955723" y="156884"/>
                  </a:cubicBezTo>
                  <a:cubicBezTo>
                    <a:pt x="1032712" y="313767"/>
                    <a:pt x="1017191" y="894317"/>
                    <a:pt x="762099" y="1371338"/>
                  </a:cubicBezTo>
                  <a:lnTo>
                    <a:pt x="241158" y="1387266"/>
                  </a:lnTo>
                  <a:cubicBezTo>
                    <a:pt x="241158" y="1387266"/>
                    <a:pt x="270048" y="1036866"/>
                    <a:pt x="172928" y="845738"/>
                  </a:cubicBezTo>
                  <a:cubicBezTo>
                    <a:pt x="75809" y="654611"/>
                    <a:pt x="-225231" y="249421"/>
                    <a:pt x="306621" y="23572"/>
                  </a:cubicBezTo>
                  <a:close/>
                </a:path>
              </a:pathLst>
            </a:custGeom>
            <a:solidFill>
              <a:srgbClr val="68E1FD"/>
            </a:solidFill>
            <a:ln w="15359"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26265132-7B5E-469A-BBA6-51ECBBD8F8E9}"/>
                </a:ext>
              </a:extLst>
            </p:cNvPr>
            <p:cNvSpPr/>
            <p:nvPr/>
          </p:nvSpPr>
          <p:spPr>
            <a:xfrm>
              <a:off x="10458396" y="4960778"/>
              <a:ext cx="535136" cy="614326"/>
            </a:xfrm>
            <a:custGeom>
              <a:avLst/>
              <a:gdLst>
                <a:gd name="connsiteX0" fmla="*/ 535137 w 535136"/>
                <a:gd name="connsiteY0" fmla="*/ 42697 h 614326"/>
                <a:gd name="connsiteX1" fmla="*/ 280352 w 535136"/>
                <a:gd name="connsiteY1" fmla="*/ 2878 h 614326"/>
                <a:gd name="connsiteX2" fmla="*/ 2744 w 535136"/>
                <a:gd name="connsiteY2" fmla="*/ 214993 h 614326"/>
                <a:gd name="connsiteX3" fmla="*/ 1287 w 535136"/>
                <a:gd name="connsiteY3" fmla="*/ 278739 h 614326"/>
                <a:gd name="connsiteX4" fmla="*/ 34634 w 535136"/>
                <a:gd name="connsiteY4" fmla="*/ 614326 h 614326"/>
                <a:gd name="connsiteX5" fmla="*/ 159567 w 535136"/>
                <a:gd name="connsiteY5" fmla="*/ 614326 h 614326"/>
                <a:gd name="connsiteX6" fmla="*/ 148810 w 535136"/>
                <a:gd name="connsiteY6" fmla="*/ 300241 h 614326"/>
                <a:gd name="connsiteX7" fmla="*/ 258988 w 535136"/>
                <a:gd name="connsiteY7" fmla="*/ 176974 h 614326"/>
                <a:gd name="connsiteX8" fmla="*/ 281581 w 535136"/>
                <a:gd name="connsiteY8" fmla="*/ 178397 h 614326"/>
                <a:gd name="connsiteX9" fmla="*/ 535137 w 535136"/>
                <a:gd name="connsiteY9" fmla="*/ 42697 h 6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136" h="614326">
                  <a:moveTo>
                    <a:pt x="535137" y="42697"/>
                  </a:moveTo>
                  <a:lnTo>
                    <a:pt x="280352" y="2878"/>
                  </a:lnTo>
                  <a:cubicBezTo>
                    <a:pt x="147179" y="-18002"/>
                    <a:pt x="22890" y="76965"/>
                    <a:pt x="2744" y="214993"/>
                  </a:cubicBezTo>
                  <a:cubicBezTo>
                    <a:pt x="-336" y="236093"/>
                    <a:pt x="-825" y="257512"/>
                    <a:pt x="1287" y="278739"/>
                  </a:cubicBezTo>
                  <a:lnTo>
                    <a:pt x="34634" y="614326"/>
                  </a:lnTo>
                  <a:lnTo>
                    <a:pt x="159567" y="614326"/>
                  </a:lnTo>
                  <a:lnTo>
                    <a:pt x="148810" y="300241"/>
                  </a:lnTo>
                  <a:cubicBezTo>
                    <a:pt x="146393" y="234667"/>
                    <a:pt x="195722" y="179479"/>
                    <a:pt x="258988" y="176974"/>
                  </a:cubicBezTo>
                  <a:cubicBezTo>
                    <a:pt x="266546" y="176675"/>
                    <a:pt x="274114" y="177151"/>
                    <a:pt x="281581" y="178397"/>
                  </a:cubicBezTo>
                  <a:cubicBezTo>
                    <a:pt x="390072" y="196395"/>
                    <a:pt x="524534" y="188590"/>
                    <a:pt x="535137" y="42697"/>
                  </a:cubicBezTo>
                  <a:close/>
                </a:path>
              </a:pathLst>
            </a:custGeom>
            <a:solidFill>
              <a:srgbClr val="24285B"/>
            </a:solidFill>
            <a:ln w="15359"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EC97B911-9006-410C-B3EB-65BF2B68DE13}"/>
                </a:ext>
              </a:extLst>
            </p:cNvPr>
            <p:cNvSpPr/>
            <p:nvPr/>
          </p:nvSpPr>
          <p:spPr>
            <a:xfrm>
              <a:off x="10166541" y="5570645"/>
              <a:ext cx="174202" cy="122617"/>
            </a:xfrm>
            <a:custGeom>
              <a:avLst/>
              <a:gdLst>
                <a:gd name="connsiteX0" fmla="*/ 106742 w 174202"/>
                <a:gd name="connsiteY0" fmla="*/ 0 h 122617"/>
                <a:gd name="connsiteX1" fmla="*/ 42200 w 174202"/>
                <a:gd name="connsiteY1" fmla="*/ 57020 h 122617"/>
                <a:gd name="connsiteX2" fmla="*/ 25296 w 174202"/>
                <a:gd name="connsiteY2" fmla="*/ 120729 h 122617"/>
                <a:gd name="connsiteX3" fmla="*/ 174202 w 174202"/>
                <a:gd name="connsiteY3" fmla="*/ 77566 h 122617"/>
                <a:gd name="connsiteX4" fmla="*/ 171129 w 174202"/>
                <a:gd name="connsiteY4" fmla="*/ 8441 h 122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202" h="122617">
                  <a:moveTo>
                    <a:pt x="106742" y="0"/>
                  </a:moveTo>
                  <a:cubicBezTo>
                    <a:pt x="106742" y="0"/>
                    <a:pt x="88301" y="53038"/>
                    <a:pt x="42200" y="57020"/>
                  </a:cubicBezTo>
                  <a:cubicBezTo>
                    <a:pt x="-3901" y="61001"/>
                    <a:pt x="-16194" y="107987"/>
                    <a:pt x="25296" y="120729"/>
                  </a:cubicBezTo>
                  <a:cubicBezTo>
                    <a:pt x="66787" y="133471"/>
                    <a:pt x="174202" y="77566"/>
                    <a:pt x="174202" y="77566"/>
                  </a:cubicBezTo>
                  <a:lnTo>
                    <a:pt x="171129" y="8441"/>
                  </a:lnTo>
                  <a:close/>
                </a:path>
              </a:pathLst>
            </a:custGeom>
            <a:solidFill>
              <a:srgbClr val="68E1FD"/>
            </a:solidFill>
            <a:ln w="15359"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CBA8796F-CE08-4CA4-85EE-8CEE6EB6AC2A}"/>
                </a:ext>
              </a:extLst>
            </p:cNvPr>
            <p:cNvSpPr/>
            <p:nvPr/>
          </p:nvSpPr>
          <p:spPr>
            <a:xfrm>
              <a:off x="10569558" y="3844925"/>
              <a:ext cx="658168" cy="1158549"/>
            </a:xfrm>
            <a:custGeom>
              <a:avLst/>
              <a:gdLst>
                <a:gd name="connsiteX0" fmla="*/ 379411 w 658168"/>
                <a:gd name="connsiteY0" fmla="*/ 0 h 1158549"/>
                <a:gd name="connsiteX1" fmla="*/ 263851 w 658168"/>
                <a:gd name="connsiteY1" fmla="*/ 276179 h 1158549"/>
                <a:gd name="connsiteX2" fmla="*/ 278296 w 658168"/>
                <a:gd name="connsiteY2" fmla="*/ 359001 h 1158549"/>
                <a:gd name="connsiteX3" fmla="*/ 91126 w 658168"/>
                <a:gd name="connsiteY3" fmla="*/ 1035910 h 1158549"/>
                <a:gd name="connsiteX4" fmla="*/ 0 w 658168"/>
                <a:gd name="connsiteY4" fmla="*/ 1143897 h 1158549"/>
                <a:gd name="connsiteX5" fmla="*/ 423975 w 658168"/>
                <a:gd name="connsiteY5" fmla="*/ 1158550 h 1158549"/>
                <a:gd name="connsiteX6" fmla="*/ 460241 w 658168"/>
                <a:gd name="connsiteY6" fmla="*/ 1084966 h 1158549"/>
                <a:gd name="connsiteX7" fmla="*/ 658168 w 658168"/>
                <a:gd name="connsiteY7" fmla="*/ 744122 h 115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168" h="1158549">
                  <a:moveTo>
                    <a:pt x="379411" y="0"/>
                  </a:moveTo>
                  <a:cubicBezTo>
                    <a:pt x="379411" y="0"/>
                    <a:pt x="234962" y="131241"/>
                    <a:pt x="263851" y="276179"/>
                  </a:cubicBezTo>
                  <a:cubicBezTo>
                    <a:pt x="268615" y="299592"/>
                    <a:pt x="273532" y="327943"/>
                    <a:pt x="278296" y="359001"/>
                  </a:cubicBezTo>
                  <a:cubicBezTo>
                    <a:pt x="316341" y="602272"/>
                    <a:pt x="247717" y="850453"/>
                    <a:pt x="91126" y="1035910"/>
                  </a:cubicBezTo>
                  <a:lnTo>
                    <a:pt x="0" y="1143897"/>
                  </a:lnTo>
                  <a:lnTo>
                    <a:pt x="423975" y="1158550"/>
                  </a:lnTo>
                  <a:lnTo>
                    <a:pt x="460241" y="1084966"/>
                  </a:lnTo>
                  <a:lnTo>
                    <a:pt x="658168" y="744122"/>
                  </a:lnTo>
                  <a:close/>
                </a:path>
              </a:pathLst>
            </a:custGeom>
            <a:solidFill>
              <a:srgbClr val="000000">
                <a:alpha val="8000"/>
              </a:srgbClr>
            </a:solidFill>
            <a:ln w="15359"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85B9BBE2-3D3C-4AE9-9727-5E638462B52A}"/>
                </a:ext>
              </a:extLst>
            </p:cNvPr>
            <p:cNvSpPr/>
            <p:nvPr/>
          </p:nvSpPr>
          <p:spPr>
            <a:xfrm>
              <a:off x="10199001" y="4960778"/>
              <a:ext cx="535136" cy="614326"/>
            </a:xfrm>
            <a:custGeom>
              <a:avLst/>
              <a:gdLst>
                <a:gd name="connsiteX0" fmla="*/ 535137 w 535136"/>
                <a:gd name="connsiteY0" fmla="*/ 42697 h 614326"/>
                <a:gd name="connsiteX1" fmla="*/ 280352 w 535136"/>
                <a:gd name="connsiteY1" fmla="*/ 2878 h 614326"/>
                <a:gd name="connsiteX2" fmla="*/ 2744 w 535136"/>
                <a:gd name="connsiteY2" fmla="*/ 214993 h 614326"/>
                <a:gd name="connsiteX3" fmla="*/ 1287 w 535136"/>
                <a:gd name="connsiteY3" fmla="*/ 278739 h 614326"/>
                <a:gd name="connsiteX4" fmla="*/ 34480 w 535136"/>
                <a:gd name="connsiteY4" fmla="*/ 614326 h 614326"/>
                <a:gd name="connsiteX5" fmla="*/ 159567 w 535136"/>
                <a:gd name="connsiteY5" fmla="*/ 614326 h 614326"/>
                <a:gd name="connsiteX6" fmla="*/ 148811 w 535136"/>
                <a:gd name="connsiteY6" fmla="*/ 300241 h 614326"/>
                <a:gd name="connsiteX7" fmla="*/ 258989 w 535136"/>
                <a:gd name="connsiteY7" fmla="*/ 176974 h 614326"/>
                <a:gd name="connsiteX8" fmla="*/ 281581 w 535136"/>
                <a:gd name="connsiteY8" fmla="*/ 178397 h 614326"/>
                <a:gd name="connsiteX9" fmla="*/ 535137 w 535136"/>
                <a:gd name="connsiteY9" fmla="*/ 42697 h 6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136" h="614326">
                  <a:moveTo>
                    <a:pt x="535137" y="42697"/>
                  </a:moveTo>
                  <a:lnTo>
                    <a:pt x="280352" y="2878"/>
                  </a:lnTo>
                  <a:cubicBezTo>
                    <a:pt x="147179" y="-18002"/>
                    <a:pt x="22890" y="76965"/>
                    <a:pt x="2744" y="214993"/>
                  </a:cubicBezTo>
                  <a:cubicBezTo>
                    <a:pt x="-336" y="236093"/>
                    <a:pt x="-825" y="257512"/>
                    <a:pt x="1287" y="278739"/>
                  </a:cubicBezTo>
                  <a:lnTo>
                    <a:pt x="34480" y="614326"/>
                  </a:lnTo>
                  <a:lnTo>
                    <a:pt x="159567" y="614326"/>
                  </a:lnTo>
                  <a:lnTo>
                    <a:pt x="148811" y="300241"/>
                  </a:lnTo>
                  <a:cubicBezTo>
                    <a:pt x="146394" y="234667"/>
                    <a:pt x="195722" y="179479"/>
                    <a:pt x="258989" y="176974"/>
                  </a:cubicBezTo>
                  <a:cubicBezTo>
                    <a:pt x="266546" y="176675"/>
                    <a:pt x="274114" y="177151"/>
                    <a:pt x="281581" y="178397"/>
                  </a:cubicBezTo>
                  <a:cubicBezTo>
                    <a:pt x="390072" y="196395"/>
                    <a:pt x="524534" y="188590"/>
                    <a:pt x="535137" y="42697"/>
                  </a:cubicBezTo>
                  <a:close/>
                </a:path>
              </a:pathLst>
            </a:custGeom>
            <a:solidFill>
              <a:srgbClr val="24285B"/>
            </a:solidFill>
            <a:ln w="15359"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24C345FB-3A78-4720-81E0-1594A699B3A6}"/>
                </a:ext>
              </a:extLst>
            </p:cNvPr>
            <p:cNvSpPr/>
            <p:nvPr/>
          </p:nvSpPr>
          <p:spPr>
            <a:xfrm>
              <a:off x="10642705" y="3738851"/>
              <a:ext cx="687823" cy="1221938"/>
            </a:xfrm>
            <a:custGeom>
              <a:avLst/>
              <a:gdLst>
                <a:gd name="connsiteX0" fmla="*/ 551829 w 687823"/>
                <a:gd name="connsiteY0" fmla="*/ 64504 h 1221938"/>
                <a:gd name="connsiteX1" fmla="*/ 659398 w 687823"/>
                <a:gd name="connsiteY1" fmla="*/ 954360 h 1221938"/>
                <a:gd name="connsiteX2" fmla="*/ 398159 w 687823"/>
                <a:gd name="connsiteY2" fmla="*/ 1195818 h 1221938"/>
                <a:gd name="connsiteX3" fmla="*/ 0 w 687823"/>
                <a:gd name="connsiteY3" fmla="*/ 1221939 h 1221938"/>
                <a:gd name="connsiteX4" fmla="*/ 0 w 687823"/>
                <a:gd name="connsiteY4" fmla="*/ 1087353 h 1221938"/>
                <a:gd name="connsiteX5" fmla="*/ 302576 w 687823"/>
                <a:gd name="connsiteY5" fmla="*/ 1041960 h 1221938"/>
                <a:gd name="connsiteX6" fmla="*/ 400828 w 687823"/>
                <a:gd name="connsiteY6" fmla="*/ 906042 h 1221938"/>
                <a:gd name="connsiteX7" fmla="*/ 396929 w 687823"/>
                <a:gd name="connsiteY7" fmla="*/ 887944 h 1221938"/>
                <a:gd name="connsiteX8" fmla="*/ 282445 w 687823"/>
                <a:gd name="connsiteY8" fmla="*/ 141751 h 1221938"/>
                <a:gd name="connsiteX9" fmla="*/ 551829 w 687823"/>
                <a:gd name="connsiteY9" fmla="*/ 64504 h 122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823" h="1221938">
                  <a:moveTo>
                    <a:pt x="551829" y="64504"/>
                  </a:moveTo>
                  <a:cubicBezTo>
                    <a:pt x="648333" y="205301"/>
                    <a:pt x="734235" y="516201"/>
                    <a:pt x="659398" y="954360"/>
                  </a:cubicBezTo>
                  <a:cubicBezTo>
                    <a:pt x="636419" y="1087632"/>
                    <a:pt x="528523" y="1187357"/>
                    <a:pt x="398159" y="1195818"/>
                  </a:cubicBezTo>
                  <a:lnTo>
                    <a:pt x="0" y="1221939"/>
                  </a:lnTo>
                  <a:lnTo>
                    <a:pt x="0" y="1087353"/>
                  </a:lnTo>
                  <a:lnTo>
                    <a:pt x="302576" y="1041960"/>
                  </a:lnTo>
                  <a:cubicBezTo>
                    <a:pt x="365920" y="1032549"/>
                    <a:pt x="409909" y="971696"/>
                    <a:pt x="400828" y="906042"/>
                  </a:cubicBezTo>
                  <a:cubicBezTo>
                    <a:pt x="399980" y="899914"/>
                    <a:pt x="398677" y="893864"/>
                    <a:pt x="396929" y="887944"/>
                  </a:cubicBezTo>
                  <a:cubicBezTo>
                    <a:pt x="343760" y="706054"/>
                    <a:pt x="261085" y="376519"/>
                    <a:pt x="282445" y="141751"/>
                  </a:cubicBezTo>
                  <a:cubicBezTo>
                    <a:pt x="295507" y="-958"/>
                    <a:pt x="471767" y="-52243"/>
                    <a:pt x="551829" y="64504"/>
                  </a:cubicBezTo>
                  <a:close/>
                </a:path>
              </a:pathLst>
            </a:custGeom>
            <a:solidFill>
              <a:srgbClr val="68E1FD"/>
            </a:solidFill>
            <a:ln w="15359"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387553A7-1700-4C65-81A2-0081600C668E}"/>
                </a:ext>
              </a:extLst>
            </p:cNvPr>
            <p:cNvSpPr/>
            <p:nvPr/>
          </p:nvSpPr>
          <p:spPr>
            <a:xfrm>
              <a:off x="10642705" y="3738851"/>
              <a:ext cx="687823" cy="1221938"/>
            </a:xfrm>
            <a:custGeom>
              <a:avLst/>
              <a:gdLst>
                <a:gd name="connsiteX0" fmla="*/ 551829 w 687823"/>
                <a:gd name="connsiteY0" fmla="*/ 64504 h 1221938"/>
                <a:gd name="connsiteX1" fmla="*/ 659398 w 687823"/>
                <a:gd name="connsiteY1" fmla="*/ 954360 h 1221938"/>
                <a:gd name="connsiteX2" fmla="*/ 398159 w 687823"/>
                <a:gd name="connsiteY2" fmla="*/ 1195818 h 1221938"/>
                <a:gd name="connsiteX3" fmla="*/ 0 w 687823"/>
                <a:gd name="connsiteY3" fmla="*/ 1221939 h 1221938"/>
                <a:gd name="connsiteX4" fmla="*/ 0 w 687823"/>
                <a:gd name="connsiteY4" fmla="*/ 1087353 h 1221938"/>
                <a:gd name="connsiteX5" fmla="*/ 302576 w 687823"/>
                <a:gd name="connsiteY5" fmla="*/ 1041960 h 1221938"/>
                <a:gd name="connsiteX6" fmla="*/ 400828 w 687823"/>
                <a:gd name="connsiteY6" fmla="*/ 906042 h 1221938"/>
                <a:gd name="connsiteX7" fmla="*/ 396929 w 687823"/>
                <a:gd name="connsiteY7" fmla="*/ 887944 h 1221938"/>
                <a:gd name="connsiteX8" fmla="*/ 282445 w 687823"/>
                <a:gd name="connsiteY8" fmla="*/ 141751 h 1221938"/>
                <a:gd name="connsiteX9" fmla="*/ 551829 w 687823"/>
                <a:gd name="connsiteY9" fmla="*/ 64504 h 122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823" h="1221938">
                  <a:moveTo>
                    <a:pt x="551829" y="64504"/>
                  </a:moveTo>
                  <a:cubicBezTo>
                    <a:pt x="648333" y="205301"/>
                    <a:pt x="734235" y="516201"/>
                    <a:pt x="659398" y="954360"/>
                  </a:cubicBezTo>
                  <a:cubicBezTo>
                    <a:pt x="636419" y="1087632"/>
                    <a:pt x="528523" y="1187357"/>
                    <a:pt x="398159" y="1195818"/>
                  </a:cubicBezTo>
                  <a:lnTo>
                    <a:pt x="0" y="1221939"/>
                  </a:lnTo>
                  <a:lnTo>
                    <a:pt x="0" y="1087353"/>
                  </a:lnTo>
                  <a:lnTo>
                    <a:pt x="302576" y="1041960"/>
                  </a:lnTo>
                  <a:cubicBezTo>
                    <a:pt x="365920" y="1032549"/>
                    <a:pt x="409909" y="971696"/>
                    <a:pt x="400828" y="906042"/>
                  </a:cubicBezTo>
                  <a:cubicBezTo>
                    <a:pt x="399980" y="899914"/>
                    <a:pt x="398677" y="893864"/>
                    <a:pt x="396929" y="887944"/>
                  </a:cubicBezTo>
                  <a:cubicBezTo>
                    <a:pt x="343760" y="706054"/>
                    <a:pt x="261085" y="376519"/>
                    <a:pt x="282445" y="141751"/>
                  </a:cubicBezTo>
                  <a:cubicBezTo>
                    <a:pt x="295507" y="-958"/>
                    <a:pt x="471767" y="-52243"/>
                    <a:pt x="551829" y="64504"/>
                  </a:cubicBezTo>
                  <a:close/>
                </a:path>
              </a:pathLst>
            </a:custGeom>
            <a:solidFill>
              <a:srgbClr val="FFFFFF">
                <a:alpha val="46000"/>
              </a:srgbClr>
            </a:solidFill>
            <a:ln w="15359"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EA891F8A-C540-4064-8894-6C03D0534B45}"/>
                </a:ext>
              </a:extLst>
            </p:cNvPr>
            <p:cNvSpPr/>
            <p:nvPr/>
          </p:nvSpPr>
          <p:spPr>
            <a:xfrm>
              <a:off x="10502121" y="4858820"/>
              <a:ext cx="140583" cy="127414"/>
            </a:xfrm>
            <a:custGeom>
              <a:avLst/>
              <a:gdLst>
                <a:gd name="connsiteX0" fmla="*/ 140584 w 140583"/>
                <a:gd name="connsiteY0" fmla="*/ 35 h 127414"/>
                <a:gd name="connsiteX1" fmla="*/ 2281 w 140583"/>
                <a:gd name="connsiteY1" fmla="*/ 83016 h 127414"/>
                <a:gd name="connsiteX2" fmla="*/ 140584 w 140583"/>
                <a:gd name="connsiteY2" fmla="*/ 101969 h 127414"/>
              </a:gdLst>
              <a:ahLst/>
              <a:cxnLst>
                <a:cxn ang="0">
                  <a:pos x="connsiteX0" y="connsiteY0"/>
                </a:cxn>
                <a:cxn ang="0">
                  <a:pos x="connsiteX1" y="connsiteY1"/>
                </a:cxn>
                <a:cxn ang="0">
                  <a:pos x="connsiteX2" y="connsiteY2"/>
                </a:cxn>
              </a:cxnLst>
              <a:rect l="l" t="t" r="r" b="b"/>
              <a:pathLst>
                <a:path w="140583" h="127414">
                  <a:moveTo>
                    <a:pt x="140584" y="35"/>
                  </a:moveTo>
                  <a:cubicBezTo>
                    <a:pt x="140584" y="35"/>
                    <a:pt x="-20924" y="-4266"/>
                    <a:pt x="2281" y="83016"/>
                  </a:cubicBezTo>
                  <a:cubicBezTo>
                    <a:pt x="25485" y="170297"/>
                    <a:pt x="140584" y="101969"/>
                    <a:pt x="140584" y="101969"/>
                  </a:cubicBezTo>
                  <a:close/>
                </a:path>
              </a:pathLst>
            </a:custGeom>
            <a:solidFill>
              <a:srgbClr val="F4A28C"/>
            </a:solidFill>
            <a:ln w="15359"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B264BE4B-E644-49AE-9DAC-CE7A3946F1E6}"/>
                </a:ext>
              </a:extLst>
            </p:cNvPr>
            <p:cNvSpPr/>
            <p:nvPr/>
          </p:nvSpPr>
          <p:spPr>
            <a:xfrm>
              <a:off x="10040011" y="4610071"/>
              <a:ext cx="714718" cy="382095"/>
            </a:xfrm>
            <a:custGeom>
              <a:avLst/>
              <a:gdLst>
                <a:gd name="connsiteX0" fmla="*/ 65156 w 714718"/>
                <a:gd name="connsiteY0" fmla="*/ 382095 h 382095"/>
                <a:gd name="connsiteX1" fmla="*/ 0 w 714718"/>
                <a:gd name="connsiteY1" fmla="*/ 0 h 382095"/>
                <a:gd name="connsiteX2" fmla="*/ 462546 w 714718"/>
                <a:gd name="connsiteY2" fmla="*/ 0 h 382095"/>
                <a:gd name="connsiteX3" fmla="*/ 502654 w 714718"/>
                <a:gd name="connsiteY3" fmla="*/ 325713 h 382095"/>
                <a:gd name="connsiteX4" fmla="*/ 714719 w 714718"/>
                <a:gd name="connsiteY4" fmla="*/ 328898 h 382095"/>
                <a:gd name="connsiteX5" fmla="*/ 714719 w 714718"/>
                <a:gd name="connsiteY5" fmla="*/ 382095 h 382095"/>
                <a:gd name="connsiteX6" fmla="*/ 65156 w 714718"/>
                <a:gd name="connsiteY6" fmla="*/ 382095 h 38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4718" h="382095">
                  <a:moveTo>
                    <a:pt x="65156" y="382095"/>
                  </a:moveTo>
                  <a:lnTo>
                    <a:pt x="0" y="0"/>
                  </a:lnTo>
                  <a:lnTo>
                    <a:pt x="462546" y="0"/>
                  </a:lnTo>
                  <a:lnTo>
                    <a:pt x="502654" y="325713"/>
                  </a:lnTo>
                  <a:lnTo>
                    <a:pt x="714719" y="328898"/>
                  </a:lnTo>
                  <a:lnTo>
                    <a:pt x="714719" y="382095"/>
                  </a:lnTo>
                  <a:lnTo>
                    <a:pt x="65156" y="382095"/>
                  </a:lnTo>
                  <a:close/>
                </a:path>
              </a:pathLst>
            </a:custGeom>
            <a:solidFill>
              <a:srgbClr val="FFC000"/>
            </a:solidFill>
            <a:ln w="15359"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7165B496-ABB5-4873-BB94-1A253E97B1B9}"/>
                </a:ext>
              </a:extLst>
            </p:cNvPr>
            <p:cNvSpPr/>
            <p:nvPr/>
          </p:nvSpPr>
          <p:spPr>
            <a:xfrm>
              <a:off x="10243163" y="4745293"/>
              <a:ext cx="92509" cy="95882"/>
            </a:xfrm>
            <a:custGeom>
              <a:avLst/>
              <a:gdLst>
                <a:gd name="connsiteX0" fmla="*/ 92509 w 92509"/>
                <a:gd name="connsiteY0" fmla="*/ 47941 h 95882"/>
                <a:gd name="connsiteX1" fmla="*/ 46255 w 92509"/>
                <a:gd name="connsiteY1" fmla="*/ 95882 h 95882"/>
                <a:gd name="connsiteX2" fmla="*/ 0 w 92509"/>
                <a:gd name="connsiteY2" fmla="*/ 47941 h 95882"/>
                <a:gd name="connsiteX3" fmla="*/ 46255 w 92509"/>
                <a:gd name="connsiteY3" fmla="*/ 0 h 95882"/>
                <a:gd name="connsiteX4" fmla="*/ 92509 w 92509"/>
                <a:gd name="connsiteY4" fmla="*/ 47941 h 9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09" h="95882">
                  <a:moveTo>
                    <a:pt x="92509" y="47941"/>
                  </a:moveTo>
                  <a:cubicBezTo>
                    <a:pt x="92509" y="74418"/>
                    <a:pt x="71800" y="95882"/>
                    <a:pt x="46255" y="95882"/>
                  </a:cubicBezTo>
                  <a:cubicBezTo>
                    <a:pt x="20709" y="95882"/>
                    <a:pt x="0" y="74418"/>
                    <a:pt x="0" y="47941"/>
                  </a:cubicBezTo>
                  <a:cubicBezTo>
                    <a:pt x="0" y="21464"/>
                    <a:pt x="20709" y="0"/>
                    <a:pt x="46255" y="0"/>
                  </a:cubicBezTo>
                  <a:cubicBezTo>
                    <a:pt x="71800" y="0"/>
                    <a:pt x="92509" y="21464"/>
                    <a:pt x="92509" y="47941"/>
                  </a:cubicBezTo>
                  <a:close/>
                </a:path>
              </a:pathLst>
            </a:custGeom>
            <a:solidFill>
              <a:srgbClr val="FFFFFF"/>
            </a:solidFill>
            <a:ln w="15359"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350DC3F5-CAA4-48CF-AC95-084EB30742A8}"/>
                </a:ext>
              </a:extLst>
            </p:cNvPr>
            <p:cNvSpPr/>
            <p:nvPr/>
          </p:nvSpPr>
          <p:spPr>
            <a:xfrm>
              <a:off x="9524645" y="4263757"/>
              <a:ext cx="124429" cy="178600"/>
            </a:xfrm>
            <a:custGeom>
              <a:avLst/>
              <a:gdLst>
                <a:gd name="connsiteX0" fmla="*/ 124429 w 124429"/>
                <a:gd name="connsiteY0" fmla="*/ 84788 h 178600"/>
                <a:gd name="connsiteX1" fmla="*/ 84782 w 124429"/>
                <a:gd name="connsiteY1" fmla="*/ 24424 h 178600"/>
                <a:gd name="connsiteX2" fmla="*/ 79558 w 124429"/>
                <a:gd name="connsiteY2" fmla="*/ 49589 h 178600"/>
                <a:gd name="connsiteX3" fmla="*/ 37452 w 124429"/>
                <a:gd name="connsiteY3" fmla="*/ 55 h 178600"/>
                <a:gd name="connsiteX4" fmla="*/ 110 w 124429"/>
                <a:gd name="connsiteY4" fmla="*/ 70135 h 178600"/>
                <a:gd name="connsiteX5" fmla="*/ 84782 w 124429"/>
                <a:gd name="connsiteY5" fmla="*/ 178600 h 17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429" h="178600">
                  <a:moveTo>
                    <a:pt x="124429" y="84788"/>
                  </a:moveTo>
                  <a:cubicBezTo>
                    <a:pt x="124429" y="84788"/>
                    <a:pt x="96922" y="14230"/>
                    <a:pt x="84782" y="24424"/>
                  </a:cubicBezTo>
                  <a:cubicBezTo>
                    <a:pt x="77759" y="30628"/>
                    <a:pt x="75618" y="40940"/>
                    <a:pt x="79558" y="49589"/>
                  </a:cubicBezTo>
                  <a:cubicBezTo>
                    <a:pt x="79558" y="49589"/>
                    <a:pt x="51129" y="1807"/>
                    <a:pt x="37452" y="55"/>
                  </a:cubicBezTo>
                  <a:cubicBezTo>
                    <a:pt x="23775" y="-1697"/>
                    <a:pt x="-1888" y="38599"/>
                    <a:pt x="110" y="70135"/>
                  </a:cubicBezTo>
                  <a:cubicBezTo>
                    <a:pt x="2108" y="101671"/>
                    <a:pt x="84782" y="178600"/>
                    <a:pt x="84782" y="178600"/>
                  </a:cubicBezTo>
                  <a:close/>
                </a:path>
              </a:pathLst>
            </a:custGeom>
            <a:solidFill>
              <a:srgbClr val="F4A28C"/>
            </a:solidFill>
            <a:ln w="15359"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70EFF591-82D4-458C-B403-4324CE523AED}"/>
                </a:ext>
              </a:extLst>
            </p:cNvPr>
            <p:cNvSpPr/>
            <p:nvPr/>
          </p:nvSpPr>
          <p:spPr>
            <a:xfrm>
              <a:off x="8175994" y="5303795"/>
              <a:ext cx="201922" cy="172082"/>
            </a:xfrm>
            <a:custGeom>
              <a:avLst/>
              <a:gdLst>
                <a:gd name="connsiteX0" fmla="*/ 153670 w 201922"/>
                <a:gd name="connsiteY0" fmla="*/ 161411 h 172082"/>
                <a:gd name="connsiteX1" fmla="*/ 0 w 201922"/>
                <a:gd name="connsiteY1" fmla="*/ 3253 h 172082"/>
                <a:gd name="connsiteX2" fmla="*/ 201922 w 201922"/>
                <a:gd name="connsiteY2" fmla="*/ 172082 h 172082"/>
              </a:gdLst>
              <a:ahLst/>
              <a:cxnLst>
                <a:cxn ang="0">
                  <a:pos x="connsiteX0" y="connsiteY0"/>
                </a:cxn>
                <a:cxn ang="0">
                  <a:pos x="connsiteX1" y="connsiteY1"/>
                </a:cxn>
                <a:cxn ang="0">
                  <a:pos x="connsiteX2" y="connsiteY2"/>
                </a:cxn>
              </a:cxnLst>
              <a:rect l="l" t="t" r="r" b="b"/>
              <a:pathLst>
                <a:path w="201922" h="172082">
                  <a:moveTo>
                    <a:pt x="153670" y="161411"/>
                  </a:moveTo>
                  <a:cubicBezTo>
                    <a:pt x="153670" y="161411"/>
                    <a:pt x="26892" y="125415"/>
                    <a:pt x="0" y="3253"/>
                  </a:cubicBezTo>
                  <a:cubicBezTo>
                    <a:pt x="0" y="3253"/>
                    <a:pt x="196237" y="-37840"/>
                    <a:pt x="201922" y="172082"/>
                  </a:cubicBezTo>
                  <a:close/>
                </a:path>
              </a:pathLst>
            </a:custGeom>
            <a:solidFill>
              <a:srgbClr val="68E1FD">
                <a:alpha val="58000"/>
              </a:srgbClr>
            </a:solidFill>
            <a:ln w="15359"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422990A2-EB18-47E5-8638-F214AE5010AC}"/>
                </a:ext>
              </a:extLst>
            </p:cNvPr>
            <p:cNvSpPr/>
            <p:nvPr/>
          </p:nvSpPr>
          <p:spPr>
            <a:xfrm>
              <a:off x="8302505" y="5171507"/>
              <a:ext cx="131926" cy="280957"/>
            </a:xfrm>
            <a:custGeom>
              <a:avLst/>
              <a:gdLst>
                <a:gd name="connsiteX0" fmla="*/ 42680 w 131926"/>
                <a:gd name="connsiteY0" fmla="*/ 280638 h 280957"/>
                <a:gd name="connsiteX1" fmla="*/ 32077 w 131926"/>
                <a:gd name="connsiteY1" fmla="*/ 0 h 280957"/>
                <a:gd name="connsiteX2" fmla="*/ 114905 w 131926"/>
                <a:gd name="connsiteY2" fmla="*/ 280957 h 280957"/>
              </a:gdLst>
              <a:ahLst/>
              <a:cxnLst>
                <a:cxn ang="0">
                  <a:pos x="connsiteX0" y="connsiteY0"/>
                </a:cxn>
                <a:cxn ang="0">
                  <a:pos x="connsiteX1" y="connsiteY1"/>
                </a:cxn>
                <a:cxn ang="0">
                  <a:pos x="connsiteX2" y="connsiteY2"/>
                </a:cxn>
              </a:cxnLst>
              <a:rect l="l" t="t" r="r" b="b"/>
              <a:pathLst>
                <a:path w="131926" h="280957">
                  <a:moveTo>
                    <a:pt x="42680" y="280638"/>
                  </a:moveTo>
                  <a:cubicBezTo>
                    <a:pt x="42680" y="280638"/>
                    <a:pt x="-45834" y="135541"/>
                    <a:pt x="32077" y="0"/>
                  </a:cubicBezTo>
                  <a:cubicBezTo>
                    <a:pt x="32077" y="0"/>
                    <a:pt x="181290" y="98271"/>
                    <a:pt x="114905" y="280957"/>
                  </a:cubicBezTo>
                  <a:close/>
                </a:path>
              </a:pathLst>
            </a:custGeom>
            <a:solidFill>
              <a:srgbClr val="68E1FD">
                <a:alpha val="73000"/>
              </a:srgbClr>
            </a:solidFill>
            <a:ln w="15359"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A1D4DE96-9166-4B5C-B646-9B6361B5FEF0}"/>
                </a:ext>
              </a:extLst>
            </p:cNvPr>
            <p:cNvSpPr/>
            <p:nvPr/>
          </p:nvSpPr>
          <p:spPr>
            <a:xfrm>
              <a:off x="8367928" y="5270097"/>
              <a:ext cx="190656" cy="182526"/>
            </a:xfrm>
            <a:custGeom>
              <a:avLst/>
              <a:gdLst>
                <a:gd name="connsiteX0" fmla="*/ 0 w 190656"/>
                <a:gd name="connsiteY0" fmla="*/ 182049 h 182526"/>
                <a:gd name="connsiteX1" fmla="*/ 188092 w 190656"/>
                <a:gd name="connsiteY1" fmla="*/ 0 h 182526"/>
                <a:gd name="connsiteX2" fmla="*/ 96658 w 190656"/>
                <a:gd name="connsiteY2" fmla="*/ 182527 h 182526"/>
              </a:gdLst>
              <a:ahLst/>
              <a:cxnLst>
                <a:cxn ang="0">
                  <a:pos x="connsiteX0" y="connsiteY0"/>
                </a:cxn>
                <a:cxn ang="0">
                  <a:pos x="connsiteX1" y="connsiteY1"/>
                </a:cxn>
                <a:cxn ang="0">
                  <a:pos x="connsiteX2" y="connsiteY2"/>
                </a:cxn>
              </a:cxnLst>
              <a:rect l="l" t="t" r="r" b="b"/>
              <a:pathLst>
                <a:path w="190656" h="182526">
                  <a:moveTo>
                    <a:pt x="0" y="182049"/>
                  </a:moveTo>
                  <a:cubicBezTo>
                    <a:pt x="0" y="182049"/>
                    <a:pt x="46101" y="28988"/>
                    <a:pt x="188092" y="0"/>
                  </a:cubicBezTo>
                  <a:cubicBezTo>
                    <a:pt x="188092" y="0"/>
                    <a:pt x="214677" y="99386"/>
                    <a:pt x="96658" y="182527"/>
                  </a:cubicBezTo>
                  <a:close/>
                </a:path>
              </a:pathLst>
            </a:custGeom>
            <a:solidFill>
              <a:srgbClr val="68E1FD"/>
            </a:solidFill>
            <a:ln w="15359"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CDC59F98-F08F-4092-8699-B7ECB66B16B4}"/>
                </a:ext>
              </a:extLst>
            </p:cNvPr>
            <p:cNvSpPr/>
            <p:nvPr/>
          </p:nvSpPr>
          <p:spPr>
            <a:xfrm>
              <a:off x="8276033" y="5448801"/>
              <a:ext cx="211296" cy="182845"/>
            </a:xfrm>
            <a:custGeom>
              <a:avLst/>
              <a:gdLst>
                <a:gd name="connsiteX0" fmla="*/ 0 w 211296"/>
                <a:gd name="connsiteY0" fmla="*/ 0 h 182845"/>
                <a:gd name="connsiteX1" fmla="*/ 25663 w 211296"/>
                <a:gd name="connsiteY1" fmla="*/ 182049 h 182845"/>
                <a:gd name="connsiteX2" fmla="*/ 187477 w 211296"/>
                <a:gd name="connsiteY2" fmla="*/ 182845 h 182845"/>
                <a:gd name="connsiteX3" fmla="*/ 211296 w 211296"/>
                <a:gd name="connsiteY3" fmla="*/ 796 h 182845"/>
                <a:gd name="connsiteX4" fmla="*/ 0 w 211296"/>
                <a:gd name="connsiteY4" fmla="*/ 0 h 182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96" h="182845">
                  <a:moveTo>
                    <a:pt x="0" y="0"/>
                  </a:moveTo>
                  <a:lnTo>
                    <a:pt x="25663" y="182049"/>
                  </a:lnTo>
                  <a:lnTo>
                    <a:pt x="187477" y="182845"/>
                  </a:lnTo>
                  <a:lnTo>
                    <a:pt x="211296" y="796"/>
                  </a:lnTo>
                  <a:lnTo>
                    <a:pt x="0" y="0"/>
                  </a:lnTo>
                  <a:close/>
                </a:path>
              </a:pathLst>
            </a:custGeom>
            <a:solidFill>
              <a:srgbClr val="24285B"/>
            </a:solidFill>
            <a:ln w="15359"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88828AE6-35E0-4638-866D-58B7C3BC555F}"/>
                </a:ext>
              </a:extLst>
            </p:cNvPr>
            <p:cNvSpPr/>
            <p:nvPr/>
          </p:nvSpPr>
          <p:spPr>
            <a:xfrm>
              <a:off x="10148348" y="2422938"/>
              <a:ext cx="671230" cy="730424"/>
            </a:xfrm>
            <a:custGeom>
              <a:avLst/>
              <a:gdLst>
                <a:gd name="connsiteX0" fmla="*/ 386173 w 671230"/>
                <a:gd name="connsiteY0" fmla="*/ 0 h 730424"/>
                <a:gd name="connsiteX1" fmla="*/ 285058 w 671230"/>
                <a:gd name="connsiteY1" fmla="*/ 0 h 730424"/>
                <a:gd name="connsiteX2" fmla="*/ 0 w 671230"/>
                <a:gd name="connsiteY2" fmla="*/ 295451 h 730424"/>
                <a:gd name="connsiteX3" fmla="*/ 0 w 671230"/>
                <a:gd name="connsiteY3" fmla="*/ 295610 h 730424"/>
                <a:gd name="connsiteX4" fmla="*/ 0 w 671230"/>
                <a:gd name="connsiteY4" fmla="*/ 295610 h 730424"/>
                <a:gd name="connsiteX5" fmla="*/ 177181 w 671230"/>
                <a:gd name="connsiteY5" fmla="*/ 569082 h 730424"/>
                <a:gd name="connsiteX6" fmla="*/ 234040 w 671230"/>
                <a:gd name="connsiteY6" fmla="*/ 730425 h 730424"/>
                <a:gd name="connsiteX7" fmla="*/ 256168 w 671230"/>
                <a:gd name="connsiteY7" fmla="*/ 589469 h 730424"/>
                <a:gd name="connsiteX8" fmla="*/ 285058 w 671230"/>
                <a:gd name="connsiteY8" fmla="*/ 591061 h 730424"/>
                <a:gd name="connsiteX9" fmla="*/ 386173 w 671230"/>
                <a:gd name="connsiteY9" fmla="*/ 591061 h 730424"/>
                <a:gd name="connsiteX10" fmla="*/ 671230 w 671230"/>
                <a:gd name="connsiteY10" fmla="*/ 295610 h 730424"/>
                <a:gd name="connsiteX11" fmla="*/ 671230 w 671230"/>
                <a:gd name="connsiteY11" fmla="*/ 295610 h 730424"/>
                <a:gd name="connsiteX12" fmla="*/ 386173 w 671230"/>
                <a:gd name="connsiteY12" fmla="*/ 0 h 73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1230" h="730424">
                  <a:moveTo>
                    <a:pt x="386173" y="0"/>
                  </a:moveTo>
                  <a:lnTo>
                    <a:pt x="285058" y="0"/>
                  </a:lnTo>
                  <a:cubicBezTo>
                    <a:pt x="127625" y="0"/>
                    <a:pt x="0" y="132278"/>
                    <a:pt x="0" y="295451"/>
                  </a:cubicBezTo>
                  <a:cubicBezTo>
                    <a:pt x="0" y="295504"/>
                    <a:pt x="0" y="295557"/>
                    <a:pt x="0" y="295610"/>
                  </a:cubicBezTo>
                  <a:lnTo>
                    <a:pt x="0" y="295610"/>
                  </a:lnTo>
                  <a:cubicBezTo>
                    <a:pt x="44" y="415588"/>
                    <a:pt x="70050" y="523638"/>
                    <a:pt x="177181" y="569082"/>
                  </a:cubicBezTo>
                  <a:lnTo>
                    <a:pt x="234040" y="730425"/>
                  </a:lnTo>
                  <a:lnTo>
                    <a:pt x="256168" y="589469"/>
                  </a:lnTo>
                  <a:cubicBezTo>
                    <a:pt x="265762" y="590559"/>
                    <a:pt x="275407" y="591091"/>
                    <a:pt x="285058" y="591061"/>
                  </a:cubicBezTo>
                  <a:lnTo>
                    <a:pt x="386173" y="591061"/>
                  </a:lnTo>
                  <a:cubicBezTo>
                    <a:pt x="543571" y="590973"/>
                    <a:pt x="671146" y="458747"/>
                    <a:pt x="671230" y="295610"/>
                  </a:cubicBezTo>
                  <a:lnTo>
                    <a:pt x="671230" y="295610"/>
                  </a:lnTo>
                  <a:cubicBezTo>
                    <a:pt x="671230" y="132411"/>
                    <a:pt x="543631" y="88"/>
                    <a:pt x="386173" y="0"/>
                  </a:cubicBezTo>
                  <a:close/>
                </a:path>
              </a:pathLst>
            </a:custGeom>
            <a:solidFill>
              <a:schemeClr val="accent4">
                <a:alpha val="54000"/>
              </a:schemeClr>
            </a:solidFill>
            <a:ln w="15359"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6FAC47AF-6E6E-4316-AB5D-276AAAAEDE79}"/>
                </a:ext>
              </a:extLst>
            </p:cNvPr>
            <p:cNvSpPr/>
            <p:nvPr/>
          </p:nvSpPr>
          <p:spPr>
            <a:xfrm>
              <a:off x="8680622" y="2167932"/>
              <a:ext cx="671230" cy="476543"/>
            </a:xfrm>
            <a:custGeom>
              <a:avLst/>
              <a:gdLst>
                <a:gd name="connsiteX0" fmla="*/ 670923 w 671230"/>
                <a:gd name="connsiteY0" fmla="*/ 210559 h 476543"/>
                <a:gd name="connsiteX1" fmla="*/ 670923 w 671230"/>
                <a:gd name="connsiteY1" fmla="*/ 210559 h 476543"/>
                <a:gd name="connsiteX2" fmla="*/ 467311 w 671230"/>
                <a:gd name="connsiteY2" fmla="*/ 0 h 476543"/>
                <a:gd name="connsiteX3" fmla="*/ 203613 w 671230"/>
                <a:gd name="connsiteY3" fmla="*/ 0 h 476543"/>
                <a:gd name="connsiteX4" fmla="*/ 0 w 671230"/>
                <a:gd name="connsiteY4" fmla="*/ 211036 h 476543"/>
                <a:gd name="connsiteX5" fmla="*/ 0 w 671230"/>
                <a:gd name="connsiteY5" fmla="*/ 211196 h 476543"/>
                <a:gd name="connsiteX6" fmla="*/ 0 w 671230"/>
                <a:gd name="connsiteY6" fmla="*/ 211196 h 476543"/>
                <a:gd name="connsiteX7" fmla="*/ 203613 w 671230"/>
                <a:gd name="connsiteY7" fmla="*/ 421595 h 476543"/>
                <a:gd name="connsiteX8" fmla="*/ 467618 w 671230"/>
                <a:gd name="connsiteY8" fmla="*/ 421595 h 476543"/>
                <a:gd name="connsiteX9" fmla="*/ 529854 w 671230"/>
                <a:gd name="connsiteY9" fmla="*/ 411402 h 476543"/>
                <a:gd name="connsiteX10" fmla="*/ 671230 w 671230"/>
                <a:gd name="connsiteY10" fmla="*/ 476544 h 476543"/>
                <a:gd name="connsiteX11" fmla="*/ 610685 w 671230"/>
                <a:gd name="connsiteY11" fmla="*/ 360593 h 476543"/>
                <a:gd name="connsiteX12" fmla="*/ 670923 w 671230"/>
                <a:gd name="connsiteY12" fmla="*/ 210559 h 476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1230" h="476543">
                  <a:moveTo>
                    <a:pt x="670923" y="210559"/>
                  </a:moveTo>
                  <a:lnTo>
                    <a:pt x="670923" y="210559"/>
                  </a:lnTo>
                  <a:cubicBezTo>
                    <a:pt x="670669" y="94193"/>
                    <a:pt x="579583" y="0"/>
                    <a:pt x="467311" y="0"/>
                  </a:cubicBezTo>
                  <a:lnTo>
                    <a:pt x="203613" y="0"/>
                  </a:lnTo>
                  <a:cubicBezTo>
                    <a:pt x="91160" y="0"/>
                    <a:pt x="0" y="94484"/>
                    <a:pt x="0" y="211036"/>
                  </a:cubicBezTo>
                  <a:cubicBezTo>
                    <a:pt x="0" y="211089"/>
                    <a:pt x="0" y="211143"/>
                    <a:pt x="0" y="211196"/>
                  </a:cubicBezTo>
                  <a:lnTo>
                    <a:pt x="0" y="211196"/>
                  </a:lnTo>
                  <a:cubicBezTo>
                    <a:pt x="339" y="327499"/>
                    <a:pt x="91400" y="421595"/>
                    <a:pt x="203613" y="421595"/>
                  </a:cubicBezTo>
                  <a:lnTo>
                    <a:pt x="467618" y="421595"/>
                  </a:lnTo>
                  <a:cubicBezTo>
                    <a:pt x="488748" y="421562"/>
                    <a:pt x="509744" y="418123"/>
                    <a:pt x="529854" y="411402"/>
                  </a:cubicBezTo>
                  <a:lnTo>
                    <a:pt x="671230" y="476544"/>
                  </a:lnTo>
                  <a:lnTo>
                    <a:pt x="610685" y="360593"/>
                  </a:lnTo>
                  <a:cubicBezTo>
                    <a:pt x="649355" y="320972"/>
                    <a:pt x="671058" y="266917"/>
                    <a:pt x="670923" y="210559"/>
                  </a:cubicBezTo>
                  <a:close/>
                </a:path>
              </a:pathLst>
            </a:custGeom>
            <a:solidFill>
              <a:schemeClr val="accent1"/>
            </a:solidFill>
            <a:ln w="15359"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470ADAA7-B5DA-4437-A133-19B53839C67E}"/>
                </a:ext>
              </a:extLst>
            </p:cNvPr>
            <p:cNvSpPr/>
            <p:nvPr/>
          </p:nvSpPr>
          <p:spPr>
            <a:xfrm>
              <a:off x="7729890" y="2516399"/>
              <a:ext cx="472838" cy="351706"/>
            </a:xfrm>
            <a:custGeom>
              <a:avLst/>
              <a:gdLst>
                <a:gd name="connsiteX0" fmla="*/ 576723 w 827820"/>
                <a:gd name="connsiteY0" fmla="*/ 0 h 615748"/>
                <a:gd name="connsiteX1" fmla="*/ 251250 w 827820"/>
                <a:gd name="connsiteY1" fmla="*/ 0 h 615748"/>
                <a:gd name="connsiteX2" fmla="*/ 0 w 827820"/>
                <a:gd name="connsiteY2" fmla="*/ 260411 h 615748"/>
                <a:gd name="connsiteX3" fmla="*/ 0 w 827820"/>
                <a:gd name="connsiteY3" fmla="*/ 260411 h 615748"/>
                <a:gd name="connsiteX4" fmla="*/ 100654 w 827820"/>
                <a:gd name="connsiteY4" fmla="*/ 468580 h 615748"/>
                <a:gd name="connsiteX5" fmla="*/ 29044 w 827820"/>
                <a:gd name="connsiteY5" fmla="*/ 615748 h 615748"/>
                <a:gd name="connsiteX6" fmla="*/ 188860 w 827820"/>
                <a:gd name="connsiteY6" fmla="*/ 512540 h 615748"/>
                <a:gd name="connsiteX7" fmla="*/ 251250 w 827820"/>
                <a:gd name="connsiteY7" fmla="*/ 520981 h 615748"/>
                <a:gd name="connsiteX8" fmla="*/ 576723 w 827820"/>
                <a:gd name="connsiteY8" fmla="*/ 520981 h 615748"/>
                <a:gd name="connsiteX9" fmla="*/ 827820 w 827820"/>
                <a:gd name="connsiteY9" fmla="*/ 260570 h 615748"/>
                <a:gd name="connsiteX10" fmla="*/ 827820 w 827820"/>
                <a:gd name="connsiteY10" fmla="*/ 260570 h 615748"/>
                <a:gd name="connsiteX11" fmla="*/ 576724 w 827820"/>
                <a:gd name="connsiteY11" fmla="*/ 0 h 61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7820" h="615748">
                  <a:moveTo>
                    <a:pt x="576723" y="0"/>
                  </a:moveTo>
                  <a:lnTo>
                    <a:pt x="251250" y="0"/>
                  </a:lnTo>
                  <a:cubicBezTo>
                    <a:pt x="112489" y="0"/>
                    <a:pt x="0" y="116590"/>
                    <a:pt x="0" y="260411"/>
                  </a:cubicBezTo>
                  <a:lnTo>
                    <a:pt x="0" y="260411"/>
                  </a:lnTo>
                  <a:cubicBezTo>
                    <a:pt x="36" y="342361"/>
                    <a:pt x="37335" y="419501"/>
                    <a:pt x="100654" y="468580"/>
                  </a:cubicBezTo>
                  <a:lnTo>
                    <a:pt x="29044" y="615748"/>
                  </a:lnTo>
                  <a:lnTo>
                    <a:pt x="188860" y="512540"/>
                  </a:lnTo>
                  <a:cubicBezTo>
                    <a:pt x="209236" y="518039"/>
                    <a:pt x="230196" y="520875"/>
                    <a:pt x="251250" y="520981"/>
                  </a:cubicBezTo>
                  <a:lnTo>
                    <a:pt x="576723" y="520981"/>
                  </a:lnTo>
                  <a:cubicBezTo>
                    <a:pt x="715425" y="520893"/>
                    <a:pt x="827820" y="404329"/>
                    <a:pt x="827820" y="260570"/>
                  </a:cubicBezTo>
                  <a:lnTo>
                    <a:pt x="827820" y="260570"/>
                  </a:lnTo>
                  <a:cubicBezTo>
                    <a:pt x="827905" y="116749"/>
                    <a:pt x="715486" y="88"/>
                    <a:pt x="576724" y="0"/>
                  </a:cubicBezTo>
                  <a:close/>
                </a:path>
              </a:pathLst>
            </a:custGeom>
            <a:solidFill>
              <a:schemeClr val="accent3"/>
            </a:solidFill>
            <a:ln w="153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extLst>
      <p:ext uri="{BB962C8B-B14F-4D97-AF65-F5344CB8AC3E}">
        <p14:creationId xmlns:p14="http://schemas.microsoft.com/office/powerpoint/2010/main" val="175395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75FC5"/>
            </a:gs>
            <a:gs pos="100000">
              <a:srgbClr val="0F30A9"/>
            </a:gs>
          </a:gsLst>
          <a:lin ang="2700000" scaled="1"/>
        </a:gradFill>
        <a:effectLst/>
      </p:bgPr>
    </p:bg>
    <p:spTree>
      <p:nvGrpSpPr>
        <p:cNvPr id="1" name=""/>
        <p:cNvGrpSpPr/>
        <p:nvPr/>
      </p:nvGrpSpPr>
      <p:grpSpPr>
        <a:xfrm>
          <a:off x="0" y="0"/>
          <a:ext cx="0" cy="0"/>
          <a:chOff x="0" y="0"/>
          <a:chExt cx="0" cy="0"/>
        </a:xfrm>
      </p:grpSpPr>
      <p:sp>
        <p:nvSpPr>
          <p:cNvPr id="32" name="任意多边形: 形状 31">
            <a:extLst>
              <a:ext uri="{FF2B5EF4-FFF2-40B4-BE49-F238E27FC236}">
                <a16:creationId xmlns:a16="http://schemas.microsoft.com/office/drawing/2014/main" id="{0D987BA6-ACAB-44B4-983A-C3378071394A}"/>
              </a:ext>
            </a:extLst>
          </p:cNvPr>
          <p:cNvSpPr/>
          <p:nvPr/>
        </p:nvSpPr>
        <p:spPr>
          <a:xfrm>
            <a:off x="289367" y="1737474"/>
            <a:ext cx="11065397" cy="3383051"/>
          </a:xfrm>
          <a:custGeom>
            <a:avLst/>
            <a:gdLst>
              <a:gd name="connsiteX0" fmla="*/ 10638802 w 11065397"/>
              <a:gd name="connsiteY0" fmla="*/ 293882 h 3383051"/>
              <a:gd name="connsiteX1" fmla="*/ 10540417 w 11065397"/>
              <a:gd name="connsiteY1" fmla="*/ 392267 h 3383051"/>
              <a:gd name="connsiteX2" fmla="*/ 10638802 w 11065397"/>
              <a:gd name="connsiteY2" fmla="*/ 490652 h 3383051"/>
              <a:gd name="connsiteX3" fmla="*/ 10737187 w 11065397"/>
              <a:gd name="connsiteY3" fmla="*/ 392267 h 3383051"/>
              <a:gd name="connsiteX4" fmla="*/ 10638802 w 11065397"/>
              <a:gd name="connsiteY4" fmla="*/ 293882 h 3383051"/>
              <a:gd name="connsiteX5" fmla="*/ 198382 w 11065397"/>
              <a:gd name="connsiteY5" fmla="*/ 0 h 3383051"/>
              <a:gd name="connsiteX6" fmla="*/ 10867015 w 11065397"/>
              <a:gd name="connsiteY6" fmla="*/ 0 h 3383051"/>
              <a:gd name="connsiteX7" fmla="*/ 11065397 w 11065397"/>
              <a:gd name="connsiteY7" fmla="*/ 198382 h 3383051"/>
              <a:gd name="connsiteX8" fmla="*/ 11065397 w 11065397"/>
              <a:gd name="connsiteY8" fmla="*/ 3184669 h 3383051"/>
              <a:gd name="connsiteX9" fmla="*/ 10867015 w 11065397"/>
              <a:gd name="connsiteY9" fmla="*/ 3383051 h 3383051"/>
              <a:gd name="connsiteX10" fmla="*/ 198382 w 11065397"/>
              <a:gd name="connsiteY10" fmla="*/ 3383051 h 3383051"/>
              <a:gd name="connsiteX11" fmla="*/ 0 w 11065397"/>
              <a:gd name="connsiteY11" fmla="*/ 3184669 h 3383051"/>
              <a:gd name="connsiteX12" fmla="*/ 0 w 11065397"/>
              <a:gd name="connsiteY12" fmla="*/ 198382 h 3383051"/>
              <a:gd name="connsiteX13" fmla="*/ 198382 w 11065397"/>
              <a:gd name="connsiteY13" fmla="*/ 0 h 338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65397" h="3383051">
                <a:moveTo>
                  <a:pt x="10638802" y="293882"/>
                </a:moveTo>
                <a:cubicBezTo>
                  <a:pt x="10584465" y="293882"/>
                  <a:pt x="10540417" y="337930"/>
                  <a:pt x="10540417" y="392267"/>
                </a:cubicBezTo>
                <a:cubicBezTo>
                  <a:pt x="10540417" y="446604"/>
                  <a:pt x="10584465" y="490652"/>
                  <a:pt x="10638802" y="490652"/>
                </a:cubicBezTo>
                <a:cubicBezTo>
                  <a:pt x="10693139" y="490652"/>
                  <a:pt x="10737187" y="446604"/>
                  <a:pt x="10737187" y="392267"/>
                </a:cubicBezTo>
                <a:cubicBezTo>
                  <a:pt x="10737187" y="337930"/>
                  <a:pt x="10693139" y="293882"/>
                  <a:pt x="10638802" y="293882"/>
                </a:cubicBezTo>
                <a:close/>
                <a:moveTo>
                  <a:pt x="198382" y="0"/>
                </a:moveTo>
                <a:lnTo>
                  <a:pt x="10867015" y="0"/>
                </a:lnTo>
                <a:cubicBezTo>
                  <a:pt x="10976578" y="0"/>
                  <a:pt x="11065397" y="88819"/>
                  <a:pt x="11065397" y="198382"/>
                </a:cubicBezTo>
                <a:lnTo>
                  <a:pt x="11065397" y="3184669"/>
                </a:lnTo>
                <a:cubicBezTo>
                  <a:pt x="11065397" y="3294232"/>
                  <a:pt x="10976578" y="3383051"/>
                  <a:pt x="10867015" y="3383051"/>
                </a:cubicBezTo>
                <a:lnTo>
                  <a:pt x="198382" y="3383051"/>
                </a:lnTo>
                <a:cubicBezTo>
                  <a:pt x="88819" y="3383051"/>
                  <a:pt x="0" y="3294232"/>
                  <a:pt x="0" y="3184669"/>
                </a:cubicBezTo>
                <a:lnTo>
                  <a:pt x="0" y="198382"/>
                </a:lnTo>
                <a:cubicBezTo>
                  <a:pt x="0" y="88819"/>
                  <a:pt x="88819" y="0"/>
                  <a:pt x="198382" y="0"/>
                </a:cubicBezTo>
                <a:close/>
              </a:path>
            </a:pathLst>
          </a:custGeom>
          <a:gradFill>
            <a:gsLst>
              <a:gs pos="20000">
                <a:schemeClr val="bg1">
                  <a:alpha val="0"/>
                </a:schemeClr>
              </a:gs>
              <a:gs pos="100000">
                <a:schemeClr val="bg1">
                  <a:alpha val="45000"/>
                </a:schemeClr>
              </a:gs>
            </a:gsLst>
            <a:lin ang="0" scaled="1"/>
          </a:gradFill>
          <a:ln w="15875">
            <a:gradFill flip="none" rotWithShape="1">
              <a:gsLst>
                <a:gs pos="44000">
                  <a:schemeClr val="bg1">
                    <a:alpha val="0"/>
                  </a:schemeClr>
                </a:gs>
                <a:gs pos="100000">
                  <a:schemeClr val="bg1"/>
                </a:gs>
              </a:gsLst>
              <a:lin ang="0" scaled="1"/>
              <a:tileRect/>
            </a:gradFill>
          </a:ln>
          <a:scene3d>
            <a:camera prst="orthographicFront"/>
            <a:lightRig rig="contrasting" dir="t">
              <a:rot lat="0" lon="0" rev="7200000"/>
            </a:lightRig>
          </a:scene3d>
          <a:sp3d>
            <a:bevelT w="825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accent1"/>
              </a:solidFill>
            </a:endParaRPr>
          </a:p>
        </p:txBody>
      </p:sp>
      <p:sp>
        <p:nvSpPr>
          <p:cNvPr id="89" name="文本框 88">
            <a:extLst>
              <a:ext uri="{FF2B5EF4-FFF2-40B4-BE49-F238E27FC236}">
                <a16:creationId xmlns:a16="http://schemas.microsoft.com/office/drawing/2014/main" id="{98840BDF-F090-43E3-A2F2-11F5AC2E5ABC}"/>
              </a:ext>
            </a:extLst>
          </p:cNvPr>
          <p:cNvSpPr txBox="1"/>
          <p:nvPr/>
        </p:nvSpPr>
        <p:spPr>
          <a:xfrm>
            <a:off x="6243850" y="3821352"/>
            <a:ext cx="4327750" cy="923330"/>
          </a:xfrm>
          <a:prstGeom prst="rect">
            <a:avLst/>
          </a:prstGeom>
          <a:noFill/>
        </p:spPr>
        <p:txBody>
          <a:bodyPr wrap="square">
            <a:spAutoFit/>
          </a:bodyPr>
          <a:lstStyle/>
          <a:p>
            <a:pPr lvl="0" algn="dist">
              <a:defRPr/>
            </a:pPr>
            <a:r>
              <a:rPr lang="zh-CN" altLang="zh-CN" sz="5400" dirty="0">
                <a:solidFill>
                  <a:schemeClr val="bg1"/>
                </a:solidFill>
                <a:ea typeface="思源黑体 CN Medium" panose="020B0600000000000000" pitchFamily="34" charset="-122"/>
              </a:rPr>
              <a:t>核心架构设计</a:t>
            </a:r>
            <a:endParaRPr lang="zh-CN" altLang="en-US" sz="5400" dirty="0">
              <a:solidFill>
                <a:schemeClr val="bg1"/>
              </a:solidFill>
              <a:ea typeface="思源黑体 CN Medium" panose="020B0600000000000000" pitchFamily="34" charset="-122"/>
            </a:endParaRPr>
          </a:p>
        </p:txBody>
      </p:sp>
      <p:sp>
        <p:nvSpPr>
          <p:cNvPr id="90" name="文本框 89">
            <a:extLst>
              <a:ext uri="{FF2B5EF4-FFF2-40B4-BE49-F238E27FC236}">
                <a16:creationId xmlns:a16="http://schemas.microsoft.com/office/drawing/2014/main" id="{F8340706-A871-4CEA-A8B0-6E58A71B3124}"/>
              </a:ext>
            </a:extLst>
          </p:cNvPr>
          <p:cNvSpPr txBox="1"/>
          <p:nvPr/>
        </p:nvSpPr>
        <p:spPr>
          <a:xfrm>
            <a:off x="2201631" y="1932529"/>
            <a:ext cx="9590996" cy="1862048"/>
          </a:xfrm>
          <a:prstGeom prst="rect">
            <a:avLst/>
          </a:prstGeom>
          <a:noFill/>
        </p:spPr>
        <p:txBody>
          <a:bodyPr wrap="square">
            <a:spAutoFit/>
          </a:bodyPr>
          <a:lstStyle>
            <a:defPPr>
              <a:defRPr lang="zh-CN"/>
            </a:defPPr>
            <a:lvl1pPr marR="0" lvl="0" indent="0" algn="dist" fontAlgn="auto">
              <a:lnSpc>
                <a:spcPct val="100000"/>
              </a:lnSpc>
              <a:spcBef>
                <a:spcPts val="0"/>
              </a:spcBef>
              <a:spcAft>
                <a:spcPts val="0"/>
              </a:spcAft>
              <a:buClrTx/>
              <a:buSzTx/>
              <a:buFontTx/>
              <a:buNone/>
              <a:tabLst/>
              <a:defRPr sz="5000">
                <a:gradFill flip="none" rotWithShape="1">
                  <a:gsLst>
                    <a:gs pos="0">
                      <a:srgbClr val="075FC5"/>
                    </a:gs>
                    <a:gs pos="68000">
                      <a:srgbClr val="4198E1"/>
                    </a:gs>
                  </a:gsLst>
                  <a:lin ang="16200000" scaled="1"/>
                  <a:tileRect/>
                </a:gradFill>
                <a:latin typeface="优设标题黑" panose="00000500000000000000" pitchFamily="2" charset="-122"/>
                <a:ea typeface="优设标题黑" panose="000005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dirty="0">
                <a:gradFill flip="none" rotWithShape="1">
                  <a:gsLst>
                    <a:gs pos="0">
                      <a:schemeClr val="bg1">
                        <a:alpha val="0"/>
                      </a:schemeClr>
                    </a:gs>
                    <a:gs pos="100000">
                      <a:schemeClr val="bg1"/>
                    </a:gs>
                  </a:gsLst>
                  <a:lin ang="0" scaled="1"/>
                  <a:tileRect/>
                </a:gradFill>
                <a:latin typeface="+mj-lt"/>
                <a:ea typeface="+mn-ea"/>
              </a:rPr>
              <a:t>PART THREE</a:t>
            </a:r>
            <a:endParaRPr lang="zh-CN" altLang="en-US" sz="11500" dirty="0">
              <a:gradFill flip="none" rotWithShape="1">
                <a:gsLst>
                  <a:gs pos="0">
                    <a:schemeClr val="bg1">
                      <a:alpha val="0"/>
                    </a:schemeClr>
                  </a:gs>
                  <a:gs pos="100000">
                    <a:schemeClr val="bg1"/>
                  </a:gs>
                </a:gsLst>
                <a:lin ang="0" scaled="1"/>
                <a:tileRect/>
              </a:gradFill>
              <a:latin typeface="+mj-lt"/>
              <a:ea typeface="+mn-ea"/>
            </a:endParaRPr>
          </a:p>
        </p:txBody>
      </p:sp>
      <p:sp>
        <p:nvSpPr>
          <p:cNvPr id="30" name="矩形: 圆角 29">
            <a:extLst>
              <a:ext uri="{FF2B5EF4-FFF2-40B4-BE49-F238E27FC236}">
                <a16:creationId xmlns:a16="http://schemas.microsoft.com/office/drawing/2014/main" id="{24D6BE06-E9F1-4257-B82C-BA0FA0D988B7}"/>
              </a:ext>
            </a:extLst>
          </p:cNvPr>
          <p:cNvSpPr/>
          <p:nvPr/>
        </p:nvSpPr>
        <p:spPr>
          <a:xfrm rot="7816528">
            <a:off x="-6270708" y="4023458"/>
            <a:ext cx="12246622" cy="2194135"/>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1" name="矩形: 圆角 30">
            <a:extLst>
              <a:ext uri="{FF2B5EF4-FFF2-40B4-BE49-F238E27FC236}">
                <a16:creationId xmlns:a16="http://schemas.microsoft.com/office/drawing/2014/main" id="{CAF3C72E-691D-4622-BC11-73A5D41C755A}"/>
              </a:ext>
            </a:extLst>
          </p:cNvPr>
          <p:cNvSpPr/>
          <p:nvPr/>
        </p:nvSpPr>
        <p:spPr>
          <a:xfrm rot="7816528">
            <a:off x="-5286076" y="8336334"/>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sp>
        <p:nvSpPr>
          <p:cNvPr id="33" name="矩形: 圆角 32">
            <a:extLst>
              <a:ext uri="{FF2B5EF4-FFF2-40B4-BE49-F238E27FC236}">
                <a16:creationId xmlns:a16="http://schemas.microsoft.com/office/drawing/2014/main" id="{9C535DB1-A4CF-4C78-93AC-6C2F11492C97}"/>
              </a:ext>
            </a:extLst>
          </p:cNvPr>
          <p:cNvSpPr/>
          <p:nvPr/>
        </p:nvSpPr>
        <p:spPr>
          <a:xfrm rot="7816528">
            <a:off x="4683585" y="6035501"/>
            <a:ext cx="12246622" cy="1512411"/>
          </a:xfrm>
          <a:prstGeom prst="roundRect">
            <a:avLst>
              <a:gd name="adj" fmla="val 50000"/>
            </a:avLst>
          </a:prstGeom>
          <a:gradFill flip="none" rotWithShape="1">
            <a:gsLst>
              <a:gs pos="0">
                <a:schemeClr val="bg1">
                  <a:alpha val="0"/>
                </a:schemeClr>
              </a:gs>
              <a:gs pos="89000">
                <a:schemeClr val="bg1">
                  <a:alpha val="20000"/>
                </a:schemeClr>
              </a:gs>
            </a:gsLst>
            <a:lin ang="10800000" scaled="1"/>
            <a:tileRect/>
          </a:gradFill>
          <a:ln>
            <a:noFill/>
          </a:ln>
          <a:effectLst>
            <a:outerShdw blurRad="241300" algn="ctr" rotWithShape="0">
              <a:srgbClr val="1E457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grpSp>
        <p:nvGrpSpPr>
          <p:cNvPr id="88" name="组合 87">
            <a:extLst>
              <a:ext uri="{FF2B5EF4-FFF2-40B4-BE49-F238E27FC236}">
                <a16:creationId xmlns:a16="http://schemas.microsoft.com/office/drawing/2014/main" id="{CF5085C6-BD8D-4EB7-9ADA-5BD4013A47DA}"/>
              </a:ext>
            </a:extLst>
          </p:cNvPr>
          <p:cNvGrpSpPr/>
          <p:nvPr/>
        </p:nvGrpSpPr>
        <p:grpSpPr>
          <a:xfrm>
            <a:off x="1229361" y="1322123"/>
            <a:ext cx="3047596" cy="4708620"/>
            <a:chOff x="1409135" y="1549079"/>
            <a:chExt cx="2867821" cy="4430863"/>
          </a:xfrm>
        </p:grpSpPr>
        <p:sp>
          <p:nvSpPr>
            <p:cNvPr id="43" name="任意多边形: 形状 42">
              <a:extLst>
                <a:ext uri="{FF2B5EF4-FFF2-40B4-BE49-F238E27FC236}">
                  <a16:creationId xmlns:a16="http://schemas.microsoft.com/office/drawing/2014/main" id="{487C85D8-5CD3-4B97-AF63-9B7DA16C12BB}"/>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F6ECF39B-2BB8-4A4C-86D8-C1BDA9F01866}"/>
                </a:ext>
              </a:extLst>
            </p:cNvPr>
            <p:cNvSpPr/>
            <p:nvPr/>
          </p:nvSpPr>
          <p:spPr>
            <a:xfrm flipH="1">
              <a:off x="2623042" y="2385230"/>
              <a:ext cx="1405869" cy="1297784"/>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2A33DCC8-C27A-4FA7-8715-074C6AF5CD56}"/>
                </a:ext>
              </a:extLst>
            </p:cNvPr>
            <p:cNvSpPr/>
            <p:nvPr/>
          </p:nvSpPr>
          <p:spPr>
            <a:xfrm flipH="1">
              <a:off x="2481428" y="1645831"/>
              <a:ext cx="282872" cy="423452"/>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8162E8C4-AA86-4378-8DFB-6A9FEDEFED25}"/>
                </a:ext>
              </a:extLst>
            </p:cNvPr>
            <p:cNvSpPr/>
            <p:nvPr/>
          </p:nvSpPr>
          <p:spPr>
            <a:xfrm flipH="1">
              <a:off x="1409135" y="5564744"/>
              <a:ext cx="2181607" cy="415198"/>
            </a:xfrm>
            <a:custGeom>
              <a:avLst/>
              <a:gdLst>
                <a:gd name="connsiteX0" fmla="*/ 2181608 w 2181607"/>
                <a:gd name="connsiteY0" fmla="*/ 207599 h 415198"/>
                <a:gd name="connsiteX1" fmla="*/ 1090804 w 2181607"/>
                <a:gd name="connsiteY1" fmla="*/ 415198 h 415198"/>
                <a:gd name="connsiteX2" fmla="*/ 0 w 2181607"/>
                <a:gd name="connsiteY2" fmla="*/ 207599 h 415198"/>
                <a:gd name="connsiteX3" fmla="*/ 1090804 w 2181607"/>
                <a:gd name="connsiteY3" fmla="*/ 0 h 415198"/>
                <a:gd name="connsiteX4" fmla="*/ 2181608 w 2181607"/>
                <a:gd name="connsiteY4" fmla="*/ 207599 h 41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607" h="415198">
                  <a:moveTo>
                    <a:pt x="2181608" y="207599"/>
                  </a:moveTo>
                  <a:cubicBezTo>
                    <a:pt x="2181608" y="322253"/>
                    <a:pt x="1693239" y="415198"/>
                    <a:pt x="1090804" y="415198"/>
                  </a:cubicBezTo>
                  <a:cubicBezTo>
                    <a:pt x="488370" y="415198"/>
                    <a:pt x="0" y="322253"/>
                    <a:pt x="0" y="207599"/>
                  </a:cubicBezTo>
                  <a:cubicBezTo>
                    <a:pt x="0" y="92945"/>
                    <a:pt x="488370" y="0"/>
                    <a:pt x="1090804" y="0"/>
                  </a:cubicBezTo>
                  <a:cubicBezTo>
                    <a:pt x="1693239" y="0"/>
                    <a:pt x="2181608" y="92945"/>
                    <a:pt x="2181608" y="207599"/>
                  </a:cubicBezTo>
                  <a:close/>
                </a:path>
              </a:pathLst>
            </a:custGeom>
            <a:solidFill>
              <a:srgbClr val="E6E6E6">
                <a:alpha val="22000"/>
              </a:srgbClr>
            </a:solidFill>
            <a:ln w="19217"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63CA38C0-23E8-435B-91AE-E171F845A474}"/>
                </a:ext>
              </a:extLst>
            </p:cNvPr>
            <p:cNvSpPr/>
            <p:nvPr/>
          </p:nvSpPr>
          <p:spPr>
            <a:xfrm flipH="1">
              <a:off x="2228921" y="5419192"/>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D60A1950-81DC-4BF0-8B5D-064AC78E1A95}"/>
                </a:ext>
              </a:extLst>
            </p:cNvPr>
            <p:cNvSpPr/>
            <p:nvPr/>
          </p:nvSpPr>
          <p:spPr>
            <a:xfrm flipH="1">
              <a:off x="2337982" y="1846516"/>
              <a:ext cx="264093" cy="538713"/>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6E3CE68-EC4B-4A85-AC74-F6CC6EDD3271}"/>
                </a:ext>
              </a:extLst>
            </p:cNvPr>
            <p:cNvSpPr/>
            <p:nvPr/>
          </p:nvSpPr>
          <p:spPr>
            <a:xfrm flipH="1">
              <a:off x="1539609" y="2115945"/>
              <a:ext cx="1499310" cy="1959844"/>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981E4A36-E22D-4C1A-810C-1B159E519615}"/>
                </a:ext>
              </a:extLst>
            </p:cNvPr>
            <p:cNvSpPr/>
            <p:nvPr/>
          </p:nvSpPr>
          <p:spPr>
            <a:xfrm flipH="1">
              <a:off x="1671113" y="2650624"/>
              <a:ext cx="1254683" cy="1424586"/>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34A721AC-F803-49C0-B27F-4719709B5553}"/>
                </a:ext>
              </a:extLst>
            </p:cNvPr>
            <p:cNvSpPr/>
            <p:nvPr/>
          </p:nvSpPr>
          <p:spPr>
            <a:xfrm flipH="1">
              <a:off x="2703636" y="2813572"/>
              <a:ext cx="706300" cy="903462"/>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A2DE2465-0E90-4F48-AB9A-88EE29E3D4F3}"/>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123C2FBA-59F8-4DE1-B246-B6AA2AFE76D5}"/>
                </a:ext>
              </a:extLst>
            </p:cNvPr>
            <p:cNvSpPr/>
            <p:nvPr/>
          </p:nvSpPr>
          <p:spPr>
            <a:xfrm flipH="1">
              <a:off x="1466615" y="2293349"/>
              <a:ext cx="1147001" cy="125328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6E77D565-1AC7-4F2E-B8CC-A11761D3E0F0}"/>
                </a:ext>
              </a:extLst>
            </p:cNvPr>
            <p:cNvSpPr/>
            <p:nvPr/>
          </p:nvSpPr>
          <p:spPr>
            <a:xfrm flipH="1">
              <a:off x="1921742" y="3998472"/>
              <a:ext cx="1249177" cy="1275748"/>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rgbClr val="24285B"/>
            </a:solidFill>
            <a:ln w="19217"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BD84CE3F-69FB-48EB-BB27-A4F2CCA51D5C}"/>
                </a:ext>
              </a:extLst>
            </p:cNvPr>
            <p:cNvSpPr/>
            <p:nvPr/>
          </p:nvSpPr>
          <p:spPr>
            <a:xfrm flipH="1">
              <a:off x="1921165" y="4076563"/>
              <a:ext cx="737914" cy="140815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rgbClr val="24285B"/>
            </a:solidFill>
            <a:ln w="19217"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CDCE1EC4-D0F7-44C6-A683-9F1CFDF6679F}"/>
                </a:ext>
              </a:extLst>
            </p:cNvPr>
            <p:cNvSpPr/>
            <p:nvPr/>
          </p:nvSpPr>
          <p:spPr>
            <a:xfrm flipH="1">
              <a:off x="2465702" y="1549079"/>
              <a:ext cx="386848" cy="394782"/>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585F3086-0453-4A34-8F3D-891FC0CCABCD}"/>
                </a:ext>
              </a:extLst>
            </p:cNvPr>
            <p:cNvSpPr/>
            <p:nvPr/>
          </p:nvSpPr>
          <p:spPr>
            <a:xfrm flipH="1">
              <a:off x="2529348" y="1839828"/>
              <a:ext cx="74074" cy="95410"/>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4A803318-3753-4373-9B66-07B720196BF9}"/>
                </a:ext>
              </a:extLst>
            </p:cNvPr>
            <p:cNvSpPr/>
            <p:nvPr/>
          </p:nvSpPr>
          <p:spPr>
            <a:xfrm flipH="1">
              <a:off x="2704405" y="3314900"/>
              <a:ext cx="706300" cy="402134"/>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38B132C5-F08B-4F4C-B44F-FB649F1F3CAF}"/>
                </a:ext>
              </a:extLst>
            </p:cNvPr>
            <p:cNvSpPr/>
            <p:nvPr/>
          </p:nvSpPr>
          <p:spPr>
            <a:xfrm flipH="1">
              <a:off x="2613616" y="3265311"/>
              <a:ext cx="250052" cy="197733"/>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42F2398C-D3FC-4C35-8F10-AA3CEB4AFA23}"/>
                </a:ext>
              </a:extLst>
            </p:cNvPr>
            <p:cNvSpPr/>
            <p:nvPr/>
          </p:nvSpPr>
          <p:spPr>
            <a:xfrm flipH="1">
              <a:off x="2690556" y="5209853"/>
              <a:ext cx="200729" cy="26231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90D0505C-FF19-448C-9A55-83D997A4D3E6}"/>
                </a:ext>
              </a:extLst>
            </p:cNvPr>
            <p:cNvSpPr/>
            <p:nvPr/>
          </p:nvSpPr>
          <p:spPr>
            <a:xfrm flipH="1">
              <a:off x="2734026" y="1859467"/>
              <a:ext cx="76190" cy="106119"/>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006E3A5E-2D08-4D9C-8815-7B669A929B63}"/>
                </a:ext>
              </a:extLst>
            </p:cNvPr>
            <p:cNvSpPr/>
            <p:nvPr/>
          </p:nvSpPr>
          <p:spPr>
            <a:xfrm flipH="1">
              <a:off x="2520323" y="1972931"/>
              <a:ext cx="80406" cy="170873"/>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C22F7CEA-3387-4772-BFD4-0449D0A07C38}"/>
                </a:ext>
              </a:extLst>
            </p:cNvPr>
            <p:cNvSpPr/>
            <p:nvPr/>
          </p:nvSpPr>
          <p:spPr>
            <a:xfrm flipH="1">
              <a:off x="3038897" y="2920078"/>
              <a:ext cx="287752" cy="271386"/>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3B0FB7DF-747A-4CB4-BB36-91F0398EE46D}"/>
                </a:ext>
              </a:extLst>
            </p:cNvPr>
            <p:cNvSpPr/>
            <p:nvPr/>
          </p:nvSpPr>
          <p:spPr>
            <a:xfrm flipH="1">
              <a:off x="3409936" y="3324451"/>
              <a:ext cx="133104" cy="230794"/>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42A2F500-1BE2-40C3-A9A6-D08312C43FC2}"/>
                </a:ext>
              </a:extLst>
            </p:cNvPr>
            <p:cNvSpPr/>
            <p:nvPr/>
          </p:nvSpPr>
          <p:spPr>
            <a:xfrm flipH="1">
              <a:off x="3995058" y="3148299"/>
              <a:ext cx="281898" cy="266421"/>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7C143FF7-6DFC-481F-8470-CA816C942F62}"/>
                </a:ext>
              </a:extLst>
            </p:cNvPr>
            <p:cNvSpPr/>
            <p:nvPr/>
          </p:nvSpPr>
          <p:spPr>
            <a:xfrm flipH="1">
              <a:off x="2359333" y="2173765"/>
              <a:ext cx="512414" cy="221284"/>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3669346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258389" y="-1"/>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A551D96C-5F0E-46EE-9ACE-12E2F1C26806}"/>
              </a:ext>
            </a:extLst>
          </p:cNvPr>
          <p:cNvGrpSpPr/>
          <p:nvPr/>
        </p:nvGrpSpPr>
        <p:grpSpPr>
          <a:xfrm flipH="1">
            <a:off x="0" y="6290582"/>
            <a:ext cx="12192000" cy="567417"/>
            <a:chOff x="0" y="5030520"/>
            <a:chExt cx="12192000" cy="1827480"/>
          </a:xfrm>
        </p:grpSpPr>
        <p:sp>
          <p:nvSpPr>
            <p:cNvPr id="65" name="任意多边形: 形状 64">
              <a:extLst>
                <a:ext uri="{FF2B5EF4-FFF2-40B4-BE49-F238E27FC236}">
                  <a16:creationId xmlns:a16="http://schemas.microsoft.com/office/drawing/2014/main" id="{58AF97B5-34A2-4223-8747-641D5AFEC250}"/>
                </a:ext>
              </a:extLst>
            </p:cNvPr>
            <p:cNvSpPr/>
            <p:nvPr/>
          </p:nvSpPr>
          <p:spPr>
            <a:xfrm>
              <a:off x="0" y="5030520"/>
              <a:ext cx="12192000" cy="1626241"/>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6" name="任意多边形: 形状 65">
              <a:extLst>
                <a:ext uri="{FF2B5EF4-FFF2-40B4-BE49-F238E27FC236}">
                  <a16:creationId xmlns:a16="http://schemas.microsoft.com/office/drawing/2014/main" id="{5A9B9E36-A0A4-4AA6-A729-D8AFB8BA58FE}"/>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Bahnschrift"/>
                <a:cs typeface="+mn-cs"/>
              </a:endParaRPr>
            </a:p>
          </p:txBody>
        </p:sp>
      </p:grpSp>
      <p:sp>
        <p:nvSpPr>
          <p:cNvPr id="67" name="文本框 66">
            <a:extLst>
              <a:ext uri="{FF2B5EF4-FFF2-40B4-BE49-F238E27FC236}">
                <a16:creationId xmlns:a16="http://schemas.microsoft.com/office/drawing/2014/main" id="{9FBA82C6-D639-4E16-8478-1334BCD58C0D}"/>
              </a:ext>
            </a:extLst>
          </p:cNvPr>
          <p:cNvSpPr txBox="1"/>
          <p:nvPr/>
        </p:nvSpPr>
        <p:spPr>
          <a:xfrm>
            <a:off x="1255395" y="518817"/>
            <a:ext cx="2999888" cy="461665"/>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高性能</a:t>
            </a:r>
            <a:endParaRPr lang="zh-CN" altLang="en-US" sz="2400" dirty="0">
              <a:gradFill>
                <a:gsLst>
                  <a:gs pos="0">
                    <a:srgbClr val="075FC5"/>
                  </a:gs>
                  <a:gs pos="100000">
                    <a:srgbClr val="0F30A9"/>
                  </a:gs>
                </a:gsLst>
                <a:lin ang="2700000" scaled="1"/>
              </a:gradFill>
              <a:ea typeface="思源黑体 CN Medium" panose="020B0600000000000000" pitchFamily="34" charset="-122"/>
            </a:endParaRP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sp>
        <p:nvSpPr>
          <p:cNvPr id="148" name="矩形: 圆角 147">
            <a:extLst>
              <a:ext uri="{FF2B5EF4-FFF2-40B4-BE49-F238E27FC236}">
                <a16:creationId xmlns:a16="http://schemas.microsoft.com/office/drawing/2014/main" id="{F11A480D-D0CA-4657-9CA0-5F364C474DC8}"/>
              </a:ext>
            </a:extLst>
          </p:cNvPr>
          <p:cNvSpPr/>
          <p:nvPr/>
        </p:nvSpPr>
        <p:spPr>
          <a:xfrm>
            <a:off x="1143386" y="1326621"/>
            <a:ext cx="6059488" cy="1179281"/>
          </a:xfrm>
          <a:prstGeom prst="roundRect">
            <a:avLst>
              <a:gd name="adj" fmla="val 12706"/>
            </a:avLst>
          </a:prstGeom>
          <a:solidFill>
            <a:sysClr val="window" lastClr="FFFFFF"/>
          </a:solidFill>
          <a:ln w="12700" cap="flat" cmpd="sng" algn="ctr">
            <a:noFill/>
            <a:prstDash val="solid"/>
            <a:miter lim="800000"/>
          </a:ln>
          <a:effectLst>
            <a:outerShdw blurRad="203200" dist="139700" dir="2700000" sx="92000" sy="92000" algn="tl" rotWithShape="0">
              <a:schemeClr val="accent1">
                <a:lumMod val="50000"/>
                <a:alpha val="20000"/>
              </a:schemeClr>
            </a:outerShdw>
          </a:effectLst>
        </p:spPr>
        <p:txBody>
          <a:bodyPr rtlCol="0" anchor="ctr"/>
          <a:lstStyle/>
          <a:p>
            <a:pPr algn="ctr"/>
            <a:endParaRPr lang="zh-CN" altLang="en-US" kern="0" dirty="0">
              <a:solidFill>
                <a:prstClr val="white"/>
              </a:solidFill>
              <a:latin typeface="思源黑体 CN Normal" panose="020B0400000000000000" pitchFamily="34" charset="-122"/>
            </a:endParaRPr>
          </a:p>
        </p:txBody>
      </p:sp>
      <p:sp>
        <p:nvSpPr>
          <p:cNvPr id="235" name="矩形: 圆角 234">
            <a:extLst>
              <a:ext uri="{FF2B5EF4-FFF2-40B4-BE49-F238E27FC236}">
                <a16:creationId xmlns:a16="http://schemas.microsoft.com/office/drawing/2014/main" id="{C1B2AB6F-367D-41A0-A28F-59462DAB0AE0}"/>
              </a:ext>
            </a:extLst>
          </p:cNvPr>
          <p:cNvSpPr/>
          <p:nvPr/>
        </p:nvSpPr>
        <p:spPr>
          <a:xfrm>
            <a:off x="1107161" y="2698242"/>
            <a:ext cx="6712013" cy="1031465"/>
          </a:xfrm>
          <a:prstGeom prst="roundRect">
            <a:avLst>
              <a:gd name="adj" fmla="val 12706"/>
            </a:avLst>
          </a:prstGeom>
          <a:solidFill>
            <a:sysClr val="window" lastClr="FFFFFF"/>
          </a:solidFill>
          <a:ln w="12700" cap="flat" cmpd="sng" algn="ctr">
            <a:noFill/>
            <a:prstDash val="solid"/>
            <a:miter lim="800000"/>
          </a:ln>
          <a:effectLst>
            <a:outerShdw blurRad="203200" dist="139700" dir="2700000" sx="92000" sy="92000" algn="tl" rotWithShape="0">
              <a:schemeClr val="accent1">
                <a:lumMod val="50000"/>
                <a:alpha val="20000"/>
              </a:schemeClr>
            </a:outerShdw>
          </a:effectLst>
        </p:spPr>
        <p:txBody>
          <a:bodyPr rtlCol="0" anchor="ctr"/>
          <a:lstStyle/>
          <a:p>
            <a:pPr algn="ctr"/>
            <a:endParaRPr lang="zh-CN" altLang="en-US" kern="0" dirty="0">
              <a:solidFill>
                <a:prstClr val="white"/>
              </a:solidFill>
              <a:latin typeface="思源黑体 CN Normal" panose="020B0400000000000000" pitchFamily="34" charset="-122"/>
            </a:endParaRPr>
          </a:p>
        </p:txBody>
      </p:sp>
      <p:sp>
        <p:nvSpPr>
          <p:cNvPr id="243" name="矩形: 圆角 242">
            <a:extLst>
              <a:ext uri="{FF2B5EF4-FFF2-40B4-BE49-F238E27FC236}">
                <a16:creationId xmlns:a16="http://schemas.microsoft.com/office/drawing/2014/main" id="{19D23DBF-AF6E-4672-873E-F4531706C864}"/>
              </a:ext>
            </a:extLst>
          </p:cNvPr>
          <p:cNvSpPr/>
          <p:nvPr/>
        </p:nvSpPr>
        <p:spPr>
          <a:xfrm>
            <a:off x="1114008" y="4000788"/>
            <a:ext cx="5703172" cy="1031465"/>
          </a:xfrm>
          <a:prstGeom prst="roundRect">
            <a:avLst>
              <a:gd name="adj" fmla="val 12706"/>
            </a:avLst>
          </a:prstGeom>
          <a:solidFill>
            <a:sysClr val="window" lastClr="FFFFFF"/>
          </a:solidFill>
          <a:ln w="12700" cap="flat" cmpd="sng" algn="ctr">
            <a:noFill/>
            <a:prstDash val="solid"/>
            <a:miter lim="800000"/>
          </a:ln>
          <a:effectLst>
            <a:outerShdw blurRad="203200" dist="139700" dir="2700000" sx="92000" sy="92000" algn="tl" rotWithShape="0">
              <a:schemeClr val="accent1">
                <a:lumMod val="50000"/>
                <a:alpha val="20000"/>
              </a:schemeClr>
            </a:outerShdw>
          </a:effectLst>
        </p:spPr>
        <p:txBody>
          <a:bodyPr rtlCol="0" anchor="ctr"/>
          <a:lstStyle/>
          <a:p>
            <a:pPr algn="ctr"/>
            <a:endParaRPr lang="zh-CN" altLang="en-US" kern="0" dirty="0">
              <a:solidFill>
                <a:prstClr val="white"/>
              </a:solidFill>
              <a:latin typeface="思源黑体 CN Normal" panose="020B0400000000000000" pitchFamily="34" charset="-122"/>
            </a:endParaRPr>
          </a:p>
        </p:txBody>
      </p:sp>
      <p:sp>
        <p:nvSpPr>
          <p:cNvPr id="149" name="矩形: 对角圆角 148">
            <a:extLst>
              <a:ext uri="{FF2B5EF4-FFF2-40B4-BE49-F238E27FC236}">
                <a16:creationId xmlns:a16="http://schemas.microsoft.com/office/drawing/2014/main" id="{34749941-F16C-47C2-9C58-7DC8B5833CA6}"/>
              </a:ext>
            </a:extLst>
          </p:cNvPr>
          <p:cNvSpPr/>
          <p:nvPr/>
        </p:nvSpPr>
        <p:spPr>
          <a:xfrm>
            <a:off x="1052883" y="1179301"/>
            <a:ext cx="2412507" cy="665518"/>
          </a:xfrm>
          <a:prstGeom prst="round2DiagRect">
            <a:avLst>
              <a:gd name="adj1" fmla="val 24162"/>
              <a:gd name="adj2" fmla="val 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引入</a:t>
            </a:r>
            <a:r>
              <a:rPr lang="en-US" altLang="zh-CN" dirty="0"/>
              <a:t> NoSQL </a:t>
            </a:r>
            <a:r>
              <a:rPr lang="zh-CN" altLang="zh-CN" dirty="0"/>
              <a:t>数据库和搜索引擎等技术</a:t>
            </a: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236" name="矩形: 对角圆角 235">
            <a:extLst>
              <a:ext uri="{FF2B5EF4-FFF2-40B4-BE49-F238E27FC236}">
                <a16:creationId xmlns:a16="http://schemas.microsoft.com/office/drawing/2014/main" id="{D07603C1-39CE-4519-9A66-9B998B229F7F}"/>
              </a:ext>
            </a:extLst>
          </p:cNvPr>
          <p:cNvSpPr/>
          <p:nvPr/>
        </p:nvSpPr>
        <p:spPr>
          <a:xfrm>
            <a:off x="1052883" y="2579959"/>
            <a:ext cx="2040624" cy="623608"/>
          </a:xfrm>
          <a:prstGeom prst="round2DiagRect">
            <a:avLst>
              <a:gd name="adj1" fmla="val 24162"/>
              <a:gd name="adj2" fmla="val 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Oracle</a:t>
            </a:r>
            <a:r>
              <a:rPr lang="zh-CN" altLang="zh-CN" dirty="0"/>
              <a:t>及拓展</a:t>
            </a: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283" name="文本框 282">
            <a:extLst>
              <a:ext uri="{FF2B5EF4-FFF2-40B4-BE49-F238E27FC236}">
                <a16:creationId xmlns:a16="http://schemas.microsoft.com/office/drawing/2014/main" id="{BDEE4D6F-838D-4E7F-8954-5F27187CCA4E}"/>
              </a:ext>
            </a:extLst>
          </p:cNvPr>
          <p:cNvSpPr txBox="1"/>
          <p:nvPr/>
        </p:nvSpPr>
        <p:spPr>
          <a:xfrm>
            <a:off x="3465390" y="1472135"/>
            <a:ext cx="5778001" cy="700576"/>
          </a:xfrm>
          <a:prstGeom prst="rect">
            <a:avLst/>
          </a:prstGeom>
          <a:noFill/>
        </p:spPr>
        <p:txBody>
          <a:bodyPr wrap="square" rtlCol="0">
            <a:spAutoFit/>
          </a:bodyPr>
          <a:lstStyle/>
          <a:p>
            <a:pPr>
              <a:lnSpc>
                <a:spcPct val="150000"/>
              </a:lnSpc>
              <a:defRPr/>
            </a:pPr>
            <a:r>
              <a:rPr lang="zh-CN" altLang="zh-CN" sz="1400" dirty="0">
                <a:solidFill>
                  <a:srgbClr val="E7E6E6">
                    <a:lumMod val="50000"/>
                  </a:srgbClr>
                </a:solidFill>
                <a:latin typeface="微软雅黑" panose="020B0503020204020204" pitchFamily="34" charset="-122"/>
                <a:ea typeface="微软雅黑" panose="020B0503020204020204" pitchFamily="34" charset="-122"/>
              </a:rPr>
              <a:t>当数据库中的数据多到一定规模时，数据库就不适用于复杂的查询了，往往只能满足普通查询的场景。可通过分布式文件系统</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 HDFS </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解决</a:t>
            </a:r>
            <a:endParaRPr lang="zh-CN" altLang="en-US" sz="14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284" name="文本框 283">
            <a:extLst>
              <a:ext uri="{FF2B5EF4-FFF2-40B4-BE49-F238E27FC236}">
                <a16:creationId xmlns:a16="http://schemas.microsoft.com/office/drawing/2014/main" id="{DC162282-5AEE-4076-8D81-2BE166FABABE}"/>
              </a:ext>
            </a:extLst>
          </p:cNvPr>
          <p:cNvSpPr txBox="1"/>
          <p:nvPr/>
        </p:nvSpPr>
        <p:spPr>
          <a:xfrm>
            <a:off x="3465390" y="2737207"/>
            <a:ext cx="5199268" cy="1023742"/>
          </a:xfrm>
          <a:prstGeom prst="rect">
            <a:avLst/>
          </a:prstGeom>
          <a:noFill/>
        </p:spPr>
        <p:txBody>
          <a:bodyPr wrap="square" rtlCol="0">
            <a:spAutoFit/>
          </a:bodyPr>
          <a:lstStyle/>
          <a:p>
            <a:pPr>
              <a:lnSpc>
                <a:spcPct val="150000"/>
              </a:lnSpc>
              <a:defRPr/>
            </a:pPr>
            <a:r>
              <a:rPr lang="en-US" altLang="zh-CN" sz="1400" dirty="0">
                <a:solidFill>
                  <a:srgbClr val="E7E6E6">
                    <a:lumMod val="50000"/>
                  </a:srgbClr>
                </a:solidFill>
                <a:latin typeface="微软雅黑" panose="020B0503020204020204" pitchFamily="34" charset="-122"/>
                <a:ea typeface="微软雅黑" panose="020B0503020204020204" pitchFamily="34" charset="-122"/>
              </a:rPr>
              <a:t>Oracle</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本身是一个封闭的系统，一个封闭的系统做扩展，不像分布式系统那样轻松。但淘宝的工程师凭借自己的研究实现了</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Oracle</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的拓展——分库分表，同时运用缓存和</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CDN</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技术。</a:t>
            </a:r>
            <a:endParaRPr lang="zh-CN" altLang="en-US" sz="14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135" name="矩形: 圆角 134">
            <a:extLst>
              <a:ext uri="{FF2B5EF4-FFF2-40B4-BE49-F238E27FC236}">
                <a16:creationId xmlns:a16="http://schemas.microsoft.com/office/drawing/2014/main" id="{2AF881B7-AFB3-4235-A687-86844D45E981}"/>
              </a:ext>
            </a:extLst>
          </p:cNvPr>
          <p:cNvSpPr/>
          <p:nvPr/>
        </p:nvSpPr>
        <p:spPr>
          <a:xfrm>
            <a:off x="1114903" y="5158849"/>
            <a:ext cx="7702207" cy="1031465"/>
          </a:xfrm>
          <a:prstGeom prst="roundRect">
            <a:avLst>
              <a:gd name="adj" fmla="val 12706"/>
            </a:avLst>
          </a:prstGeom>
          <a:solidFill>
            <a:sysClr val="window" lastClr="FFFFFF"/>
          </a:solidFill>
          <a:ln w="12700" cap="flat" cmpd="sng" algn="ctr">
            <a:noFill/>
            <a:prstDash val="solid"/>
            <a:miter lim="800000"/>
          </a:ln>
          <a:effectLst>
            <a:outerShdw blurRad="203200" dist="139700" dir="2700000" sx="92000" sy="92000" algn="tl" rotWithShape="0">
              <a:schemeClr val="accent1">
                <a:lumMod val="50000"/>
                <a:alpha val="20000"/>
              </a:schemeClr>
            </a:outerShdw>
          </a:effectLst>
        </p:spPr>
        <p:txBody>
          <a:bodyPr rtlCol="0" anchor="ctr"/>
          <a:lstStyle/>
          <a:p>
            <a:pPr algn="ctr"/>
            <a:endParaRPr lang="zh-CN" altLang="en-US" kern="0" dirty="0">
              <a:solidFill>
                <a:prstClr val="white"/>
              </a:solidFill>
              <a:latin typeface="思源黑体 CN Normal" panose="020B0400000000000000" pitchFamily="34" charset="-122"/>
            </a:endParaRPr>
          </a:p>
        </p:txBody>
      </p:sp>
      <p:sp>
        <p:nvSpPr>
          <p:cNvPr id="136" name="矩形: 对角圆角 135">
            <a:extLst>
              <a:ext uri="{FF2B5EF4-FFF2-40B4-BE49-F238E27FC236}">
                <a16:creationId xmlns:a16="http://schemas.microsoft.com/office/drawing/2014/main" id="{7027FD54-E035-4FA4-B891-4E72584B1577}"/>
              </a:ext>
            </a:extLst>
          </p:cNvPr>
          <p:cNvSpPr/>
          <p:nvPr/>
        </p:nvSpPr>
        <p:spPr>
          <a:xfrm>
            <a:off x="1052883" y="3761228"/>
            <a:ext cx="2040624" cy="623608"/>
          </a:xfrm>
          <a:prstGeom prst="round2DiagRect">
            <a:avLst>
              <a:gd name="adj1" fmla="val 24162"/>
              <a:gd name="adj2" fmla="val 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TFS</a:t>
            </a:r>
            <a:r>
              <a:rPr lang="zh-CN" altLang="zh-CN" dirty="0"/>
              <a:t>文件系统</a:t>
            </a: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137" name="矩形: 对角圆角 136">
            <a:extLst>
              <a:ext uri="{FF2B5EF4-FFF2-40B4-BE49-F238E27FC236}">
                <a16:creationId xmlns:a16="http://schemas.microsoft.com/office/drawing/2014/main" id="{EEB708DA-4933-45FB-993C-D26B9F7A7670}"/>
              </a:ext>
            </a:extLst>
          </p:cNvPr>
          <p:cNvSpPr/>
          <p:nvPr/>
        </p:nvSpPr>
        <p:spPr>
          <a:xfrm>
            <a:off x="1009379" y="5074427"/>
            <a:ext cx="2040624" cy="623608"/>
          </a:xfrm>
          <a:prstGeom prst="round2DiagRect">
            <a:avLst>
              <a:gd name="adj1" fmla="val 24162"/>
              <a:gd name="adj2" fmla="val 0"/>
            </a:avLst>
          </a:pr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服务化</a:t>
            </a: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139" name="文本框 138">
            <a:extLst>
              <a:ext uri="{FF2B5EF4-FFF2-40B4-BE49-F238E27FC236}">
                <a16:creationId xmlns:a16="http://schemas.microsoft.com/office/drawing/2014/main" id="{24E70DB3-DB2E-4427-830E-0CDB78086393}"/>
              </a:ext>
            </a:extLst>
          </p:cNvPr>
          <p:cNvSpPr txBox="1"/>
          <p:nvPr/>
        </p:nvSpPr>
        <p:spPr>
          <a:xfrm>
            <a:off x="3374886" y="5286676"/>
            <a:ext cx="5442225" cy="700576"/>
          </a:xfrm>
          <a:prstGeom prst="rect">
            <a:avLst/>
          </a:prstGeom>
          <a:noFill/>
        </p:spPr>
        <p:txBody>
          <a:bodyPr wrap="square" rtlCol="0">
            <a:spAutoFit/>
          </a:bodyPr>
          <a:lstStyle/>
          <a:p>
            <a:pPr>
              <a:lnSpc>
                <a:spcPct val="150000"/>
              </a:lnSpc>
              <a:defRPr/>
            </a:pPr>
            <a:r>
              <a:rPr lang="en-US" altLang="zh-CN" sz="1400" dirty="0">
                <a:solidFill>
                  <a:srgbClr val="E7E6E6">
                    <a:lumMod val="50000"/>
                  </a:srgbClr>
                </a:solidFill>
                <a:latin typeface="微软雅黑" panose="020B0503020204020204" pitchFamily="34" charset="-122"/>
                <a:ea typeface="微软雅黑" panose="020B0503020204020204" pitchFamily="34" charset="-122"/>
              </a:rPr>
              <a:t>2008 </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年底淘宝做了一个更大的项目，把淘宝所有的业务都模块化，这是继</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 2004 </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年从</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 LAMP </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架构到</a:t>
            </a:r>
            <a:r>
              <a:rPr lang="en-US" altLang="zh-CN" sz="1400" dirty="0">
                <a:solidFill>
                  <a:srgbClr val="E7E6E6">
                    <a:lumMod val="50000"/>
                  </a:srgbClr>
                </a:solidFill>
                <a:latin typeface="微软雅黑" panose="020B0503020204020204" pitchFamily="34" charset="-122"/>
                <a:ea typeface="微软雅黑" panose="020B0503020204020204" pitchFamily="34" charset="-122"/>
              </a:rPr>
              <a:t> Java </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架构之后的第二次脱胎换骨</a:t>
            </a:r>
            <a:endParaRPr lang="zh-CN" altLang="en-US" sz="14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141" name="文本框 140">
            <a:extLst>
              <a:ext uri="{FF2B5EF4-FFF2-40B4-BE49-F238E27FC236}">
                <a16:creationId xmlns:a16="http://schemas.microsoft.com/office/drawing/2014/main" id="{296EA502-4BDC-4B2E-A5C8-3D15CD042D21}"/>
              </a:ext>
            </a:extLst>
          </p:cNvPr>
          <p:cNvSpPr txBox="1"/>
          <p:nvPr/>
        </p:nvSpPr>
        <p:spPr>
          <a:xfrm>
            <a:off x="3374886" y="4126746"/>
            <a:ext cx="5868505" cy="700576"/>
          </a:xfrm>
          <a:prstGeom prst="rect">
            <a:avLst/>
          </a:prstGeom>
          <a:noFill/>
        </p:spPr>
        <p:txBody>
          <a:bodyPr wrap="square" rtlCol="0">
            <a:spAutoFit/>
          </a:bodyPr>
          <a:lstStyle/>
          <a:p>
            <a:pPr>
              <a:lnSpc>
                <a:spcPct val="150000"/>
              </a:lnSpc>
              <a:defRPr/>
            </a:pPr>
            <a:r>
              <a:rPr lang="en-US" altLang="zh-CN" sz="1400" dirty="0">
                <a:solidFill>
                  <a:srgbClr val="E7E6E6">
                    <a:lumMod val="50000"/>
                  </a:srgbClr>
                </a:solidFill>
                <a:latin typeface="微软雅黑" panose="020B0503020204020204" pitchFamily="34" charset="-122"/>
                <a:ea typeface="微软雅黑" panose="020B0503020204020204" pitchFamily="34" charset="-122"/>
              </a:rPr>
              <a:t>TFS </a:t>
            </a:r>
            <a:r>
              <a:rPr lang="zh-CN" altLang="zh-CN" sz="1400" dirty="0">
                <a:solidFill>
                  <a:srgbClr val="E7E6E6">
                    <a:lumMod val="50000"/>
                  </a:srgbClr>
                </a:solidFill>
                <a:latin typeface="微软雅黑" panose="020B0503020204020204" pitchFamily="34" charset="-122"/>
                <a:ea typeface="微软雅黑" panose="020B0503020204020204" pitchFamily="34" charset="-122"/>
              </a:rPr>
              <a:t>在设计规划上考虑在图片的保存文件名上暗藏了一些元数据信息，例如图片的大小、时间、访问频次等等信息。</a:t>
            </a:r>
            <a:endParaRPr lang="zh-CN" altLang="en-US" sz="1400" dirty="0">
              <a:solidFill>
                <a:srgbClr val="E7E6E6">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7007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9A48EC92-112E-484A-A490-ADED72FB896E}"/>
              </a:ext>
            </a:extLst>
          </p:cNvPr>
          <p:cNvSpPr/>
          <p:nvPr/>
        </p:nvSpPr>
        <p:spPr>
          <a:xfrm>
            <a:off x="-1" y="0"/>
            <a:ext cx="12192001" cy="6858000"/>
          </a:xfrm>
          <a:prstGeom prst="rect">
            <a:avLst/>
          </a:prstGeom>
          <a:blipFill dpi="0" rotWithShape="1">
            <a:blip r:embed="rId3">
              <a:alphaModFix amt="19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9FBA82C6-D639-4E16-8478-1334BCD58C0D}"/>
              </a:ext>
            </a:extLst>
          </p:cNvPr>
          <p:cNvSpPr txBox="1"/>
          <p:nvPr/>
        </p:nvSpPr>
        <p:spPr>
          <a:xfrm>
            <a:off x="1288108" y="448728"/>
            <a:ext cx="2999888" cy="461665"/>
          </a:xfrm>
          <a:prstGeom prst="rect">
            <a:avLst/>
          </a:prstGeom>
          <a:noFill/>
        </p:spPr>
        <p:txBody>
          <a:bodyPr wrap="square">
            <a:spAutoFit/>
          </a:bodyPr>
          <a:lstStyle/>
          <a:p>
            <a:pPr>
              <a:defRPr/>
            </a:pPr>
            <a:r>
              <a:rPr lang="zh-CN" altLang="zh-CN" sz="2400" dirty="0">
                <a:gradFill>
                  <a:gsLst>
                    <a:gs pos="0">
                      <a:srgbClr val="075FC5"/>
                    </a:gs>
                    <a:gs pos="100000">
                      <a:srgbClr val="0F30A9"/>
                    </a:gs>
                  </a:gsLst>
                  <a:lin ang="2700000" scaled="1"/>
                </a:gradFill>
                <a:ea typeface="思源黑体 CN Medium" panose="020B0600000000000000" pitchFamily="34" charset="-122"/>
              </a:rPr>
              <a:t>高扩展性</a:t>
            </a:r>
          </a:p>
        </p:txBody>
      </p:sp>
      <p:grpSp>
        <p:nvGrpSpPr>
          <p:cNvPr id="54" name="组合 53">
            <a:extLst>
              <a:ext uri="{FF2B5EF4-FFF2-40B4-BE49-F238E27FC236}">
                <a16:creationId xmlns:a16="http://schemas.microsoft.com/office/drawing/2014/main" id="{8A8CDCE5-F525-42C4-80F4-C4C5F1FFFAD2}"/>
              </a:ext>
            </a:extLst>
          </p:cNvPr>
          <p:cNvGrpSpPr/>
          <p:nvPr/>
        </p:nvGrpSpPr>
        <p:grpSpPr>
          <a:xfrm>
            <a:off x="518428" y="353061"/>
            <a:ext cx="624958" cy="675640"/>
            <a:chOff x="489585" y="300546"/>
            <a:chExt cx="834910" cy="902620"/>
          </a:xfrm>
        </p:grpSpPr>
        <p:sp>
          <p:nvSpPr>
            <p:cNvPr id="13" name="任意多边形: 形状 12">
              <a:extLst>
                <a:ext uri="{FF2B5EF4-FFF2-40B4-BE49-F238E27FC236}">
                  <a16:creationId xmlns:a16="http://schemas.microsoft.com/office/drawing/2014/main" id="{18987D87-99E0-475D-91F7-E86D980881E3}"/>
                </a:ext>
              </a:extLst>
            </p:cNvPr>
            <p:cNvSpPr/>
            <p:nvPr/>
          </p:nvSpPr>
          <p:spPr>
            <a:xfrm>
              <a:off x="837032" y="301457"/>
              <a:ext cx="119541" cy="253790"/>
            </a:xfrm>
            <a:custGeom>
              <a:avLst/>
              <a:gdLst>
                <a:gd name="connsiteX0" fmla="*/ 2259 w 119541"/>
                <a:gd name="connsiteY0" fmla="*/ 129130 h 253790"/>
                <a:gd name="connsiteX1" fmla="*/ 45865 w 119541"/>
                <a:gd name="connsiteY1" fmla="*/ -186 h 253790"/>
                <a:gd name="connsiteX2" fmla="*/ 91931 w 119541"/>
                <a:gd name="connsiteY2" fmla="*/ 144364 h 253790"/>
                <a:gd name="connsiteX3" fmla="*/ 119238 w 119541"/>
                <a:gd name="connsiteY3" fmla="*/ 196681 h 253790"/>
                <a:gd name="connsiteX4" fmla="*/ 103256 w 119541"/>
                <a:gd name="connsiteY4" fmla="*/ 229631 h 253790"/>
                <a:gd name="connsiteX5" fmla="*/ 72500 w 119541"/>
                <a:gd name="connsiteY5" fmla="*/ 250976 h 253790"/>
                <a:gd name="connsiteX6" fmla="*/ 70810 w 119541"/>
                <a:gd name="connsiteY6" fmla="*/ 253605 h 253790"/>
                <a:gd name="connsiteX7" fmla="*/ 2259 w 119541"/>
                <a:gd name="connsiteY7" fmla="*/ 129130 h 25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1" h="253790">
                  <a:moveTo>
                    <a:pt x="2259" y="129130"/>
                  </a:moveTo>
                  <a:cubicBezTo>
                    <a:pt x="-6550" y="81986"/>
                    <a:pt x="7319" y="28351"/>
                    <a:pt x="45865" y="-186"/>
                  </a:cubicBezTo>
                  <a:cubicBezTo>
                    <a:pt x="43680" y="51924"/>
                    <a:pt x="59998" y="103127"/>
                    <a:pt x="91931" y="144364"/>
                  </a:cubicBezTo>
                  <a:cubicBezTo>
                    <a:pt x="104304" y="160222"/>
                    <a:pt x="119717" y="176572"/>
                    <a:pt x="119238" y="196681"/>
                  </a:cubicBezTo>
                  <a:cubicBezTo>
                    <a:pt x="118940" y="209193"/>
                    <a:pt x="112173" y="220850"/>
                    <a:pt x="103256" y="229631"/>
                  </a:cubicBezTo>
                  <a:cubicBezTo>
                    <a:pt x="94338" y="238413"/>
                    <a:pt x="83353" y="244744"/>
                    <a:pt x="72500" y="250976"/>
                  </a:cubicBezTo>
                  <a:lnTo>
                    <a:pt x="70810" y="253605"/>
                  </a:lnTo>
                  <a:cubicBezTo>
                    <a:pt x="38994" y="217717"/>
                    <a:pt x="11068" y="176275"/>
                    <a:pt x="2259" y="129130"/>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A574C246-E957-4DC3-A2B2-3A3344093C3A}"/>
                </a:ext>
              </a:extLst>
            </p:cNvPr>
            <p:cNvSpPr/>
            <p:nvPr/>
          </p:nvSpPr>
          <p:spPr>
            <a:xfrm>
              <a:off x="865309" y="300546"/>
              <a:ext cx="60520" cy="253473"/>
            </a:xfrm>
            <a:custGeom>
              <a:avLst/>
              <a:gdLst>
                <a:gd name="connsiteX0" fmla="*/ 18290 w 60520"/>
                <a:gd name="connsiteY0" fmla="*/ 1445 h 253473"/>
                <a:gd name="connsiteX1" fmla="*/ 5821 w 60520"/>
                <a:gd name="connsiteY1" fmla="*/ 116979 h 253473"/>
                <a:gd name="connsiteX2" fmla="*/ 14434 w 60520"/>
                <a:gd name="connsiteY2" fmla="*/ 140963 h 253473"/>
                <a:gd name="connsiteX3" fmla="*/ 32057 w 60520"/>
                <a:gd name="connsiteY3" fmla="*/ 158057 h 253473"/>
                <a:gd name="connsiteX4" fmla="*/ 51779 w 60520"/>
                <a:gd name="connsiteY4" fmla="*/ 170595 h 253473"/>
                <a:gd name="connsiteX5" fmla="*/ 60188 w 60520"/>
                <a:gd name="connsiteY5" fmla="*/ 192389 h 253473"/>
                <a:gd name="connsiteX6" fmla="*/ 51966 w 60520"/>
                <a:gd name="connsiteY6" fmla="*/ 220752 h 253473"/>
                <a:gd name="connsiteX7" fmla="*/ 42841 w 60520"/>
                <a:gd name="connsiteY7" fmla="*/ 252279 h 253473"/>
                <a:gd name="connsiteX8" fmla="*/ 40728 w 60520"/>
                <a:gd name="connsiteY8" fmla="*/ 252257 h 253473"/>
                <a:gd name="connsiteX9" fmla="*/ 57491 w 60520"/>
                <a:gd name="connsiteY9" fmla="*/ 198271 h 253473"/>
                <a:gd name="connsiteX10" fmla="*/ 51650 w 60520"/>
                <a:gd name="connsiteY10" fmla="*/ 173494 h 253473"/>
                <a:gd name="connsiteX11" fmla="*/ 31869 w 60520"/>
                <a:gd name="connsiteY11" fmla="*/ 160384 h 253473"/>
                <a:gd name="connsiteX12" fmla="*/ 14015 w 60520"/>
                <a:gd name="connsiteY12" fmla="*/ 144312 h 253473"/>
                <a:gd name="connsiteX13" fmla="*/ 4512 w 60520"/>
                <a:gd name="connsiteY13" fmla="*/ 120748 h 253473"/>
                <a:gd name="connsiteX14" fmla="*/ 358 w 60520"/>
                <a:gd name="connsiteY14" fmla="*/ 63628 h 253473"/>
                <a:gd name="connsiteX15" fmla="*/ 16476 w 60520"/>
                <a:gd name="connsiteY15" fmla="*/ 359 h 253473"/>
                <a:gd name="connsiteX16" fmla="*/ 18290 w 60520"/>
                <a:gd name="connsiteY16" fmla="*/ 1445 h 25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20" h="253473">
                  <a:moveTo>
                    <a:pt x="18290" y="1445"/>
                  </a:moveTo>
                  <a:cubicBezTo>
                    <a:pt x="2095" y="37689"/>
                    <a:pt x="-2267" y="78115"/>
                    <a:pt x="5821" y="116979"/>
                  </a:cubicBezTo>
                  <a:cubicBezTo>
                    <a:pt x="7414" y="125377"/>
                    <a:pt x="10321" y="133471"/>
                    <a:pt x="14434" y="140963"/>
                  </a:cubicBezTo>
                  <a:cubicBezTo>
                    <a:pt x="18677" y="148133"/>
                    <a:pt x="24762" y="154035"/>
                    <a:pt x="32057" y="158057"/>
                  </a:cubicBezTo>
                  <a:cubicBezTo>
                    <a:pt x="38784" y="161944"/>
                    <a:pt x="46115" y="165141"/>
                    <a:pt x="51779" y="170595"/>
                  </a:cubicBezTo>
                  <a:cubicBezTo>
                    <a:pt x="57560" y="176329"/>
                    <a:pt x="60619" y="184258"/>
                    <a:pt x="60188" y="192389"/>
                  </a:cubicBezTo>
                  <a:cubicBezTo>
                    <a:pt x="59917" y="202420"/>
                    <a:pt x="56057" y="211755"/>
                    <a:pt x="51966" y="220752"/>
                  </a:cubicBezTo>
                  <a:cubicBezTo>
                    <a:pt x="47423" y="230743"/>
                    <a:pt x="42547" y="241047"/>
                    <a:pt x="42841" y="252279"/>
                  </a:cubicBezTo>
                  <a:cubicBezTo>
                    <a:pt x="42877" y="253640"/>
                    <a:pt x="40763" y="253616"/>
                    <a:pt x="40728" y="252257"/>
                  </a:cubicBezTo>
                  <a:cubicBezTo>
                    <a:pt x="40215" y="232716"/>
                    <a:pt x="54343" y="217022"/>
                    <a:pt x="57491" y="198271"/>
                  </a:cubicBezTo>
                  <a:cubicBezTo>
                    <a:pt x="58960" y="189522"/>
                    <a:pt x="57801" y="180276"/>
                    <a:pt x="51650" y="173494"/>
                  </a:cubicBezTo>
                  <a:cubicBezTo>
                    <a:pt x="46271" y="167564"/>
                    <a:pt x="38714" y="164261"/>
                    <a:pt x="31869" y="160384"/>
                  </a:cubicBezTo>
                  <a:cubicBezTo>
                    <a:pt x="24695" y="156565"/>
                    <a:pt x="18565" y="151047"/>
                    <a:pt x="14015" y="144312"/>
                  </a:cubicBezTo>
                  <a:cubicBezTo>
                    <a:pt x="9533" y="137053"/>
                    <a:pt x="6320" y="129085"/>
                    <a:pt x="4512" y="120748"/>
                  </a:cubicBezTo>
                  <a:cubicBezTo>
                    <a:pt x="142" y="102043"/>
                    <a:pt x="-1260" y="82768"/>
                    <a:pt x="358" y="63628"/>
                  </a:cubicBezTo>
                  <a:cubicBezTo>
                    <a:pt x="2084" y="41774"/>
                    <a:pt x="7535" y="20375"/>
                    <a:pt x="16476" y="359"/>
                  </a:cubicBezTo>
                  <a:cubicBezTo>
                    <a:pt x="17030" y="-879"/>
                    <a:pt x="18840" y="215"/>
                    <a:pt x="18290" y="1445"/>
                  </a:cubicBezTo>
                  <a:close/>
                </a:path>
              </a:pathLst>
            </a:custGeom>
            <a:solidFill>
              <a:srgbClr val="FFFFFF"/>
            </a:solidFill>
            <a:ln w="1784"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8A5F340A-F814-4A27-95F0-6077387D1192}"/>
                </a:ext>
              </a:extLst>
            </p:cNvPr>
            <p:cNvSpPr/>
            <p:nvPr/>
          </p:nvSpPr>
          <p:spPr>
            <a:xfrm>
              <a:off x="838488" y="382311"/>
              <a:ext cx="30620" cy="23110"/>
            </a:xfrm>
            <a:custGeom>
              <a:avLst/>
              <a:gdLst>
                <a:gd name="connsiteX0" fmla="*/ 29302 w 30620"/>
                <a:gd name="connsiteY0" fmla="*/ 22854 h 23110"/>
                <a:gd name="connsiteX1" fmla="*/ -261 w 30620"/>
                <a:gd name="connsiteY1" fmla="*/ 1119 h 23110"/>
                <a:gd name="connsiteX2" fmla="*/ 1783 w 30620"/>
                <a:gd name="connsiteY2" fmla="*/ 578 h 23110"/>
                <a:gd name="connsiteX3" fmla="*/ 29324 w 30620"/>
                <a:gd name="connsiteY3" fmla="*/ 20740 h 23110"/>
                <a:gd name="connsiteX4" fmla="*/ 29302 w 30620"/>
                <a:gd name="connsiteY4" fmla="*/ 22854 h 2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23110">
                  <a:moveTo>
                    <a:pt x="29302" y="22854"/>
                  </a:moveTo>
                  <a:cubicBezTo>
                    <a:pt x="15454" y="23829"/>
                    <a:pt x="2939" y="14627"/>
                    <a:pt x="-261" y="1119"/>
                  </a:cubicBezTo>
                  <a:cubicBezTo>
                    <a:pt x="-570" y="-205"/>
                    <a:pt x="1474" y="-748"/>
                    <a:pt x="1783" y="578"/>
                  </a:cubicBezTo>
                  <a:cubicBezTo>
                    <a:pt x="4741" y="13168"/>
                    <a:pt x="16430" y="21725"/>
                    <a:pt x="29324" y="20740"/>
                  </a:cubicBezTo>
                  <a:cubicBezTo>
                    <a:pt x="30680" y="20638"/>
                    <a:pt x="30650" y="22753"/>
                    <a:pt x="29302" y="22854"/>
                  </a:cubicBezTo>
                  <a:close/>
                </a:path>
              </a:pathLst>
            </a:custGeom>
            <a:solidFill>
              <a:srgbClr val="FFFFFF"/>
            </a:solidFill>
            <a:ln w="1784"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CFE4A67D-095A-4434-988E-C57710877928}"/>
                </a:ext>
              </a:extLst>
            </p:cNvPr>
            <p:cNvSpPr/>
            <p:nvPr/>
          </p:nvSpPr>
          <p:spPr>
            <a:xfrm>
              <a:off x="893708" y="418884"/>
              <a:ext cx="16095" cy="40231"/>
            </a:xfrm>
            <a:custGeom>
              <a:avLst/>
              <a:gdLst>
                <a:gd name="connsiteX0" fmla="*/ -12 w 16095"/>
                <a:gd name="connsiteY0" fmla="*/ 38198 h 40231"/>
                <a:gd name="connsiteX1" fmla="*/ 13678 w 16095"/>
                <a:gd name="connsiteY1" fmla="*/ 823 h 40231"/>
                <a:gd name="connsiteX2" fmla="*/ 15792 w 16095"/>
                <a:gd name="connsiteY2" fmla="*/ 846 h 40231"/>
                <a:gd name="connsiteX3" fmla="*/ 1467 w 16095"/>
                <a:gd name="connsiteY3" fmla="*/ 39709 h 40231"/>
                <a:gd name="connsiteX4" fmla="*/ -12 w 16095"/>
                <a:gd name="connsiteY4" fmla="*/ 38198 h 40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5" h="40231">
                  <a:moveTo>
                    <a:pt x="-12" y="38198"/>
                  </a:moveTo>
                  <a:cubicBezTo>
                    <a:pt x="9090" y="27905"/>
                    <a:pt x="13978" y="14560"/>
                    <a:pt x="13678" y="823"/>
                  </a:cubicBezTo>
                  <a:cubicBezTo>
                    <a:pt x="13647" y="-538"/>
                    <a:pt x="15761" y="-514"/>
                    <a:pt x="15792" y="846"/>
                  </a:cubicBezTo>
                  <a:cubicBezTo>
                    <a:pt x="16077" y="15141"/>
                    <a:pt x="10962" y="29018"/>
                    <a:pt x="1467" y="39709"/>
                  </a:cubicBezTo>
                  <a:cubicBezTo>
                    <a:pt x="561" y="40727"/>
                    <a:pt x="-913" y="39211"/>
                    <a:pt x="-12" y="38198"/>
                  </a:cubicBezTo>
                  <a:close/>
                </a:path>
              </a:pathLst>
            </a:custGeom>
            <a:solidFill>
              <a:srgbClr val="FFFFFF"/>
            </a:solidFill>
            <a:ln w="1784"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F28700C7-172B-4252-9B14-EDE5DA4338F2}"/>
                </a:ext>
              </a:extLst>
            </p:cNvPr>
            <p:cNvSpPr/>
            <p:nvPr/>
          </p:nvSpPr>
          <p:spPr>
            <a:xfrm>
              <a:off x="869094" y="338125"/>
              <a:ext cx="17069" cy="7949"/>
            </a:xfrm>
            <a:custGeom>
              <a:avLst/>
              <a:gdLst>
                <a:gd name="connsiteX0" fmla="*/ 775 w 17069"/>
                <a:gd name="connsiteY0" fmla="*/ 5507 h 7949"/>
                <a:gd name="connsiteX1" fmla="*/ 15024 w 17069"/>
                <a:gd name="connsiteY1" fmla="*/ 158 h 7949"/>
                <a:gd name="connsiteX2" fmla="*/ 16503 w 17069"/>
                <a:gd name="connsiteY2" fmla="*/ 1668 h 7949"/>
                <a:gd name="connsiteX3" fmla="*/ 753 w 17069"/>
                <a:gd name="connsiteY3" fmla="*/ 7621 h 7949"/>
                <a:gd name="connsiteX4" fmla="*/ -293 w 17069"/>
                <a:gd name="connsiteY4" fmla="*/ 6553 h 7949"/>
                <a:gd name="connsiteX5" fmla="*/ 775 w 17069"/>
                <a:gd name="connsiteY5" fmla="*/ 5507 h 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69" h="7949">
                  <a:moveTo>
                    <a:pt x="775" y="5507"/>
                  </a:moveTo>
                  <a:cubicBezTo>
                    <a:pt x="6122" y="6234"/>
                    <a:pt x="11477" y="4224"/>
                    <a:pt x="15024" y="158"/>
                  </a:cubicBezTo>
                  <a:cubicBezTo>
                    <a:pt x="15916" y="-872"/>
                    <a:pt x="17390" y="645"/>
                    <a:pt x="16503" y="1668"/>
                  </a:cubicBezTo>
                  <a:cubicBezTo>
                    <a:pt x="12564" y="6141"/>
                    <a:pt x="6665" y="8370"/>
                    <a:pt x="753" y="7621"/>
                  </a:cubicBezTo>
                  <a:cubicBezTo>
                    <a:pt x="177" y="7597"/>
                    <a:pt x="-280" y="7129"/>
                    <a:pt x="-293" y="6553"/>
                  </a:cubicBezTo>
                  <a:cubicBezTo>
                    <a:pt x="-284" y="5971"/>
                    <a:pt x="193" y="5504"/>
                    <a:pt x="775" y="5507"/>
                  </a:cubicBezTo>
                  <a:close/>
                </a:path>
              </a:pathLst>
            </a:custGeom>
            <a:solidFill>
              <a:srgbClr val="FFFFFF"/>
            </a:solidFill>
            <a:ln w="1784"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FC9342-CB3B-4F91-A635-95FD8EA1AD4B}"/>
                </a:ext>
              </a:extLst>
            </p:cNvPr>
            <p:cNvSpPr/>
            <p:nvPr/>
          </p:nvSpPr>
          <p:spPr>
            <a:xfrm>
              <a:off x="906502" y="340450"/>
              <a:ext cx="134320" cy="217661"/>
            </a:xfrm>
            <a:custGeom>
              <a:avLst/>
              <a:gdLst>
                <a:gd name="connsiteX0" fmla="*/ 134027 w 134320"/>
                <a:gd name="connsiteY0" fmla="*/ -184 h 217661"/>
                <a:gd name="connsiteX1" fmla="*/ 132415 w 134320"/>
                <a:gd name="connsiteY1" fmla="*/ 1809 h 217661"/>
                <a:gd name="connsiteX2" fmla="*/ 113082 w 134320"/>
                <a:gd name="connsiteY2" fmla="*/ 30100 h 217661"/>
                <a:gd name="connsiteX3" fmla="*/ 111759 w 134320"/>
                <a:gd name="connsiteY3" fmla="*/ 32413 h 217661"/>
                <a:gd name="connsiteX4" fmla="*/ 85775 w 134320"/>
                <a:gd name="connsiteY4" fmla="*/ 110174 h 217661"/>
                <a:gd name="connsiteX5" fmla="*/ 83792 w 134320"/>
                <a:gd name="connsiteY5" fmla="*/ 142973 h 217661"/>
                <a:gd name="connsiteX6" fmla="*/ 80851 w 134320"/>
                <a:gd name="connsiteY6" fmla="*/ 188454 h 217661"/>
                <a:gd name="connsiteX7" fmla="*/ 79180 w 134320"/>
                <a:gd name="connsiteY7" fmla="*/ 192731 h 217661"/>
                <a:gd name="connsiteX8" fmla="*/ 4678 w 134320"/>
                <a:gd name="connsiteY8" fmla="*/ 216468 h 217661"/>
                <a:gd name="connsiteX9" fmla="*/ 4092 w 134320"/>
                <a:gd name="connsiteY9" fmla="*/ 216392 h 217661"/>
                <a:gd name="connsiteX10" fmla="*/ 1161 w 134320"/>
                <a:gd name="connsiteY10" fmla="*/ 217476 h 217661"/>
                <a:gd name="connsiteX11" fmla="*/ 1026 w 134320"/>
                <a:gd name="connsiteY11" fmla="*/ 215759 h 217661"/>
                <a:gd name="connsiteX12" fmla="*/ 954 w 134320"/>
                <a:gd name="connsiteY12" fmla="*/ 214771 h 217661"/>
                <a:gd name="connsiteX13" fmla="*/ 901 w 134320"/>
                <a:gd name="connsiteY13" fmla="*/ 214133 h 217661"/>
                <a:gd name="connsiteX14" fmla="*/ 892 w 134320"/>
                <a:gd name="connsiteY14" fmla="*/ 213929 h 217661"/>
                <a:gd name="connsiteX15" fmla="*/ 844 w 134320"/>
                <a:gd name="connsiteY15" fmla="*/ 213364 h 217661"/>
                <a:gd name="connsiteX16" fmla="*/ 247 w 134320"/>
                <a:gd name="connsiteY16" fmla="*/ 203500 h 217661"/>
                <a:gd name="connsiteX17" fmla="*/ 253 w 134320"/>
                <a:gd name="connsiteY17" fmla="*/ 203461 h 217661"/>
                <a:gd name="connsiteX18" fmla="*/ 4423 w 134320"/>
                <a:gd name="connsiteY18" fmla="*/ 128399 h 217661"/>
                <a:gd name="connsiteX19" fmla="*/ 4870 w 134320"/>
                <a:gd name="connsiteY19" fmla="*/ 126159 h 217661"/>
                <a:gd name="connsiteX20" fmla="*/ 13996 w 134320"/>
                <a:gd name="connsiteY20" fmla="*/ 93743 h 217661"/>
                <a:gd name="connsiteX21" fmla="*/ 21353 w 134320"/>
                <a:gd name="connsiteY21" fmla="*/ 76813 h 217661"/>
                <a:gd name="connsiteX22" fmla="*/ 48892 w 134320"/>
                <a:gd name="connsiteY22" fmla="*/ 38194 h 217661"/>
                <a:gd name="connsiteX23" fmla="*/ 131635 w 134320"/>
                <a:gd name="connsiteY23" fmla="*/ -171 h 217661"/>
                <a:gd name="connsiteX24" fmla="*/ 134027 w 134320"/>
                <a:gd name="connsiteY24" fmla="*/ -184 h 21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320" h="217661">
                  <a:moveTo>
                    <a:pt x="134027" y="-184"/>
                  </a:moveTo>
                  <a:cubicBezTo>
                    <a:pt x="133488" y="475"/>
                    <a:pt x="132949" y="1133"/>
                    <a:pt x="132415" y="1809"/>
                  </a:cubicBezTo>
                  <a:cubicBezTo>
                    <a:pt x="125215" y="10700"/>
                    <a:pt x="118749" y="20162"/>
                    <a:pt x="113082" y="30100"/>
                  </a:cubicBezTo>
                  <a:cubicBezTo>
                    <a:pt x="112631" y="30861"/>
                    <a:pt x="112186" y="31640"/>
                    <a:pt x="111759" y="32413"/>
                  </a:cubicBezTo>
                  <a:cubicBezTo>
                    <a:pt x="98359" y="56502"/>
                    <a:pt x="89549" y="82869"/>
                    <a:pt x="85775" y="110174"/>
                  </a:cubicBezTo>
                  <a:cubicBezTo>
                    <a:pt x="84283" y="121041"/>
                    <a:pt x="83621" y="132006"/>
                    <a:pt x="83792" y="142973"/>
                  </a:cubicBezTo>
                  <a:cubicBezTo>
                    <a:pt x="84031" y="158120"/>
                    <a:pt x="85494" y="174523"/>
                    <a:pt x="80851" y="188454"/>
                  </a:cubicBezTo>
                  <a:cubicBezTo>
                    <a:pt x="80383" y="189913"/>
                    <a:pt x="79825" y="191341"/>
                    <a:pt x="79180" y="192731"/>
                  </a:cubicBezTo>
                  <a:lnTo>
                    <a:pt x="4678" y="216468"/>
                  </a:lnTo>
                  <a:cubicBezTo>
                    <a:pt x="4481" y="216437"/>
                    <a:pt x="4289" y="216423"/>
                    <a:pt x="4092" y="216392"/>
                  </a:cubicBezTo>
                  <a:lnTo>
                    <a:pt x="1161" y="217476"/>
                  </a:lnTo>
                  <a:cubicBezTo>
                    <a:pt x="1112" y="216911"/>
                    <a:pt x="1074" y="216324"/>
                    <a:pt x="1026" y="215759"/>
                  </a:cubicBezTo>
                  <a:cubicBezTo>
                    <a:pt x="997" y="215431"/>
                    <a:pt x="984" y="215098"/>
                    <a:pt x="954" y="214771"/>
                  </a:cubicBezTo>
                  <a:cubicBezTo>
                    <a:pt x="940" y="214551"/>
                    <a:pt x="926" y="214330"/>
                    <a:pt x="901" y="214133"/>
                  </a:cubicBezTo>
                  <a:cubicBezTo>
                    <a:pt x="896" y="214059"/>
                    <a:pt x="892" y="213986"/>
                    <a:pt x="892" y="213929"/>
                  </a:cubicBezTo>
                  <a:cubicBezTo>
                    <a:pt x="867" y="213732"/>
                    <a:pt x="864" y="213545"/>
                    <a:pt x="844" y="213364"/>
                  </a:cubicBezTo>
                  <a:cubicBezTo>
                    <a:pt x="622" y="210083"/>
                    <a:pt x="417" y="206797"/>
                    <a:pt x="247" y="203500"/>
                  </a:cubicBezTo>
                  <a:cubicBezTo>
                    <a:pt x="241" y="203483"/>
                    <a:pt x="241" y="203483"/>
                    <a:pt x="253" y="203461"/>
                  </a:cubicBezTo>
                  <a:cubicBezTo>
                    <a:pt x="-1026" y="178348"/>
                    <a:pt x="-220" y="152908"/>
                    <a:pt x="4423" y="128399"/>
                  </a:cubicBezTo>
                  <a:cubicBezTo>
                    <a:pt x="4563" y="127661"/>
                    <a:pt x="4696" y="126907"/>
                    <a:pt x="4870" y="126159"/>
                  </a:cubicBezTo>
                  <a:cubicBezTo>
                    <a:pt x="7024" y="115123"/>
                    <a:pt x="10076" y="104282"/>
                    <a:pt x="13996" y="93743"/>
                  </a:cubicBezTo>
                  <a:cubicBezTo>
                    <a:pt x="16161" y="87979"/>
                    <a:pt x="18617" y="82329"/>
                    <a:pt x="21353" y="76813"/>
                  </a:cubicBezTo>
                  <a:cubicBezTo>
                    <a:pt x="28451" y="62576"/>
                    <a:pt x="37744" y="49543"/>
                    <a:pt x="48892" y="38194"/>
                  </a:cubicBezTo>
                  <a:cubicBezTo>
                    <a:pt x="71118" y="15572"/>
                    <a:pt x="100332" y="310"/>
                    <a:pt x="131635" y="-171"/>
                  </a:cubicBezTo>
                  <a:cubicBezTo>
                    <a:pt x="132436" y="-182"/>
                    <a:pt x="133221" y="-189"/>
                    <a:pt x="134027" y="-184"/>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EB75FEA-FE11-4AB5-AF90-CB913F3503B6}"/>
                </a:ext>
              </a:extLst>
            </p:cNvPr>
            <p:cNvSpPr/>
            <p:nvPr/>
          </p:nvSpPr>
          <p:spPr>
            <a:xfrm>
              <a:off x="907658" y="339360"/>
              <a:ext cx="133881" cy="217573"/>
            </a:xfrm>
            <a:custGeom>
              <a:avLst/>
              <a:gdLst>
                <a:gd name="connsiteX0" fmla="*/ 133005 w 133881"/>
                <a:gd name="connsiteY0" fmla="*/ 1906 h 217573"/>
                <a:gd name="connsiteX1" fmla="*/ 53490 w 133881"/>
                <a:gd name="connsiteY1" fmla="*/ 86646 h 217573"/>
                <a:gd name="connsiteX2" fmla="*/ 45926 w 133881"/>
                <a:gd name="connsiteY2" fmla="*/ 110982 h 217573"/>
                <a:gd name="connsiteX3" fmla="*/ 49706 w 133881"/>
                <a:gd name="connsiteY3" fmla="*/ 135240 h 217573"/>
                <a:gd name="connsiteX4" fmla="*/ 57904 w 133881"/>
                <a:gd name="connsiteY4" fmla="*/ 157125 h 217573"/>
                <a:gd name="connsiteX5" fmla="*/ 51496 w 133881"/>
                <a:gd name="connsiteY5" fmla="*/ 179589 h 217573"/>
                <a:gd name="connsiteX6" fmla="*/ 27855 w 133881"/>
                <a:gd name="connsiteY6" fmla="*/ 197285 h 217573"/>
                <a:gd name="connsiteX7" fmla="*/ 1588 w 133881"/>
                <a:gd name="connsiteY7" fmla="*/ 216964 h 217573"/>
                <a:gd name="connsiteX8" fmla="*/ -86 w 133881"/>
                <a:gd name="connsiteY8" fmla="*/ 215674 h 217573"/>
                <a:gd name="connsiteX9" fmla="*/ 45802 w 133881"/>
                <a:gd name="connsiteY9" fmla="*/ 182662 h 217573"/>
                <a:gd name="connsiteX10" fmla="*/ 56055 w 133881"/>
                <a:gd name="connsiteY10" fmla="*/ 159362 h 217573"/>
                <a:gd name="connsiteX11" fmla="*/ 48154 w 133881"/>
                <a:gd name="connsiteY11" fmla="*/ 136985 h 217573"/>
                <a:gd name="connsiteX12" fmla="*/ 43575 w 133881"/>
                <a:gd name="connsiteY12" fmla="*/ 113403 h 217573"/>
                <a:gd name="connsiteX13" fmla="*/ 50175 w 133881"/>
                <a:gd name="connsiteY13" fmla="*/ 88866 h 217573"/>
                <a:gd name="connsiteX14" fmla="*/ 81249 w 133881"/>
                <a:gd name="connsiteY14" fmla="*/ 40759 h 217573"/>
                <a:gd name="connsiteX15" fmla="*/ 132210 w 133881"/>
                <a:gd name="connsiteY15" fmla="*/ -54 h 217573"/>
                <a:gd name="connsiteX16" fmla="*/ 133005 w 133881"/>
                <a:gd name="connsiteY16" fmla="*/ 1906 h 21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881" h="217573">
                  <a:moveTo>
                    <a:pt x="133005" y="1906"/>
                  </a:moveTo>
                  <a:cubicBezTo>
                    <a:pt x="98253" y="21094"/>
                    <a:pt x="70431" y="50745"/>
                    <a:pt x="53490" y="86646"/>
                  </a:cubicBezTo>
                  <a:cubicBezTo>
                    <a:pt x="49706" y="94310"/>
                    <a:pt x="47153" y="102523"/>
                    <a:pt x="45926" y="110982"/>
                  </a:cubicBezTo>
                  <a:cubicBezTo>
                    <a:pt x="44997" y="119260"/>
                    <a:pt x="46302" y="127636"/>
                    <a:pt x="49706" y="135240"/>
                  </a:cubicBezTo>
                  <a:cubicBezTo>
                    <a:pt x="52736" y="142393"/>
                    <a:pt x="56665" y="149360"/>
                    <a:pt x="57904" y="157125"/>
                  </a:cubicBezTo>
                  <a:cubicBezTo>
                    <a:pt x="59068" y="165184"/>
                    <a:pt x="56736" y="173357"/>
                    <a:pt x="51496" y="179589"/>
                  </a:cubicBezTo>
                  <a:cubicBezTo>
                    <a:pt x="45240" y="187435"/>
                    <a:pt x="36539" y="192565"/>
                    <a:pt x="27855" y="197285"/>
                  </a:cubicBezTo>
                  <a:cubicBezTo>
                    <a:pt x="18213" y="202527"/>
                    <a:pt x="8115" y="207819"/>
                    <a:pt x="1588" y="216964"/>
                  </a:cubicBezTo>
                  <a:cubicBezTo>
                    <a:pt x="797" y="218072"/>
                    <a:pt x="-876" y="216780"/>
                    <a:pt x="-86" y="215674"/>
                  </a:cubicBezTo>
                  <a:cubicBezTo>
                    <a:pt x="11270" y="199763"/>
                    <a:pt x="31999" y="195738"/>
                    <a:pt x="45802" y="182662"/>
                  </a:cubicBezTo>
                  <a:cubicBezTo>
                    <a:pt x="52242" y="176560"/>
                    <a:pt x="56883" y="168481"/>
                    <a:pt x="56055" y="159362"/>
                  </a:cubicBezTo>
                  <a:cubicBezTo>
                    <a:pt x="55331" y="151388"/>
                    <a:pt x="51286" y="144201"/>
                    <a:pt x="48154" y="136985"/>
                  </a:cubicBezTo>
                  <a:cubicBezTo>
                    <a:pt x="44726" y="129616"/>
                    <a:pt x="43153" y="121519"/>
                    <a:pt x="43575" y="113403"/>
                  </a:cubicBezTo>
                  <a:cubicBezTo>
                    <a:pt x="44367" y="104909"/>
                    <a:pt x="46599" y="96612"/>
                    <a:pt x="50175" y="88866"/>
                  </a:cubicBezTo>
                  <a:cubicBezTo>
                    <a:pt x="57948" y="71301"/>
                    <a:pt x="68434" y="55067"/>
                    <a:pt x="81249" y="40759"/>
                  </a:cubicBezTo>
                  <a:cubicBezTo>
                    <a:pt x="95784" y="24348"/>
                    <a:pt x="113020" y="10545"/>
                    <a:pt x="132210" y="-54"/>
                  </a:cubicBezTo>
                  <a:cubicBezTo>
                    <a:pt x="133398" y="-709"/>
                    <a:pt x="134185" y="1254"/>
                    <a:pt x="133005" y="1906"/>
                  </a:cubicBezTo>
                  <a:close/>
                </a:path>
              </a:pathLst>
            </a:custGeom>
            <a:solidFill>
              <a:srgbClr val="FFFFFF"/>
            </a:solidFill>
            <a:ln w="1784"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2A3CB51C-D405-4889-A9F3-B82061A5F954}"/>
                </a:ext>
              </a:extLst>
            </p:cNvPr>
            <p:cNvSpPr/>
            <p:nvPr/>
          </p:nvSpPr>
          <p:spPr>
            <a:xfrm>
              <a:off x="953305" y="378533"/>
              <a:ext cx="14644" cy="35958"/>
            </a:xfrm>
            <a:custGeom>
              <a:avLst/>
              <a:gdLst>
                <a:gd name="connsiteX0" fmla="*/ 12617 w 14644"/>
                <a:gd name="connsiteY0" fmla="*/ 35591 h 35958"/>
                <a:gd name="connsiteX1" fmla="*/ 2098 w 14644"/>
                <a:gd name="connsiteY1" fmla="*/ 438 h 35958"/>
                <a:gd name="connsiteX2" fmla="*/ 4056 w 14644"/>
                <a:gd name="connsiteY2" fmla="*/ 1237 h 35958"/>
                <a:gd name="connsiteX3" fmla="*/ 13907 w 14644"/>
                <a:gd name="connsiteY3" fmla="*/ 33917 h 35958"/>
                <a:gd name="connsiteX4" fmla="*/ 12617 w 14644"/>
                <a:gd name="connsiteY4" fmla="*/ 35591 h 3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 h="35958">
                  <a:moveTo>
                    <a:pt x="12617" y="35591"/>
                  </a:moveTo>
                  <a:cubicBezTo>
                    <a:pt x="973" y="28032"/>
                    <a:pt x="-3480" y="13151"/>
                    <a:pt x="2098" y="438"/>
                  </a:cubicBezTo>
                  <a:cubicBezTo>
                    <a:pt x="2649" y="-805"/>
                    <a:pt x="4607" y="-8"/>
                    <a:pt x="4056" y="1237"/>
                  </a:cubicBezTo>
                  <a:cubicBezTo>
                    <a:pt x="-1162" y="13070"/>
                    <a:pt x="3019" y="26940"/>
                    <a:pt x="13907" y="33917"/>
                  </a:cubicBezTo>
                  <a:cubicBezTo>
                    <a:pt x="15052" y="34652"/>
                    <a:pt x="13755" y="36322"/>
                    <a:pt x="12617" y="35591"/>
                  </a:cubicBezTo>
                  <a:close/>
                </a:path>
              </a:pathLst>
            </a:custGeom>
            <a:solidFill>
              <a:srgbClr val="FFFFFF"/>
            </a:solidFill>
            <a:ln w="1784"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AE54836-DC4E-4C4E-9601-FD744D911AE5}"/>
                </a:ext>
              </a:extLst>
            </p:cNvPr>
            <p:cNvSpPr/>
            <p:nvPr/>
          </p:nvSpPr>
          <p:spPr>
            <a:xfrm>
              <a:off x="954769" y="449339"/>
              <a:ext cx="36189" cy="24141"/>
            </a:xfrm>
            <a:custGeom>
              <a:avLst/>
              <a:gdLst>
                <a:gd name="connsiteX0" fmla="*/ 581 w 36189"/>
                <a:gd name="connsiteY0" fmla="*/ 21836 h 24141"/>
                <a:gd name="connsiteX1" fmla="*/ 34013 w 36189"/>
                <a:gd name="connsiteY1" fmla="*/ 236 h 24141"/>
                <a:gd name="connsiteX2" fmla="*/ 35688 w 36189"/>
                <a:gd name="connsiteY2" fmla="*/ 1527 h 24141"/>
                <a:gd name="connsiteX3" fmla="*/ 852 w 36189"/>
                <a:gd name="connsiteY3" fmla="*/ 23932 h 24141"/>
                <a:gd name="connsiteX4" fmla="*/ 581 w 36189"/>
                <a:gd name="connsiteY4" fmla="*/ 21836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89" h="24141">
                  <a:moveTo>
                    <a:pt x="581" y="21836"/>
                  </a:moveTo>
                  <a:cubicBezTo>
                    <a:pt x="14045" y="19098"/>
                    <a:pt x="25983" y="11385"/>
                    <a:pt x="34013" y="236"/>
                  </a:cubicBezTo>
                  <a:cubicBezTo>
                    <a:pt x="34808" y="-869"/>
                    <a:pt x="36482" y="423"/>
                    <a:pt x="35688" y="1527"/>
                  </a:cubicBezTo>
                  <a:cubicBezTo>
                    <a:pt x="27309" y="13113"/>
                    <a:pt x="14870" y="21114"/>
                    <a:pt x="852" y="23932"/>
                  </a:cubicBezTo>
                  <a:cubicBezTo>
                    <a:pt x="-484" y="24200"/>
                    <a:pt x="-748" y="22102"/>
                    <a:pt x="581" y="21836"/>
                  </a:cubicBezTo>
                  <a:close/>
                </a:path>
              </a:pathLst>
            </a:custGeom>
            <a:solidFill>
              <a:srgbClr val="FFFFFF"/>
            </a:solidFill>
            <a:ln w="1784"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8E6A7A77-DDC5-4456-A7B8-C33D2E3D61CD}"/>
                </a:ext>
              </a:extLst>
            </p:cNvPr>
            <p:cNvSpPr/>
            <p:nvPr/>
          </p:nvSpPr>
          <p:spPr>
            <a:xfrm>
              <a:off x="1003234" y="366215"/>
              <a:ext cx="17428" cy="6989"/>
            </a:xfrm>
            <a:custGeom>
              <a:avLst/>
              <a:gdLst>
                <a:gd name="connsiteX0" fmla="*/ 1396 w 17428"/>
                <a:gd name="connsiteY0" fmla="*/ 32 h 6989"/>
                <a:gd name="connsiteX1" fmla="*/ 15993 w 17428"/>
                <a:gd name="connsiteY1" fmla="*/ 4339 h 6989"/>
                <a:gd name="connsiteX2" fmla="*/ 16265 w 17428"/>
                <a:gd name="connsiteY2" fmla="*/ 6436 h 6989"/>
                <a:gd name="connsiteX3" fmla="*/ 105 w 17428"/>
                <a:gd name="connsiteY3" fmla="*/ 1706 h 6989"/>
                <a:gd name="connsiteX4" fmla="*/ -87 w 17428"/>
                <a:gd name="connsiteY4" fmla="*/ 224 h 6989"/>
                <a:gd name="connsiteX5" fmla="*/ 1396 w 17428"/>
                <a:gd name="connsiteY5" fmla="*/ 32 h 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28" h="6989">
                  <a:moveTo>
                    <a:pt x="1396" y="32"/>
                  </a:moveTo>
                  <a:cubicBezTo>
                    <a:pt x="5227" y="3832"/>
                    <a:pt x="10713" y="5451"/>
                    <a:pt x="15993" y="4339"/>
                  </a:cubicBezTo>
                  <a:cubicBezTo>
                    <a:pt x="17326" y="4055"/>
                    <a:pt x="17589" y="6153"/>
                    <a:pt x="16265" y="6436"/>
                  </a:cubicBezTo>
                  <a:cubicBezTo>
                    <a:pt x="10428" y="7636"/>
                    <a:pt x="4375" y="5864"/>
                    <a:pt x="105" y="1706"/>
                  </a:cubicBezTo>
                  <a:cubicBezTo>
                    <a:pt x="-339" y="1340"/>
                    <a:pt x="-424" y="691"/>
                    <a:pt x="-87" y="224"/>
                  </a:cubicBezTo>
                  <a:cubicBezTo>
                    <a:pt x="271" y="-236"/>
                    <a:pt x="932" y="-321"/>
                    <a:pt x="1396" y="32"/>
                  </a:cubicBezTo>
                  <a:close/>
                </a:path>
              </a:pathLst>
            </a:custGeom>
            <a:solidFill>
              <a:srgbClr val="FFFFFF"/>
            </a:solidFill>
            <a:ln w="1784"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235EBD77-5417-41FF-B16C-4220088A1FB0}"/>
                </a:ext>
              </a:extLst>
            </p:cNvPr>
            <p:cNvSpPr/>
            <p:nvPr/>
          </p:nvSpPr>
          <p:spPr>
            <a:xfrm>
              <a:off x="489585" y="976139"/>
              <a:ext cx="160559" cy="160559"/>
            </a:xfrm>
            <a:custGeom>
              <a:avLst/>
              <a:gdLst>
                <a:gd name="connsiteX0" fmla="*/ 160560 w 160559"/>
                <a:gd name="connsiteY0" fmla="*/ 80280 h 160559"/>
                <a:gd name="connsiteX1" fmla="*/ 80280 w 160559"/>
                <a:gd name="connsiteY1" fmla="*/ 160560 h 160559"/>
                <a:gd name="connsiteX2" fmla="*/ 0 w 160559"/>
                <a:gd name="connsiteY2" fmla="*/ 80280 h 160559"/>
                <a:gd name="connsiteX3" fmla="*/ 80280 w 160559"/>
                <a:gd name="connsiteY3" fmla="*/ 0 h 160559"/>
                <a:gd name="connsiteX4" fmla="*/ 160560 w 160559"/>
                <a:gd name="connsiteY4" fmla="*/ 80280 h 16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559" h="160559">
                  <a:moveTo>
                    <a:pt x="160560" y="80280"/>
                  </a:moveTo>
                  <a:cubicBezTo>
                    <a:pt x="160560" y="124617"/>
                    <a:pt x="124617" y="160560"/>
                    <a:pt x="80280" y="160560"/>
                  </a:cubicBezTo>
                  <a:cubicBezTo>
                    <a:pt x="35943" y="160560"/>
                    <a:pt x="0" y="124617"/>
                    <a:pt x="0" y="80280"/>
                  </a:cubicBezTo>
                  <a:cubicBezTo>
                    <a:pt x="0" y="35943"/>
                    <a:pt x="35943" y="0"/>
                    <a:pt x="80280" y="0"/>
                  </a:cubicBezTo>
                  <a:cubicBezTo>
                    <a:pt x="124617" y="0"/>
                    <a:pt x="160560" y="35943"/>
                    <a:pt x="160560" y="80280"/>
                  </a:cubicBezTo>
                  <a:close/>
                </a:path>
              </a:pathLst>
            </a:custGeom>
            <a:solidFill>
              <a:schemeClr val="accent4"/>
            </a:solidFill>
            <a:ln w="1784"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99CC793-16BA-41BA-89A3-0251F23BA9B2}"/>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path>
              </a:pathLst>
            </a:custGeom>
            <a:solidFill>
              <a:srgbClr val="FFFFFF"/>
            </a:solidFill>
            <a:ln w="1784"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7A91D7AE-ACB8-4EBA-B2CB-C88F0071AA31}"/>
                </a:ext>
              </a:extLst>
            </p:cNvPr>
            <p:cNvSpPr/>
            <p:nvPr/>
          </p:nvSpPr>
          <p:spPr>
            <a:xfrm>
              <a:off x="528440" y="422758"/>
              <a:ext cx="747661" cy="602124"/>
            </a:xfrm>
            <a:custGeom>
              <a:avLst/>
              <a:gdLst>
                <a:gd name="connsiteX0" fmla="*/ 6209 w 747661"/>
                <a:gd name="connsiteY0" fmla="*/ 267936 h 602124"/>
                <a:gd name="connsiteX1" fmla="*/ 724 w 747661"/>
                <a:gd name="connsiteY1" fmla="*/ 282734 h 602124"/>
                <a:gd name="connsiteX2" fmla="*/ 144292 w 747661"/>
                <a:gd name="connsiteY2" fmla="*/ 595437 h 602124"/>
                <a:gd name="connsiteX3" fmla="*/ 159090 w 747661"/>
                <a:gd name="connsiteY3" fmla="*/ 600922 h 602124"/>
                <a:gd name="connsiteX4" fmla="*/ 740866 w 747661"/>
                <a:gd name="connsiteY4" fmla="*/ 333818 h 602124"/>
                <a:gd name="connsiteX5" fmla="*/ 746352 w 747661"/>
                <a:gd name="connsiteY5" fmla="*/ 319020 h 602124"/>
                <a:gd name="connsiteX6" fmla="*/ 602784 w 747661"/>
                <a:gd name="connsiteY6" fmla="*/ 6316 h 602124"/>
                <a:gd name="connsiteX7" fmla="*/ 587986 w 747661"/>
                <a:gd name="connsiteY7" fmla="*/ 831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61" h="602124">
                  <a:moveTo>
                    <a:pt x="6209" y="267936"/>
                  </a:moveTo>
                  <a:cubicBezTo>
                    <a:pt x="613" y="270512"/>
                    <a:pt x="-1841" y="277132"/>
                    <a:pt x="724" y="282734"/>
                  </a:cubicBezTo>
                  <a:lnTo>
                    <a:pt x="144292" y="595437"/>
                  </a:lnTo>
                  <a:cubicBezTo>
                    <a:pt x="146868" y="601033"/>
                    <a:pt x="153488" y="603487"/>
                    <a:pt x="159090" y="600922"/>
                  </a:cubicBezTo>
                  <a:lnTo>
                    <a:pt x="740866" y="333818"/>
                  </a:lnTo>
                  <a:cubicBezTo>
                    <a:pt x="746462" y="331241"/>
                    <a:pt x="748916" y="324621"/>
                    <a:pt x="746352" y="319020"/>
                  </a:cubicBezTo>
                  <a:lnTo>
                    <a:pt x="602784" y="6316"/>
                  </a:lnTo>
                  <a:cubicBezTo>
                    <a:pt x="600207" y="721"/>
                    <a:pt x="593587" y="-1733"/>
                    <a:pt x="587986" y="831"/>
                  </a:cubicBezTo>
                  <a:close/>
                </a:path>
              </a:pathLst>
            </a:custGeom>
            <a:solidFill>
              <a:srgbClr val="075FC5">
                <a:alpha val="16000"/>
              </a:srgbClr>
            </a:solidFill>
            <a:ln w="1784"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7558829-5D14-4AB3-982F-A47FC4D14D56}"/>
                </a:ext>
              </a:extLst>
            </p:cNvPr>
            <p:cNvSpPr/>
            <p:nvPr/>
          </p:nvSpPr>
          <p:spPr>
            <a:xfrm>
              <a:off x="505251" y="399569"/>
              <a:ext cx="794038" cy="648502"/>
            </a:xfrm>
            <a:custGeom>
              <a:avLst/>
              <a:gdLst>
                <a:gd name="connsiteX0" fmla="*/ 773732 w 794038"/>
                <a:gd name="connsiteY0" fmla="*/ 378083 h 648502"/>
                <a:gd name="connsiteX1" fmla="*/ 191955 w 794038"/>
                <a:gd name="connsiteY1" fmla="*/ 645188 h 648502"/>
                <a:gd name="connsiteX2" fmla="*/ 146404 w 794038"/>
                <a:gd name="connsiteY2" fmla="*/ 628302 h 648502"/>
                <a:gd name="connsiteX3" fmla="*/ 2836 w 794038"/>
                <a:gd name="connsiteY3" fmla="*/ 315599 h 648502"/>
                <a:gd name="connsiteX4" fmla="*/ 19721 w 794038"/>
                <a:gd name="connsiteY4" fmla="*/ 270048 h 648502"/>
                <a:gd name="connsiteX5" fmla="*/ 601498 w 794038"/>
                <a:gd name="connsiteY5" fmla="*/ 2943 h 648502"/>
                <a:gd name="connsiteX6" fmla="*/ 647049 w 794038"/>
                <a:gd name="connsiteY6" fmla="*/ 19828 h 648502"/>
                <a:gd name="connsiteX7" fmla="*/ 790617 w 794038"/>
                <a:gd name="connsiteY7" fmla="*/ 332532 h 648502"/>
                <a:gd name="connsiteX8" fmla="*/ 773732 w 794038"/>
                <a:gd name="connsiteY8" fmla="*/ 378083 h 648502"/>
                <a:gd name="connsiteX9" fmla="*/ 21210 w 794038"/>
                <a:gd name="connsiteY9" fmla="*/ 273290 h 648502"/>
                <a:gd name="connsiteX10" fmla="*/ 6078 w 794038"/>
                <a:gd name="connsiteY10" fmla="*/ 314111 h 648502"/>
                <a:gd name="connsiteX11" fmla="*/ 149646 w 794038"/>
                <a:gd name="connsiteY11" fmla="*/ 626814 h 648502"/>
                <a:gd name="connsiteX12" fmla="*/ 190467 w 794038"/>
                <a:gd name="connsiteY12" fmla="*/ 641946 h 648502"/>
                <a:gd name="connsiteX13" fmla="*/ 772243 w 794038"/>
                <a:gd name="connsiteY13" fmla="*/ 374841 h 648502"/>
                <a:gd name="connsiteX14" fmla="*/ 787375 w 794038"/>
                <a:gd name="connsiteY14" fmla="*/ 334020 h 648502"/>
                <a:gd name="connsiteX15" fmla="*/ 643807 w 794038"/>
                <a:gd name="connsiteY15" fmla="*/ 21317 h 648502"/>
                <a:gd name="connsiteX16" fmla="*/ 602986 w 794038"/>
                <a:gd name="connsiteY16" fmla="*/ 6186 h 64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4038" h="648502">
                  <a:moveTo>
                    <a:pt x="773732" y="378083"/>
                  </a:moveTo>
                  <a:lnTo>
                    <a:pt x="191955" y="645188"/>
                  </a:lnTo>
                  <a:cubicBezTo>
                    <a:pt x="174713" y="653081"/>
                    <a:pt x="154335" y="645527"/>
                    <a:pt x="146404" y="628302"/>
                  </a:cubicBezTo>
                  <a:lnTo>
                    <a:pt x="2836" y="315599"/>
                  </a:lnTo>
                  <a:cubicBezTo>
                    <a:pt x="-5057" y="298357"/>
                    <a:pt x="2497" y="277980"/>
                    <a:pt x="19721" y="270048"/>
                  </a:cubicBezTo>
                  <a:lnTo>
                    <a:pt x="601498" y="2943"/>
                  </a:lnTo>
                  <a:cubicBezTo>
                    <a:pt x="618740" y="-4950"/>
                    <a:pt x="639117" y="2604"/>
                    <a:pt x="647049" y="19828"/>
                  </a:cubicBezTo>
                  <a:lnTo>
                    <a:pt x="790617" y="332532"/>
                  </a:lnTo>
                  <a:cubicBezTo>
                    <a:pt x="798510" y="349774"/>
                    <a:pt x="790956" y="370152"/>
                    <a:pt x="773732" y="378083"/>
                  </a:cubicBezTo>
                  <a:close/>
                  <a:moveTo>
                    <a:pt x="21210" y="273290"/>
                  </a:moveTo>
                  <a:cubicBezTo>
                    <a:pt x="5774" y="280398"/>
                    <a:pt x="-995" y="298659"/>
                    <a:pt x="6078" y="314111"/>
                  </a:cubicBezTo>
                  <a:lnTo>
                    <a:pt x="149646" y="626814"/>
                  </a:lnTo>
                  <a:cubicBezTo>
                    <a:pt x="156754" y="642249"/>
                    <a:pt x="175015" y="649018"/>
                    <a:pt x="190467" y="641946"/>
                  </a:cubicBezTo>
                  <a:lnTo>
                    <a:pt x="772243" y="374841"/>
                  </a:lnTo>
                  <a:cubicBezTo>
                    <a:pt x="787679" y="367733"/>
                    <a:pt x="794448" y="349472"/>
                    <a:pt x="787375" y="334020"/>
                  </a:cubicBezTo>
                  <a:lnTo>
                    <a:pt x="643807" y="21317"/>
                  </a:lnTo>
                  <a:cubicBezTo>
                    <a:pt x="636699" y="5882"/>
                    <a:pt x="618438" y="-887"/>
                    <a:pt x="602986" y="6186"/>
                  </a:cubicBezTo>
                  <a:close/>
                </a:path>
              </a:pathLst>
            </a:custGeom>
            <a:solidFill>
              <a:srgbClr val="CACACA"/>
            </a:solidFill>
            <a:ln w="1784"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43A6003-7CEE-406B-A3AE-DFF2046F6CEF}"/>
                </a:ext>
              </a:extLst>
            </p:cNvPr>
            <p:cNvSpPr/>
            <p:nvPr/>
          </p:nvSpPr>
          <p:spPr>
            <a:xfrm>
              <a:off x="508368" y="398531"/>
              <a:ext cx="637101" cy="451408"/>
            </a:xfrm>
            <a:custGeom>
              <a:avLst/>
              <a:gdLst>
                <a:gd name="connsiteX0" fmla="*/ 625244 w 637101"/>
                <a:gd name="connsiteY0" fmla="*/ 237222 h 451408"/>
                <a:gd name="connsiteX1" fmla="*/ 163057 w 637101"/>
                <a:gd name="connsiteY1" fmla="*/ 449420 h 451408"/>
                <a:gd name="connsiteX2" fmla="*/ 140570 w 637101"/>
                <a:gd name="connsiteY2" fmla="*/ 445241 h 451408"/>
                <a:gd name="connsiteX3" fmla="*/ 5344 w 637101"/>
                <a:gd name="connsiteY3" fmla="*/ 306566 h 451408"/>
                <a:gd name="connsiteX4" fmla="*/ 5697 w 637101"/>
                <a:gd name="connsiteY4" fmla="*/ 278504 h 451408"/>
                <a:gd name="connsiteX5" fmla="*/ 11246 w 637101"/>
                <a:gd name="connsiteY5" fmla="*/ 274689 h 451408"/>
                <a:gd name="connsiteX6" fmla="*/ 603566 w 637101"/>
                <a:gd name="connsiteY6" fmla="*/ 1640 h 451408"/>
                <a:gd name="connsiteX7" fmla="*/ 629896 w 637101"/>
                <a:gd name="connsiteY7" fmla="*/ 11361 h 451408"/>
                <a:gd name="connsiteX8" fmla="*/ 631584 w 637101"/>
                <a:gd name="connsiteY8" fmla="*/ 17375 h 451408"/>
                <a:gd name="connsiteX9" fmla="*/ 631664 w 637101"/>
                <a:gd name="connsiteY9" fmla="*/ 17373 h 451408"/>
                <a:gd name="connsiteX10" fmla="*/ 636802 w 637101"/>
                <a:gd name="connsiteY10" fmla="*/ 218682 h 451408"/>
                <a:gd name="connsiteX11" fmla="*/ 625244 w 637101"/>
                <a:gd name="connsiteY11" fmla="*/ 237222 h 451408"/>
                <a:gd name="connsiteX12" fmla="*/ 605080 w 637101"/>
                <a:gd name="connsiteY12" fmla="*/ 4871 h 451408"/>
                <a:gd name="connsiteX13" fmla="*/ 12739 w 637101"/>
                <a:gd name="connsiteY13" fmla="*/ 277929 h 451408"/>
                <a:gd name="connsiteX14" fmla="*/ 4769 w 637101"/>
                <a:gd name="connsiteY14" fmla="*/ 299523 h 451408"/>
                <a:gd name="connsiteX15" fmla="*/ 7898 w 637101"/>
                <a:gd name="connsiteY15" fmla="*/ 304075 h 451408"/>
                <a:gd name="connsiteX16" fmla="*/ 143124 w 637101"/>
                <a:gd name="connsiteY16" fmla="*/ 442750 h 451408"/>
                <a:gd name="connsiteX17" fmla="*/ 161569 w 637101"/>
                <a:gd name="connsiteY17" fmla="*/ 446178 h 451408"/>
                <a:gd name="connsiteX18" fmla="*/ 623755 w 637101"/>
                <a:gd name="connsiteY18" fmla="*/ 233979 h 451408"/>
                <a:gd name="connsiteX19" fmla="*/ 633235 w 637101"/>
                <a:gd name="connsiteY19" fmla="*/ 218772 h 451408"/>
                <a:gd name="connsiteX20" fmla="*/ 628142 w 637101"/>
                <a:gd name="connsiteY20" fmla="*/ 19247 h 451408"/>
                <a:gd name="connsiteX21" fmla="*/ 628855 w 637101"/>
                <a:gd name="connsiteY21" fmla="*/ 19230 h 451408"/>
                <a:gd name="connsiteX22" fmla="*/ 628142 w 637101"/>
                <a:gd name="connsiteY22" fmla="*/ 19247 h 451408"/>
                <a:gd name="connsiteX23" fmla="*/ 611454 w 637101"/>
                <a:gd name="connsiteY23" fmla="*/ 3392 h 451408"/>
                <a:gd name="connsiteX24" fmla="*/ 605080 w 637101"/>
                <a:gd name="connsiteY24" fmla="*/ 4871 h 45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101" h="451408">
                  <a:moveTo>
                    <a:pt x="625244" y="237222"/>
                  </a:moveTo>
                  <a:lnTo>
                    <a:pt x="163057" y="449420"/>
                  </a:lnTo>
                  <a:cubicBezTo>
                    <a:pt x="155430" y="452909"/>
                    <a:pt x="146435" y="451237"/>
                    <a:pt x="140570" y="445241"/>
                  </a:cubicBezTo>
                  <a:lnTo>
                    <a:pt x="5344" y="306566"/>
                  </a:lnTo>
                  <a:cubicBezTo>
                    <a:pt x="-2308" y="298719"/>
                    <a:pt x="-2149" y="286155"/>
                    <a:pt x="5697" y="278504"/>
                  </a:cubicBezTo>
                  <a:cubicBezTo>
                    <a:pt x="7316" y="276925"/>
                    <a:pt x="9193" y="275635"/>
                    <a:pt x="11246" y="274689"/>
                  </a:cubicBezTo>
                  <a:lnTo>
                    <a:pt x="603566" y="1640"/>
                  </a:lnTo>
                  <a:cubicBezTo>
                    <a:pt x="613521" y="-2946"/>
                    <a:pt x="625310" y="1406"/>
                    <a:pt x="629896" y="11361"/>
                  </a:cubicBezTo>
                  <a:cubicBezTo>
                    <a:pt x="630772" y="13264"/>
                    <a:pt x="631342" y="15294"/>
                    <a:pt x="631584" y="17375"/>
                  </a:cubicBezTo>
                  <a:lnTo>
                    <a:pt x="631664" y="17373"/>
                  </a:lnTo>
                  <a:lnTo>
                    <a:pt x="636802" y="218682"/>
                  </a:lnTo>
                  <a:cubicBezTo>
                    <a:pt x="637010" y="226619"/>
                    <a:pt x="632462" y="233915"/>
                    <a:pt x="625244" y="237222"/>
                  </a:cubicBezTo>
                  <a:close/>
                  <a:moveTo>
                    <a:pt x="605080" y="4871"/>
                  </a:moveTo>
                  <a:lnTo>
                    <a:pt x="12739" y="277929"/>
                  </a:lnTo>
                  <a:cubicBezTo>
                    <a:pt x="4575" y="281691"/>
                    <a:pt x="1007" y="291359"/>
                    <a:pt x="4769" y="299523"/>
                  </a:cubicBezTo>
                  <a:cubicBezTo>
                    <a:pt x="5545" y="301208"/>
                    <a:pt x="6603" y="302747"/>
                    <a:pt x="7898" y="304075"/>
                  </a:cubicBezTo>
                  <a:lnTo>
                    <a:pt x="143124" y="442750"/>
                  </a:lnTo>
                  <a:cubicBezTo>
                    <a:pt x="147934" y="447668"/>
                    <a:pt x="155313" y="449039"/>
                    <a:pt x="161569" y="446178"/>
                  </a:cubicBezTo>
                  <a:lnTo>
                    <a:pt x="623755" y="233979"/>
                  </a:lnTo>
                  <a:cubicBezTo>
                    <a:pt x="629675" y="231267"/>
                    <a:pt x="633406" y="225283"/>
                    <a:pt x="633235" y="218772"/>
                  </a:cubicBezTo>
                  <a:lnTo>
                    <a:pt x="628142" y="19247"/>
                  </a:lnTo>
                  <a:lnTo>
                    <a:pt x="628855" y="19230"/>
                  </a:lnTo>
                  <a:lnTo>
                    <a:pt x="628142" y="19247"/>
                  </a:lnTo>
                  <a:cubicBezTo>
                    <a:pt x="627912" y="10261"/>
                    <a:pt x="620441" y="3162"/>
                    <a:pt x="611454" y="3392"/>
                  </a:cubicBezTo>
                  <a:cubicBezTo>
                    <a:pt x="609251" y="3449"/>
                    <a:pt x="607083" y="3952"/>
                    <a:pt x="605080" y="4871"/>
                  </a:cubicBezTo>
                  <a:close/>
                </a:path>
              </a:pathLst>
            </a:custGeom>
            <a:solidFill>
              <a:srgbClr val="CACACA"/>
            </a:solidFill>
            <a:ln w="1784"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196337FE-50F8-41A1-9E53-E89B03BA9FFB}"/>
                </a:ext>
              </a:extLst>
            </p:cNvPr>
            <p:cNvSpPr/>
            <p:nvPr/>
          </p:nvSpPr>
          <p:spPr>
            <a:xfrm>
              <a:off x="687657" y="906298"/>
              <a:ext cx="161510" cy="83624"/>
            </a:xfrm>
            <a:custGeom>
              <a:avLst/>
              <a:gdLst>
                <a:gd name="connsiteX0" fmla="*/ 156121 w 161510"/>
                <a:gd name="connsiteY0" fmla="*/ 16522 h 83624"/>
                <a:gd name="connsiteX1" fmla="*/ 12123 w 161510"/>
                <a:gd name="connsiteY1" fmla="*/ 82635 h 83624"/>
                <a:gd name="connsiteX2" fmla="*/ 511 w 161510"/>
                <a:gd name="connsiteY2" fmla="*/ 78343 h 83624"/>
                <a:gd name="connsiteX3" fmla="*/ 4803 w 161510"/>
                <a:gd name="connsiteY3" fmla="*/ 66731 h 83624"/>
                <a:gd name="connsiteX4" fmla="*/ 4818 w 161510"/>
                <a:gd name="connsiteY4" fmla="*/ 66724 h 83624"/>
                <a:gd name="connsiteX5" fmla="*/ 148816 w 161510"/>
                <a:gd name="connsiteY5" fmla="*/ 611 h 83624"/>
                <a:gd name="connsiteX6" fmla="*/ 160420 w 161510"/>
                <a:gd name="connsiteY6" fmla="*/ 4926 h 83624"/>
                <a:gd name="connsiteX7" fmla="*/ 156121 w 161510"/>
                <a:gd name="connsiteY7" fmla="*/ 16522 h 8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10" h="83624">
                  <a:moveTo>
                    <a:pt x="156121" y="16522"/>
                  </a:moveTo>
                  <a:lnTo>
                    <a:pt x="12123" y="82635"/>
                  </a:lnTo>
                  <a:cubicBezTo>
                    <a:pt x="7732" y="84656"/>
                    <a:pt x="2533" y="82735"/>
                    <a:pt x="511" y="78343"/>
                  </a:cubicBezTo>
                  <a:cubicBezTo>
                    <a:pt x="-1510" y="73951"/>
                    <a:pt x="411" y="68752"/>
                    <a:pt x="4803" y="66731"/>
                  </a:cubicBezTo>
                  <a:cubicBezTo>
                    <a:pt x="4808" y="66728"/>
                    <a:pt x="4813" y="66726"/>
                    <a:pt x="4818" y="66724"/>
                  </a:cubicBezTo>
                  <a:lnTo>
                    <a:pt x="148816" y="611"/>
                  </a:lnTo>
                  <a:cubicBezTo>
                    <a:pt x="153212" y="-1402"/>
                    <a:pt x="158407" y="530"/>
                    <a:pt x="160420" y="4926"/>
                  </a:cubicBezTo>
                  <a:cubicBezTo>
                    <a:pt x="162430" y="9315"/>
                    <a:pt x="160507" y="14504"/>
                    <a:pt x="156121" y="16522"/>
                  </a:cubicBezTo>
                  <a:close/>
                </a:path>
              </a:pathLst>
            </a:custGeom>
            <a:solidFill>
              <a:srgbClr val="FFFFFF"/>
            </a:solidFill>
            <a:ln w="1784"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437B3D6-C3B8-4B15-906E-5842D7EBD275}"/>
                </a:ext>
              </a:extLst>
            </p:cNvPr>
            <p:cNvSpPr/>
            <p:nvPr/>
          </p:nvSpPr>
          <p:spPr>
            <a:xfrm>
              <a:off x="867639" y="718677"/>
              <a:ext cx="85910" cy="63815"/>
            </a:xfrm>
            <a:custGeom>
              <a:avLst/>
              <a:gdLst>
                <a:gd name="connsiteX0" fmla="*/ 81486 w 85910"/>
                <a:gd name="connsiteY0" fmla="*/ -186 h 63815"/>
                <a:gd name="connsiteX1" fmla="*/ 59426 w 85910"/>
                <a:gd name="connsiteY1" fmla="*/ 59498 h 63815"/>
                <a:gd name="connsiteX2" fmla="*/ -257 w 85910"/>
                <a:gd name="connsiteY2" fmla="*/ 37438 h 63815"/>
                <a:gd name="connsiteX3" fmla="*/ -293 w 85910"/>
                <a:gd name="connsiteY3" fmla="*/ 37360 h 63815"/>
              </a:gdLst>
              <a:ahLst/>
              <a:cxnLst>
                <a:cxn ang="0">
                  <a:pos x="connsiteX0" y="connsiteY0"/>
                </a:cxn>
                <a:cxn ang="0">
                  <a:pos x="connsiteX1" y="connsiteY1"/>
                </a:cxn>
                <a:cxn ang="0">
                  <a:pos x="connsiteX2" y="connsiteY2"/>
                </a:cxn>
                <a:cxn ang="0">
                  <a:pos x="connsiteX3" y="connsiteY3"/>
                </a:cxn>
              </a:cxnLst>
              <a:rect l="l" t="t" r="r" b="b"/>
              <a:pathLst>
                <a:path w="85910" h="63815">
                  <a:moveTo>
                    <a:pt x="81486" y="-186"/>
                  </a:moveTo>
                  <a:cubicBezTo>
                    <a:pt x="91875" y="22387"/>
                    <a:pt x="81999" y="49108"/>
                    <a:pt x="59426" y="59498"/>
                  </a:cubicBezTo>
                  <a:cubicBezTo>
                    <a:pt x="36854" y="69887"/>
                    <a:pt x="10132" y="60011"/>
                    <a:pt x="-257" y="37438"/>
                  </a:cubicBezTo>
                  <a:cubicBezTo>
                    <a:pt x="-269" y="37412"/>
                    <a:pt x="-281" y="37386"/>
                    <a:pt x="-293" y="37360"/>
                  </a:cubicBezTo>
                </a:path>
              </a:pathLst>
            </a:custGeom>
            <a:solidFill>
              <a:schemeClr val="accent4">
                <a:alpha val="57000"/>
              </a:schemeClr>
            </a:solidFill>
            <a:ln w="1784"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06A06E51-89ED-418F-9986-6BEDF507BC0E}"/>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path>
              </a:pathLst>
            </a:custGeom>
            <a:solidFill>
              <a:srgbClr val="FFFFFF"/>
            </a:solidFill>
            <a:ln w="1784"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AEB58BC9-172C-4782-98D1-9E60B00C6804}"/>
                </a:ext>
              </a:extLst>
            </p:cNvPr>
            <p:cNvSpPr/>
            <p:nvPr/>
          </p:nvSpPr>
          <p:spPr>
            <a:xfrm>
              <a:off x="622765" y="813569"/>
              <a:ext cx="662482" cy="366405"/>
            </a:xfrm>
            <a:custGeom>
              <a:avLst/>
              <a:gdLst>
                <a:gd name="connsiteX0" fmla="*/ 10867 w 662482"/>
                <a:gd name="connsiteY0" fmla="*/ -186 h 366405"/>
                <a:gd name="connsiteX1" fmla="*/ -293 w 662482"/>
                <a:gd name="connsiteY1" fmla="*/ 10974 h 366405"/>
                <a:gd name="connsiteX2" fmla="*/ -293 w 662482"/>
                <a:gd name="connsiteY2" fmla="*/ 355060 h 366405"/>
                <a:gd name="connsiteX3" fmla="*/ 10867 w 662482"/>
                <a:gd name="connsiteY3" fmla="*/ 366220 h 366405"/>
                <a:gd name="connsiteX4" fmla="*/ 651030 w 662482"/>
                <a:gd name="connsiteY4" fmla="*/ 366220 h 366405"/>
                <a:gd name="connsiteX5" fmla="*/ 662189 w 662482"/>
                <a:gd name="connsiteY5" fmla="*/ 355060 h 366405"/>
                <a:gd name="connsiteX6" fmla="*/ 662189 w 662482"/>
                <a:gd name="connsiteY6" fmla="*/ 10974 h 366405"/>
                <a:gd name="connsiteX7" fmla="*/ 651030 w 662482"/>
                <a:gd name="connsiteY7" fmla="*/ -186 h 36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82" h="366405">
                  <a:moveTo>
                    <a:pt x="10867" y="-186"/>
                  </a:moveTo>
                  <a:cubicBezTo>
                    <a:pt x="4706" y="-179"/>
                    <a:pt x="-286" y="4814"/>
                    <a:pt x="-293" y="10974"/>
                  </a:cubicBezTo>
                  <a:lnTo>
                    <a:pt x="-293" y="355060"/>
                  </a:lnTo>
                  <a:cubicBezTo>
                    <a:pt x="-286" y="361220"/>
                    <a:pt x="4706" y="366213"/>
                    <a:pt x="10867" y="366220"/>
                  </a:cubicBezTo>
                  <a:lnTo>
                    <a:pt x="651030" y="366220"/>
                  </a:lnTo>
                  <a:cubicBezTo>
                    <a:pt x="657190" y="366213"/>
                    <a:pt x="662182" y="361220"/>
                    <a:pt x="662189" y="355060"/>
                  </a:cubicBezTo>
                  <a:lnTo>
                    <a:pt x="662189" y="10974"/>
                  </a:lnTo>
                  <a:cubicBezTo>
                    <a:pt x="662182" y="4814"/>
                    <a:pt x="657190" y="-179"/>
                    <a:pt x="651030" y="-186"/>
                  </a:cubicBezTo>
                  <a:close/>
                </a:path>
              </a:pathLst>
            </a:custGeom>
            <a:solidFill>
              <a:srgbClr val="075FC5"/>
            </a:solidFill>
            <a:ln w="1784"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B5EB67-9A5E-4BF5-91DC-BC80BEAC415B}"/>
                </a:ext>
              </a:extLst>
            </p:cNvPr>
            <p:cNvSpPr/>
            <p:nvPr/>
          </p:nvSpPr>
          <p:spPr>
            <a:xfrm>
              <a:off x="599573" y="790377"/>
              <a:ext cx="708866" cy="412789"/>
            </a:xfrm>
            <a:custGeom>
              <a:avLst/>
              <a:gdLst>
                <a:gd name="connsiteX0" fmla="*/ 674222 w 708866"/>
                <a:gd name="connsiteY0" fmla="*/ 412604 h 412789"/>
                <a:gd name="connsiteX1" fmla="*/ 34059 w 708866"/>
                <a:gd name="connsiteY1" fmla="*/ 412604 h 412789"/>
                <a:gd name="connsiteX2" fmla="*/ -293 w 708866"/>
                <a:gd name="connsiteY2" fmla="*/ 378252 h 412789"/>
                <a:gd name="connsiteX3" fmla="*/ -293 w 708866"/>
                <a:gd name="connsiteY3" fmla="*/ 34166 h 412789"/>
                <a:gd name="connsiteX4" fmla="*/ 34059 w 708866"/>
                <a:gd name="connsiteY4" fmla="*/ -186 h 412789"/>
                <a:gd name="connsiteX5" fmla="*/ 674222 w 708866"/>
                <a:gd name="connsiteY5" fmla="*/ -186 h 412789"/>
                <a:gd name="connsiteX6" fmla="*/ 708573 w 708866"/>
                <a:gd name="connsiteY6" fmla="*/ 34166 h 412789"/>
                <a:gd name="connsiteX7" fmla="*/ 708573 w 708866"/>
                <a:gd name="connsiteY7" fmla="*/ 378252 h 412789"/>
                <a:gd name="connsiteX8" fmla="*/ 674222 w 708866"/>
                <a:gd name="connsiteY8" fmla="*/ 412604 h 412789"/>
                <a:gd name="connsiteX9" fmla="*/ 34059 w 708866"/>
                <a:gd name="connsiteY9" fmla="*/ 3382 h 412789"/>
                <a:gd name="connsiteX10" fmla="*/ 3275 w 708866"/>
                <a:gd name="connsiteY10" fmla="*/ 34166 h 412789"/>
                <a:gd name="connsiteX11" fmla="*/ 3275 w 708866"/>
                <a:gd name="connsiteY11" fmla="*/ 378252 h 412789"/>
                <a:gd name="connsiteX12" fmla="*/ 34059 w 708866"/>
                <a:gd name="connsiteY12" fmla="*/ 409036 h 412789"/>
                <a:gd name="connsiteX13" fmla="*/ 674222 w 708866"/>
                <a:gd name="connsiteY13" fmla="*/ 409036 h 412789"/>
                <a:gd name="connsiteX14" fmla="*/ 705005 w 708866"/>
                <a:gd name="connsiteY14" fmla="*/ 378252 h 412789"/>
                <a:gd name="connsiteX15" fmla="*/ 705005 w 708866"/>
                <a:gd name="connsiteY15" fmla="*/ 34166 h 412789"/>
                <a:gd name="connsiteX16" fmla="*/ 674222 w 708866"/>
                <a:gd name="connsiteY16" fmla="*/ 3382 h 41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866" h="412789">
                  <a:moveTo>
                    <a:pt x="674222" y="412604"/>
                  </a:moveTo>
                  <a:lnTo>
                    <a:pt x="34059" y="412604"/>
                  </a:lnTo>
                  <a:cubicBezTo>
                    <a:pt x="15096" y="412582"/>
                    <a:pt x="-272" y="397215"/>
                    <a:pt x="-293" y="378252"/>
                  </a:cubicBezTo>
                  <a:lnTo>
                    <a:pt x="-293" y="34166"/>
                  </a:lnTo>
                  <a:cubicBezTo>
                    <a:pt x="-271" y="15203"/>
                    <a:pt x="15096" y="-164"/>
                    <a:pt x="34059" y="-186"/>
                  </a:cubicBezTo>
                  <a:lnTo>
                    <a:pt x="674222" y="-186"/>
                  </a:lnTo>
                  <a:cubicBezTo>
                    <a:pt x="693185" y="-164"/>
                    <a:pt x="708552" y="15203"/>
                    <a:pt x="708573" y="34166"/>
                  </a:cubicBezTo>
                  <a:lnTo>
                    <a:pt x="708573" y="378252"/>
                  </a:lnTo>
                  <a:cubicBezTo>
                    <a:pt x="708552" y="397215"/>
                    <a:pt x="693185" y="412582"/>
                    <a:pt x="674222" y="412604"/>
                  </a:cubicBezTo>
                  <a:close/>
                  <a:moveTo>
                    <a:pt x="34059" y="3382"/>
                  </a:moveTo>
                  <a:cubicBezTo>
                    <a:pt x="17065" y="3402"/>
                    <a:pt x="3294" y="17173"/>
                    <a:pt x="3275" y="34166"/>
                  </a:cubicBezTo>
                  <a:lnTo>
                    <a:pt x="3275" y="378252"/>
                  </a:lnTo>
                  <a:cubicBezTo>
                    <a:pt x="3294" y="395245"/>
                    <a:pt x="17065" y="409016"/>
                    <a:pt x="34059" y="409036"/>
                  </a:cubicBezTo>
                  <a:lnTo>
                    <a:pt x="674222" y="409036"/>
                  </a:lnTo>
                  <a:cubicBezTo>
                    <a:pt x="691215" y="409016"/>
                    <a:pt x="704986" y="395245"/>
                    <a:pt x="705005" y="378252"/>
                  </a:cubicBezTo>
                  <a:lnTo>
                    <a:pt x="705005" y="34166"/>
                  </a:lnTo>
                  <a:cubicBezTo>
                    <a:pt x="704986" y="17173"/>
                    <a:pt x="691215" y="3402"/>
                    <a:pt x="674222" y="3382"/>
                  </a:cubicBezTo>
                  <a:close/>
                </a:path>
              </a:pathLst>
            </a:custGeom>
            <a:solidFill>
              <a:srgbClr val="3F3D56"/>
            </a:solidFill>
            <a:ln w="1784"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8DEB6-F53C-4553-8532-0889FEEB3925}"/>
                </a:ext>
              </a:extLst>
            </p:cNvPr>
            <p:cNvSpPr/>
            <p:nvPr/>
          </p:nvSpPr>
          <p:spPr>
            <a:xfrm>
              <a:off x="607730" y="790413"/>
              <a:ext cx="691919" cy="223140"/>
            </a:xfrm>
            <a:custGeom>
              <a:avLst/>
              <a:gdLst>
                <a:gd name="connsiteX0" fmla="*/ 593159 w 691919"/>
                <a:gd name="connsiteY0" fmla="*/ 222954 h 223140"/>
                <a:gd name="connsiteX1" fmla="*/ 84588 w 691919"/>
                <a:gd name="connsiteY1" fmla="*/ 222954 h 223140"/>
                <a:gd name="connsiteX2" fmla="*/ 65896 w 691919"/>
                <a:gd name="connsiteY2" fmla="*/ 209774 h 223140"/>
                <a:gd name="connsiteX3" fmla="*/ 864 w 691919"/>
                <a:gd name="connsiteY3" fmla="*/ 27324 h 223140"/>
                <a:gd name="connsiteX4" fmla="*/ 12895 w 691919"/>
                <a:gd name="connsiteY4" fmla="*/ 1969 h 223140"/>
                <a:gd name="connsiteX5" fmla="*/ 19529 w 691919"/>
                <a:gd name="connsiteY5" fmla="*/ 817 h 223140"/>
                <a:gd name="connsiteX6" fmla="*/ 671754 w 691919"/>
                <a:gd name="connsiteY6" fmla="*/ -186 h 223140"/>
                <a:gd name="connsiteX7" fmla="*/ 691626 w 691919"/>
                <a:gd name="connsiteY7" fmla="*/ 19635 h 223140"/>
                <a:gd name="connsiteX8" fmla="*/ 690652 w 691919"/>
                <a:gd name="connsiteY8" fmla="*/ 25804 h 223140"/>
                <a:gd name="connsiteX9" fmla="*/ 690725 w 691919"/>
                <a:gd name="connsiteY9" fmla="*/ 25836 h 223140"/>
                <a:gd name="connsiteX10" fmla="*/ 611399 w 691919"/>
                <a:gd name="connsiteY10" fmla="*/ 210928 h 223140"/>
                <a:gd name="connsiteX11" fmla="*/ 593159 w 691919"/>
                <a:gd name="connsiteY11" fmla="*/ 222954 h 223140"/>
                <a:gd name="connsiteX12" fmla="*/ 671782 w 691919"/>
                <a:gd name="connsiteY12" fmla="*/ 3382 h 223140"/>
                <a:gd name="connsiteX13" fmla="*/ 19534 w 691919"/>
                <a:gd name="connsiteY13" fmla="*/ 4385 h 223140"/>
                <a:gd name="connsiteX14" fmla="*/ 3281 w 691919"/>
                <a:gd name="connsiteY14" fmla="*/ 20684 h 223140"/>
                <a:gd name="connsiteX15" fmla="*/ 4225 w 691919"/>
                <a:gd name="connsiteY15" fmla="*/ 26126 h 223140"/>
                <a:gd name="connsiteX16" fmla="*/ 69257 w 691919"/>
                <a:gd name="connsiteY16" fmla="*/ 208575 h 223140"/>
                <a:gd name="connsiteX17" fmla="*/ 84588 w 691919"/>
                <a:gd name="connsiteY17" fmla="*/ 219386 h 223140"/>
                <a:gd name="connsiteX18" fmla="*/ 593159 w 691919"/>
                <a:gd name="connsiteY18" fmla="*/ 219386 h 223140"/>
                <a:gd name="connsiteX19" fmla="*/ 608119 w 691919"/>
                <a:gd name="connsiteY19" fmla="*/ 209522 h 223140"/>
                <a:gd name="connsiteX20" fmla="*/ 686742 w 691919"/>
                <a:gd name="connsiteY20" fmla="*/ 26070 h 223140"/>
                <a:gd name="connsiteX21" fmla="*/ 687397 w 691919"/>
                <a:gd name="connsiteY21" fmla="*/ 26351 h 223140"/>
                <a:gd name="connsiteX22" fmla="*/ 686742 w 691919"/>
                <a:gd name="connsiteY22" fmla="*/ 26070 h 223140"/>
                <a:gd name="connsiteX23" fmla="*/ 678191 w 691919"/>
                <a:gd name="connsiteY23" fmla="*/ 4698 h 223140"/>
                <a:gd name="connsiteX24" fmla="*/ 671782 w 691919"/>
                <a:gd name="connsiteY24" fmla="*/ 3382 h 22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91919" h="223140">
                  <a:moveTo>
                    <a:pt x="593159" y="222954"/>
                  </a:moveTo>
                  <a:lnTo>
                    <a:pt x="84588" y="222954"/>
                  </a:lnTo>
                  <a:cubicBezTo>
                    <a:pt x="76201" y="222942"/>
                    <a:pt x="68724" y="217669"/>
                    <a:pt x="65896" y="209774"/>
                  </a:cubicBezTo>
                  <a:lnTo>
                    <a:pt x="864" y="27324"/>
                  </a:lnTo>
                  <a:cubicBezTo>
                    <a:pt x="-2815" y="17001"/>
                    <a:pt x="2571" y="5648"/>
                    <a:pt x="12895" y="1969"/>
                  </a:cubicBezTo>
                  <a:cubicBezTo>
                    <a:pt x="15025" y="1210"/>
                    <a:pt x="17268" y="820"/>
                    <a:pt x="19529" y="817"/>
                  </a:cubicBezTo>
                  <a:lnTo>
                    <a:pt x="671754" y="-186"/>
                  </a:lnTo>
                  <a:cubicBezTo>
                    <a:pt x="682715" y="-200"/>
                    <a:pt x="691612" y="8674"/>
                    <a:pt x="691626" y="19635"/>
                  </a:cubicBezTo>
                  <a:cubicBezTo>
                    <a:pt x="691629" y="21730"/>
                    <a:pt x="691300" y="23812"/>
                    <a:pt x="690652" y="25804"/>
                  </a:cubicBezTo>
                  <a:lnTo>
                    <a:pt x="690725" y="25836"/>
                  </a:lnTo>
                  <a:lnTo>
                    <a:pt x="611399" y="210928"/>
                  </a:lnTo>
                  <a:cubicBezTo>
                    <a:pt x="608277" y="218228"/>
                    <a:pt x="601099" y="222961"/>
                    <a:pt x="593159" y="222954"/>
                  </a:cubicBezTo>
                  <a:close/>
                  <a:moveTo>
                    <a:pt x="671782" y="3382"/>
                  </a:moveTo>
                  <a:lnTo>
                    <a:pt x="19534" y="4385"/>
                  </a:lnTo>
                  <a:cubicBezTo>
                    <a:pt x="10545" y="4397"/>
                    <a:pt x="3268" y="11695"/>
                    <a:pt x="3281" y="20684"/>
                  </a:cubicBezTo>
                  <a:cubicBezTo>
                    <a:pt x="3283" y="22538"/>
                    <a:pt x="3603" y="24379"/>
                    <a:pt x="4225" y="26126"/>
                  </a:cubicBezTo>
                  <a:lnTo>
                    <a:pt x="69257" y="208575"/>
                  </a:lnTo>
                  <a:cubicBezTo>
                    <a:pt x="71576" y="215052"/>
                    <a:pt x="77709" y="219377"/>
                    <a:pt x="84588" y="219386"/>
                  </a:cubicBezTo>
                  <a:lnTo>
                    <a:pt x="593159" y="219386"/>
                  </a:lnTo>
                  <a:cubicBezTo>
                    <a:pt x="599672" y="219391"/>
                    <a:pt x="605559" y="215510"/>
                    <a:pt x="608119" y="209522"/>
                  </a:cubicBezTo>
                  <a:lnTo>
                    <a:pt x="686742" y="26070"/>
                  </a:lnTo>
                  <a:lnTo>
                    <a:pt x="687397" y="26351"/>
                  </a:lnTo>
                  <a:lnTo>
                    <a:pt x="686742" y="26070"/>
                  </a:lnTo>
                  <a:cubicBezTo>
                    <a:pt x="690283" y="17807"/>
                    <a:pt x="686454" y="8238"/>
                    <a:pt x="678191" y="4698"/>
                  </a:cubicBezTo>
                  <a:cubicBezTo>
                    <a:pt x="676166" y="3830"/>
                    <a:pt x="673985" y="3382"/>
                    <a:pt x="671782" y="3382"/>
                  </a:cubicBezTo>
                  <a:close/>
                </a:path>
              </a:pathLst>
            </a:custGeom>
            <a:solidFill>
              <a:srgbClr val="3F3D56"/>
            </a:solidFill>
            <a:ln w="1784"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CF68518-4270-45FC-B33D-19B612EE3506}"/>
                </a:ext>
              </a:extLst>
            </p:cNvPr>
            <p:cNvSpPr/>
            <p:nvPr/>
          </p:nvSpPr>
          <p:spPr>
            <a:xfrm>
              <a:off x="650803" y="1136000"/>
              <a:ext cx="175957" cy="17507"/>
            </a:xfrm>
            <a:custGeom>
              <a:avLst/>
              <a:gdLst>
                <a:gd name="connsiteX0" fmla="*/ 166911 w 175957"/>
                <a:gd name="connsiteY0" fmla="*/ 17322 h 17507"/>
                <a:gd name="connsiteX1" fmla="*/ 8461 w 175957"/>
                <a:gd name="connsiteY1" fmla="*/ 17322 h 17507"/>
                <a:gd name="connsiteX2" fmla="*/ -293 w 175957"/>
                <a:gd name="connsiteY2" fmla="*/ 8568 h 17507"/>
                <a:gd name="connsiteX3" fmla="*/ 8461 w 175957"/>
                <a:gd name="connsiteY3" fmla="*/ -186 h 17507"/>
                <a:gd name="connsiteX4" fmla="*/ 166911 w 175957"/>
                <a:gd name="connsiteY4" fmla="*/ -186 h 17507"/>
                <a:gd name="connsiteX5" fmla="*/ 175665 w 175957"/>
                <a:gd name="connsiteY5" fmla="*/ 8568 h 17507"/>
                <a:gd name="connsiteX6" fmla="*/ 166911 w 175957"/>
                <a:gd name="connsiteY6" fmla="*/ 17322 h 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57" h="17507">
                  <a:moveTo>
                    <a:pt x="166911" y="17322"/>
                  </a:moveTo>
                  <a:lnTo>
                    <a:pt x="8461" y="17322"/>
                  </a:lnTo>
                  <a:cubicBezTo>
                    <a:pt x="3626" y="17322"/>
                    <a:pt x="-293" y="13403"/>
                    <a:pt x="-293" y="8568"/>
                  </a:cubicBezTo>
                  <a:cubicBezTo>
                    <a:pt x="-293" y="3734"/>
                    <a:pt x="3626" y="-186"/>
                    <a:pt x="8461" y="-186"/>
                  </a:cubicBezTo>
                  <a:lnTo>
                    <a:pt x="166911" y="-186"/>
                  </a:lnTo>
                  <a:cubicBezTo>
                    <a:pt x="171745" y="-186"/>
                    <a:pt x="175665" y="3734"/>
                    <a:pt x="175665" y="8568"/>
                  </a:cubicBezTo>
                  <a:cubicBezTo>
                    <a:pt x="175665" y="13403"/>
                    <a:pt x="171745" y="17322"/>
                    <a:pt x="166911" y="17322"/>
                  </a:cubicBezTo>
                  <a:close/>
                </a:path>
              </a:pathLst>
            </a:custGeom>
            <a:solidFill>
              <a:srgbClr val="FFFFFF"/>
            </a:solidFill>
            <a:ln w="1784"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3DF4031-9F55-434E-82D6-DAB0026508A5}"/>
                </a:ext>
              </a:extLst>
            </p:cNvPr>
            <p:cNvSpPr/>
            <p:nvPr/>
          </p:nvSpPr>
          <p:spPr>
            <a:xfrm>
              <a:off x="909014" y="1011769"/>
              <a:ext cx="89985" cy="44992"/>
            </a:xfrm>
            <a:custGeom>
              <a:avLst/>
              <a:gdLst>
                <a:gd name="connsiteX0" fmla="*/ 89693 w 89985"/>
                <a:gd name="connsiteY0" fmla="*/ -186 h 44992"/>
                <a:gd name="connsiteX1" fmla="*/ 44700 w 89985"/>
                <a:gd name="connsiteY1" fmla="*/ 44807 h 44992"/>
                <a:gd name="connsiteX2" fmla="*/ -293 w 89985"/>
                <a:gd name="connsiteY2" fmla="*/ -186 h 44992"/>
              </a:gdLst>
              <a:ahLst/>
              <a:cxnLst>
                <a:cxn ang="0">
                  <a:pos x="connsiteX0" y="connsiteY0"/>
                </a:cxn>
                <a:cxn ang="0">
                  <a:pos x="connsiteX1" y="connsiteY1"/>
                </a:cxn>
                <a:cxn ang="0">
                  <a:pos x="connsiteX2" y="connsiteY2"/>
                </a:cxn>
              </a:cxnLst>
              <a:rect l="l" t="t" r="r" b="b"/>
              <a:pathLst>
                <a:path w="89985" h="44992">
                  <a:moveTo>
                    <a:pt x="89693" y="-186"/>
                  </a:moveTo>
                  <a:cubicBezTo>
                    <a:pt x="89693" y="24663"/>
                    <a:pt x="69549" y="44807"/>
                    <a:pt x="44700" y="44807"/>
                  </a:cubicBezTo>
                  <a:cubicBezTo>
                    <a:pt x="19851" y="44807"/>
                    <a:pt x="-293" y="24663"/>
                    <a:pt x="-293" y="-186"/>
                  </a:cubicBezTo>
                </a:path>
              </a:pathLst>
            </a:custGeom>
            <a:solidFill>
              <a:schemeClr val="accent4"/>
            </a:solidFill>
            <a:ln w="1784"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63EA4075-B3F8-4719-86D0-E34520FE5832}"/>
                </a:ext>
              </a:extLst>
            </p:cNvPr>
            <p:cNvSpPr/>
            <p:nvPr/>
          </p:nvSpPr>
          <p:spPr>
            <a:xfrm>
              <a:off x="698312" y="462347"/>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3B1B4DE-D48B-40B1-B8C0-C72CF354FB30}"/>
                </a:ext>
              </a:extLst>
            </p:cNvPr>
            <p:cNvSpPr/>
            <p:nvPr/>
          </p:nvSpPr>
          <p:spPr>
            <a:xfrm>
              <a:off x="489585" y="847691"/>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9"/>
                    <a:pt x="7189" y="0"/>
                    <a:pt x="16056" y="0"/>
                  </a:cubicBezTo>
                  <a:cubicBezTo>
                    <a:pt x="24923" y="0"/>
                    <a:pt x="32112" y="7189"/>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50D982-5294-4F7A-AD9C-076D6CF3A049}"/>
                </a:ext>
              </a:extLst>
            </p:cNvPr>
            <p:cNvSpPr/>
            <p:nvPr/>
          </p:nvSpPr>
          <p:spPr>
            <a:xfrm>
              <a:off x="1292384" y="546195"/>
              <a:ext cx="32111" cy="32111"/>
            </a:xfrm>
            <a:custGeom>
              <a:avLst/>
              <a:gdLst>
                <a:gd name="connsiteX0" fmla="*/ 32112 w 32111"/>
                <a:gd name="connsiteY0" fmla="*/ 16056 h 32111"/>
                <a:gd name="connsiteX1" fmla="*/ 16056 w 32111"/>
                <a:gd name="connsiteY1" fmla="*/ 32112 h 32111"/>
                <a:gd name="connsiteX2" fmla="*/ 0 w 32111"/>
                <a:gd name="connsiteY2" fmla="*/ 16056 h 32111"/>
                <a:gd name="connsiteX3" fmla="*/ 16056 w 32111"/>
                <a:gd name="connsiteY3" fmla="*/ 0 h 32111"/>
                <a:gd name="connsiteX4" fmla="*/ 32112 w 32111"/>
                <a:gd name="connsiteY4" fmla="*/ 16056 h 3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11" h="32111">
                  <a:moveTo>
                    <a:pt x="32112" y="16056"/>
                  </a:moveTo>
                  <a:cubicBezTo>
                    <a:pt x="32112" y="24923"/>
                    <a:pt x="24923" y="32112"/>
                    <a:pt x="16056" y="32112"/>
                  </a:cubicBezTo>
                  <a:cubicBezTo>
                    <a:pt x="7189" y="32112"/>
                    <a:pt x="0" y="24923"/>
                    <a:pt x="0" y="16056"/>
                  </a:cubicBezTo>
                  <a:cubicBezTo>
                    <a:pt x="0" y="7188"/>
                    <a:pt x="7189" y="0"/>
                    <a:pt x="16056" y="0"/>
                  </a:cubicBezTo>
                  <a:cubicBezTo>
                    <a:pt x="24923" y="0"/>
                    <a:pt x="32112" y="7188"/>
                    <a:pt x="32112" y="16056"/>
                  </a:cubicBezTo>
                  <a:close/>
                </a:path>
              </a:pathLst>
            </a:custGeom>
            <a:solidFill>
              <a:schemeClr val="accent4">
                <a:lumMod val="20000"/>
                <a:lumOff val="80000"/>
              </a:schemeClr>
            </a:solidFill>
            <a:ln w="1784" cap="flat">
              <a:noFill/>
              <a:prstDash val="solid"/>
              <a:miter/>
            </a:ln>
          </p:spPr>
          <p:txBody>
            <a:bodyPr rtlCol="0" anchor="ctr"/>
            <a:lstStyle/>
            <a:p>
              <a:endParaRPr lang="zh-CN" altLang="en-US"/>
            </a:p>
          </p:txBody>
        </p:sp>
      </p:grpSp>
      <p:grpSp>
        <p:nvGrpSpPr>
          <p:cNvPr id="62" name="组合 61">
            <a:extLst>
              <a:ext uri="{FF2B5EF4-FFF2-40B4-BE49-F238E27FC236}">
                <a16:creationId xmlns:a16="http://schemas.microsoft.com/office/drawing/2014/main" id="{1D0C7810-7449-46C9-91BE-207F0E38F5B0}"/>
              </a:ext>
            </a:extLst>
          </p:cNvPr>
          <p:cNvGrpSpPr/>
          <p:nvPr/>
        </p:nvGrpSpPr>
        <p:grpSpPr>
          <a:xfrm flipH="1">
            <a:off x="0" y="6290582"/>
            <a:ext cx="12192000" cy="567417"/>
            <a:chOff x="0" y="5030520"/>
            <a:chExt cx="12192000" cy="1827480"/>
          </a:xfrm>
          <a:effectLst>
            <a:outerShdw blurRad="292100" sx="102000" sy="102000" algn="ctr" rotWithShape="0">
              <a:schemeClr val="accent2">
                <a:lumMod val="50000"/>
                <a:alpha val="40000"/>
              </a:schemeClr>
            </a:outerShdw>
          </a:effectLst>
        </p:grpSpPr>
        <p:sp>
          <p:nvSpPr>
            <p:cNvPr id="63" name="任意多边形: 形状 62">
              <a:extLst>
                <a:ext uri="{FF2B5EF4-FFF2-40B4-BE49-F238E27FC236}">
                  <a16:creationId xmlns:a16="http://schemas.microsoft.com/office/drawing/2014/main" id="{38FB12BD-638B-4AA0-8622-2EBC15209E45}"/>
                </a:ext>
              </a:extLst>
            </p:cNvPr>
            <p:cNvSpPr/>
            <p:nvPr/>
          </p:nvSpPr>
          <p:spPr>
            <a:xfrm>
              <a:off x="0" y="5030520"/>
              <a:ext cx="12192000" cy="1626241"/>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ahnschrift"/>
                <a:cs typeface="+mn-cs"/>
              </a:endParaRPr>
            </a:p>
          </p:txBody>
        </p:sp>
        <p:sp>
          <p:nvSpPr>
            <p:cNvPr id="64" name="任意多边形: 形状 63">
              <a:extLst>
                <a:ext uri="{FF2B5EF4-FFF2-40B4-BE49-F238E27FC236}">
                  <a16:creationId xmlns:a16="http://schemas.microsoft.com/office/drawing/2014/main" id="{98747CDF-4ED0-43A2-A74E-AEA69F36BF6E}"/>
                </a:ext>
              </a:extLst>
            </p:cNvPr>
            <p:cNvSpPr/>
            <p:nvPr/>
          </p:nvSpPr>
          <p:spPr>
            <a:xfrm>
              <a:off x="0" y="5231757"/>
              <a:ext cx="12192000" cy="1626243"/>
            </a:xfrm>
            <a:custGeom>
              <a:avLst/>
              <a:gdLst>
                <a:gd name="connsiteX0" fmla="*/ 0 w 12192000"/>
                <a:gd name="connsiteY0" fmla="*/ 0 h 2149146"/>
                <a:gd name="connsiteX1" fmla="*/ 72038 w 12192000"/>
                <a:gd name="connsiteY1" fmla="*/ 36813 h 2149146"/>
                <a:gd name="connsiteX2" fmla="*/ 8628185 w 12192000"/>
                <a:gd name="connsiteY2" fmla="*/ 1713140 h 2149146"/>
                <a:gd name="connsiteX3" fmla="*/ 12065465 w 12192000"/>
                <a:gd name="connsiteY3" fmla="*/ 1483106 h 2149146"/>
                <a:gd name="connsiteX4" fmla="*/ 12192000 w 12192000"/>
                <a:gd name="connsiteY4" fmla="*/ 1464154 h 2149146"/>
                <a:gd name="connsiteX5" fmla="*/ 12192000 w 12192000"/>
                <a:gd name="connsiteY5" fmla="*/ 2149146 h 2149146"/>
                <a:gd name="connsiteX6" fmla="*/ 0 w 12192000"/>
                <a:gd name="connsiteY6" fmla="*/ 2149146 h 2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49146">
                  <a:moveTo>
                    <a:pt x="0" y="0"/>
                  </a:moveTo>
                  <a:lnTo>
                    <a:pt x="72038" y="36813"/>
                  </a:lnTo>
                  <a:cubicBezTo>
                    <a:pt x="2186493" y="1066616"/>
                    <a:pt x="5236774" y="1713140"/>
                    <a:pt x="8628185" y="1713140"/>
                  </a:cubicBezTo>
                  <a:cubicBezTo>
                    <a:pt x="9825154" y="1713140"/>
                    <a:pt x="10979629" y="1632604"/>
                    <a:pt x="12065465" y="1483106"/>
                  </a:cubicBezTo>
                  <a:lnTo>
                    <a:pt x="12192000" y="1464154"/>
                  </a:lnTo>
                  <a:lnTo>
                    <a:pt x="12192000" y="2149146"/>
                  </a:lnTo>
                  <a:lnTo>
                    <a:pt x="0" y="2149146"/>
                  </a:ln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Bahnschrift"/>
                <a:cs typeface="+mn-cs"/>
              </a:endParaRPr>
            </a:p>
          </p:txBody>
        </p:sp>
      </p:grpSp>
      <p:sp>
        <p:nvSpPr>
          <p:cNvPr id="276" name="任意多边形: 形状 275">
            <a:extLst>
              <a:ext uri="{FF2B5EF4-FFF2-40B4-BE49-F238E27FC236}">
                <a16:creationId xmlns:a16="http://schemas.microsoft.com/office/drawing/2014/main" id="{8A8AB904-41F0-4713-BC71-01F47BAAD967}"/>
              </a:ext>
            </a:extLst>
          </p:cNvPr>
          <p:cNvSpPr/>
          <p:nvPr/>
        </p:nvSpPr>
        <p:spPr>
          <a:xfrm>
            <a:off x="2649229" y="1808729"/>
            <a:ext cx="5961516" cy="1868080"/>
          </a:xfrm>
          <a:custGeom>
            <a:avLst/>
            <a:gdLst>
              <a:gd name="connsiteX0" fmla="*/ 308736 w 7168228"/>
              <a:gd name="connsiteY0" fmla="*/ 0 h 1923537"/>
              <a:gd name="connsiteX1" fmla="*/ 6859492 w 7168228"/>
              <a:gd name="connsiteY1" fmla="*/ 0 h 1923537"/>
              <a:gd name="connsiteX2" fmla="*/ 7168228 w 7168228"/>
              <a:gd name="connsiteY2" fmla="*/ 308736 h 1923537"/>
              <a:gd name="connsiteX3" fmla="*/ 7168228 w 7168228"/>
              <a:gd name="connsiteY3" fmla="*/ 1305231 h 1923537"/>
              <a:gd name="connsiteX4" fmla="*/ 6859492 w 7168228"/>
              <a:gd name="connsiteY4" fmla="*/ 1613967 h 1923537"/>
              <a:gd name="connsiteX5" fmla="*/ 954825 w 7168228"/>
              <a:gd name="connsiteY5" fmla="*/ 1613967 h 1923537"/>
              <a:gd name="connsiteX6" fmla="*/ 473278 w 7168228"/>
              <a:gd name="connsiteY6" fmla="*/ 1923537 h 1923537"/>
              <a:gd name="connsiteX7" fmla="*/ 540574 w 7168228"/>
              <a:gd name="connsiteY7" fmla="*/ 1613967 h 1923537"/>
              <a:gd name="connsiteX8" fmla="*/ 308736 w 7168228"/>
              <a:gd name="connsiteY8" fmla="*/ 1613967 h 1923537"/>
              <a:gd name="connsiteX9" fmla="*/ 0 w 7168228"/>
              <a:gd name="connsiteY9" fmla="*/ 1305231 h 1923537"/>
              <a:gd name="connsiteX10" fmla="*/ 0 w 7168228"/>
              <a:gd name="connsiteY10" fmla="*/ 308736 h 1923537"/>
              <a:gd name="connsiteX11" fmla="*/ 308736 w 7168228"/>
              <a:gd name="connsiteY11" fmla="*/ 0 h 19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68228" h="1923537">
                <a:moveTo>
                  <a:pt x="308736" y="0"/>
                </a:moveTo>
                <a:lnTo>
                  <a:pt x="6859492" y="0"/>
                </a:lnTo>
                <a:cubicBezTo>
                  <a:pt x="7030002" y="0"/>
                  <a:pt x="7168228" y="138226"/>
                  <a:pt x="7168228" y="308736"/>
                </a:cubicBezTo>
                <a:lnTo>
                  <a:pt x="7168228" y="1305231"/>
                </a:lnTo>
                <a:cubicBezTo>
                  <a:pt x="7168228" y="1475741"/>
                  <a:pt x="7030002" y="1613967"/>
                  <a:pt x="6859492" y="1613967"/>
                </a:cubicBezTo>
                <a:lnTo>
                  <a:pt x="954825" y="1613967"/>
                </a:lnTo>
                <a:lnTo>
                  <a:pt x="473278" y="1923537"/>
                </a:lnTo>
                <a:lnTo>
                  <a:pt x="540574" y="1613967"/>
                </a:lnTo>
                <a:lnTo>
                  <a:pt x="308736" y="1613967"/>
                </a:lnTo>
                <a:cubicBezTo>
                  <a:pt x="138226" y="1613967"/>
                  <a:pt x="0" y="1475741"/>
                  <a:pt x="0" y="1305231"/>
                </a:cubicBezTo>
                <a:lnTo>
                  <a:pt x="0" y="308736"/>
                </a:lnTo>
                <a:cubicBezTo>
                  <a:pt x="0" y="138226"/>
                  <a:pt x="138226" y="0"/>
                  <a:pt x="308736" y="0"/>
                </a:cubicBezTo>
                <a:close/>
              </a:path>
            </a:pathLst>
          </a:cu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303" name="任意多边形: 形状 302">
            <a:extLst>
              <a:ext uri="{FF2B5EF4-FFF2-40B4-BE49-F238E27FC236}">
                <a16:creationId xmlns:a16="http://schemas.microsoft.com/office/drawing/2014/main" id="{4A30C338-4B61-4E82-B62E-60D9F5742977}"/>
              </a:ext>
            </a:extLst>
          </p:cNvPr>
          <p:cNvSpPr/>
          <p:nvPr/>
        </p:nvSpPr>
        <p:spPr>
          <a:xfrm flipH="1">
            <a:off x="3526323" y="3848474"/>
            <a:ext cx="5961516" cy="1868080"/>
          </a:xfrm>
          <a:custGeom>
            <a:avLst/>
            <a:gdLst>
              <a:gd name="connsiteX0" fmla="*/ 308736 w 7168228"/>
              <a:gd name="connsiteY0" fmla="*/ 0 h 1923537"/>
              <a:gd name="connsiteX1" fmla="*/ 6859492 w 7168228"/>
              <a:gd name="connsiteY1" fmla="*/ 0 h 1923537"/>
              <a:gd name="connsiteX2" fmla="*/ 7168228 w 7168228"/>
              <a:gd name="connsiteY2" fmla="*/ 308736 h 1923537"/>
              <a:gd name="connsiteX3" fmla="*/ 7168228 w 7168228"/>
              <a:gd name="connsiteY3" fmla="*/ 1305231 h 1923537"/>
              <a:gd name="connsiteX4" fmla="*/ 6859492 w 7168228"/>
              <a:gd name="connsiteY4" fmla="*/ 1613967 h 1923537"/>
              <a:gd name="connsiteX5" fmla="*/ 954825 w 7168228"/>
              <a:gd name="connsiteY5" fmla="*/ 1613967 h 1923537"/>
              <a:gd name="connsiteX6" fmla="*/ 473278 w 7168228"/>
              <a:gd name="connsiteY6" fmla="*/ 1923537 h 1923537"/>
              <a:gd name="connsiteX7" fmla="*/ 540574 w 7168228"/>
              <a:gd name="connsiteY7" fmla="*/ 1613967 h 1923537"/>
              <a:gd name="connsiteX8" fmla="*/ 308736 w 7168228"/>
              <a:gd name="connsiteY8" fmla="*/ 1613967 h 1923537"/>
              <a:gd name="connsiteX9" fmla="*/ 0 w 7168228"/>
              <a:gd name="connsiteY9" fmla="*/ 1305231 h 1923537"/>
              <a:gd name="connsiteX10" fmla="*/ 0 w 7168228"/>
              <a:gd name="connsiteY10" fmla="*/ 308736 h 1923537"/>
              <a:gd name="connsiteX11" fmla="*/ 308736 w 7168228"/>
              <a:gd name="connsiteY11" fmla="*/ 0 h 19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68228" h="1923537">
                <a:moveTo>
                  <a:pt x="308736" y="0"/>
                </a:moveTo>
                <a:lnTo>
                  <a:pt x="6859492" y="0"/>
                </a:lnTo>
                <a:cubicBezTo>
                  <a:pt x="7030002" y="0"/>
                  <a:pt x="7168228" y="138226"/>
                  <a:pt x="7168228" y="308736"/>
                </a:cubicBezTo>
                <a:lnTo>
                  <a:pt x="7168228" y="1305231"/>
                </a:lnTo>
                <a:cubicBezTo>
                  <a:pt x="7168228" y="1475741"/>
                  <a:pt x="7030002" y="1613967"/>
                  <a:pt x="6859492" y="1613967"/>
                </a:cubicBezTo>
                <a:lnTo>
                  <a:pt x="954825" y="1613967"/>
                </a:lnTo>
                <a:lnTo>
                  <a:pt x="473278" y="1923537"/>
                </a:lnTo>
                <a:lnTo>
                  <a:pt x="540574" y="1613967"/>
                </a:lnTo>
                <a:lnTo>
                  <a:pt x="308736" y="1613967"/>
                </a:lnTo>
                <a:cubicBezTo>
                  <a:pt x="138226" y="1613967"/>
                  <a:pt x="0" y="1475741"/>
                  <a:pt x="0" y="1305231"/>
                </a:cubicBezTo>
                <a:lnTo>
                  <a:pt x="0" y="308736"/>
                </a:lnTo>
                <a:cubicBezTo>
                  <a:pt x="0" y="138226"/>
                  <a:pt x="138226" y="0"/>
                  <a:pt x="308736" y="0"/>
                </a:cubicBezTo>
                <a:close/>
              </a:path>
            </a:pathLst>
          </a:cu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304" name="任意多边形: 形状 303">
            <a:extLst>
              <a:ext uri="{FF2B5EF4-FFF2-40B4-BE49-F238E27FC236}">
                <a16:creationId xmlns:a16="http://schemas.microsoft.com/office/drawing/2014/main" id="{7BD179AA-66BE-49F7-9054-AB643EF3CCEE}"/>
              </a:ext>
            </a:extLst>
          </p:cNvPr>
          <p:cNvSpPr/>
          <p:nvPr/>
        </p:nvSpPr>
        <p:spPr>
          <a:xfrm>
            <a:off x="2652876" y="1752386"/>
            <a:ext cx="5961516" cy="1868080"/>
          </a:xfrm>
          <a:custGeom>
            <a:avLst/>
            <a:gdLst>
              <a:gd name="connsiteX0" fmla="*/ 308736 w 7168228"/>
              <a:gd name="connsiteY0" fmla="*/ 0 h 1923537"/>
              <a:gd name="connsiteX1" fmla="*/ 6859492 w 7168228"/>
              <a:gd name="connsiteY1" fmla="*/ 0 h 1923537"/>
              <a:gd name="connsiteX2" fmla="*/ 7168228 w 7168228"/>
              <a:gd name="connsiteY2" fmla="*/ 308736 h 1923537"/>
              <a:gd name="connsiteX3" fmla="*/ 7168228 w 7168228"/>
              <a:gd name="connsiteY3" fmla="*/ 1305231 h 1923537"/>
              <a:gd name="connsiteX4" fmla="*/ 6859492 w 7168228"/>
              <a:gd name="connsiteY4" fmla="*/ 1613967 h 1923537"/>
              <a:gd name="connsiteX5" fmla="*/ 954825 w 7168228"/>
              <a:gd name="connsiteY5" fmla="*/ 1613967 h 1923537"/>
              <a:gd name="connsiteX6" fmla="*/ 473278 w 7168228"/>
              <a:gd name="connsiteY6" fmla="*/ 1923537 h 1923537"/>
              <a:gd name="connsiteX7" fmla="*/ 540574 w 7168228"/>
              <a:gd name="connsiteY7" fmla="*/ 1613967 h 1923537"/>
              <a:gd name="connsiteX8" fmla="*/ 308736 w 7168228"/>
              <a:gd name="connsiteY8" fmla="*/ 1613967 h 1923537"/>
              <a:gd name="connsiteX9" fmla="*/ 0 w 7168228"/>
              <a:gd name="connsiteY9" fmla="*/ 1305231 h 1923537"/>
              <a:gd name="connsiteX10" fmla="*/ 0 w 7168228"/>
              <a:gd name="connsiteY10" fmla="*/ 308736 h 1923537"/>
              <a:gd name="connsiteX11" fmla="*/ 308736 w 7168228"/>
              <a:gd name="connsiteY11" fmla="*/ 0 h 19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68228" h="1923537">
                <a:moveTo>
                  <a:pt x="308736" y="0"/>
                </a:moveTo>
                <a:lnTo>
                  <a:pt x="6859492" y="0"/>
                </a:lnTo>
                <a:cubicBezTo>
                  <a:pt x="7030002" y="0"/>
                  <a:pt x="7168228" y="138226"/>
                  <a:pt x="7168228" y="308736"/>
                </a:cubicBezTo>
                <a:lnTo>
                  <a:pt x="7168228" y="1305231"/>
                </a:lnTo>
                <a:cubicBezTo>
                  <a:pt x="7168228" y="1475741"/>
                  <a:pt x="7030002" y="1613967"/>
                  <a:pt x="6859492" y="1613967"/>
                </a:cubicBezTo>
                <a:lnTo>
                  <a:pt x="954825" y="1613967"/>
                </a:lnTo>
                <a:lnTo>
                  <a:pt x="473278" y="1923537"/>
                </a:lnTo>
                <a:lnTo>
                  <a:pt x="540574" y="1613967"/>
                </a:lnTo>
                <a:lnTo>
                  <a:pt x="308736" y="1613967"/>
                </a:lnTo>
                <a:cubicBezTo>
                  <a:pt x="138226" y="1613967"/>
                  <a:pt x="0" y="1475741"/>
                  <a:pt x="0" y="1305231"/>
                </a:cubicBezTo>
                <a:lnTo>
                  <a:pt x="0" y="308736"/>
                </a:lnTo>
                <a:cubicBezTo>
                  <a:pt x="0" y="138226"/>
                  <a:pt x="138226" y="0"/>
                  <a:pt x="308736" y="0"/>
                </a:cubicBez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305" name="任意多边形: 形状 304">
            <a:extLst>
              <a:ext uri="{FF2B5EF4-FFF2-40B4-BE49-F238E27FC236}">
                <a16:creationId xmlns:a16="http://schemas.microsoft.com/office/drawing/2014/main" id="{46489AE5-FC6D-4949-9E68-3352C9D7243A}"/>
              </a:ext>
            </a:extLst>
          </p:cNvPr>
          <p:cNvSpPr/>
          <p:nvPr/>
        </p:nvSpPr>
        <p:spPr>
          <a:xfrm flipH="1">
            <a:off x="3526323" y="3787101"/>
            <a:ext cx="5961516" cy="2503479"/>
          </a:xfrm>
          <a:custGeom>
            <a:avLst/>
            <a:gdLst>
              <a:gd name="connsiteX0" fmla="*/ 308736 w 7168228"/>
              <a:gd name="connsiteY0" fmla="*/ 0 h 1923537"/>
              <a:gd name="connsiteX1" fmla="*/ 6859492 w 7168228"/>
              <a:gd name="connsiteY1" fmla="*/ 0 h 1923537"/>
              <a:gd name="connsiteX2" fmla="*/ 7168228 w 7168228"/>
              <a:gd name="connsiteY2" fmla="*/ 308736 h 1923537"/>
              <a:gd name="connsiteX3" fmla="*/ 7168228 w 7168228"/>
              <a:gd name="connsiteY3" fmla="*/ 1305231 h 1923537"/>
              <a:gd name="connsiteX4" fmla="*/ 6859492 w 7168228"/>
              <a:gd name="connsiteY4" fmla="*/ 1613967 h 1923537"/>
              <a:gd name="connsiteX5" fmla="*/ 954825 w 7168228"/>
              <a:gd name="connsiteY5" fmla="*/ 1613967 h 1923537"/>
              <a:gd name="connsiteX6" fmla="*/ 473278 w 7168228"/>
              <a:gd name="connsiteY6" fmla="*/ 1923537 h 1923537"/>
              <a:gd name="connsiteX7" fmla="*/ 540574 w 7168228"/>
              <a:gd name="connsiteY7" fmla="*/ 1613967 h 1923537"/>
              <a:gd name="connsiteX8" fmla="*/ 308736 w 7168228"/>
              <a:gd name="connsiteY8" fmla="*/ 1613967 h 1923537"/>
              <a:gd name="connsiteX9" fmla="*/ 0 w 7168228"/>
              <a:gd name="connsiteY9" fmla="*/ 1305231 h 1923537"/>
              <a:gd name="connsiteX10" fmla="*/ 0 w 7168228"/>
              <a:gd name="connsiteY10" fmla="*/ 308736 h 1923537"/>
              <a:gd name="connsiteX11" fmla="*/ 308736 w 7168228"/>
              <a:gd name="connsiteY11" fmla="*/ 0 h 19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68228" h="1923537">
                <a:moveTo>
                  <a:pt x="308736" y="0"/>
                </a:moveTo>
                <a:lnTo>
                  <a:pt x="6859492" y="0"/>
                </a:lnTo>
                <a:cubicBezTo>
                  <a:pt x="7030002" y="0"/>
                  <a:pt x="7168228" y="138226"/>
                  <a:pt x="7168228" y="308736"/>
                </a:cubicBezTo>
                <a:lnTo>
                  <a:pt x="7168228" y="1305231"/>
                </a:lnTo>
                <a:cubicBezTo>
                  <a:pt x="7168228" y="1475741"/>
                  <a:pt x="7030002" y="1613967"/>
                  <a:pt x="6859492" y="1613967"/>
                </a:cubicBezTo>
                <a:lnTo>
                  <a:pt x="954825" y="1613967"/>
                </a:lnTo>
                <a:lnTo>
                  <a:pt x="473278" y="1923537"/>
                </a:lnTo>
                <a:lnTo>
                  <a:pt x="540574" y="1613967"/>
                </a:lnTo>
                <a:lnTo>
                  <a:pt x="308736" y="1613967"/>
                </a:lnTo>
                <a:cubicBezTo>
                  <a:pt x="138226" y="1613967"/>
                  <a:pt x="0" y="1475741"/>
                  <a:pt x="0" y="1305231"/>
                </a:cubicBezTo>
                <a:lnTo>
                  <a:pt x="0" y="308736"/>
                </a:lnTo>
                <a:cubicBezTo>
                  <a:pt x="0" y="138226"/>
                  <a:pt x="138226" y="0"/>
                  <a:pt x="308736" y="0"/>
                </a:cubicBezTo>
                <a:close/>
              </a:path>
            </a:pathLst>
          </a:custGeom>
          <a:gradFill>
            <a:gsLst>
              <a:gs pos="0">
                <a:srgbClr val="075FC5"/>
              </a:gs>
              <a:gs pos="100000">
                <a:srgbClr val="0F30A9"/>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ahnschrift"/>
            </a:endParaRPr>
          </a:p>
        </p:txBody>
      </p:sp>
      <p:sp>
        <p:nvSpPr>
          <p:cNvPr id="102" name="文本框 101">
            <a:extLst>
              <a:ext uri="{FF2B5EF4-FFF2-40B4-BE49-F238E27FC236}">
                <a16:creationId xmlns:a16="http://schemas.microsoft.com/office/drawing/2014/main" id="{32CFCDC8-4709-4390-BCF5-3B142C212419}"/>
              </a:ext>
            </a:extLst>
          </p:cNvPr>
          <p:cNvSpPr txBox="1"/>
          <p:nvPr/>
        </p:nvSpPr>
        <p:spPr>
          <a:xfrm>
            <a:off x="2885513" y="2283969"/>
            <a:ext cx="5481663" cy="908903"/>
          </a:xfrm>
          <a:prstGeom prst="rect">
            <a:avLst/>
          </a:prstGeom>
          <a:noFill/>
        </p:spPr>
        <p:txBody>
          <a:bodyPr wrap="square" rtlCol="0">
            <a:spAutoFit/>
          </a:bodyPr>
          <a:lstStyle/>
          <a:p>
            <a:pPr algn="just">
              <a:lnSpc>
                <a:spcPct val="130000"/>
              </a:lnSpc>
            </a:pPr>
            <a:r>
              <a:rPr lang="en-US" altLang="zh-CN" sz="1400" dirty="0">
                <a:solidFill>
                  <a:schemeClr val="bg1"/>
                </a:solidFill>
                <a:latin typeface="+mn-ea"/>
              </a:rPr>
              <a:t>session</a:t>
            </a:r>
            <a:r>
              <a:rPr lang="zh-CN" altLang="zh-CN" sz="1400" dirty="0">
                <a:solidFill>
                  <a:schemeClr val="bg1"/>
                </a:solidFill>
                <a:latin typeface="+mn-ea"/>
              </a:rPr>
              <a:t>框架采用的是</a:t>
            </a:r>
            <a:r>
              <a:rPr lang="en-US" altLang="zh-CN" sz="1400" dirty="0">
                <a:solidFill>
                  <a:schemeClr val="bg1"/>
                </a:solidFill>
                <a:latin typeface="+mn-ea"/>
              </a:rPr>
              <a:t>client cookie</a:t>
            </a:r>
            <a:r>
              <a:rPr lang="zh-CN" altLang="zh-CN" sz="1400" dirty="0">
                <a:solidFill>
                  <a:schemeClr val="bg1"/>
                </a:solidFill>
                <a:latin typeface="+mn-ea"/>
              </a:rPr>
              <a:t>实现</a:t>
            </a:r>
            <a:endParaRPr lang="en-US" altLang="zh-CN" sz="1400" dirty="0">
              <a:solidFill>
                <a:schemeClr val="bg1"/>
              </a:solidFill>
              <a:latin typeface="+mn-ea"/>
            </a:endParaRPr>
          </a:p>
          <a:p>
            <a:pPr algn="just">
              <a:lnSpc>
                <a:spcPct val="130000"/>
              </a:lnSpc>
            </a:pPr>
            <a:r>
              <a:rPr lang="zh-CN" altLang="zh-CN" sz="1400" dirty="0">
                <a:solidFill>
                  <a:schemeClr val="bg1"/>
                </a:solidFill>
                <a:latin typeface="+mn-ea"/>
              </a:rPr>
              <a:t>集中式</a:t>
            </a:r>
            <a:r>
              <a:rPr lang="en-US" altLang="zh-CN" sz="1400" dirty="0">
                <a:solidFill>
                  <a:schemeClr val="bg1"/>
                </a:solidFill>
                <a:latin typeface="+mn-ea"/>
              </a:rPr>
              <a:t>session</a:t>
            </a:r>
            <a:r>
              <a:rPr lang="zh-CN" altLang="zh-CN" sz="1400" dirty="0">
                <a:solidFill>
                  <a:schemeClr val="bg1"/>
                </a:solidFill>
                <a:latin typeface="+mn-ea"/>
              </a:rPr>
              <a:t>管理来完成，说具体点就是多个无状态的应用节点连接一个</a:t>
            </a:r>
            <a:r>
              <a:rPr lang="en-US" altLang="zh-CN" sz="1400" dirty="0">
                <a:solidFill>
                  <a:schemeClr val="bg1"/>
                </a:solidFill>
                <a:latin typeface="+mn-ea"/>
              </a:rPr>
              <a:t>session </a:t>
            </a:r>
            <a:r>
              <a:rPr lang="zh-CN" altLang="zh-CN" sz="1400" dirty="0">
                <a:solidFill>
                  <a:schemeClr val="bg1"/>
                </a:solidFill>
                <a:latin typeface="+mn-ea"/>
              </a:rPr>
              <a:t>服务器</a:t>
            </a:r>
            <a:endParaRPr lang="zh-CN" altLang="en-US" sz="1400" dirty="0">
              <a:solidFill>
                <a:schemeClr val="bg1"/>
              </a:solidFill>
              <a:latin typeface="+mn-ea"/>
            </a:endParaRPr>
          </a:p>
        </p:txBody>
      </p:sp>
      <p:sp>
        <p:nvSpPr>
          <p:cNvPr id="103" name="文本框 102">
            <a:extLst>
              <a:ext uri="{FF2B5EF4-FFF2-40B4-BE49-F238E27FC236}">
                <a16:creationId xmlns:a16="http://schemas.microsoft.com/office/drawing/2014/main" id="{9A486F53-CA04-4642-B00B-73306CFCE9BF}"/>
              </a:ext>
            </a:extLst>
          </p:cNvPr>
          <p:cNvSpPr txBox="1"/>
          <p:nvPr/>
        </p:nvSpPr>
        <p:spPr>
          <a:xfrm>
            <a:off x="2885513" y="1881668"/>
            <a:ext cx="2074651" cy="369332"/>
          </a:xfrm>
          <a:prstGeom prst="rect">
            <a:avLst/>
          </a:prstGeom>
          <a:noFill/>
        </p:spPr>
        <p:txBody>
          <a:bodyPr wrap="square">
            <a:spAutoFit/>
          </a:bodyPr>
          <a:lstStyle/>
          <a:p>
            <a:pPr>
              <a:defRPr/>
            </a:pPr>
            <a:r>
              <a:rPr lang="zh-CN" altLang="zh-CN" dirty="0">
                <a:solidFill>
                  <a:schemeClr val="bg1"/>
                </a:solidFill>
                <a:latin typeface="微软雅黑" panose="020B0503020204020204" pitchFamily="34" charset="-122"/>
                <a:ea typeface="微软雅黑" panose="020B0503020204020204" pitchFamily="34" charset="-122"/>
              </a:rPr>
              <a:t>应用无状态</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4" name="文本框 103">
            <a:extLst>
              <a:ext uri="{FF2B5EF4-FFF2-40B4-BE49-F238E27FC236}">
                <a16:creationId xmlns:a16="http://schemas.microsoft.com/office/drawing/2014/main" id="{AAA2C526-8A7C-4F1D-B2A1-AB1D48656887}"/>
              </a:ext>
            </a:extLst>
          </p:cNvPr>
          <p:cNvSpPr txBox="1"/>
          <p:nvPr/>
        </p:nvSpPr>
        <p:spPr>
          <a:xfrm>
            <a:off x="3789680" y="4313848"/>
            <a:ext cx="5481663" cy="1469057"/>
          </a:xfrm>
          <a:prstGeom prst="rect">
            <a:avLst/>
          </a:prstGeom>
          <a:noFill/>
        </p:spPr>
        <p:txBody>
          <a:bodyPr wrap="square" rtlCol="0">
            <a:spAutoFit/>
          </a:bodyPr>
          <a:lstStyle/>
          <a:p>
            <a:pPr algn="just">
              <a:lnSpc>
                <a:spcPct val="130000"/>
              </a:lnSpc>
            </a:pPr>
            <a:r>
              <a:rPr lang="zh-CN" altLang="zh-CN" sz="1400" dirty="0">
                <a:solidFill>
                  <a:schemeClr val="bg1"/>
                </a:solidFill>
                <a:latin typeface="+mn-ea"/>
              </a:rPr>
              <a:t>系统可部署到公有云上，利用公有云的海量机器资源，解决动态硬件资源的问题。</a:t>
            </a:r>
          </a:p>
          <a:p>
            <a:pPr algn="just">
              <a:lnSpc>
                <a:spcPct val="130000"/>
              </a:lnSpc>
            </a:pPr>
            <a:r>
              <a:rPr lang="zh-CN" altLang="zh-CN" sz="1400" dirty="0">
                <a:solidFill>
                  <a:schemeClr val="bg1"/>
                </a:solidFill>
                <a:latin typeface="+mn-ea"/>
              </a:rPr>
              <a:t>在大促的时间段里，在云平台中临时申请更多的资源，结合</a:t>
            </a:r>
            <a:r>
              <a:rPr lang="en-US" altLang="zh-CN" sz="1400" dirty="0">
                <a:solidFill>
                  <a:schemeClr val="bg1"/>
                </a:solidFill>
                <a:latin typeface="+mn-ea"/>
              </a:rPr>
              <a:t> Docker </a:t>
            </a:r>
            <a:r>
              <a:rPr lang="zh-CN" altLang="zh-CN" sz="1400" dirty="0">
                <a:solidFill>
                  <a:schemeClr val="bg1"/>
                </a:solidFill>
                <a:latin typeface="+mn-ea"/>
              </a:rPr>
              <a:t>和</a:t>
            </a:r>
            <a:r>
              <a:rPr lang="en-US" altLang="zh-CN" sz="1400" dirty="0">
                <a:solidFill>
                  <a:schemeClr val="bg1"/>
                </a:solidFill>
                <a:latin typeface="+mn-ea"/>
              </a:rPr>
              <a:t> K8S </a:t>
            </a:r>
            <a:r>
              <a:rPr lang="zh-CN" altLang="zh-CN" sz="1400" dirty="0">
                <a:solidFill>
                  <a:schemeClr val="bg1"/>
                </a:solidFill>
                <a:latin typeface="+mn-ea"/>
              </a:rPr>
              <a:t>来快速部署服务，在大促结束后释放资源，真正做到按需付费，资源利用率大大提高，同时大大降低了运维成本。</a:t>
            </a:r>
          </a:p>
        </p:txBody>
      </p:sp>
      <p:sp>
        <p:nvSpPr>
          <p:cNvPr id="105" name="文本框 104">
            <a:extLst>
              <a:ext uri="{FF2B5EF4-FFF2-40B4-BE49-F238E27FC236}">
                <a16:creationId xmlns:a16="http://schemas.microsoft.com/office/drawing/2014/main" id="{4404D887-08B3-444B-8F3E-BF74BD2B9646}"/>
              </a:ext>
            </a:extLst>
          </p:cNvPr>
          <p:cNvSpPr txBox="1"/>
          <p:nvPr/>
        </p:nvSpPr>
        <p:spPr>
          <a:xfrm>
            <a:off x="3770773" y="3893121"/>
            <a:ext cx="2074651" cy="369332"/>
          </a:xfrm>
          <a:prstGeom prst="rect">
            <a:avLst/>
          </a:prstGeom>
          <a:noFill/>
        </p:spPr>
        <p:txBody>
          <a:bodyPr wrap="square">
            <a:spAutoFit/>
          </a:bodyPr>
          <a:lstStyle/>
          <a:p>
            <a:pPr>
              <a:defRPr/>
            </a:pPr>
            <a:r>
              <a:rPr lang="zh-CN" altLang="zh-CN" dirty="0">
                <a:solidFill>
                  <a:schemeClr val="bg1"/>
                </a:solidFill>
                <a:latin typeface="微软雅黑" panose="020B0503020204020204" pitchFamily="34" charset="-122"/>
                <a:ea typeface="微软雅黑" panose="020B0503020204020204" pitchFamily="34" charset="-122"/>
              </a:rPr>
              <a:t>云平台部署</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02" name="组合 301">
            <a:extLst>
              <a:ext uri="{FF2B5EF4-FFF2-40B4-BE49-F238E27FC236}">
                <a16:creationId xmlns:a16="http://schemas.microsoft.com/office/drawing/2014/main" id="{29B602DD-5EDF-4EE3-87A8-12DB211D65EF}"/>
              </a:ext>
            </a:extLst>
          </p:cNvPr>
          <p:cNvGrpSpPr/>
          <p:nvPr/>
        </p:nvGrpSpPr>
        <p:grpSpPr>
          <a:xfrm>
            <a:off x="8808703" y="2512568"/>
            <a:ext cx="2445272" cy="3778013"/>
            <a:chOff x="8532455" y="2512568"/>
            <a:chExt cx="2445272" cy="3778013"/>
          </a:xfrm>
        </p:grpSpPr>
        <p:sp>
          <p:nvSpPr>
            <p:cNvPr id="278" name="任意多边形: 形状 277">
              <a:extLst>
                <a:ext uri="{FF2B5EF4-FFF2-40B4-BE49-F238E27FC236}">
                  <a16:creationId xmlns:a16="http://schemas.microsoft.com/office/drawing/2014/main" id="{766B717C-9C31-42E1-BB86-4BBEBFCD4E79}"/>
                </a:ext>
              </a:extLst>
            </p:cNvPr>
            <p:cNvSpPr/>
            <p:nvPr/>
          </p:nvSpPr>
          <p:spPr>
            <a:xfrm>
              <a:off x="8743953" y="3225519"/>
              <a:ext cx="1198726" cy="1106567"/>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68E1FD"/>
            </a:solidFill>
            <a:ln w="19217" cap="flat">
              <a:noFill/>
              <a:prstDash val="solid"/>
              <a:miter/>
            </a:ln>
          </p:spPr>
          <p:txBody>
            <a:bodyPr rtlCol="0" anchor="ctr"/>
            <a:lstStyle/>
            <a:p>
              <a:endParaRPr lang="zh-CN" altLang="en-US"/>
            </a:p>
          </p:txBody>
        </p:sp>
        <p:sp>
          <p:nvSpPr>
            <p:cNvPr id="279" name="任意多边形: 形状 278">
              <a:extLst>
                <a:ext uri="{FF2B5EF4-FFF2-40B4-BE49-F238E27FC236}">
                  <a16:creationId xmlns:a16="http://schemas.microsoft.com/office/drawing/2014/main" id="{D6C7E098-3968-4AF6-A30B-355DD37F9E0E}"/>
                </a:ext>
              </a:extLst>
            </p:cNvPr>
            <p:cNvSpPr/>
            <p:nvPr/>
          </p:nvSpPr>
          <p:spPr>
            <a:xfrm>
              <a:off x="8743953" y="3225519"/>
              <a:ext cx="1198726" cy="1106567"/>
            </a:xfrm>
            <a:custGeom>
              <a:avLst/>
              <a:gdLst>
                <a:gd name="connsiteX0" fmla="*/ 1157164 w 1405869"/>
                <a:gd name="connsiteY0" fmla="*/ 0 h 1297784"/>
                <a:gd name="connsiteX1" fmla="*/ 858063 w 1405869"/>
                <a:gd name="connsiteY1" fmla="*/ 978461 h 1297784"/>
                <a:gd name="connsiteX2" fmla="*/ 33853 w 1405869"/>
                <a:gd name="connsiteY2" fmla="*/ 880074 h 1297784"/>
                <a:gd name="connsiteX3" fmla="*/ 0 w 1405869"/>
                <a:gd name="connsiteY3" fmla="*/ 1028524 h 1297784"/>
                <a:gd name="connsiteX4" fmla="*/ 1176591 w 1405869"/>
                <a:gd name="connsiteY4" fmla="*/ 1297785 h 1297784"/>
                <a:gd name="connsiteX5" fmla="*/ 1405870 w 1405869"/>
                <a:gd name="connsiteY5" fmla="*/ 1139669 h 129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869" h="1297784">
                  <a:moveTo>
                    <a:pt x="1157164" y="0"/>
                  </a:moveTo>
                  <a:cubicBezTo>
                    <a:pt x="1157164" y="0"/>
                    <a:pt x="714764" y="145551"/>
                    <a:pt x="858063" y="978461"/>
                  </a:cubicBezTo>
                  <a:lnTo>
                    <a:pt x="33853" y="880074"/>
                  </a:lnTo>
                  <a:lnTo>
                    <a:pt x="0" y="1028524"/>
                  </a:lnTo>
                  <a:lnTo>
                    <a:pt x="1176591" y="1297785"/>
                  </a:lnTo>
                  <a:lnTo>
                    <a:pt x="1405870" y="1139669"/>
                  </a:ln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280" name="任意多边形: 形状 279">
              <a:extLst>
                <a:ext uri="{FF2B5EF4-FFF2-40B4-BE49-F238E27FC236}">
                  <a16:creationId xmlns:a16="http://schemas.microsoft.com/office/drawing/2014/main" id="{4514B182-B48B-4A3A-9024-D2ED8899716E}"/>
                </a:ext>
              </a:extLst>
            </p:cNvPr>
            <p:cNvSpPr/>
            <p:nvPr/>
          </p:nvSpPr>
          <p:spPr>
            <a:xfrm>
              <a:off x="9822234" y="2595064"/>
              <a:ext cx="241193" cy="361060"/>
            </a:xfrm>
            <a:custGeom>
              <a:avLst/>
              <a:gdLst>
                <a:gd name="connsiteX0" fmla="*/ 3346 w 282872"/>
                <a:gd name="connsiteY0" fmla="*/ 119695 h 423452"/>
                <a:gd name="connsiteX1" fmla="*/ 15271 w 282872"/>
                <a:gd name="connsiteY1" fmla="*/ 367112 h 423452"/>
                <a:gd name="connsiteX2" fmla="*/ 106136 w 282872"/>
                <a:gd name="connsiteY2" fmla="*/ 421072 h 423452"/>
                <a:gd name="connsiteX3" fmla="*/ 106252 w 282872"/>
                <a:gd name="connsiteY3" fmla="*/ 421042 h 423452"/>
                <a:gd name="connsiteX4" fmla="*/ 234932 w 282872"/>
                <a:gd name="connsiteY4" fmla="*/ 296560 h 423452"/>
                <a:gd name="connsiteX5" fmla="*/ 279364 w 282872"/>
                <a:gd name="connsiteY5" fmla="*/ 166279 h 423452"/>
                <a:gd name="connsiteX6" fmla="*/ 221660 w 282872"/>
                <a:gd name="connsiteY6" fmla="*/ 23240 h 423452"/>
                <a:gd name="connsiteX7" fmla="*/ 3346 w 282872"/>
                <a:gd name="connsiteY7" fmla="*/ 119695 h 42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2" h="423452">
                  <a:moveTo>
                    <a:pt x="3346" y="119695"/>
                  </a:moveTo>
                  <a:cubicBezTo>
                    <a:pt x="3346" y="119695"/>
                    <a:pt x="-9542" y="268339"/>
                    <a:pt x="15271" y="367112"/>
                  </a:cubicBezTo>
                  <a:cubicBezTo>
                    <a:pt x="25535" y="407228"/>
                    <a:pt x="66217" y="431387"/>
                    <a:pt x="106136" y="421072"/>
                  </a:cubicBezTo>
                  <a:cubicBezTo>
                    <a:pt x="106175" y="421062"/>
                    <a:pt x="106213" y="421052"/>
                    <a:pt x="106252" y="421042"/>
                  </a:cubicBezTo>
                  <a:cubicBezTo>
                    <a:pt x="155685" y="407705"/>
                    <a:pt x="218390" y="375424"/>
                    <a:pt x="234932" y="296560"/>
                  </a:cubicBezTo>
                  <a:lnTo>
                    <a:pt x="279364" y="166279"/>
                  </a:lnTo>
                  <a:cubicBezTo>
                    <a:pt x="292204" y="111131"/>
                    <a:pt x="269089" y="53834"/>
                    <a:pt x="221660" y="23240"/>
                  </a:cubicBezTo>
                  <a:cubicBezTo>
                    <a:pt x="137027" y="-37068"/>
                    <a:pt x="6615" y="28846"/>
                    <a:pt x="3346" y="119695"/>
                  </a:cubicBezTo>
                  <a:close/>
                </a:path>
              </a:pathLst>
            </a:custGeom>
            <a:solidFill>
              <a:srgbClr val="F4A28C"/>
            </a:solidFill>
            <a:ln w="19217" cap="flat">
              <a:noFill/>
              <a:prstDash val="solid"/>
              <a:miter/>
            </a:ln>
          </p:spPr>
          <p:txBody>
            <a:bodyPr rtlCol="0" anchor="ctr"/>
            <a:lstStyle/>
            <a:p>
              <a:endParaRPr lang="zh-CN" altLang="en-US"/>
            </a:p>
          </p:txBody>
        </p:sp>
        <p:sp>
          <p:nvSpPr>
            <p:cNvPr id="281" name="任意多边形: 形状 280">
              <a:extLst>
                <a:ext uri="{FF2B5EF4-FFF2-40B4-BE49-F238E27FC236}">
                  <a16:creationId xmlns:a16="http://schemas.microsoft.com/office/drawing/2014/main" id="{EAA42828-25E7-4AA2-AB65-DFA9DB30D806}"/>
                </a:ext>
              </a:extLst>
            </p:cNvPr>
            <p:cNvSpPr/>
            <p:nvPr/>
          </p:nvSpPr>
          <p:spPr>
            <a:xfrm>
              <a:off x="9117561" y="5936559"/>
              <a:ext cx="1860166" cy="354022"/>
            </a:xfrm>
            <a:custGeom>
              <a:avLst/>
              <a:gdLst>
                <a:gd name="connsiteX0" fmla="*/ 2181608 w 2181607"/>
                <a:gd name="connsiteY0" fmla="*/ 207599 h 415198"/>
                <a:gd name="connsiteX1" fmla="*/ 1090804 w 2181607"/>
                <a:gd name="connsiteY1" fmla="*/ 415198 h 415198"/>
                <a:gd name="connsiteX2" fmla="*/ 0 w 2181607"/>
                <a:gd name="connsiteY2" fmla="*/ 207599 h 415198"/>
                <a:gd name="connsiteX3" fmla="*/ 1090804 w 2181607"/>
                <a:gd name="connsiteY3" fmla="*/ 0 h 415198"/>
                <a:gd name="connsiteX4" fmla="*/ 2181608 w 2181607"/>
                <a:gd name="connsiteY4" fmla="*/ 207599 h 41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607" h="415198">
                  <a:moveTo>
                    <a:pt x="2181608" y="207599"/>
                  </a:moveTo>
                  <a:cubicBezTo>
                    <a:pt x="2181608" y="322253"/>
                    <a:pt x="1693239" y="415198"/>
                    <a:pt x="1090804" y="415198"/>
                  </a:cubicBezTo>
                  <a:cubicBezTo>
                    <a:pt x="488370" y="415198"/>
                    <a:pt x="0" y="322253"/>
                    <a:pt x="0" y="207599"/>
                  </a:cubicBezTo>
                  <a:cubicBezTo>
                    <a:pt x="0" y="92945"/>
                    <a:pt x="488370" y="0"/>
                    <a:pt x="1090804" y="0"/>
                  </a:cubicBezTo>
                  <a:cubicBezTo>
                    <a:pt x="1693239" y="0"/>
                    <a:pt x="2181608" y="92945"/>
                    <a:pt x="2181608" y="207599"/>
                  </a:cubicBezTo>
                  <a:close/>
                </a:path>
              </a:pathLst>
            </a:custGeom>
            <a:solidFill>
              <a:srgbClr val="E6E6E6">
                <a:alpha val="45000"/>
              </a:srgbClr>
            </a:solidFill>
            <a:ln w="172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2" name="任意多边形: 形状 281">
              <a:extLst>
                <a:ext uri="{FF2B5EF4-FFF2-40B4-BE49-F238E27FC236}">
                  <a16:creationId xmlns:a16="http://schemas.microsoft.com/office/drawing/2014/main" id="{3EA9A4BE-34EF-4E64-932A-12A33C7EC154}"/>
                </a:ext>
              </a:extLst>
            </p:cNvPr>
            <p:cNvSpPr/>
            <p:nvPr/>
          </p:nvSpPr>
          <p:spPr>
            <a:xfrm>
              <a:off x="10107576" y="5812453"/>
              <a:ext cx="171153" cy="22366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283" name="任意多边形: 形状 282">
              <a:extLst>
                <a:ext uri="{FF2B5EF4-FFF2-40B4-BE49-F238E27FC236}">
                  <a16:creationId xmlns:a16="http://schemas.microsoft.com/office/drawing/2014/main" id="{0B42B661-AE60-46F1-8E09-855F886FE44A}"/>
                </a:ext>
              </a:extLst>
            </p:cNvPr>
            <p:cNvSpPr/>
            <p:nvPr/>
          </p:nvSpPr>
          <p:spPr>
            <a:xfrm>
              <a:off x="9960557" y="2766180"/>
              <a:ext cx="225181" cy="459338"/>
            </a:xfrm>
            <a:custGeom>
              <a:avLst/>
              <a:gdLst>
                <a:gd name="connsiteX0" fmla="*/ 95020 w 264093"/>
                <a:gd name="connsiteY0" fmla="*/ 0 h 538713"/>
                <a:gd name="connsiteX1" fmla="*/ 264094 w 264093"/>
                <a:gd name="connsiteY1" fmla="*/ 374606 h 538713"/>
                <a:gd name="connsiteX2" fmla="*/ 44048 w 264093"/>
                <a:gd name="connsiteY2" fmla="*/ 538714 h 538713"/>
                <a:gd name="connsiteX3" fmla="*/ 0 w 264093"/>
                <a:gd name="connsiteY3" fmla="*/ 186337 h 538713"/>
                <a:gd name="connsiteX4" fmla="*/ 95020 w 264093"/>
                <a:gd name="connsiteY4" fmla="*/ 0 h 538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93" h="538713">
                  <a:moveTo>
                    <a:pt x="95020" y="0"/>
                  </a:moveTo>
                  <a:lnTo>
                    <a:pt x="264094" y="374606"/>
                  </a:lnTo>
                  <a:lnTo>
                    <a:pt x="44048" y="538714"/>
                  </a:lnTo>
                  <a:lnTo>
                    <a:pt x="0" y="186337"/>
                  </a:lnTo>
                  <a:lnTo>
                    <a:pt x="95020" y="0"/>
                  </a:lnTo>
                  <a:close/>
                </a:path>
              </a:pathLst>
            </a:custGeom>
            <a:solidFill>
              <a:srgbClr val="F4A28C"/>
            </a:solidFill>
            <a:ln w="19217" cap="flat">
              <a:noFill/>
              <a:prstDash val="solid"/>
              <a:miter/>
            </a:ln>
          </p:spPr>
          <p:txBody>
            <a:bodyPr rtlCol="0" anchor="ctr"/>
            <a:lstStyle/>
            <a:p>
              <a:endParaRPr lang="zh-CN" altLang="en-US"/>
            </a:p>
          </p:txBody>
        </p:sp>
        <p:sp>
          <p:nvSpPr>
            <p:cNvPr id="284" name="任意多边形: 形状 283">
              <a:extLst>
                <a:ext uri="{FF2B5EF4-FFF2-40B4-BE49-F238E27FC236}">
                  <a16:creationId xmlns:a16="http://schemas.microsoft.com/office/drawing/2014/main" id="{99312E31-4AAD-4DBD-B4E6-38794A76CF3C}"/>
                </a:ext>
              </a:extLst>
            </p:cNvPr>
            <p:cNvSpPr/>
            <p:nvPr/>
          </p:nvSpPr>
          <p:spPr>
            <a:xfrm>
              <a:off x="9588078" y="2995911"/>
              <a:ext cx="1278399" cy="1671078"/>
            </a:xfrm>
            <a:custGeom>
              <a:avLst/>
              <a:gdLst>
                <a:gd name="connsiteX0" fmla="*/ 539558 w 1499310"/>
                <a:gd name="connsiteY0" fmla="*/ 97832 h 1959844"/>
                <a:gd name="connsiteX1" fmla="*/ 650543 w 1499310"/>
                <a:gd name="connsiteY1" fmla="*/ 66711 h 1959844"/>
                <a:gd name="connsiteX2" fmla="*/ 1463981 w 1499310"/>
                <a:gd name="connsiteY2" fmla="*/ 239517 h 1959844"/>
                <a:gd name="connsiteX3" fmla="*/ 1117755 w 1499310"/>
                <a:gd name="connsiteY3" fmla="*/ 1959845 h 1959844"/>
                <a:gd name="connsiteX4" fmla="*/ 232955 w 1499310"/>
                <a:gd name="connsiteY4" fmla="*/ 1882527 h 1959844"/>
                <a:gd name="connsiteX5" fmla="*/ 21373 w 1499310"/>
                <a:gd name="connsiteY5" fmla="*/ 761414 h 1959844"/>
                <a:gd name="connsiteX6" fmla="*/ 539558 w 1499310"/>
                <a:gd name="connsiteY6" fmla="*/ 97832 h 19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310" h="1959844">
                  <a:moveTo>
                    <a:pt x="539558" y="97832"/>
                  </a:moveTo>
                  <a:cubicBezTo>
                    <a:pt x="576873" y="88940"/>
                    <a:pt x="613997" y="78502"/>
                    <a:pt x="650543" y="66711"/>
                  </a:cubicBezTo>
                  <a:cubicBezTo>
                    <a:pt x="814807" y="13941"/>
                    <a:pt x="1319720" y="-114793"/>
                    <a:pt x="1463981" y="239517"/>
                  </a:cubicBezTo>
                  <a:cubicBezTo>
                    <a:pt x="1637094" y="664767"/>
                    <a:pt x="1117755" y="1959845"/>
                    <a:pt x="1117755" y="1959845"/>
                  </a:cubicBezTo>
                  <a:lnTo>
                    <a:pt x="232955" y="1882527"/>
                  </a:lnTo>
                  <a:lnTo>
                    <a:pt x="21373" y="761414"/>
                  </a:lnTo>
                  <a:cubicBezTo>
                    <a:pt x="21373" y="761414"/>
                    <a:pt x="-160972" y="266578"/>
                    <a:pt x="539558" y="97832"/>
                  </a:cubicBezTo>
                  <a:close/>
                </a:path>
              </a:pathLst>
            </a:custGeom>
            <a:solidFill>
              <a:srgbClr val="68E1FD"/>
            </a:solidFill>
            <a:ln w="19217" cap="flat">
              <a:noFill/>
              <a:prstDash val="solid"/>
              <a:miter/>
            </a:ln>
          </p:spPr>
          <p:txBody>
            <a:bodyPr rtlCol="0" anchor="ctr"/>
            <a:lstStyle/>
            <a:p>
              <a:endParaRPr lang="zh-CN" altLang="en-US"/>
            </a:p>
          </p:txBody>
        </p:sp>
        <p:sp>
          <p:nvSpPr>
            <p:cNvPr id="285" name="任意多边形: 形状 284">
              <a:extLst>
                <a:ext uri="{FF2B5EF4-FFF2-40B4-BE49-F238E27FC236}">
                  <a16:creationId xmlns:a16="http://schemas.microsoft.com/office/drawing/2014/main" id="{7C9560A2-0383-4AEC-9D42-89DA61D05E9F}"/>
                </a:ext>
              </a:extLst>
            </p:cNvPr>
            <p:cNvSpPr/>
            <p:nvPr/>
          </p:nvSpPr>
          <p:spPr>
            <a:xfrm>
              <a:off x="9684533" y="3451810"/>
              <a:ext cx="1069816" cy="1214685"/>
            </a:xfrm>
            <a:custGeom>
              <a:avLst/>
              <a:gdLst>
                <a:gd name="connsiteX0" fmla="*/ 879414 w 1254683"/>
                <a:gd name="connsiteY0" fmla="*/ 0 h 1424586"/>
                <a:gd name="connsiteX1" fmla="*/ 879414 w 1254683"/>
                <a:gd name="connsiteY1" fmla="*/ 712486 h 1424586"/>
                <a:gd name="connsiteX2" fmla="*/ 0 w 1254683"/>
                <a:gd name="connsiteY2" fmla="*/ 712486 h 1424586"/>
                <a:gd name="connsiteX3" fmla="*/ 119832 w 1254683"/>
                <a:gd name="connsiteY3" fmla="*/ 1347268 h 1424586"/>
                <a:gd name="connsiteX4" fmla="*/ 1004632 w 1254683"/>
                <a:gd name="connsiteY4" fmla="*/ 1424586 h 1424586"/>
                <a:gd name="connsiteX5" fmla="*/ 1193517 w 1254683"/>
                <a:gd name="connsiteY5" fmla="*/ 887419 h 1424586"/>
                <a:gd name="connsiteX6" fmla="*/ 1254684 w 1254683"/>
                <a:gd name="connsiteY6" fmla="*/ 44457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4683" h="1424586">
                  <a:moveTo>
                    <a:pt x="879414" y="0"/>
                  </a:moveTo>
                  <a:cubicBezTo>
                    <a:pt x="879414" y="0"/>
                    <a:pt x="744770" y="435301"/>
                    <a:pt x="879414" y="712486"/>
                  </a:cubicBezTo>
                  <a:lnTo>
                    <a:pt x="0" y="712486"/>
                  </a:lnTo>
                  <a:lnTo>
                    <a:pt x="119832" y="1347268"/>
                  </a:lnTo>
                  <a:lnTo>
                    <a:pt x="1004632" y="1424586"/>
                  </a:lnTo>
                  <a:lnTo>
                    <a:pt x="1193517" y="887419"/>
                  </a:lnTo>
                  <a:lnTo>
                    <a:pt x="1254684" y="444579"/>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286" name="任意多边形: 形状 285">
              <a:extLst>
                <a:ext uri="{FF2B5EF4-FFF2-40B4-BE49-F238E27FC236}">
                  <a16:creationId xmlns:a16="http://schemas.microsoft.com/office/drawing/2014/main" id="{7D09F71C-6648-4455-9841-50EEA06C8214}"/>
                </a:ext>
              </a:extLst>
            </p:cNvPr>
            <p:cNvSpPr/>
            <p:nvPr/>
          </p:nvSpPr>
          <p:spPr>
            <a:xfrm>
              <a:off x="9271727" y="3590749"/>
              <a:ext cx="602233" cy="770345"/>
            </a:xfrm>
            <a:custGeom>
              <a:avLst/>
              <a:gdLst>
                <a:gd name="connsiteX0" fmla="*/ 0 w 706300"/>
                <a:gd name="connsiteY0" fmla="*/ 0 h 903462"/>
                <a:gd name="connsiteX1" fmla="*/ 0 w 706300"/>
                <a:gd name="connsiteY1" fmla="*/ 813193 h 903462"/>
                <a:gd name="connsiteX2" fmla="*/ 706301 w 706300"/>
                <a:gd name="connsiteY2" fmla="*/ 903462 h 903462"/>
                <a:gd name="connsiteX3" fmla="*/ 706301 w 706300"/>
                <a:gd name="connsiteY3" fmla="*/ 103220 h 903462"/>
                <a:gd name="connsiteX4" fmla="*/ 0 w 706300"/>
                <a:gd name="connsiteY4" fmla="*/ 0 h 90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00" h="903462">
                  <a:moveTo>
                    <a:pt x="0" y="0"/>
                  </a:moveTo>
                  <a:lnTo>
                    <a:pt x="0" y="813193"/>
                  </a:lnTo>
                  <a:lnTo>
                    <a:pt x="706301" y="903462"/>
                  </a:lnTo>
                  <a:lnTo>
                    <a:pt x="706301" y="103220"/>
                  </a:lnTo>
                  <a:lnTo>
                    <a:pt x="0" y="0"/>
                  </a:lnTo>
                  <a:close/>
                </a:path>
              </a:pathLst>
            </a:custGeom>
            <a:solidFill>
              <a:schemeClr val="accent4"/>
            </a:solidFill>
            <a:ln w="19217" cap="flat">
              <a:noFill/>
              <a:prstDash val="solid"/>
              <a:miter/>
            </a:ln>
          </p:spPr>
          <p:txBody>
            <a:bodyPr rtlCol="0" anchor="ctr"/>
            <a:lstStyle/>
            <a:p>
              <a:endParaRPr lang="zh-CN" altLang="en-US"/>
            </a:p>
          </p:txBody>
        </p:sp>
        <p:sp>
          <p:nvSpPr>
            <p:cNvPr id="287" name="任意多边形: 形状 286">
              <a:extLst>
                <a:ext uri="{FF2B5EF4-FFF2-40B4-BE49-F238E27FC236}">
                  <a16:creationId xmlns:a16="http://schemas.microsoft.com/office/drawing/2014/main" id="{420B32D4-2680-47FC-9E42-0FD895178779}"/>
                </a:ext>
              </a:extLst>
            </p:cNvPr>
            <p:cNvSpPr/>
            <p:nvPr/>
          </p:nvSpPr>
          <p:spPr>
            <a:xfrm>
              <a:off x="9950716" y="3147176"/>
              <a:ext cx="978000" cy="106862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68E1FD"/>
            </a:solidFill>
            <a:ln w="19217" cap="flat">
              <a:noFill/>
              <a:prstDash val="solid"/>
              <a:miter/>
            </a:ln>
          </p:spPr>
          <p:txBody>
            <a:bodyPr rtlCol="0" anchor="ctr"/>
            <a:lstStyle/>
            <a:p>
              <a:endParaRPr lang="zh-CN" altLang="en-US"/>
            </a:p>
          </p:txBody>
        </p:sp>
        <p:sp>
          <p:nvSpPr>
            <p:cNvPr id="288" name="任意多边形: 形状 287">
              <a:extLst>
                <a:ext uri="{FF2B5EF4-FFF2-40B4-BE49-F238E27FC236}">
                  <a16:creationId xmlns:a16="http://schemas.microsoft.com/office/drawing/2014/main" id="{14905E19-446D-4FE2-87FE-E11C16B93298}"/>
                </a:ext>
              </a:extLst>
            </p:cNvPr>
            <p:cNvSpPr/>
            <p:nvPr/>
          </p:nvSpPr>
          <p:spPr>
            <a:xfrm>
              <a:off x="9950716" y="3147176"/>
              <a:ext cx="978000" cy="1068622"/>
            </a:xfrm>
            <a:custGeom>
              <a:avLst/>
              <a:gdLst>
                <a:gd name="connsiteX0" fmla="*/ 1067722 w 1147001"/>
                <a:gd name="connsiteY0" fmla="*/ 178477 h 1253282"/>
                <a:gd name="connsiteX1" fmla="*/ 1114271 w 1147001"/>
                <a:gd name="connsiteY1" fmla="*/ 1152299 h 1253282"/>
                <a:gd name="connsiteX2" fmla="*/ 989822 w 1147001"/>
                <a:gd name="connsiteY2" fmla="*/ 1253006 h 1253282"/>
                <a:gd name="connsiteX3" fmla="*/ 0 w 1147001"/>
                <a:gd name="connsiteY3" fmla="*/ 1183226 h 1253282"/>
                <a:gd name="connsiteX4" fmla="*/ 0 w 1147001"/>
                <a:gd name="connsiteY4" fmla="*/ 1009260 h 1253282"/>
                <a:gd name="connsiteX5" fmla="*/ 788626 w 1147001"/>
                <a:gd name="connsiteY5" fmla="*/ 951272 h 1253282"/>
                <a:gd name="connsiteX6" fmla="*/ 564541 w 1147001"/>
                <a:gd name="connsiteY6" fmla="*/ 236079 h 1253282"/>
                <a:gd name="connsiteX7" fmla="*/ 1067722 w 1147001"/>
                <a:gd name="connsiteY7" fmla="*/ 178477 h 12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001" h="1253282">
                  <a:moveTo>
                    <a:pt x="1067722" y="178477"/>
                  </a:moveTo>
                  <a:cubicBezTo>
                    <a:pt x="1131582" y="373899"/>
                    <a:pt x="1183131" y="690710"/>
                    <a:pt x="1114271" y="1152299"/>
                  </a:cubicBezTo>
                  <a:cubicBezTo>
                    <a:pt x="1105281" y="1213352"/>
                    <a:pt x="1051095" y="1257200"/>
                    <a:pt x="989822" y="1253006"/>
                  </a:cubicBezTo>
                  <a:lnTo>
                    <a:pt x="0" y="1183226"/>
                  </a:lnTo>
                  <a:lnTo>
                    <a:pt x="0" y="1009260"/>
                  </a:lnTo>
                  <a:lnTo>
                    <a:pt x="788626" y="951272"/>
                  </a:lnTo>
                  <a:cubicBezTo>
                    <a:pt x="788626" y="951272"/>
                    <a:pt x="538574" y="537426"/>
                    <a:pt x="564541" y="236079"/>
                  </a:cubicBezTo>
                  <a:cubicBezTo>
                    <a:pt x="588584" y="-44392"/>
                    <a:pt x="980204" y="-89044"/>
                    <a:pt x="1067722" y="178477"/>
                  </a:cubicBezTo>
                  <a:close/>
                </a:path>
              </a:pathLst>
            </a:custGeom>
            <a:solidFill>
              <a:srgbClr val="FFFFFF">
                <a:alpha val="20000"/>
              </a:srgbClr>
            </a:solidFill>
            <a:ln w="19217" cap="flat">
              <a:noFill/>
              <a:prstDash val="solid"/>
              <a:miter/>
            </a:ln>
          </p:spPr>
          <p:txBody>
            <a:bodyPr rtlCol="0" anchor="ctr"/>
            <a:lstStyle/>
            <a:p>
              <a:endParaRPr lang="zh-CN" altLang="en-US"/>
            </a:p>
          </p:txBody>
        </p:sp>
        <p:sp>
          <p:nvSpPr>
            <p:cNvPr id="289" name="任意多边形: 形状 288">
              <a:extLst>
                <a:ext uri="{FF2B5EF4-FFF2-40B4-BE49-F238E27FC236}">
                  <a16:creationId xmlns:a16="http://schemas.microsoft.com/office/drawing/2014/main" id="{691ADAD3-AAE6-4244-BC02-F3C181DF913E}"/>
                </a:ext>
              </a:extLst>
            </p:cNvPr>
            <p:cNvSpPr/>
            <p:nvPr/>
          </p:nvSpPr>
          <p:spPr>
            <a:xfrm>
              <a:off x="9475527" y="4601064"/>
              <a:ext cx="1065121" cy="1087777"/>
            </a:xfrm>
            <a:custGeom>
              <a:avLst/>
              <a:gdLst>
                <a:gd name="connsiteX0" fmla="*/ 364955 w 1249177"/>
                <a:gd name="connsiteY0" fmla="*/ 0 h 1275748"/>
                <a:gd name="connsiteX1" fmla="*/ 123943 w 1249177"/>
                <a:gd name="connsiteY1" fmla="*/ 297868 h 1275748"/>
                <a:gd name="connsiteX2" fmla="*/ 95091 w 1249177"/>
                <a:gd name="connsiteY2" fmla="*/ 960677 h 1275748"/>
                <a:gd name="connsiteX3" fmla="*/ 306673 w 1249177"/>
                <a:gd name="connsiteY3" fmla="*/ 1275749 h 1275748"/>
                <a:gd name="connsiteX4" fmla="*/ 441317 w 1249177"/>
                <a:gd name="connsiteY4" fmla="*/ 1198431 h 1275748"/>
                <a:gd name="connsiteX5" fmla="*/ 330717 w 1249177"/>
                <a:gd name="connsiteY5" fmla="*/ 876401 h 1275748"/>
                <a:gd name="connsiteX6" fmla="*/ 457666 w 1249177"/>
                <a:gd name="connsiteY6" fmla="*/ 497929 h 1275748"/>
                <a:gd name="connsiteX7" fmla="*/ 595195 w 1249177"/>
                <a:gd name="connsiteY7" fmla="*/ 405920 h 1275748"/>
                <a:gd name="connsiteX8" fmla="*/ 1249177 w 1249177"/>
                <a:gd name="connsiteY8" fmla="*/ 77318 h 127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77" h="1275748">
                  <a:moveTo>
                    <a:pt x="364955" y="0"/>
                  </a:moveTo>
                  <a:lnTo>
                    <a:pt x="123943" y="297868"/>
                  </a:lnTo>
                  <a:cubicBezTo>
                    <a:pt x="-29939" y="488286"/>
                    <a:pt x="-41657" y="757483"/>
                    <a:pt x="95091" y="960677"/>
                  </a:cubicBezTo>
                  <a:lnTo>
                    <a:pt x="306673" y="1275749"/>
                  </a:lnTo>
                  <a:lnTo>
                    <a:pt x="441317" y="1198431"/>
                  </a:lnTo>
                  <a:lnTo>
                    <a:pt x="330717" y="876401"/>
                  </a:lnTo>
                  <a:cubicBezTo>
                    <a:pt x="282496" y="735911"/>
                    <a:pt x="334653" y="580415"/>
                    <a:pt x="457666" y="497929"/>
                  </a:cubicBezTo>
                  <a:lnTo>
                    <a:pt x="595195" y="405920"/>
                  </a:lnTo>
                  <a:cubicBezTo>
                    <a:pt x="595195" y="405920"/>
                    <a:pt x="1037595" y="367261"/>
                    <a:pt x="1249177" y="77318"/>
                  </a:cubicBezTo>
                  <a:close/>
                </a:path>
              </a:pathLst>
            </a:custGeom>
            <a:solidFill>
              <a:srgbClr val="24285B"/>
            </a:solidFill>
            <a:ln w="19217" cap="flat">
              <a:noFill/>
              <a:prstDash val="solid"/>
              <a:miter/>
            </a:ln>
          </p:spPr>
          <p:txBody>
            <a:bodyPr rtlCol="0" anchor="ctr"/>
            <a:lstStyle/>
            <a:p>
              <a:endParaRPr lang="zh-CN" altLang="en-US"/>
            </a:p>
          </p:txBody>
        </p:sp>
        <p:sp>
          <p:nvSpPr>
            <p:cNvPr id="290" name="任意多边形: 形状 289">
              <a:extLst>
                <a:ext uri="{FF2B5EF4-FFF2-40B4-BE49-F238E27FC236}">
                  <a16:creationId xmlns:a16="http://schemas.microsoft.com/office/drawing/2014/main" id="{ABC002BB-5F81-4DC8-9018-6F9F52A492D3}"/>
                </a:ext>
              </a:extLst>
            </p:cNvPr>
            <p:cNvSpPr/>
            <p:nvPr/>
          </p:nvSpPr>
          <p:spPr>
            <a:xfrm>
              <a:off x="9911952" y="4667649"/>
              <a:ext cx="629189" cy="1200675"/>
            </a:xfrm>
            <a:custGeom>
              <a:avLst/>
              <a:gdLst>
                <a:gd name="connsiteX0" fmla="*/ 83932 w 737914"/>
                <a:gd name="connsiteY0" fmla="*/ 57215 h 1408155"/>
                <a:gd name="connsiteX1" fmla="*/ 12379 w 737914"/>
                <a:gd name="connsiteY1" fmla="*/ 501794 h 1408155"/>
                <a:gd name="connsiteX2" fmla="*/ 74122 w 737914"/>
                <a:gd name="connsiteY2" fmla="*/ 1027171 h 1408155"/>
                <a:gd name="connsiteX3" fmla="*/ 232809 w 737914"/>
                <a:gd name="connsiteY3" fmla="*/ 1408156 h 1408155"/>
                <a:gd name="connsiteX4" fmla="*/ 416694 w 737914"/>
                <a:gd name="connsiteY4" fmla="*/ 1339536 h 1408155"/>
                <a:gd name="connsiteX5" fmla="*/ 314365 w 737914"/>
                <a:gd name="connsiteY5" fmla="*/ 918732 h 1408155"/>
                <a:gd name="connsiteX6" fmla="*/ 341293 w 737914"/>
                <a:gd name="connsiteY6" fmla="*/ 657204 h 1408155"/>
                <a:gd name="connsiteX7" fmla="*/ 362452 w 737914"/>
                <a:gd name="connsiteY7" fmla="*/ 612746 h 1408155"/>
                <a:gd name="connsiteX8" fmla="*/ 642894 w 737914"/>
                <a:gd name="connsiteY8" fmla="*/ 206826 h 1408155"/>
                <a:gd name="connsiteX9" fmla="*/ 737914 w 737914"/>
                <a:gd name="connsiteY9" fmla="*/ 0 h 14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7914" h="1408155">
                  <a:moveTo>
                    <a:pt x="83932" y="57215"/>
                  </a:moveTo>
                  <a:lnTo>
                    <a:pt x="12379" y="501794"/>
                  </a:lnTo>
                  <a:cubicBezTo>
                    <a:pt x="-16302" y="679277"/>
                    <a:pt x="5089" y="861285"/>
                    <a:pt x="74122" y="1027171"/>
                  </a:cubicBezTo>
                  <a:lnTo>
                    <a:pt x="232809" y="1408156"/>
                  </a:lnTo>
                  <a:lnTo>
                    <a:pt x="416694" y="1339536"/>
                  </a:lnTo>
                  <a:lnTo>
                    <a:pt x="314365" y="918732"/>
                  </a:lnTo>
                  <a:cubicBezTo>
                    <a:pt x="293065" y="831044"/>
                    <a:pt x="302579" y="738652"/>
                    <a:pt x="341293" y="657204"/>
                  </a:cubicBezTo>
                  <a:lnTo>
                    <a:pt x="362452" y="612746"/>
                  </a:lnTo>
                  <a:cubicBezTo>
                    <a:pt x="435261" y="464139"/>
                    <a:pt x="529789" y="327318"/>
                    <a:pt x="642894" y="206826"/>
                  </a:cubicBezTo>
                  <a:cubicBezTo>
                    <a:pt x="696555" y="150408"/>
                    <a:pt x="729987" y="77636"/>
                    <a:pt x="737914" y="0"/>
                  </a:cubicBezTo>
                  <a:close/>
                </a:path>
              </a:pathLst>
            </a:custGeom>
            <a:solidFill>
              <a:srgbClr val="24285B"/>
            </a:solidFill>
            <a:ln w="19217" cap="flat">
              <a:noFill/>
              <a:prstDash val="solid"/>
              <a:miter/>
            </a:ln>
          </p:spPr>
          <p:txBody>
            <a:bodyPr rtlCol="0" anchor="ctr"/>
            <a:lstStyle/>
            <a:p>
              <a:endParaRPr lang="zh-CN" altLang="en-US"/>
            </a:p>
          </p:txBody>
        </p:sp>
        <p:sp>
          <p:nvSpPr>
            <p:cNvPr id="291" name="任意多边形: 形状 290">
              <a:extLst>
                <a:ext uri="{FF2B5EF4-FFF2-40B4-BE49-F238E27FC236}">
                  <a16:creationId xmlns:a16="http://schemas.microsoft.com/office/drawing/2014/main" id="{50A8FC17-9C4F-4435-815B-6658C5C85442}"/>
                </a:ext>
              </a:extLst>
            </p:cNvPr>
            <p:cNvSpPr/>
            <p:nvPr/>
          </p:nvSpPr>
          <p:spPr>
            <a:xfrm>
              <a:off x="9746987" y="2512568"/>
              <a:ext cx="329849" cy="336614"/>
            </a:xfrm>
            <a:custGeom>
              <a:avLst/>
              <a:gdLst>
                <a:gd name="connsiteX0" fmla="*/ 128334 w 386848"/>
                <a:gd name="connsiteY0" fmla="*/ 222631 h 394782"/>
                <a:gd name="connsiteX1" fmla="*/ 265093 w 386848"/>
                <a:gd name="connsiteY1" fmla="*/ 212193 h 394782"/>
                <a:gd name="connsiteX2" fmla="*/ 265093 w 386848"/>
                <a:gd name="connsiteY2" fmla="*/ 347500 h 394782"/>
                <a:gd name="connsiteX3" fmla="*/ 386848 w 386848"/>
                <a:gd name="connsiteY3" fmla="*/ 387899 h 394782"/>
                <a:gd name="connsiteX4" fmla="*/ 384349 w 386848"/>
                <a:gd name="connsiteY4" fmla="*/ 196343 h 394782"/>
                <a:gd name="connsiteX5" fmla="*/ 307410 w 386848"/>
                <a:gd name="connsiteY5" fmla="*/ 61036 h 394782"/>
                <a:gd name="connsiteX6" fmla="*/ 243743 w 386848"/>
                <a:gd name="connsiteY6" fmla="*/ 29723 h 394782"/>
                <a:gd name="connsiteX7" fmla="*/ 59281 w 386848"/>
                <a:gd name="connsiteY7" fmla="*/ 7107 h 394782"/>
                <a:gd name="connsiteX8" fmla="*/ 9222 w 386848"/>
                <a:gd name="connsiteY8" fmla="*/ 14498 h 394782"/>
                <a:gd name="connsiteX9" fmla="*/ 2538 w 386848"/>
                <a:gd name="connsiteY9" fmla="*/ 30689 h 394782"/>
                <a:gd name="connsiteX10" fmla="*/ 82747 w 386848"/>
                <a:gd name="connsiteY10" fmla="*/ 212580 h 394782"/>
                <a:gd name="connsiteX11" fmla="*/ 128334 w 386848"/>
                <a:gd name="connsiteY11" fmla="*/ 222631 h 39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848" h="394782">
                  <a:moveTo>
                    <a:pt x="128334" y="222631"/>
                  </a:moveTo>
                  <a:cubicBezTo>
                    <a:pt x="174167" y="224414"/>
                    <a:pt x="220053" y="220912"/>
                    <a:pt x="265093" y="212193"/>
                  </a:cubicBezTo>
                  <a:cubicBezTo>
                    <a:pt x="238424" y="253314"/>
                    <a:pt x="238424" y="306379"/>
                    <a:pt x="265093" y="347500"/>
                  </a:cubicBezTo>
                  <a:cubicBezTo>
                    <a:pt x="290824" y="388517"/>
                    <a:pt x="341873" y="405455"/>
                    <a:pt x="386848" y="387899"/>
                  </a:cubicBezTo>
                  <a:lnTo>
                    <a:pt x="384349" y="196343"/>
                  </a:lnTo>
                  <a:cubicBezTo>
                    <a:pt x="385385" y="140462"/>
                    <a:pt x="355843" y="88511"/>
                    <a:pt x="307410" y="61036"/>
                  </a:cubicBezTo>
                  <a:cubicBezTo>
                    <a:pt x="286870" y="49253"/>
                    <a:pt x="265605" y="38794"/>
                    <a:pt x="243743" y="29723"/>
                  </a:cubicBezTo>
                  <a:cubicBezTo>
                    <a:pt x="188924" y="7687"/>
                    <a:pt x="109099" y="44413"/>
                    <a:pt x="59281" y="7107"/>
                  </a:cubicBezTo>
                  <a:cubicBezTo>
                    <a:pt x="43427" y="-4743"/>
                    <a:pt x="21014" y="-1434"/>
                    <a:pt x="9222" y="14498"/>
                  </a:cubicBezTo>
                  <a:cubicBezTo>
                    <a:pt x="5699" y="19258"/>
                    <a:pt x="3403" y="24821"/>
                    <a:pt x="2538" y="30689"/>
                  </a:cubicBezTo>
                  <a:cubicBezTo>
                    <a:pt x="-6117" y="88678"/>
                    <a:pt x="4270" y="180686"/>
                    <a:pt x="82747" y="212580"/>
                  </a:cubicBezTo>
                  <a:cubicBezTo>
                    <a:pt x="97271" y="218487"/>
                    <a:pt x="112683" y="221885"/>
                    <a:pt x="128334" y="222631"/>
                  </a:cubicBezTo>
                  <a:close/>
                </a:path>
              </a:pathLst>
            </a:custGeom>
            <a:solidFill>
              <a:srgbClr val="24285B"/>
            </a:solidFill>
            <a:ln w="19217" cap="flat">
              <a:noFill/>
              <a:prstDash val="solid"/>
              <a:miter/>
            </a:ln>
          </p:spPr>
          <p:txBody>
            <a:bodyPr rtlCol="0" anchor="ctr"/>
            <a:lstStyle/>
            <a:p>
              <a:endParaRPr lang="zh-CN" altLang="en-US"/>
            </a:p>
          </p:txBody>
        </p:sp>
        <p:sp>
          <p:nvSpPr>
            <p:cNvPr id="292" name="任意多边形: 形状 291">
              <a:extLst>
                <a:ext uri="{FF2B5EF4-FFF2-40B4-BE49-F238E27FC236}">
                  <a16:creationId xmlns:a16="http://schemas.microsoft.com/office/drawing/2014/main" id="{77300095-8310-4245-B53A-BEC3D62E13C6}"/>
                </a:ext>
              </a:extLst>
            </p:cNvPr>
            <p:cNvSpPr/>
            <p:nvPr/>
          </p:nvSpPr>
          <p:spPr>
            <a:xfrm>
              <a:off x="9959408" y="2760478"/>
              <a:ext cx="63160" cy="81352"/>
            </a:xfrm>
            <a:custGeom>
              <a:avLst/>
              <a:gdLst>
                <a:gd name="connsiteX0" fmla="*/ 0 w 74074"/>
                <a:gd name="connsiteY0" fmla="*/ 53272 h 95410"/>
                <a:gd name="connsiteX1" fmla="*/ 44048 w 74074"/>
                <a:gd name="connsiteY1" fmla="*/ 309 h 95410"/>
                <a:gd name="connsiteX2" fmla="*/ 27506 w 74074"/>
                <a:gd name="connsiteY2" fmla="*/ 95410 h 95410"/>
              </a:gdLst>
              <a:ahLst/>
              <a:cxnLst>
                <a:cxn ang="0">
                  <a:pos x="connsiteX0" y="connsiteY0"/>
                </a:cxn>
                <a:cxn ang="0">
                  <a:pos x="connsiteX1" y="connsiteY1"/>
                </a:cxn>
                <a:cxn ang="0">
                  <a:pos x="connsiteX2" y="connsiteY2"/>
                </a:cxn>
              </a:cxnLst>
              <a:rect l="l" t="t" r="r" b="b"/>
              <a:pathLst>
                <a:path w="74074" h="95410">
                  <a:moveTo>
                    <a:pt x="0" y="53272"/>
                  </a:moveTo>
                  <a:cubicBezTo>
                    <a:pt x="0" y="53272"/>
                    <a:pt x="1155" y="-4717"/>
                    <a:pt x="44048" y="309"/>
                  </a:cubicBezTo>
                  <a:cubicBezTo>
                    <a:pt x="86942" y="5334"/>
                    <a:pt x="85979" y="87678"/>
                    <a:pt x="27506" y="95410"/>
                  </a:cubicBezTo>
                  <a:close/>
                </a:path>
              </a:pathLst>
            </a:custGeom>
            <a:solidFill>
              <a:srgbClr val="F4A28C"/>
            </a:solidFill>
            <a:ln w="19217" cap="flat">
              <a:noFill/>
              <a:prstDash val="solid"/>
              <a:miter/>
            </a:ln>
          </p:spPr>
          <p:txBody>
            <a:bodyPr rtlCol="0" anchor="ctr"/>
            <a:lstStyle/>
            <a:p>
              <a:endParaRPr lang="zh-CN" altLang="en-US"/>
            </a:p>
          </p:txBody>
        </p:sp>
        <p:sp>
          <p:nvSpPr>
            <p:cNvPr id="293" name="任意多边形: 形状 292">
              <a:extLst>
                <a:ext uri="{FF2B5EF4-FFF2-40B4-BE49-F238E27FC236}">
                  <a16:creationId xmlns:a16="http://schemas.microsoft.com/office/drawing/2014/main" id="{4AE7D556-21D8-453C-A6E4-141DA52570B2}"/>
                </a:ext>
              </a:extLst>
            </p:cNvPr>
            <p:cNvSpPr/>
            <p:nvPr/>
          </p:nvSpPr>
          <p:spPr>
            <a:xfrm>
              <a:off x="9271071" y="4018210"/>
              <a:ext cx="602233" cy="342883"/>
            </a:xfrm>
            <a:custGeom>
              <a:avLst/>
              <a:gdLst>
                <a:gd name="connsiteX0" fmla="*/ 593585 w 706300"/>
                <a:gd name="connsiteY0" fmla="*/ 4719 h 402134"/>
                <a:gd name="connsiteX1" fmla="*/ 396429 w 706300"/>
                <a:gd name="connsiteY1" fmla="*/ 169020 h 402134"/>
                <a:gd name="connsiteX2" fmla="*/ 0 w 706300"/>
                <a:gd name="connsiteY2" fmla="*/ 184677 h 402134"/>
                <a:gd name="connsiteX3" fmla="*/ 0 w 706300"/>
                <a:gd name="connsiteY3" fmla="*/ 311865 h 402134"/>
                <a:gd name="connsiteX4" fmla="*/ 706301 w 706300"/>
                <a:gd name="connsiteY4" fmla="*/ 402134 h 402134"/>
                <a:gd name="connsiteX5" fmla="*/ 706301 w 706300"/>
                <a:gd name="connsiteY5" fmla="*/ 98854 h 4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300" h="402134">
                  <a:moveTo>
                    <a:pt x="593585" y="4719"/>
                  </a:moveTo>
                  <a:cubicBezTo>
                    <a:pt x="593585" y="4719"/>
                    <a:pt x="413163" y="-43605"/>
                    <a:pt x="396429" y="169020"/>
                  </a:cubicBezTo>
                  <a:cubicBezTo>
                    <a:pt x="389696" y="253104"/>
                    <a:pt x="186577" y="264508"/>
                    <a:pt x="0" y="184677"/>
                  </a:cubicBezTo>
                  <a:lnTo>
                    <a:pt x="0" y="311865"/>
                  </a:lnTo>
                  <a:lnTo>
                    <a:pt x="706301" y="402134"/>
                  </a:lnTo>
                  <a:lnTo>
                    <a:pt x="706301" y="98854"/>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294" name="任意多边形: 形状 293">
              <a:extLst>
                <a:ext uri="{FF2B5EF4-FFF2-40B4-BE49-F238E27FC236}">
                  <a16:creationId xmlns:a16="http://schemas.microsoft.com/office/drawing/2014/main" id="{221BD153-6E90-41F7-A3CA-9369D3B67FB5}"/>
                </a:ext>
              </a:extLst>
            </p:cNvPr>
            <p:cNvSpPr/>
            <p:nvPr/>
          </p:nvSpPr>
          <p:spPr>
            <a:xfrm>
              <a:off x="9737507" y="3975928"/>
              <a:ext cx="213209" cy="168599"/>
            </a:xfrm>
            <a:custGeom>
              <a:avLst/>
              <a:gdLst>
                <a:gd name="connsiteX0" fmla="*/ 250052 w 250052"/>
                <a:gd name="connsiteY0" fmla="*/ 66292 h 197733"/>
                <a:gd name="connsiteX1" fmla="*/ 54819 w 250052"/>
                <a:gd name="connsiteY1" fmla="*/ 959 h 197733"/>
                <a:gd name="connsiteX2" fmla="*/ 945 w 250052"/>
                <a:gd name="connsiteY2" fmla="*/ 36542 h 197733"/>
                <a:gd name="connsiteX3" fmla="*/ 1 w 250052"/>
                <a:gd name="connsiteY3" fmla="*/ 45803 h 197733"/>
                <a:gd name="connsiteX4" fmla="*/ 0 w 250052"/>
                <a:gd name="connsiteY4" fmla="*/ 100506 h 197733"/>
                <a:gd name="connsiteX5" fmla="*/ 45710 w 250052"/>
                <a:gd name="connsiteY5" fmla="*/ 146192 h 197733"/>
                <a:gd name="connsiteX6" fmla="*/ 48087 w 250052"/>
                <a:gd name="connsiteY6" fmla="*/ 146123 h 197733"/>
                <a:gd name="connsiteX7" fmla="*/ 250052 w 250052"/>
                <a:gd name="connsiteY7" fmla="*/ 197733 h 19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052" h="197733">
                  <a:moveTo>
                    <a:pt x="250052" y="66292"/>
                  </a:moveTo>
                  <a:cubicBezTo>
                    <a:pt x="187452" y="37650"/>
                    <a:pt x="122009" y="15750"/>
                    <a:pt x="54819" y="959"/>
                  </a:cubicBezTo>
                  <a:cubicBezTo>
                    <a:pt x="30164" y="-4166"/>
                    <a:pt x="6044" y="11766"/>
                    <a:pt x="945" y="36542"/>
                  </a:cubicBezTo>
                  <a:cubicBezTo>
                    <a:pt x="318" y="39589"/>
                    <a:pt x="2" y="42692"/>
                    <a:pt x="1" y="45803"/>
                  </a:cubicBezTo>
                  <a:lnTo>
                    <a:pt x="0" y="100506"/>
                  </a:lnTo>
                  <a:cubicBezTo>
                    <a:pt x="68" y="125806"/>
                    <a:pt x="20533" y="146261"/>
                    <a:pt x="45710" y="146192"/>
                  </a:cubicBezTo>
                  <a:cubicBezTo>
                    <a:pt x="46503" y="146190"/>
                    <a:pt x="47296" y="146167"/>
                    <a:pt x="48087" y="146123"/>
                  </a:cubicBezTo>
                  <a:cubicBezTo>
                    <a:pt x="119235" y="140412"/>
                    <a:pt x="190261" y="158562"/>
                    <a:pt x="250052" y="197733"/>
                  </a:cubicBezTo>
                  <a:close/>
                </a:path>
              </a:pathLst>
            </a:custGeom>
            <a:solidFill>
              <a:srgbClr val="F4A28C"/>
            </a:solidFill>
            <a:ln w="19217" cap="flat">
              <a:noFill/>
              <a:prstDash val="solid"/>
              <a:miter/>
            </a:ln>
          </p:spPr>
          <p:txBody>
            <a:bodyPr rtlCol="0" anchor="ctr"/>
            <a:lstStyle/>
            <a:p>
              <a:endParaRPr lang="zh-CN" altLang="en-US"/>
            </a:p>
          </p:txBody>
        </p:sp>
        <p:sp>
          <p:nvSpPr>
            <p:cNvPr id="295" name="任意多边形: 形状 294">
              <a:extLst>
                <a:ext uri="{FF2B5EF4-FFF2-40B4-BE49-F238E27FC236}">
                  <a16:creationId xmlns:a16="http://schemas.microsoft.com/office/drawing/2014/main" id="{A6EADC1E-6EBA-460F-9A04-26E97E086550}"/>
                </a:ext>
              </a:extLst>
            </p:cNvPr>
            <p:cNvSpPr/>
            <p:nvPr/>
          </p:nvSpPr>
          <p:spPr>
            <a:xfrm>
              <a:off x="9713959" y="5633958"/>
              <a:ext cx="171153" cy="223668"/>
            </a:xfrm>
            <a:custGeom>
              <a:avLst/>
              <a:gdLst>
                <a:gd name="connsiteX0" fmla="*/ 55892 w 200729"/>
                <a:gd name="connsiteY0" fmla="*/ 48131 h 262318"/>
                <a:gd name="connsiteX1" fmla="*/ 27617 w 200729"/>
                <a:gd name="connsiteY1" fmla="*/ 170487 h 262318"/>
                <a:gd name="connsiteX2" fmla="*/ 61086 w 200729"/>
                <a:gd name="connsiteY2" fmla="*/ 257663 h 262318"/>
                <a:gd name="connsiteX3" fmla="*/ 200730 w 200729"/>
                <a:gd name="connsiteY3" fmla="*/ 77318 h 262318"/>
                <a:gd name="connsiteX4" fmla="*/ 138794 w 200729"/>
                <a:gd name="connsiteY4" fmla="*/ 0 h 262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29" h="262318">
                  <a:moveTo>
                    <a:pt x="55892" y="48131"/>
                  </a:moveTo>
                  <a:cubicBezTo>
                    <a:pt x="55892" y="48131"/>
                    <a:pt x="78781" y="125449"/>
                    <a:pt x="27617" y="170487"/>
                  </a:cubicBezTo>
                  <a:cubicBezTo>
                    <a:pt x="-23547" y="215524"/>
                    <a:pt x="1458" y="280278"/>
                    <a:pt x="61086" y="257663"/>
                  </a:cubicBezTo>
                  <a:cubicBezTo>
                    <a:pt x="120714" y="235047"/>
                    <a:pt x="200730" y="77318"/>
                    <a:pt x="200730" y="77318"/>
                  </a:cubicBezTo>
                  <a:lnTo>
                    <a:pt x="138794" y="0"/>
                  </a:lnTo>
                  <a:close/>
                </a:path>
              </a:pathLst>
            </a:custGeom>
            <a:solidFill>
              <a:srgbClr val="68E1FD"/>
            </a:solidFill>
            <a:ln w="19217" cap="flat">
              <a:noFill/>
              <a:prstDash val="solid"/>
              <a:miter/>
            </a:ln>
          </p:spPr>
          <p:txBody>
            <a:bodyPr rtlCol="0" anchor="ctr"/>
            <a:lstStyle/>
            <a:p>
              <a:endParaRPr lang="zh-CN" altLang="en-US"/>
            </a:p>
          </p:txBody>
        </p:sp>
        <p:sp>
          <p:nvSpPr>
            <p:cNvPr id="296" name="任意多边形: 形状 295">
              <a:extLst>
                <a:ext uri="{FF2B5EF4-FFF2-40B4-BE49-F238E27FC236}">
                  <a16:creationId xmlns:a16="http://schemas.microsoft.com/office/drawing/2014/main" id="{87182CD3-BBC4-42F2-804F-5C6B91635689}"/>
                </a:ext>
              </a:extLst>
            </p:cNvPr>
            <p:cNvSpPr/>
            <p:nvPr/>
          </p:nvSpPr>
          <p:spPr>
            <a:xfrm>
              <a:off x="9783083" y="2777223"/>
              <a:ext cx="64964" cy="90483"/>
            </a:xfrm>
            <a:custGeom>
              <a:avLst/>
              <a:gdLst>
                <a:gd name="connsiteX0" fmla="*/ 45800 w 76190"/>
                <a:gd name="connsiteY0" fmla="*/ 0 h 106119"/>
                <a:gd name="connsiteX1" fmla="*/ 4638 w 76190"/>
                <a:gd name="connsiteY1" fmla="*/ 57989 h 106119"/>
                <a:gd name="connsiteX2" fmla="*/ 9465 w 76190"/>
                <a:gd name="connsiteY2" fmla="*/ 90984 h 106119"/>
                <a:gd name="connsiteX3" fmla="*/ 19449 w 76190"/>
                <a:gd name="connsiteY3" fmla="*/ 95295 h 106119"/>
                <a:gd name="connsiteX4" fmla="*/ 76191 w 76190"/>
                <a:gd name="connsiteY4" fmla="*/ 106119 h 10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 h="106119">
                  <a:moveTo>
                    <a:pt x="45800" y="0"/>
                  </a:moveTo>
                  <a:lnTo>
                    <a:pt x="4638" y="57989"/>
                  </a:lnTo>
                  <a:cubicBezTo>
                    <a:pt x="-3096" y="68439"/>
                    <a:pt x="-935" y="83212"/>
                    <a:pt x="9465" y="90984"/>
                  </a:cubicBezTo>
                  <a:cubicBezTo>
                    <a:pt x="12411" y="93186"/>
                    <a:pt x="15831" y="94663"/>
                    <a:pt x="19449" y="95295"/>
                  </a:cubicBezTo>
                  <a:lnTo>
                    <a:pt x="76191" y="106119"/>
                  </a:lnTo>
                  <a:close/>
                </a:path>
              </a:pathLst>
            </a:custGeom>
            <a:solidFill>
              <a:srgbClr val="F4A28C"/>
            </a:solidFill>
            <a:ln w="19217" cap="flat">
              <a:noFill/>
              <a:prstDash val="solid"/>
              <a:miter/>
            </a:ln>
          </p:spPr>
          <p:txBody>
            <a:bodyPr rtlCol="0" anchor="ctr"/>
            <a:lstStyle/>
            <a:p>
              <a:endParaRPr lang="zh-CN" altLang="en-US"/>
            </a:p>
          </p:txBody>
        </p:sp>
        <p:sp>
          <p:nvSpPr>
            <p:cNvPr id="297" name="任意多边形: 形状 296">
              <a:extLst>
                <a:ext uri="{FF2B5EF4-FFF2-40B4-BE49-F238E27FC236}">
                  <a16:creationId xmlns:a16="http://schemas.microsoft.com/office/drawing/2014/main" id="{C1FE6B22-6045-4E74-857A-4E7C1CE60442}"/>
                </a:ext>
              </a:extLst>
            </p:cNvPr>
            <p:cNvSpPr/>
            <p:nvPr/>
          </p:nvSpPr>
          <p:spPr>
            <a:xfrm>
              <a:off x="9961704" y="2873969"/>
              <a:ext cx="68559" cy="145696"/>
            </a:xfrm>
            <a:custGeom>
              <a:avLst/>
              <a:gdLst>
                <a:gd name="connsiteX0" fmla="*/ 0 w 80406"/>
                <a:gd name="connsiteY0" fmla="*/ 69973 h 170873"/>
                <a:gd name="connsiteX1" fmla="*/ 67514 w 80406"/>
                <a:gd name="connsiteY1" fmla="*/ 0 h 170873"/>
                <a:gd name="connsiteX2" fmla="*/ 12502 w 80406"/>
                <a:gd name="connsiteY2" fmla="*/ 170873 h 170873"/>
              </a:gdLst>
              <a:ahLst/>
              <a:cxnLst>
                <a:cxn ang="0">
                  <a:pos x="connsiteX0" y="connsiteY0"/>
                </a:cxn>
                <a:cxn ang="0">
                  <a:pos x="connsiteX1" y="connsiteY1"/>
                </a:cxn>
                <a:cxn ang="0">
                  <a:pos x="connsiteX2" y="connsiteY2"/>
                </a:cxn>
              </a:cxnLst>
              <a:rect l="l" t="t" r="r" b="b"/>
              <a:pathLst>
                <a:path w="80406" h="170873">
                  <a:moveTo>
                    <a:pt x="0" y="69973"/>
                  </a:moveTo>
                  <a:cubicBezTo>
                    <a:pt x="28360" y="53178"/>
                    <a:pt x="51685" y="29004"/>
                    <a:pt x="67514" y="0"/>
                  </a:cubicBezTo>
                  <a:cubicBezTo>
                    <a:pt x="67514" y="0"/>
                    <a:pt x="120217" y="92975"/>
                    <a:pt x="12502" y="170873"/>
                  </a:cubicBezTo>
                  <a:close/>
                </a:path>
              </a:pathLst>
            </a:custGeom>
            <a:solidFill>
              <a:srgbClr val="CE8172">
                <a:alpha val="31000"/>
              </a:srgbClr>
            </a:solidFill>
            <a:ln w="19217" cap="flat">
              <a:noFill/>
              <a:prstDash val="solid"/>
              <a:miter/>
            </a:ln>
          </p:spPr>
          <p:txBody>
            <a:bodyPr rtlCol="0" anchor="ctr"/>
            <a:lstStyle/>
            <a:p>
              <a:endParaRPr lang="zh-CN" altLang="en-US"/>
            </a:p>
          </p:txBody>
        </p:sp>
        <p:sp>
          <p:nvSpPr>
            <p:cNvPr id="298" name="任意多边形: 形状 297">
              <a:extLst>
                <a:ext uri="{FF2B5EF4-FFF2-40B4-BE49-F238E27FC236}">
                  <a16:creationId xmlns:a16="http://schemas.microsoft.com/office/drawing/2014/main" id="{D48DAD59-5603-4BEC-8992-2D5D53966225}"/>
                </a:ext>
              </a:extLst>
            </p:cNvPr>
            <p:cNvSpPr/>
            <p:nvPr/>
          </p:nvSpPr>
          <p:spPr>
            <a:xfrm>
              <a:off x="9342742" y="3681562"/>
              <a:ext cx="245354" cy="231400"/>
            </a:xfrm>
            <a:custGeom>
              <a:avLst/>
              <a:gdLst>
                <a:gd name="connsiteX0" fmla="*/ 0 w 287752"/>
                <a:gd name="connsiteY0" fmla="*/ 0 h 271386"/>
                <a:gd name="connsiteX1" fmla="*/ 0 w 287752"/>
                <a:gd name="connsiteY1" fmla="*/ 232728 h 271386"/>
                <a:gd name="connsiteX2" fmla="*/ 287752 w 287752"/>
                <a:gd name="connsiteY2" fmla="*/ 271387 h 271386"/>
                <a:gd name="connsiteX3" fmla="*/ 287752 w 287752"/>
                <a:gd name="connsiteY3" fmla="*/ 40592 h 271386"/>
                <a:gd name="connsiteX4" fmla="*/ 0 w 287752"/>
                <a:gd name="connsiteY4" fmla="*/ 0 h 27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52" h="271386">
                  <a:moveTo>
                    <a:pt x="0" y="0"/>
                  </a:moveTo>
                  <a:lnTo>
                    <a:pt x="0" y="232728"/>
                  </a:lnTo>
                  <a:lnTo>
                    <a:pt x="287752" y="271387"/>
                  </a:lnTo>
                  <a:lnTo>
                    <a:pt x="287752" y="40592"/>
                  </a:lnTo>
                  <a:lnTo>
                    <a:pt x="0"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299" name="任意多边形: 形状 298">
              <a:extLst>
                <a:ext uri="{FF2B5EF4-FFF2-40B4-BE49-F238E27FC236}">
                  <a16:creationId xmlns:a16="http://schemas.microsoft.com/office/drawing/2014/main" id="{378D1A50-EFC7-4287-9D7A-E4F06D60FFE6}"/>
                </a:ext>
              </a:extLst>
            </p:cNvPr>
            <p:cNvSpPr/>
            <p:nvPr/>
          </p:nvSpPr>
          <p:spPr>
            <a:xfrm>
              <a:off x="9158235" y="4026354"/>
              <a:ext cx="113492" cy="196788"/>
            </a:xfrm>
            <a:custGeom>
              <a:avLst/>
              <a:gdLst>
                <a:gd name="connsiteX0" fmla="*/ 44048 w 133104"/>
                <a:gd name="connsiteY0" fmla="*/ 0 h 230794"/>
                <a:gd name="connsiteX1" fmla="*/ 0 w 133104"/>
                <a:gd name="connsiteY1" fmla="*/ 200447 h 230794"/>
                <a:gd name="connsiteX2" fmla="*/ 133105 w 133104"/>
                <a:gd name="connsiteY2" fmla="*/ 230795 h 230794"/>
                <a:gd name="connsiteX3" fmla="*/ 133105 w 133104"/>
                <a:gd name="connsiteY3" fmla="*/ 10631 h 230794"/>
                <a:gd name="connsiteX4" fmla="*/ 44048 w 133104"/>
                <a:gd name="connsiteY4" fmla="*/ 0 h 23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104" h="230794">
                  <a:moveTo>
                    <a:pt x="44048" y="0"/>
                  </a:moveTo>
                  <a:lnTo>
                    <a:pt x="0" y="200447"/>
                  </a:lnTo>
                  <a:lnTo>
                    <a:pt x="133105" y="230795"/>
                  </a:lnTo>
                  <a:lnTo>
                    <a:pt x="133105" y="10631"/>
                  </a:lnTo>
                  <a:lnTo>
                    <a:pt x="44048" y="0"/>
                  </a:lnTo>
                  <a:close/>
                </a:path>
              </a:pathLst>
            </a:custGeom>
            <a:solidFill>
              <a:srgbClr val="000000">
                <a:alpha val="8000"/>
              </a:srgbClr>
            </a:solidFill>
            <a:ln w="19217" cap="flat">
              <a:noFill/>
              <a:prstDash val="solid"/>
              <a:miter/>
            </a:ln>
          </p:spPr>
          <p:txBody>
            <a:bodyPr rtlCol="0" anchor="ctr"/>
            <a:lstStyle/>
            <a:p>
              <a:endParaRPr lang="zh-CN" altLang="en-US"/>
            </a:p>
          </p:txBody>
        </p:sp>
        <p:sp>
          <p:nvSpPr>
            <p:cNvPr id="300" name="任意多边形: 形状 299">
              <a:extLst>
                <a:ext uri="{FF2B5EF4-FFF2-40B4-BE49-F238E27FC236}">
                  <a16:creationId xmlns:a16="http://schemas.microsoft.com/office/drawing/2014/main" id="{2C73BF24-EF84-40F2-8595-421777BADC84}"/>
                </a:ext>
              </a:extLst>
            </p:cNvPr>
            <p:cNvSpPr/>
            <p:nvPr/>
          </p:nvSpPr>
          <p:spPr>
            <a:xfrm>
              <a:off x="8532455" y="3876157"/>
              <a:ext cx="240363" cy="227166"/>
            </a:xfrm>
            <a:custGeom>
              <a:avLst/>
              <a:gdLst>
                <a:gd name="connsiteX0" fmla="*/ 281898 w 281898"/>
                <a:gd name="connsiteY0" fmla="*/ 117004 h 266421"/>
                <a:gd name="connsiteX1" fmla="*/ 43195 w 281898"/>
                <a:gd name="connsiteY1" fmla="*/ 1027 h 266421"/>
                <a:gd name="connsiteX2" fmla="*/ 1053 w 281898"/>
                <a:gd name="connsiteY2" fmla="*/ 26613 h 266421"/>
                <a:gd name="connsiteX3" fmla="*/ 686 w 281898"/>
                <a:gd name="connsiteY3" fmla="*/ 28282 h 266421"/>
                <a:gd name="connsiteX4" fmla="*/ 686 w 281898"/>
                <a:gd name="connsiteY4" fmla="*/ 28282 h 266421"/>
                <a:gd name="connsiteX5" fmla="*/ 19921 w 281898"/>
                <a:gd name="connsiteY5" fmla="*/ 66941 h 266421"/>
                <a:gd name="connsiteX6" fmla="*/ 100130 w 281898"/>
                <a:gd name="connsiteY6" fmla="*/ 105600 h 266421"/>
                <a:gd name="connsiteX7" fmla="*/ 116864 w 281898"/>
                <a:gd name="connsiteY7" fmla="*/ 145419 h 266421"/>
                <a:gd name="connsiteX8" fmla="*/ 105515 w 281898"/>
                <a:gd name="connsiteY8" fmla="*/ 177892 h 266421"/>
                <a:gd name="connsiteX9" fmla="*/ 138921 w 281898"/>
                <a:gd name="connsiteY9" fmla="*/ 247287 h 266421"/>
                <a:gd name="connsiteX10" fmla="*/ 148024 w 281898"/>
                <a:gd name="connsiteY10" fmla="*/ 249605 h 266421"/>
                <a:gd name="connsiteX11" fmla="*/ 248045 w 281898"/>
                <a:gd name="connsiteY11" fmla="*/ 266421 h 26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898" h="266421">
                  <a:moveTo>
                    <a:pt x="281898" y="117004"/>
                  </a:moveTo>
                  <a:cubicBezTo>
                    <a:pt x="281898" y="117004"/>
                    <a:pt x="159373" y="31181"/>
                    <a:pt x="43195" y="1027"/>
                  </a:cubicBezTo>
                  <a:cubicBezTo>
                    <a:pt x="24527" y="-3602"/>
                    <a:pt x="5659" y="7853"/>
                    <a:pt x="1053" y="26613"/>
                  </a:cubicBezTo>
                  <a:cubicBezTo>
                    <a:pt x="917" y="27166"/>
                    <a:pt x="795" y="27723"/>
                    <a:pt x="686" y="28282"/>
                  </a:cubicBezTo>
                  <a:lnTo>
                    <a:pt x="686" y="28282"/>
                  </a:lnTo>
                  <a:cubicBezTo>
                    <a:pt x="-2465" y="44073"/>
                    <a:pt x="5459" y="59998"/>
                    <a:pt x="19921" y="66941"/>
                  </a:cubicBezTo>
                  <a:lnTo>
                    <a:pt x="100130" y="105600"/>
                  </a:lnTo>
                  <a:cubicBezTo>
                    <a:pt x="114965" y="112673"/>
                    <a:pt x="122163" y="129801"/>
                    <a:pt x="116864" y="145419"/>
                  </a:cubicBezTo>
                  <a:lnTo>
                    <a:pt x="105515" y="177892"/>
                  </a:lnTo>
                  <a:cubicBezTo>
                    <a:pt x="95671" y="206325"/>
                    <a:pt x="110627" y="237394"/>
                    <a:pt x="138921" y="247287"/>
                  </a:cubicBezTo>
                  <a:cubicBezTo>
                    <a:pt x="141883" y="248322"/>
                    <a:pt x="144929" y="249098"/>
                    <a:pt x="148024" y="249605"/>
                  </a:cubicBezTo>
                  <a:lnTo>
                    <a:pt x="248045" y="266421"/>
                  </a:lnTo>
                  <a:close/>
                </a:path>
              </a:pathLst>
            </a:custGeom>
            <a:solidFill>
              <a:srgbClr val="F4A28C"/>
            </a:solidFill>
            <a:ln w="19217" cap="flat">
              <a:noFill/>
              <a:prstDash val="solid"/>
              <a:miter/>
            </a:ln>
          </p:spPr>
          <p:txBody>
            <a:bodyPr rtlCol="0" anchor="ctr"/>
            <a:lstStyle/>
            <a:p>
              <a:endParaRPr lang="zh-CN" altLang="en-US"/>
            </a:p>
          </p:txBody>
        </p:sp>
        <p:sp>
          <p:nvSpPr>
            <p:cNvPr id="301" name="任意多边形: 形状 300">
              <a:extLst>
                <a:ext uri="{FF2B5EF4-FFF2-40B4-BE49-F238E27FC236}">
                  <a16:creationId xmlns:a16="http://schemas.microsoft.com/office/drawing/2014/main" id="{5545E942-BE10-4613-8606-8F5832A80328}"/>
                </a:ext>
              </a:extLst>
            </p:cNvPr>
            <p:cNvSpPr/>
            <p:nvPr/>
          </p:nvSpPr>
          <p:spPr>
            <a:xfrm>
              <a:off x="9730618" y="3045212"/>
              <a:ext cx="436914" cy="188680"/>
            </a:xfrm>
            <a:custGeom>
              <a:avLst/>
              <a:gdLst>
                <a:gd name="connsiteX0" fmla="*/ 0 w 512414"/>
                <a:gd name="connsiteY0" fmla="*/ 211465 h 221284"/>
                <a:gd name="connsiteX1" fmla="*/ 512414 w 512414"/>
                <a:gd name="connsiteY1" fmla="*/ 0 h 221284"/>
                <a:gd name="connsiteX2" fmla="*/ 294869 w 512414"/>
                <a:gd name="connsiteY2" fmla="*/ 61081 h 221284"/>
                <a:gd name="connsiteX3" fmla="*/ 0 w 512414"/>
                <a:gd name="connsiteY3" fmla="*/ 211465 h 221284"/>
              </a:gdLst>
              <a:ahLst/>
              <a:cxnLst>
                <a:cxn ang="0">
                  <a:pos x="connsiteX0" y="connsiteY0"/>
                </a:cxn>
                <a:cxn ang="0">
                  <a:pos x="connsiteX1" y="connsiteY1"/>
                </a:cxn>
                <a:cxn ang="0">
                  <a:pos x="connsiteX2" y="connsiteY2"/>
                </a:cxn>
                <a:cxn ang="0">
                  <a:pos x="connsiteX3" y="connsiteY3"/>
                </a:cxn>
              </a:cxnLst>
              <a:rect l="l" t="t" r="r" b="b"/>
              <a:pathLst>
                <a:path w="512414" h="221284">
                  <a:moveTo>
                    <a:pt x="0" y="211465"/>
                  </a:moveTo>
                  <a:cubicBezTo>
                    <a:pt x="0" y="211465"/>
                    <a:pt x="415279" y="290523"/>
                    <a:pt x="512414" y="0"/>
                  </a:cubicBezTo>
                  <a:lnTo>
                    <a:pt x="294869" y="61081"/>
                  </a:lnTo>
                  <a:cubicBezTo>
                    <a:pt x="187763" y="91412"/>
                    <a:pt x="87594" y="142498"/>
                    <a:pt x="0" y="211465"/>
                  </a:cubicBezTo>
                  <a:close/>
                </a:path>
              </a:pathLst>
            </a:custGeom>
            <a:solidFill>
              <a:srgbClr val="000000">
                <a:alpha val="8000"/>
              </a:srgbClr>
            </a:solidFill>
            <a:ln w="19217" cap="flat">
              <a:noFill/>
              <a:prstDash val="solid"/>
              <a:miter/>
            </a:ln>
          </p:spPr>
          <p:txBody>
            <a:bodyPr rtlCol="0" anchor="ctr"/>
            <a:lstStyle/>
            <a:p>
              <a:endParaRPr lang="zh-CN" altLang="en-US"/>
            </a:p>
          </p:txBody>
        </p:sp>
      </p:grpSp>
      <p:grpSp>
        <p:nvGrpSpPr>
          <p:cNvPr id="113" name="组合 112">
            <a:extLst>
              <a:ext uri="{FF2B5EF4-FFF2-40B4-BE49-F238E27FC236}">
                <a16:creationId xmlns:a16="http://schemas.microsoft.com/office/drawing/2014/main" id="{CB2E90AC-7F5E-407D-B346-680414FA11BB}"/>
              </a:ext>
            </a:extLst>
          </p:cNvPr>
          <p:cNvGrpSpPr/>
          <p:nvPr/>
        </p:nvGrpSpPr>
        <p:grpSpPr>
          <a:xfrm>
            <a:off x="799670" y="2530853"/>
            <a:ext cx="2502973" cy="3876209"/>
            <a:chOff x="807329" y="2530854"/>
            <a:chExt cx="2313014" cy="3582030"/>
          </a:xfrm>
        </p:grpSpPr>
        <p:sp>
          <p:nvSpPr>
            <p:cNvPr id="23" name="任意多边形: 形状 22">
              <a:extLst>
                <a:ext uri="{FF2B5EF4-FFF2-40B4-BE49-F238E27FC236}">
                  <a16:creationId xmlns:a16="http://schemas.microsoft.com/office/drawing/2014/main" id="{37412875-3E0E-4646-B3B6-B099E818C4F3}"/>
                </a:ext>
              </a:extLst>
            </p:cNvPr>
            <p:cNvSpPr/>
            <p:nvPr/>
          </p:nvSpPr>
          <p:spPr>
            <a:xfrm>
              <a:off x="807329" y="5654559"/>
              <a:ext cx="2219754" cy="458325"/>
            </a:xfrm>
            <a:custGeom>
              <a:avLst/>
              <a:gdLst>
                <a:gd name="connsiteX0" fmla="*/ 5103872 w 5103872"/>
                <a:gd name="connsiteY0" fmla="*/ 229163 h 458325"/>
                <a:gd name="connsiteX1" fmla="*/ 2551936 w 5103872"/>
                <a:gd name="connsiteY1" fmla="*/ 458326 h 458325"/>
                <a:gd name="connsiteX2" fmla="*/ 0 w 5103872"/>
                <a:gd name="connsiteY2" fmla="*/ 229163 h 458325"/>
                <a:gd name="connsiteX3" fmla="*/ 2551936 w 5103872"/>
                <a:gd name="connsiteY3" fmla="*/ 0 h 458325"/>
                <a:gd name="connsiteX4" fmla="*/ 5103872 w 5103872"/>
                <a:gd name="connsiteY4" fmla="*/ 229163 h 45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872" h="458325">
                  <a:moveTo>
                    <a:pt x="5103872" y="229163"/>
                  </a:moveTo>
                  <a:cubicBezTo>
                    <a:pt x="5103872" y="355726"/>
                    <a:pt x="3961331" y="458326"/>
                    <a:pt x="2551936" y="458326"/>
                  </a:cubicBezTo>
                  <a:cubicBezTo>
                    <a:pt x="1142540" y="458326"/>
                    <a:pt x="0" y="355726"/>
                    <a:pt x="0" y="229163"/>
                  </a:cubicBezTo>
                  <a:cubicBezTo>
                    <a:pt x="0" y="102599"/>
                    <a:pt x="1142540" y="0"/>
                    <a:pt x="2551936" y="0"/>
                  </a:cubicBezTo>
                  <a:cubicBezTo>
                    <a:pt x="3961331" y="0"/>
                    <a:pt x="5103872" y="102599"/>
                    <a:pt x="5103872" y="229163"/>
                  </a:cubicBezTo>
                  <a:close/>
                </a:path>
              </a:pathLst>
            </a:custGeom>
            <a:solidFill>
              <a:srgbClr val="E6E6E6">
                <a:alpha val="45000"/>
              </a:srgbClr>
            </a:solidFill>
            <a:ln w="17240"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60227626-6EFD-4415-9EAA-5CC307F51ECA}"/>
                </a:ext>
              </a:extLst>
            </p:cNvPr>
            <p:cNvSpPr/>
            <p:nvPr/>
          </p:nvSpPr>
          <p:spPr>
            <a:xfrm>
              <a:off x="1506336" y="2530854"/>
              <a:ext cx="356300" cy="310305"/>
            </a:xfrm>
            <a:custGeom>
              <a:avLst/>
              <a:gdLst>
                <a:gd name="connsiteX0" fmla="*/ 356301 w 356300"/>
                <a:gd name="connsiteY0" fmla="*/ 40328 h 310305"/>
                <a:gd name="connsiteX1" fmla="*/ 181085 w 356300"/>
                <a:gd name="connsiteY1" fmla="*/ 23154 h 310305"/>
                <a:gd name="connsiteX2" fmla="*/ 0 w 356300"/>
                <a:gd name="connsiteY2" fmla="*/ 270012 h 310305"/>
                <a:gd name="connsiteX3" fmla="*/ 303995 w 356300"/>
                <a:gd name="connsiteY3" fmla="*/ 160374 h 310305"/>
              </a:gdLst>
              <a:ahLst/>
              <a:cxnLst>
                <a:cxn ang="0">
                  <a:pos x="connsiteX0" y="connsiteY0"/>
                </a:cxn>
                <a:cxn ang="0">
                  <a:pos x="connsiteX1" y="connsiteY1"/>
                </a:cxn>
                <a:cxn ang="0">
                  <a:pos x="connsiteX2" y="connsiteY2"/>
                </a:cxn>
                <a:cxn ang="0">
                  <a:pos x="connsiteX3" y="connsiteY3"/>
                </a:cxn>
              </a:cxnLst>
              <a:rect l="l" t="t" r="r" b="b"/>
              <a:pathLst>
                <a:path w="356300" h="310305">
                  <a:moveTo>
                    <a:pt x="356301" y="40328"/>
                  </a:moveTo>
                  <a:cubicBezTo>
                    <a:pt x="356301" y="40328"/>
                    <a:pt x="254451" y="-37563"/>
                    <a:pt x="181085" y="23154"/>
                  </a:cubicBezTo>
                  <a:cubicBezTo>
                    <a:pt x="107719" y="83871"/>
                    <a:pt x="169519" y="316330"/>
                    <a:pt x="0" y="270012"/>
                  </a:cubicBezTo>
                  <a:cubicBezTo>
                    <a:pt x="0" y="270012"/>
                    <a:pt x="188163" y="412957"/>
                    <a:pt x="303995" y="160374"/>
                  </a:cubicBezTo>
                  <a:close/>
                </a:path>
              </a:pathLst>
            </a:custGeom>
            <a:solidFill>
              <a:srgbClr val="24285B"/>
            </a:solidFill>
            <a:ln w="17240"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E1980F59-FCE3-43CD-9939-D38B62201EA3}"/>
                </a:ext>
              </a:extLst>
            </p:cNvPr>
            <p:cNvSpPr/>
            <p:nvPr/>
          </p:nvSpPr>
          <p:spPr>
            <a:xfrm>
              <a:off x="1743758" y="2555653"/>
              <a:ext cx="125783" cy="180506"/>
            </a:xfrm>
            <a:custGeom>
              <a:avLst/>
              <a:gdLst>
                <a:gd name="connsiteX0" fmla="*/ 48274 w 125783"/>
                <a:gd name="connsiteY0" fmla="*/ 180506 h 180506"/>
                <a:gd name="connsiteX1" fmla="*/ 4945 w 125783"/>
                <a:gd name="connsiteY1" fmla="*/ 81971 h 180506"/>
                <a:gd name="connsiteX2" fmla="*/ 125783 w 125783"/>
                <a:gd name="connsiteY2" fmla="*/ 12581 h 180506"/>
              </a:gdLst>
              <a:ahLst/>
              <a:cxnLst>
                <a:cxn ang="0">
                  <a:pos x="connsiteX0" y="connsiteY0"/>
                </a:cxn>
                <a:cxn ang="0">
                  <a:pos x="connsiteX1" y="connsiteY1"/>
                </a:cxn>
                <a:cxn ang="0">
                  <a:pos x="connsiteX2" y="connsiteY2"/>
                </a:cxn>
              </a:cxnLst>
              <a:rect l="l" t="t" r="r" b="b"/>
              <a:pathLst>
                <a:path w="125783" h="180506">
                  <a:moveTo>
                    <a:pt x="48274" y="180506"/>
                  </a:moveTo>
                  <a:cubicBezTo>
                    <a:pt x="48274" y="180506"/>
                    <a:pt x="-18360" y="174087"/>
                    <a:pt x="4945" y="81971"/>
                  </a:cubicBezTo>
                  <a:cubicBezTo>
                    <a:pt x="28249" y="-10145"/>
                    <a:pt x="103342" y="-10145"/>
                    <a:pt x="125783" y="12581"/>
                  </a:cubicBezTo>
                  <a:close/>
                </a:path>
              </a:pathLst>
            </a:custGeom>
            <a:solidFill>
              <a:srgbClr val="68E1FD"/>
            </a:solidFill>
            <a:ln w="17240"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2A70844C-DB6D-409A-B3AE-281CCC389B47}"/>
                </a:ext>
              </a:extLst>
            </p:cNvPr>
            <p:cNvSpPr/>
            <p:nvPr/>
          </p:nvSpPr>
          <p:spPr>
            <a:xfrm>
              <a:off x="1838752" y="2602028"/>
              <a:ext cx="149353" cy="229101"/>
            </a:xfrm>
            <a:custGeom>
              <a:avLst/>
              <a:gdLst>
                <a:gd name="connsiteX0" fmla="*/ 149039 w 149353"/>
                <a:gd name="connsiteY0" fmla="*/ 74975 h 229101"/>
                <a:gd name="connsiteX1" fmla="*/ 123835 w 149353"/>
                <a:gd name="connsiteY1" fmla="*/ 204562 h 229101"/>
                <a:gd name="connsiteX2" fmla="*/ 72047 w 149353"/>
                <a:gd name="connsiteY2" fmla="*/ 226073 h 229101"/>
                <a:gd name="connsiteX3" fmla="*/ 13700 w 149353"/>
                <a:gd name="connsiteY3" fmla="*/ 150438 h 229101"/>
                <a:gd name="connsiteX4" fmla="*/ 235 w 149353"/>
                <a:gd name="connsiteY4" fmla="*/ 78271 h 229101"/>
                <a:gd name="connsiteX5" fmla="*/ 42183 w 149353"/>
                <a:gd name="connsiteY5" fmla="*/ 7319 h 229101"/>
                <a:gd name="connsiteX6" fmla="*/ 149039 w 149353"/>
                <a:gd name="connsiteY6" fmla="*/ 74975 h 22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353" h="229101">
                  <a:moveTo>
                    <a:pt x="149039" y="74975"/>
                  </a:moveTo>
                  <a:cubicBezTo>
                    <a:pt x="146485" y="119115"/>
                    <a:pt x="138007" y="162705"/>
                    <a:pt x="123835" y="204562"/>
                  </a:cubicBezTo>
                  <a:cubicBezTo>
                    <a:pt x="115412" y="224840"/>
                    <a:pt x="92259" y="234457"/>
                    <a:pt x="72047" y="226073"/>
                  </a:cubicBezTo>
                  <a:cubicBezTo>
                    <a:pt x="39483" y="214595"/>
                    <a:pt x="16645" y="184990"/>
                    <a:pt x="13700" y="150438"/>
                  </a:cubicBezTo>
                  <a:lnTo>
                    <a:pt x="235" y="78271"/>
                  </a:lnTo>
                  <a:cubicBezTo>
                    <a:pt x="-2209" y="48065"/>
                    <a:pt x="14616" y="19607"/>
                    <a:pt x="42183" y="7319"/>
                  </a:cubicBezTo>
                  <a:cubicBezTo>
                    <a:pt x="90518" y="-18008"/>
                    <a:pt x="154390" y="26749"/>
                    <a:pt x="149039" y="74975"/>
                  </a:cubicBezTo>
                  <a:close/>
                </a:path>
              </a:pathLst>
            </a:custGeom>
            <a:solidFill>
              <a:srgbClr val="F4A28C"/>
            </a:solidFill>
            <a:ln w="17240"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61C3AEEB-65A8-424E-B0D5-E6802F1F3467}"/>
                </a:ext>
              </a:extLst>
            </p:cNvPr>
            <p:cNvSpPr/>
            <p:nvPr/>
          </p:nvSpPr>
          <p:spPr>
            <a:xfrm>
              <a:off x="1784264" y="2721414"/>
              <a:ext cx="142761" cy="269409"/>
            </a:xfrm>
            <a:custGeom>
              <a:avLst/>
              <a:gdLst>
                <a:gd name="connsiteX0" fmla="*/ 39877 w 142761"/>
                <a:gd name="connsiteY0" fmla="*/ 0 h 269409"/>
                <a:gd name="connsiteX1" fmla="*/ 0 w 142761"/>
                <a:gd name="connsiteY1" fmla="*/ 257439 h 269409"/>
                <a:gd name="connsiteX2" fmla="*/ 142762 w 142761"/>
                <a:gd name="connsiteY2" fmla="*/ 269409 h 269409"/>
                <a:gd name="connsiteX3" fmla="*/ 115142 w 142761"/>
                <a:gd name="connsiteY3" fmla="*/ 82228 h 269409"/>
                <a:gd name="connsiteX4" fmla="*/ 39877 w 142761"/>
                <a:gd name="connsiteY4" fmla="*/ 0 h 26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1" h="269409">
                  <a:moveTo>
                    <a:pt x="39877" y="0"/>
                  </a:moveTo>
                  <a:lnTo>
                    <a:pt x="0" y="257439"/>
                  </a:lnTo>
                  <a:lnTo>
                    <a:pt x="142762" y="269409"/>
                  </a:lnTo>
                  <a:lnTo>
                    <a:pt x="115142" y="82228"/>
                  </a:lnTo>
                  <a:lnTo>
                    <a:pt x="39877" y="0"/>
                  </a:lnTo>
                  <a:close/>
                </a:path>
              </a:pathLst>
            </a:custGeom>
            <a:solidFill>
              <a:srgbClr val="F4A28C"/>
            </a:solidFill>
            <a:ln w="17240"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ADB2150D-5D59-416C-8E2B-C99B19C588C3}"/>
                </a:ext>
              </a:extLst>
            </p:cNvPr>
            <p:cNvSpPr/>
            <p:nvPr/>
          </p:nvSpPr>
          <p:spPr>
            <a:xfrm>
              <a:off x="1958099" y="2726965"/>
              <a:ext cx="43059" cy="53257"/>
            </a:xfrm>
            <a:custGeom>
              <a:avLst/>
              <a:gdLst>
                <a:gd name="connsiteX0" fmla="*/ 24340 w 43059"/>
                <a:gd name="connsiteY0" fmla="*/ 0 h 53257"/>
                <a:gd name="connsiteX1" fmla="*/ 41603 w 43059"/>
                <a:gd name="connsiteY1" fmla="*/ 33481 h 53257"/>
                <a:gd name="connsiteX2" fmla="*/ 36333 w 43059"/>
                <a:gd name="connsiteY2" fmla="*/ 50589 h 53257"/>
                <a:gd name="connsiteX3" fmla="*/ 30900 w 43059"/>
                <a:gd name="connsiteY3" fmla="*/ 52043 h 53257"/>
                <a:gd name="connsiteX4" fmla="*/ 0 w 43059"/>
                <a:gd name="connsiteY4" fmla="*/ 53257 h 53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59" h="53257">
                  <a:moveTo>
                    <a:pt x="24340" y="0"/>
                  </a:moveTo>
                  <a:lnTo>
                    <a:pt x="41603" y="33481"/>
                  </a:lnTo>
                  <a:cubicBezTo>
                    <a:pt x="44849" y="39668"/>
                    <a:pt x="42489" y="47327"/>
                    <a:pt x="36333" y="50589"/>
                  </a:cubicBezTo>
                  <a:cubicBezTo>
                    <a:pt x="34654" y="51479"/>
                    <a:pt x="32797" y="51976"/>
                    <a:pt x="30900" y="52043"/>
                  </a:cubicBezTo>
                  <a:lnTo>
                    <a:pt x="0" y="53257"/>
                  </a:lnTo>
                  <a:close/>
                </a:path>
              </a:pathLst>
            </a:custGeom>
            <a:solidFill>
              <a:srgbClr val="F4A28C"/>
            </a:solidFill>
            <a:ln w="17240"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1D7B9C9C-8301-423E-9269-1BAA48136F79}"/>
                </a:ext>
              </a:extLst>
            </p:cNvPr>
            <p:cNvSpPr/>
            <p:nvPr/>
          </p:nvSpPr>
          <p:spPr>
            <a:xfrm>
              <a:off x="1854368" y="2782651"/>
              <a:ext cx="53841" cy="79972"/>
            </a:xfrm>
            <a:custGeom>
              <a:avLst/>
              <a:gdLst>
                <a:gd name="connsiteX0" fmla="*/ 45901 w 53841"/>
                <a:gd name="connsiteY0" fmla="*/ 26195 h 79972"/>
                <a:gd name="connsiteX1" fmla="*/ 1190 w 53841"/>
                <a:gd name="connsiteY1" fmla="*/ 0 h 79972"/>
                <a:gd name="connsiteX2" fmla="*/ 53841 w 53841"/>
                <a:gd name="connsiteY2" fmla="*/ 79973 h 79972"/>
              </a:gdLst>
              <a:ahLst/>
              <a:cxnLst>
                <a:cxn ang="0">
                  <a:pos x="connsiteX0" y="connsiteY0"/>
                </a:cxn>
                <a:cxn ang="0">
                  <a:pos x="connsiteX1" y="connsiteY1"/>
                </a:cxn>
                <a:cxn ang="0">
                  <a:pos x="connsiteX2" y="connsiteY2"/>
                </a:cxn>
              </a:cxnLst>
              <a:rect l="l" t="t" r="r" b="b"/>
              <a:pathLst>
                <a:path w="53841" h="79972">
                  <a:moveTo>
                    <a:pt x="45901" y="26195"/>
                  </a:moveTo>
                  <a:cubicBezTo>
                    <a:pt x="28915" y="21685"/>
                    <a:pt x="13464" y="12632"/>
                    <a:pt x="1190" y="0"/>
                  </a:cubicBezTo>
                  <a:cubicBezTo>
                    <a:pt x="1190" y="0"/>
                    <a:pt x="-12620" y="55339"/>
                    <a:pt x="53841" y="79973"/>
                  </a:cubicBezTo>
                  <a:close/>
                </a:path>
              </a:pathLst>
            </a:custGeom>
            <a:solidFill>
              <a:srgbClr val="CE8172">
                <a:alpha val="31000"/>
              </a:srgbClr>
            </a:solidFill>
            <a:ln w="17240"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855B2C68-7244-48E6-B295-4196088BA9E6}"/>
                </a:ext>
              </a:extLst>
            </p:cNvPr>
            <p:cNvSpPr/>
            <p:nvPr/>
          </p:nvSpPr>
          <p:spPr>
            <a:xfrm>
              <a:off x="1791249" y="2691216"/>
              <a:ext cx="38820" cy="52055"/>
            </a:xfrm>
            <a:custGeom>
              <a:avLst/>
              <a:gdLst>
                <a:gd name="connsiteX0" fmla="*/ 38588 w 38820"/>
                <a:gd name="connsiteY0" fmla="*/ 31239 h 52055"/>
                <a:gd name="connsiteX1" fmla="*/ 19254 w 38820"/>
                <a:gd name="connsiteY1" fmla="*/ 13 h 52055"/>
                <a:gd name="connsiteX2" fmla="*/ 20808 w 38820"/>
                <a:gd name="connsiteY2" fmla="*/ 52056 h 52055"/>
              </a:gdLst>
              <a:ahLst/>
              <a:cxnLst>
                <a:cxn ang="0">
                  <a:pos x="connsiteX0" y="connsiteY0"/>
                </a:cxn>
                <a:cxn ang="0">
                  <a:pos x="connsiteX1" y="connsiteY1"/>
                </a:cxn>
                <a:cxn ang="0">
                  <a:pos x="connsiteX2" y="connsiteY2"/>
                </a:cxn>
              </a:cxnLst>
              <a:rect l="l" t="t" r="r" b="b"/>
              <a:pathLst>
                <a:path w="38820" h="52055">
                  <a:moveTo>
                    <a:pt x="38588" y="31239"/>
                  </a:moveTo>
                  <a:cubicBezTo>
                    <a:pt x="38588" y="31239"/>
                    <a:pt x="42386" y="880"/>
                    <a:pt x="19254" y="13"/>
                  </a:cubicBezTo>
                  <a:cubicBezTo>
                    <a:pt x="-3878" y="-855"/>
                    <a:pt x="-9402" y="42861"/>
                    <a:pt x="20808" y="52056"/>
                  </a:cubicBezTo>
                  <a:close/>
                </a:path>
              </a:pathLst>
            </a:custGeom>
            <a:solidFill>
              <a:srgbClr val="F4A28C"/>
            </a:solidFill>
            <a:ln w="17240"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03D6E5F0-C61D-4452-9D19-CCC57F76B6DE}"/>
                </a:ext>
              </a:extLst>
            </p:cNvPr>
            <p:cNvSpPr/>
            <p:nvPr/>
          </p:nvSpPr>
          <p:spPr>
            <a:xfrm>
              <a:off x="1784284" y="2542065"/>
              <a:ext cx="238459" cy="227575"/>
            </a:xfrm>
            <a:custGeom>
              <a:avLst/>
              <a:gdLst>
                <a:gd name="connsiteX0" fmla="*/ 187625 w 238459"/>
                <a:gd name="connsiteY0" fmla="*/ 128867 h 227575"/>
                <a:gd name="connsiteX1" fmla="*/ 112015 w 238459"/>
                <a:gd name="connsiteY1" fmla="*/ 123489 h 227575"/>
                <a:gd name="connsiteX2" fmla="*/ 18796 w 238459"/>
                <a:gd name="connsiteY2" fmla="*/ 227575 h 227575"/>
                <a:gd name="connsiteX3" fmla="*/ 46244 w 238459"/>
                <a:gd name="connsiteY3" fmla="*/ 46119 h 227575"/>
                <a:gd name="connsiteX4" fmla="*/ 221977 w 238459"/>
                <a:gd name="connsiteY4" fmla="*/ 28771 h 227575"/>
                <a:gd name="connsiteX5" fmla="*/ 220239 w 238459"/>
                <a:gd name="connsiteY5" fmla="*/ 112902 h 227575"/>
                <a:gd name="connsiteX6" fmla="*/ 187625 w 238459"/>
                <a:gd name="connsiteY6" fmla="*/ 128867 h 22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459" h="227575">
                  <a:moveTo>
                    <a:pt x="187625" y="128867"/>
                  </a:moveTo>
                  <a:cubicBezTo>
                    <a:pt x="162300" y="131366"/>
                    <a:pt x="136737" y="129547"/>
                    <a:pt x="112015" y="123489"/>
                  </a:cubicBezTo>
                  <a:cubicBezTo>
                    <a:pt x="112014" y="123489"/>
                    <a:pt x="89918" y="210228"/>
                    <a:pt x="18796" y="227575"/>
                  </a:cubicBezTo>
                  <a:cubicBezTo>
                    <a:pt x="18796" y="227575"/>
                    <a:pt x="-38171" y="91570"/>
                    <a:pt x="46244" y="46119"/>
                  </a:cubicBezTo>
                  <a:cubicBezTo>
                    <a:pt x="116848" y="8127"/>
                    <a:pt x="169672" y="-26395"/>
                    <a:pt x="221977" y="28771"/>
                  </a:cubicBezTo>
                  <a:cubicBezTo>
                    <a:pt x="244616" y="52486"/>
                    <a:pt x="243837" y="90153"/>
                    <a:pt x="220239" y="112902"/>
                  </a:cubicBezTo>
                  <a:cubicBezTo>
                    <a:pt x="211297" y="121522"/>
                    <a:pt x="199891" y="127106"/>
                    <a:pt x="187625" y="128867"/>
                  </a:cubicBezTo>
                  <a:close/>
                </a:path>
              </a:pathLst>
            </a:custGeom>
            <a:solidFill>
              <a:srgbClr val="24285B"/>
            </a:solidFill>
            <a:ln w="17240"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01B277C7-1159-402B-B54F-CEFE8CF9FD46}"/>
                </a:ext>
              </a:extLst>
            </p:cNvPr>
            <p:cNvSpPr/>
            <p:nvPr/>
          </p:nvSpPr>
          <p:spPr>
            <a:xfrm>
              <a:off x="1973608" y="3092436"/>
              <a:ext cx="1146735" cy="1225350"/>
            </a:xfrm>
            <a:custGeom>
              <a:avLst/>
              <a:gdLst>
                <a:gd name="connsiteX0" fmla="*/ 166957 w 1146735"/>
                <a:gd name="connsiteY0" fmla="*/ 656827 h 1225350"/>
                <a:gd name="connsiteX1" fmla="*/ 567277 w 1146735"/>
                <a:gd name="connsiteY1" fmla="*/ 1224964 h 1225350"/>
                <a:gd name="connsiteX2" fmla="*/ 1121753 w 1146735"/>
                <a:gd name="connsiteY2" fmla="*/ 500525 h 1225350"/>
                <a:gd name="connsiteX3" fmla="*/ 1116229 w 1146735"/>
                <a:gd name="connsiteY3" fmla="*/ 376662 h 1225350"/>
                <a:gd name="connsiteX4" fmla="*/ 1116229 w 1146735"/>
                <a:gd name="connsiteY4" fmla="*/ 255229 h 1225350"/>
                <a:gd name="connsiteX5" fmla="*/ 1037511 w 1146735"/>
                <a:gd name="connsiteY5" fmla="*/ 457329 h 1225350"/>
                <a:gd name="connsiteX6" fmla="*/ 662567 w 1146735"/>
                <a:gd name="connsiteY6" fmla="*/ 883214 h 1225350"/>
                <a:gd name="connsiteX7" fmla="*/ 190952 w 1146735"/>
                <a:gd name="connsiteY7" fmla="*/ 51914 h 1225350"/>
                <a:gd name="connsiteX8" fmla="*/ 166957 w 1146735"/>
                <a:gd name="connsiteY8" fmla="*/ 656827 h 12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735" h="1225350">
                  <a:moveTo>
                    <a:pt x="166957" y="656827"/>
                  </a:moveTo>
                  <a:cubicBezTo>
                    <a:pt x="166957" y="656827"/>
                    <a:pt x="196131" y="1205187"/>
                    <a:pt x="567277" y="1224964"/>
                  </a:cubicBezTo>
                  <a:cubicBezTo>
                    <a:pt x="938424" y="1244740"/>
                    <a:pt x="1121753" y="500525"/>
                    <a:pt x="1121753" y="500525"/>
                  </a:cubicBezTo>
                  <a:cubicBezTo>
                    <a:pt x="1121753" y="500525"/>
                    <a:pt x="1181482" y="423328"/>
                    <a:pt x="1116229" y="376662"/>
                  </a:cubicBezTo>
                  <a:cubicBezTo>
                    <a:pt x="1116229" y="376662"/>
                    <a:pt x="1154897" y="259219"/>
                    <a:pt x="1116229" y="255229"/>
                  </a:cubicBezTo>
                  <a:cubicBezTo>
                    <a:pt x="1077561" y="251239"/>
                    <a:pt x="1037511" y="457329"/>
                    <a:pt x="1037511" y="457329"/>
                  </a:cubicBezTo>
                  <a:cubicBezTo>
                    <a:pt x="1037511" y="457329"/>
                    <a:pt x="840027" y="845743"/>
                    <a:pt x="662567" y="883214"/>
                  </a:cubicBezTo>
                  <a:cubicBezTo>
                    <a:pt x="485107" y="920686"/>
                    <a:pt x="606118" y="322538"/>
                    <a:pt x="190952" y="51914"/>
                  </a:cubicBezTo>
                  <a:cubicBezTo>
                    <a:pt x="-224215" y="-218710"/>
                    <a:pt x="166957" y="656827"/>
                    <a:pt x="166957" y="656827"/>
                  </a:cubicBezTo>
                  <a:close/>
                </a:path>
              </a:pathLst>
            </a:custGeom>
            <a:solidFill>
              <a:srgbClr val="F4A28C"/>
            </a:solidFill>
            <a:ln w="17240"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E300E000-69F8-41E1-8AE4-312A3FB98BF3}"/>
                </a:ext>
              </a:extLst>
            </p:cNvPr>
            <p:cNvSpPr/>
            <p:nvPr/>
          </p:nvSpPr>
          <p:spPr>
            <a:xfrm>
              <a:off x="1843106" y="2679968"/>
              <a:ext cx="51293" cy="63650"/>
            </a:xfrm>
            <a:custGeom>
              <a:avLst/>
              <a:gdLst>
                <a:gd name="connsiteX0" fmla="*/ 51294 w 51293"/>
                <a:gd name="connsiteY0" fmla="*/ 32078 h 63650"/>
                <a:gd name="connsiteX1" fmla="*/ 21775 w 51293"/>
                <a:gd name="connsiteY1" fmla="*/ 158 h 63650"/>
                <a:gd name="connsiteX2" fmla="*/ 25227 w 51293"/>
                <a:gd name="connsiteY2" fmla="*/ 63651 h 63650"/>
              </a:gdLst>
              <a:ahLst/>
              <a:cxnLst>
                <a:cxn ang="0">
                  <a:pos x="connsiteX0" y="connsiteY0"/>
                </a:cxn>
                <a:cxn ang="0">
                  <a:pos x="connsiteX1" y="connsiteY1"/>
                </a:cxn>
                <a:cxn ang="0">
                  <a:pos x="connsiteX2" y="connsiteY2"/>
                </a:cxn>
              </a:cxnLst>
              <a:rect l="l" t="t" r="r" b="b"/>
              <a:pathLst>
                <a:path w="51293" h="63650">
                  <a:moveTo>
                    <a:pt x="51294" y="32078"/>
                  </a:moveTo>
                  <a:cubicBezTo>
                    <a:pt x="51294" y="32078"/>
                    <a:pt x="50258" y="-2618"/>
                    <a:pt x="21775" y="158"/>
                  </a:cubicBezTo>
                  <a:cubicBezTo>
                    <a:pt x="-6709" y="2934"/>
                    <a:pt x="-8953" y="45089"/>
                    <a:pt x="25227" y="63651"/>
                  </a:cubicBezTo>
                  <a:close/>
                </a:path>
              </a:pathLst>
            </a:custGeom>
            <a:solidFill>
              <a:srgbClr val="F4A28C"/>
            </a:solidFill>
            <a:ln w="17240"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8B7C6D14-9BD1-460A-B9A6-F327B640C543}"/>
                </a:ext>
              </a:extLst>
            </p:cNvPr>
            <p:cNvSpPr/>
            <p:nvPr/>
          </p:nvSpPr>
          <p:spPr>
            <a:xfrm>
              <a:off x="1279375" y="2979027"/>
              <a:ext cx="1137953" cy="1393365"/>
            </a:xfrm>
            <a:custGeom>
              <a:avLst/>
              <a:gdLst>
                <a:gd name="connsiteX0" fmla="*/ 504889 w 1137953"/>
                <a:gd name="connsiteY0" fmla="*/ 0 h 1393365"/>
                <a:gd name="connsiteX1" fmla="*/ 647651 w 1137953"/>
                <a:gd name="connsiteY1" fmla="*/ 11970 h 1393365"/>
                <a:gd name="connsiteX2" fmla="*/ 1016553 w 1137953"/>
                <a:gd name="connsiteY2" fmla="*/ 888895 h 1393365"/>
                <a:gd name="connsiteX3" fmla="*/ 955098 w 1137953"/>
                <a:gd name="connsiteY3" fmla="*/ 1045024 h 1393365"/>
                <a:gd name="connsiteX4" fmla="*/ 929550 w 1137953"/>
                <a:gd name="connsiteY4" fmla="*/ 1367170 h 1393365"/>
                <a:gd name="connsiteX5" fmla="*/ 352805 w 1137953"/>
                <a:gd name="connsiteY5" fmla="*/ 1393366 h 1393365"/>
                <a:gd name="connsiteX6" fmla="*/ 504889 w 1137953"/>
                <a:gd name="connsiteY6" fmla="*/ 0 h 1393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7953" h="1393365">
                  <a:moveTo>
                    <a:pt x="504889" y="0"/>
                  </a:moveTo>
                  <a:lnTo>
                    <a:pt x="647651" y="11970"/>
                  </a:lnTo>
                  <a:cubicBezTo>
                    <a:pt x="647651" y="11970"/>
                    <a:pt x="1432065" y="346954"/>
                    <a:pt x="1016553" y="888895"/>
                  </a:cubicBezTo>
                  <a:cubicBezTo>
                    <a:pt x="981395" y="933825"/>
                    <a:pt x="960038" y="988083"/>
                    <a:pt x="955098" y="1045024"/>
                  </a:cubicBezTo>
                  <a:lnTo>
                    <a:pt x="929550" y="1367170"/>
                  </a:lnTo>
                  <a:lnTo>
                    <a:pt x="352805" y="1393366"/>
                  </a:lnTo>
                  <a:cubicBezTo>
                    <a:pt x="352805" y="1393366"/>
                    <a:pt x="-534322" y="234367"/>
                    <a:pt x="504889" y="0"/>
                  </a:cubicBezTo>
                  <a:close/>
                </a:path>
              </a:pathLst>
            </a:custGeom>
            <a:solidFill>
              <a:srgbClr val="68E1FD"/>
            </a:solidFill>
            <a:ln w="17240"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F05A2789-3B3D-46C0-9575-8C73A187AC87}"/>
                </a:ext>
              </a:extLst>
            </p:cNvPr>
            <p:cNvSpPr/>
            <p:nvPr/>
          </p:nvSpPr>
          <p:spPr>
            <a:xfrm>
              <a:off x="2037852" y="4791338"/>
              <a:ext cx="295363" cy="969214"/>
            </a:xfrm>
            <a:custGeom>
              <a:avLst/>
              <a:gdLst>
                <a:gd name="connsiteX0" fmla="*/ 235290 w 295363"/>
                <a:gd name="connsiteY0" fmla="*/ 0 h 969214"/>
                <a:gd name="connsiteX1" fmla="*/ 295364 w 295363"/>
                <a:gd name="connsiteY1" fmla="*/ 948397 h 969214"/>
                <a:gd name="connsiteX2" fmla="*/ 235117 w 295363"/>
                <a:gd name="connsiteY2" fmla="*/ 969215 h 969214"/>
                <a:gd name="connsiteX3" fmla="*/ 0 w 295363"/>
                <a:gd name="connsiteY3" fmla="*/ 80840 h 969214"/>
                <a:gd name="connsiteX4" fmla="*/ 235290 w 295363"/>
                <a:gd name="connsiteY4" fmla="*/ 0 h 969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63" h="969214">
                  <a:moveTo>
                    <a:pt x="235290" y="0"/>
                  </a:moveTo>
                  <a:lnTo>
                    <a:pt x="295364" y="948397"/>
                  </a:lnTo>
                  <a:lnTo>
                    <a:pt x="235117" y="969215"/>
                  </a:lnTo>
                  <a:lnTo>
                    <a:pt x="0" y="80840"/>
                  </a:lnTo>
                  <a:lnTo>
                    <a:pt x="235290" y="0"/>
                  </a:lnTo>
                  <a:close/>
                </a:path>
              </a:pathLst>
            </a:custGeom>
            <a:solidFill>
              <a:srgbClr val="F4A28C"/>
            </a:solidFill>
            <a:ln w="17240"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03FB716A-5938-4E92-9885-5FC7166DEDA0}"/>
                </a:ext>
              </a:extLst>
            </p:cNvPr>
            <p:cNvSpPr/>
            <p:nvPr/>
          </p:nvSpPr>
          <p:spPr>
            <a:xfrm>
              <a:off x="1224437" y="3275151"/>
              <a:ext cx="1005376" cy="950479"/>
            </a:xfrm>
            <a:custGeom>
              <a:avLst/>
              <a:gdLst>
                <a:gd name="connsiteX0" fmla="*/ 577263 w 1005376"/>
                <a:gd name="connsiteY0" fmla="*/ 0 h 950479"/>
                <a:gd name="connsiteX1" fmla="*/ 539112 w 1005376"/>
                <a:gd name="connsiteY1" fmla="*/ 481051 h 950479"/>
                <a:gd name="connsiteX2" fmla="*/ 710530 w 1005376"/>
                <a:gd name="connsiteY2" fmla="*/ 749940 h 950479"/>
                <a:gd name="connsiteX3" fmla="*/ 1005376 w 1005376"/>
                <a:gd name="connsiteY3" fmla="*/ 784636 h 950479"/>
                <a:gd name="connsiteX4" fmla="*/ 996227 w 1005376"/>
                <a:gd name="connsiteY4" fmla="*/ 915611 h 950479"/>
                <a:gd name="connsiteX5" fmla="*/ 603847 w 1005376"/>
                <a:gd name="connsiteY5" fmla="*/ 929142 h 950479"/>
                <a:gd name="connsiteX6" fmla="*/ 169346 w 1005376"/>
                <a:gd name="connsiteY6" fmla="*/ 950479 h 950479"/>
                <a:gd name="connsiteX7" fmla="*/ 0 w 1005376"/>
                <a:gd name="connsiteY7" fmla="*/ 593117 h 95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5376" h="950479">
                  <a:moveTo>
                    <a:pt x="577263" y="0"/>
                  </a:moveTo>
                  <a:cubicBezTo>
                    <a:pt x="577263" y="0"/>
                    <a:pt x="749889" y="238357"/>
                    <a:pt x="539112" y="481051"/>
                  </a:cubicBezTo>
                  <a:cubicBezTo>
                    <a:pt x="328335" y="723745"/>
                    <a:pt x="465746" y="920641"/>
                    <a:pt x="710530" y="749940"/>
                  </a:cubicBezTo>
                  <a:cubicBezTo>
                    <a:pt x="955314" y="579239"/>
                    <a:pt x="1005376" y="784636"/>
                    <a:pt x="1005376" y="784636"/>
                  </a:cubicBezTo>
                  <a:lnTo>
                    <a:pt x="996227" y="915611"/>
                  </a:lnTo>
                  <a:lnTo>
                    <a:pt x="603847" y="929142"/>
                  </a:lnTo>
                  <a:lnTo>
                    <a:pt x="169346" y="950479"/>
                  </a:lnTo>
                  <a:lnTo>
                    <a:pt x="0" y="593117"/>
                  </a:lnTo>
                  <a:close/>
                </a:path>
              </a:pathLst>
            </a:custGeom>
            <a:solidFill>
              <a:srgbClr val="000000">
                <a:alpha val="8000"/>
              </a:srgbClr>
            </a:solidFill>
            <a:ln w="17240"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4AF24B66-9602-41C5-9783-53D38888D967}"/>
                </a:ext>
              </a:extLst>
            </p:cNvPr>
            <p:cNvSpPr/>
            <p:nvPr/>
          </p:nvSpPr>
          <p:spPr>
            <a:xfrm>
              <a:off x="2241195" y="5725858"/>
              <a:ext cx="209789" cy="95582"/>
            </a:xfrm>
            <a:custGeom>
              <a:avLst/>
              <a:gdLst>
                <a:gd name="connsiteX0" fmla="*/ 89259 w 209789"/>
                <a:gd name="connsiteY0" fmla="*/ 0 h 95582"/>
                <a:gd name="connsiteX1" fmla="*/ 173501 w 209789"/>
                <a:gd name="connsiteY1" fmla="*/ 36257 h 95582"/>
                <a:gd name="connsiteX2" fmla="*/ 157101 w 209789"/>
                <a:gd name="connsiteY2" fmla="*/ 93504 h 95582"/>
                <a:gd name="connsiteX3" fmla="*/ 89087 w 209789"/>
                <a:gd name="connsiteY3" fmla="*/ 87432 h 95582"/>
                <a:gd name="connsiteX4" fmla="*/ 27804 w 209789"/>
                <a:gd name="connsiteY4" fmla="*/ 94718 h 95582"/>
                <a:gd name="connsiteX5" fmla="*/ 6226 w 209789"/>
                <a:gd name="connsiteY5" fmla="*/ 88126 h 95582"/>
                <a:gd name="connsiteX6" fmla="*/ 29876 w 209789"/>
                <a:gd name="connsiteY6" fmla="*/ 4857 h 95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89" h="95582">
                  <a:moveTo>
                    <a:pt x="89259" y="0"/>
                  </a:moveTo>
                  <a:cubicBezTo>
                    <a:pt x="89259" y="0"/>
                    <a:pt x="128446" y="42328"/>
                    <a:pt x="173501" y="36257"/>
                  </a:cubicBezTo>
                  <a:cubicBezTo>
                    <a:pt x="218557" y="30185"/>
                    <a:pt x="230640" y="94198"/>
                    <a:pt x="157101" y="93504"/>
                  </a:cubicBezTo>
                  <a:cubicBezTo>
                    <a:pt x="134298" y="93447"/>
                    <a:pt x="111543" y="91415"/>
                    <a:pt x="89087" y="87432"/>
                  </a:cubicBezTo>
                  <a:cubicBezTo>
                    <a:pt x="68378" y="84367"/>
                    <a:pt x="47230" y="86882"/>
                    <a:pt x="27804" y="94718"/>
                  </a:cubicBezTo>
                  <a:cubicBezTo>
                    <a:pt x="19947" y="97088"/>
                    <a:pt x="11442" y="94489"/>
                    <a:pt x="6226" y="88126"/>
                  </a:cubicBezTo>
                  <a:cubicBezTo>
                    <a:pt x="-16388" y="65401"/>
                    <a:pt x="29876" y="4857"/>
                    <a:pt x="29876" y="4857"/>
                  </a:cubicBezTo>
                  <a:close/>
                </a:path>
              </a:pathLst>
            </a:custGeom>
            <a:solidFill>
              <a:srgbClr val="68E1FD"/>
            </a:solidFill>
            <a:ln w="17240"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668AF3A7-87D1-4189-A77A-1A2DB19FE9EB}"/>
                </a:ext>
              </a:extLst>
            </p:cNvPr>
            <p:cNvSpPr/>
            <p:nvPr/>
          </p:nvSpPr>
          <p:spPr>
            <a:xfrm>
              <a:off x="1463351" y="4824993"/>
              <a:ext cx="260493" cy="968347"/>
            </a:xfrm>
            <a:custGeom>
              <a:avLst/>
              <a:gdLst>
                <a:gd name="connsiteX0" fmla="*/ 22096 w 260493"/>
                <a:gd name="connsiteY0" fmla="*/ 0 h 968347"/>
                <a:gd name="connsiteX1" fmla="*/ 0 w 260493"/>
                <a:gd name="connsiteY1" fmla="*/ 950132 h 968347"/>
                <a:gd name="connsiteX2" fmla="*/ 60937 w 260493"/>
                <a:gd name="connsiteY2" fmla="*/ 968347 h 968347"/>
                <a:gd name="connsiteX3" fmla="*/ 260493 w 260493"/>
                <a:gd name="connsiteY3" fmla="*/ 71299 h 968347"/>
                <a:gd name="connsiteX4" fmla="*/ 22096 w 260493"/>
                <a:gd name="connsiteY4" fmla="*/ 0 h 96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493" h="968347">
                  <a:moveTo>
                    <a:pt x="22096" y="0"/>
                  </a:moveTo>
                  <a:lnTo>
                    <a:pt x="0" y="950132"/>
                  </a:lnTo>
                  <a:lnTo>
                    <a:pt x="60937" y="968347"/>
                  </a:lnTo>
                  <a:lnTo>
                    <a:pt x="260493" y="71299"/>
                  </a:lnTo>
                  <a:lnTo>
                    <a:pt x="22096" y="0"/>
                  </a:lnTo>
                  <a:close/>
                </a:path>
              </a:pathLst>
            </a:custGeom>
            <a:solidFill>
              <a:srgbClr val="F4A28C"/>
            </a:solidFill>
            <a:ln w="17240"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B114719B-3733-4C5C-BBCA-4B873D2F5CF6}"/>
                </a:ext>
              </a:extLst>
            </p:cNvPr>
            <p:cNvSpPr/>
            <p:nvPr/>
          </p:nvSpPr>
          <p:spPr>
            <a:xfrm>
              <a:off x="1347000" y="5761247"/>
              <a:ext cx="209986" cy="96255"/>
            </a:xfrm>
            <a:custGeom>
              <a:avLst/>
              <a:gdLst>
                <a:gd name="connsiteX0" fmla="*/ 117906 w 209986"/>
                <a:gd name="connsiteY0" fmla="*/ 0 h 96255"/>
                <a:gd name="connsiteX1" fmla="*/ 35218 w 209986"/>
                <a:gd name="connsiteY1" fmla="*/ 39553 h 96255"/>
                <a:gd name="connsiteX2" fmla="*/ 53861 w 209986"/>
                <a:gd name="connsiteY2" fmla="*/ 96106 h 96255"/>
                <a:gd name="connsiteX3" fmla="*/ 121703 w 209986"/>
                <a:gd name="connsiteY3" fmla="*/ 87259 h 96255"/>
                <a:gd name="connsiteX4" fmla="*/ 183158 w 209986"/>
                <a:gd name="connsiteY4" fmla="*/ 91943 h 96255"/>
                <a:gd name="connsiteX5" fmla="*/ 204392 w 209986"/>
                <a:gd name="connsiteY5" fmla="*/ 84483 h 96255"/>
                <a:gd name="connsiteX6" fmla="*/ 177462 w 209986"/>
                <a:gd name="connsiteY6" fmla="*/ 2429 h 9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986" h="96255">
                  <a:moveTo>
                    <a:pt x="117906" y="0"/>
                  </a:moveTo>
                  <a:cubicBezTo>
                    <a:pt x="117906" y="0"/>
                    <a:pt x="80446" y="43716"/>
                    <a:pt x="35218" y="39553"/>
                  </a:cubicBezTo>
                  <a:cubicBezTo>
                    <a:pt x="-10011" y="35389"/>
                    <a:pt x="-19505" y="99749"/>
                    <a:pt x="53861" y="96106"/>
                  </a:cubicBezTo>
                  <a:cubicBezTo>
                    <a:pt x="76682" y="95067"/>
                    <a:pt x="99375" y="92108"/>
                    <a:pt x="121703" y="87259"/>
                  </a:cubicBezTo>
                  <a:cubicBezTo>
                    <a:pt x="142247" y="83456"/>
                    <a:pt x="163421" y="85070"/>
                    <a:pt x="183158" y="91943"/>
                  </a:cubicBezTo>
                  <a:cubicBezTo>
                    <a:pt x="191094" y="94220"/>
                    <a:pt x="199596" y="91233"/>
                    <a:pt x="204392" y="84483"/>
                  </a:cubicBezTo>
                  <a:cubicBezTo>
                    <a:pt x="226142" y="60890"/>
                    <a:pt x="177462" y="2429"/>
                    <a:pt x="177462" y="2429"/>
                  </a:cubicBezTo>
                  <a:close/>
                </a:path>
              </a:pathLst>
            </a:custGeom>
            <a:solidFill>
              <a:srgbClr val="68E1FD"/>
            </a:solidFill>
            <a:ln w="17240"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7DD5E77F-41E2-49F5-9467-F77BEB7309D0}"/>
                </a:ext>
              </a:extLst>
            </p:cNvPr>
            <p:cNvSpPr/>
            <p:nvPr/>
          </p:nvSpPr>
          <p:spPr>
            <a:xfrm>
              <a:off x="1319726" y="4191109"/>
              <a:ext cx="1105672" cy="1029584"/>
            </a:xfrm>
            <a:custGeom>
              <a:avLst/>
              <a:gdLst>
                <a:gd name="connsiteX0" fmla="*/ 900937 w 1105672"/>
                <a:gd name="connsiteY0" fmla="*/ 0 h 1029584"/>
                <a:gd name="connsiteX1" fmla="*/ 1105672 w 1105672"/>
                <a:gd name="connsiteY1" fmla="*/ 968347 h 1029584"/>
                <a:gd name="connsiteX2" fmla="*/ 685500 w 1105672"/>
                <a:gd name="connsiteY2" fmla="*/ 987430 h 1029584"/>
                <a:gd name="connsiteX3" fmla="*/ 508040 w 1105672"/>
                <a:gd name="connsiteY3" fmla="*/ 995410 h 1029584"/>
                <a:gd name="connsiteX4" fmla="*/ 0 w 1105672"/>
                <a:gd name="connsiteY4" fmla="*/ 1029585 h 1029584"/>
                <a:gd name="connsiteX5" fmla="*/ 177460 w 1105672"/>
                <a:gd name="connsiteY5" fmla="*/ 32787 h 1029584"/>
                <a:gd name="connsiteX6" fmla="*/ 900937 w 1105672"/>
                <a:gd name="connsiteY6" fmla="*/ 0 h 10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5672" h="1029584">
                  <a:moveTo>
                    <a:pt x="900937" y="0"/>
                  </a:moveTo>
                  <a:lnTo>
                    <a:pt x="1105672" y="968347"/>
                  </a:lnTo>
                  <a:lnTo>
                    <a:pt x="685500" y="987430"/>
                  </a:lnTo>
                  <a:lnTo>
                    <a:pt x="508040" y="995410"/>
                  </a:lnTo>
                  <a:lnTo>
                    <a:pt x="0" y="1029585"/>
                  </a:lnTo>
                  <a:lnTo>
                    <a:pt x="177460" y="32787"/>
                  </a:lnTo>
                  <a:lnTo>
                    <a:pt x="900937" y="0"/>
                  </a:lnTo>
                  <a:close/>
                </a:path>
              </a:pathLst>
            </a:custGeom>
            <a:solidFill>
              <a:srgbClr val="24285B"/>
            </a:solidFill>
            <a:ln w="17240"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ECA3111B-CAD1-441F-8061-1790D66BBE7C}"/>
                </a:ext>
              </a:extLst>
            </p:cNvPr>
            <p:cNvSpPr/>
            <p:nvPr/>
          </p:nvSpPr>
          <p:spPr>
            <a:xfrm>
              <a:off x="1109137" y="3072368"/>
              <a:ext cx="1102284" cy="1329019"/>
            </a:xfrm>
            <a:custGeom>
              <a:avLst/>
              <a:gdLst>
                <a:gd name="connsiteX0" fmla="*/ 358185 w 1102284"/>
                <a:gd name="connsiteY0" fmla="*/ 45440 h 1329019"/>
                <a:gd name="connsiteX1" fmla="*/ 692735 w 1102284"/>
                <a:gd name="connsiteY1" fmla="*/ 202957 h 1329019"/>
                <a:gd name="connsiteX2" fmla="*/ 394609 w 1102284"/>
                <a:gd name="connsiteY2" fmla="*/ 781329 h 1329019"/>
                <a:gd name="connsiteX3" fmla="*/ 347137 w 1102284"/>
                <a:gd name="connsiteY3" fmla="*/ 1008410 h 1329019"/>
                <a:gd name="connsiteX4" fmla="*/ 974461 w 1102284"/>
                <a:gd name="connsiteY4" fmla="*/ 862863 h 1329019"/>
                <a:gd name="connsiteX5" fmla="*/ 1070787 w 1102284"/>
                <a:gd name="connsiteY5" fmla="*/ 782023 h 1329019"/>
                <a:gd name="connsiteX6" fmla="*/ 1025213 w 1102284"/>
                <a:gd name="connsiteY6" fmla="*/ 941968 h 1329019"/>
                <a:gd name="connsiteX7" fmla="*/ 1025213 w 1102284"/>
                <a:gd name="connsiteY7" fmla="*/ 941968 h 1329019"/>
                <a:gd name="connsiteX8" fmla="*/ 22254 w 1102284"/>
                <a:gd name="connsiteY8" fmla="*/ 1028707 h 1329019"/>
                <a:gd name="connsiteX9" fmla="*/ 358185 w 1102284"/>
                <a:gd name="connsiteY9" fmla="*/ 45440 h 132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284" h="1329019">
                  <a:moveTo>
                    <a:pt x="358185" y="45440"/>
                  </a:moveTo>
                  <a:cubicBezTo>
                    <a:pt x="491625" y="-61248"/>
                    <a:pt x="693943" y="31562"/>
                    <a:pt x="692735" y="202957"/>
                  </a:cubicBezTo>
                  <a:cubicBezTo>
                    <a:pt x="691181" y="412517"/>
                    <a:pt x="465559" y="646711"/>
                    <a:pt x="394609" y="781329"/>
                  </a:cubicBezTo>
                  <a:cubicBezTo>
                    <a:pt x="355423" y="855750"/>
                    <a:pt x="303117" y="949775"/>
                    <a:pt x="347137" y="1008410"/>
                  </a:cubicBezTo>
                  <a:cubicBezTo>
                    <a:pt x="489726" y="1199234"/>
                    <a:pt x="974461" y="862863"/>
                    <a:pt x="974461" y="862863"/>
                  </a:cubicBezTo>
                  <a:cubicBezTo>
                    <a:pt x="974461" y="862863"/>
                    <a:pt x="1007260" y="763114"/>
                    <a:pt x="1070787" y="782023"/>
                  </a:cubicBezTo>
                  <a:cubicBezTo>
                    <a:pt x="1131551" y="800238"/>
                    <a:pt x="1097889" y="922192"/>
                    <a:pt x="1025213" y="941968"/>
                  </a:cubicBezTo>
                  <a:lnTo>
                    <a:pt x="1025213" y="941968"/>
                  </a:lnTo>
                  <a:cubicBezTo>
                    <a:pt x="1025213" y="941968"/>
                    <a:pt x="142575" y="1751758"/>
                    <a:pt x="22254" y="1028707"/>
                  </a:cubicBezTo>
                  <a:cubicBezTo>
                    <a:pt x="-77006" y="432294"/>
                    <a:pt x="177445" y="189253"/>
                    <a:pt x="358185" y="45440"/>
                  </a:cubicBezTo>
                  <a:close/>
                </a:path>
              </a:pathLst>
            </a:custGeom>
            <a:solidFill>
              <a:srgbClr val="F4A28C"/>
            </a:solidFill>
            <a:ln w="17240"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6419433E-A7E8-4F5B-92A9-94231E2A1C94}"/>
                </a:ext>
              </a:extLst>
            </p:cNvPr>
            <p:cNvSpPr/>
            <p:nvPr/>
          </p:nvSpPr>
          <p:spPr>
            <a:xfrm>
              <a:off x="1727372" y="2909976"/>
              <a:ext cx="271185" cy="137194"/>
            </a:xfrm>
            <a:custGeom>
              <a:avLst/>
              <a:gdLst>
                <a:gd name="connsiteX0" fmla="*/ 1824 w 271185"/>
                <a:gd name="connsiteY0" fmla="*/ 82582 h 137194"/>
                <a:gd name="connsiteX1" fmla="*/ 91935 w 271185"/>
                <a:gd name="connsiteY1" fmla="*/ 3997 h 137194"/>
                <a:gd name="connsiteX2" fmla="*/ 264561 w 271185"/>
                <a:gd name="connsiteY2" fmla="*/ 112420 h 137194"/>
                <a:gd name="connsiteX3" fmla="*/ 1824 w 271185"/>
                <a:gd name="connsiteY3" fmla="*/ 82582 h 137194"/>
              </a:gdLst>
              <a:ahLst/>
              <a:cxnLst>
                <a:cxn ang="0">
                  <a:pos x="connsiteX0" y="connsiteY0"/>
                </a:cxn>
                <a:cxn ang="0">
                  <a:pos x="connsiteX1" y="connsiteY1"/>
                </a:cxn>
                <a:cxn ang="0">
                  <a:pos x="connsiteX2" y="connsiteY2"/>
                </a:cxn>
                <a:cxn ang="0">
                  <a:pos x="connsiteX3" y="connsiteY3"/>
                </a:cxn>
              </a:cxnLst>
              <a:rect l="l" t="t" r="r" b="b"/>
              <a:pathLst>
                <a:path w="271185" h="137194">
                  <a:moveTo>
                    <a:pt x="1824" y="82582"/>
                  </a:moveTo>
                  <a:cubicBezTo>
                    <a:pt x="1824" y="82582"/>
                    <a:pt x="-20617" y="22039"/>
                    <a:pt x="91935" y="3997"/>
                  </a:cubicBezTo>
                  <a:cubicBezTo>
                    <a:pt x="204487" y="-14045"/>
                    <a:pt x="297188" y="30192"/>
                    <a:pt x="264561" y="112420"/>
                  </a:cubicBezTo>
                  <a:cubicBezTo>
                    <a:pt x="263698" y="112420"/>
                    <a:pt x="181355" y="184586"/>
                    <a:pt x="1824" y="82582"/>
                  </a:cubicBezTo>
                  <a:close/>
                </a:path>
              </a:pathLst>
            </a:custGeom>
            <a:solidFill>
              <a:srgbClr val="68E1FD"/>
            </a:solidFill>
            <a:ln w="17240"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93FDF306-0F4F-4506-9262-8A8906E9298F}"/>
                </a:ext>
              </a:extLst>
            </p:cNvPr>
            <p:cNvSpPr/>
            <p:nvPr/>
          </p:nvSpPr>
          <p:spPr>
            <a:xfrm>
              <a:off x="1727372" y="2909976"/>
              <a:ext cx="271185" cy="137194"/>
            </a:xfrm>
            <a:custGeom>
              <a:avLst/>
              <a:gdLst>
                <a:gd name="connsiteX0" fmla="*/ 1824 w 271185"/>
                <a:gd name="connsiteY0" fmla="*/ 82582 h 137194"/>
                <a:gd name="connsiteX1" fmla="*/ 91935 w 271185"/>
                <a:gd name="connsiteY1" fmla="*/ 3997 h 137194"/>
                <a:gd name="connsiteX2" fmla="*/ 264561 w 271185"/>
                <a:gd name="connsiteY2" fmla="*/ 112420 h 137194"/>
                <a:gd name="connsiteX3" fmla="*/ 1824 w 271185"/>
                <a:gd name="connsiteY3" fmla="*/ 82582 h 137194"/>
              </a:gdLst>
              <a:ahLst/>
              <a:cxnLst>
                <a:cxn ang="0">
                  <a:pos x="connsiteX0" y="connsiteY0"/>
                </a:cxn>
                <a:cxn ang="0">
                  <a:pos x="connsiteX1" y="connsiteY1"/>
                </a:cxn>
                <a:cxn ang="0">
                  <a:pos x="connsiteX2" y="connsiteY2"/>
                </a:cxn>
                <a:cxn ang="0">
                  <a:pos x="connsiteX3" y="connsiteY3"/>
                </a:cxn>
              </a:cxnLst>
              <a:rect l="l" t="t" r="r" b="b"/>
              <a:pathLst>
                <a:path w="271185" h="137194">
                  <a:moveTo>
                    <a:pt x="1824" y="82582"/>
                  </a:moveTo>
                  <a:cubicBezTo>
                    <a:pt x="1824" y="82582"/>
                    <a:pt x="-20617" y="22039"/>
                    <a:pt x="91935" y="3997"/>
                  </a:cubicBezTo>
                  <a:cubicBezTo>
                    <a:pt x="204487" y="-14045"/>
                    <a:pt x="297188" y="30192"/>
                    <a:pt x="264561" y="112420"/>
                  </a:cubicBezTo>
                  <a:cubicBezTo>
                    <a:pt x="263698" y="112420"/>
                    <a:pt x="181355" y="184586"/>
                    <a:pt x="1824" y="82582"/>
                  </a:cubicBezTo>
                  <a:close/>
                </a:path>
              </a:pathLst>
            </a:custGeom>
            <a:solidFill>
              <a:srgbClr val="FFFFFF">
                <a:alpha val="46000"/>
              </a:srgbClr>
            </a:solidFill>
            <a:ln w="17240"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0626117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ISLIDE.VECTOR" val="#188990;#185205;#191349;#349984;#349892;#190934;#254565;#490269;#485334;#267807;#259239;#294851;#349966;"/>
</p:tagLst>
</file>

<file path=ppt/theme/theme1.xml><?xml version="1.0" encoding="utf-8"?>
<a:theme xmlns:a="http://schemas.openxmlformats.org/drawingml/2006/main" name="Office 主题​​">
  <a:themeElements>
    <a:clrScheme name="自定义 6">
      <a:dk1>
        <a:sysClr val="windowText" lastClr="000000"/>
      </a:dk1>
      <a:lt1>
        <a:sysClr val="window" lastClr="FFFFFF"/>
      </a:lt1>
      <a:dk2>
        <a:srgbClr val="44546A"/>
      </a:dk2>
      <a:lt2>
        <a:srgbClr val="E7E6E6"/>
      </a:lt2>
      <a:accent1>
        <a:srgbClr val="075FC5"/>
      </a:accent1>
      <a:accent2>
        <a:srgbClr val="0F30A9"/>
      </a:accent2>
      <a:accent3>
        <a:srgbClr val="009FE8"/>
      </a:accent3>
      <a:accent4>
        <a:srgbClr val="FFC000"/>
      </a:accent4>
      <a:accent5>
        <a:srgbClr val="5B9BD5"/>
      </a:accent5>
      <a:accent6>
        <a:srgbClr val="70AD47"/>
      </a:accent6>
      <a:hlink>
        <a:srgbClr val="0563C1"/>
      </a:hlink>
      <a:folHlink>
        <a:srgbClr val="954F72"/>
      </a:folHlink>
    </a:clrScheme>
    <a:fontScheme name="常用">
      <a:majorFont>
        <a:latin typeface="Bahnschrift SemiBold"/>
        <a:ea typeface="阿里巴巴普惠体 B"/>
        <a:cs typeface=""/>
      </a:majorFont>
      <a:minorFont>
        <a:latin typeface="Bahnschrift"/>
        <a:ea typeface="阿里巴巴普惠体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pm0qeb">
      <a:majorFont>
        <a:latin typeface="微软雅黑 Light" panose="020F0302020204030204"/>
        <a:ea typeface="微软雅黑"/>
        <a:cs typeface=""/>
      </a:majorFont>
      <a:minorFont>
        <a:latin typeface="微软雅黑 Light" panose="020F05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3946</TotalTime>
  <Words>788</Words>
  <Application>Microsoft Office PowerPoint</Application>
  <PresentationFormat>宽屏</PresentationFormat>
  <Paragraphs>69</Paragraphs>
  <Slides>12</Slides>
  <Notes>11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12</vt:i4>
      </vt:variant>
    </vt:vector>
  </HeadingPairs>
  <TitlesOfParts>
    <vt:vector size="26" baseType="lpstr">
      <vt:lpstr>阿里巴巴普惠体 B</vt:lpstr>
      <vt:lpstr>阿里巴巴普惠体 R</vt:lpstr>
      <vt:lpstr>等线</vt:lpstr>
      <vt:lpstr>思源黑体</vt:lpstr>
      <vt:lpstr>思源黑体 CN Medium</vt:lpstr>
      <vt:lpstr>思源黑体 CN Normal</vt:lpstr>
      <vt:lpstr>Microsoft YaHei</vt:lpstr>
      <vt:lpstr>Microsoft YaHei</vt:lpstr>
      <vt:lpstr>Arial</vt:lpstr>
      <vt:lpstr>Bahnschrift</vt:lpstr>
      <vt:lpstr>Bahnschrift SemiBold</vt:lpstr>
      <vt:lpstr>Segoe UI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贺 子琪</dc:creator>
  <cp:lastModifiedBy>高野淇</cp:lastModifiedBy>
  <cp:revision>21</cp:revision>
  <dcterms:created xsi:type="dcterms:W3CDTF">2021-10-14T03:27:42Z</dcterms:created>
  <dcterms:modified xsi:type="dcterms:W3CDTF">2021-11-10T15:28:55Z</dcterms:modified>
</cp:coreProperties>
</file>