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51D4-9205-E8D5-51B6-749728DAE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C83285-F432-CA68-E1FA-857ED50A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15EDD-F8B6-9333-6BEB-0400C8D1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FDB7D-309A-EE90-8BF8-8BF945BC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4C7CC-291D-8E83-452D-347509B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1925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65EB-F54B-C5D4-768E-910F634E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EA169-0752-BBD0-1503-778F8D6B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A9394-02FD-FA4E-A407-263A10F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2DC60-E8D0-17C6-2535-8CF381A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DFB91-0747-8607-8A03-D33CE20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6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29DA5D-F2A5-51CA-EDED-EC2A8B6B8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F40FC-C66D-D8D1-BCC6-248B1A4B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6DB56-B5EE-25F0-C219-41F4DAB6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BA1AD-48F4-AACF-7EA8-4C7470F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6724C-EC5A-FFC1-0911-8D3ECD12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40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ED85-0418-BF86-2DD2-C8AE877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14F1B-AFC5-AAD7-FF84-F8D39637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9AFB0-4792-34A3-1886-4A26EA9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F94AF5-89BB-F529-EF00-FA2BC4E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66C91-76FE-8EDD-A9CD-22A4D429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035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58D2-97BE-A7E2-F014-12B02A35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3AF5D-23CE-A558-F8EA-BA7FD05E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F5E0E-E5D5-4F65-CEE6-5F281E36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5A3C5-5FE0-A392-D4A8-2748A69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709F4-0926-63AE-12DF-2414075C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345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AE567-AC94-D4AB-67A9-01D524ED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37459-71C3-1824-1E7E-4F51CC078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928A5-9F88-8890-90C3-E3132F4E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B1F4AB-582F-1432-0946-00702965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F0419-C952-74AE-E6BE-4FF28D97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2DB81-6D22-6088-343F-380827F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592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8D419-7EB5-9F26-B2A1-1D1B91F0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072D61-783D-6CC3-7F12-ED04F92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F3D097-9D33-ABC9-8DDB-2E5D462C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6E56CB-D164-4687-26D0-936F0E80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F9E073-3263-DA4C-6817-4AC3303DD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3FF5CD-60C8-88F8-D497-2FF0CC6D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327C88-442F-2134-560A-D3D5FA1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1363E6-F414-99E1-E05D-0E94221D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488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DFF82-C5C7-ACD9-AFA2-1F6E520A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A2B2D2-6299-EE6D-FD98-671EB2A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DB5E-23B9-29E7-5174-2A009C80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44B9E7-0AA7-F5AA-A00A-3AB0CBEE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11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8505AB-2C35-F64F-FA86-67E44C50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2DEE60-7948-629A-C901-0643A808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31D85-B116-48F6-9A61-CEC5912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89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EB73E-01B4-DF40-0D26-0E50D296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F5475-CECA-EEF6-DC76-C4418561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EF0EF8-C287-88B5-3B3C-141566704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F5DDD-1C8B-6BDB-A6A7-483A4860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FD772-BE02-98D7-4110-4680FA5A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74A8A2-8C34-658B-FACF-B628D65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4E8F-E9D4-2561-B597-9636F8F7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74F6FD-C284-04C5-6FA5-001AC2EE8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9840EC-F498-7FE1-D5F7-79B4CBB0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0EFDEA-DDF3-FA72-985C-DC6C37E3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F86C8-D6E7-E28E-7737-834FEEB4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0A833-E999-4B88-F8C0-F01B7F3B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650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C9FFB-5999-D12B-508E-F0ECBC48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D74DC-E80F-14F9-CAA2-2A005D31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48C23-429C-9E54-423D-03BC4B85E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7FB-33FD-4DAE-9CDD-EDE9398FBAC2}" type="datetimeFigureOut">
              <a:rPr lang="es-BO" smtClean="0"/>
              <a:t>15/3/2024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00EA0-D49C-77B9-7569-6C1BB27E4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568BB-5B7B-F0A2-3F3C-5CF40FFD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C3D1-A95E-4F23-819A-A22007E444C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77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9154-E616-C577-2070-CEF3FA0AC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A9D21-031C-E2CC-637F-9CD48031B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FEEEEA-333A-ECEA-5233-8C21556F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9154-E616-C577-2070-CEF3FA0AC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A9D21-031C-E2CC-637F-9CD48031B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0C40B4-B391-BDD4-099C-EB81D675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0"/>
            <a:ext cx="877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9154-E616-C577-2070-CEF3FA0AC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A9D21-031C-E2CC-637F-9CD48031B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337D169-0A5E-66AD-CFE3-801EC8ED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2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Terrazas llanos</dc:creator>
  <cp:lastModifiedBy>Fernando Terrazas llanos</cp:lastModifiedBy>
  <cp:revision>1</cp:revision>
  <dcterms:created xsi:type="dcterms:W3CDTF">2024-03-15T17:37:04Z</dcterms:created>
  <dcterms:modified xsi:type="dcterms:W3CDTF">2024-03-15T17:39:35Z</dcterms:modified>
</cp:coreProperties>
</file>