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1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30" name="Nivel de texto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9" name="Nivel de texto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8" name="Nivel de texto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Marcador de texto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73" name="Nivel de texto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Marcador de texto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83" name="Marcador de posición de imagen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Nivel de texto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openxmlformats.org/officeDocument/2006/relationships/slide" Target="slide11.xml"/><Relationship Id="rId6" Type="http://schemas.openxmlformats.org/officeDocument/2006/relationships/slide" Target="slide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slide" Target="slide12.xml"/><Relationship Id="rId4" Type="http://schemas.openxmlformats.org/officeDocument/2006/relationships/slide" Target="slide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Relationship Id="rId3" Type="http://schemas.openxmlformats.org/officeDocument/2006/relationships/slide" Target="slide14.xml"/><Relationship Id="rId4" Type="http://schemas.openxmlformats.org/officeDocument/2006/relationships/slide" Target="slide15.xml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slide" Target="slide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6.xml"/><Relationship Id="rId3" Type="http://schemas.openxmlformats.org/officeDocument/2006/relationships/image" Target="../media/image11.png"/><Relationship Id="rId4" Type="http://schemas.openxmlformats.org/officeDocument/2006/relationships/slide" Target="slide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slide" Target="slide16.xml"/><Relationship Id="rId4" Type="http://schemas.openxmlformats.org/officeDocument/2006/relationships/slide" Target="slide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2.png"/><Relationship Id="rId4" Type="http://schemas.openxmlformats.org/officeDocument/2006/relationships/slide" Target="slide16.xml"/><Relationship Id="rId5" Type="http://schemas.openxmlformats.org/officeDocument/2006/relationships/slide" Target="slide1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slide" Target="slide2.xml"/><Relationship Id="rId4" Type="http://schemas.openxmlformats.org/officeDocument/2006/relationships/image" Target="../media/image2.png"/><Relationship Id="rId5" Type="http://schemas.openxmlformats.org/officeDocument/2006/relationships/slide" Target="slide17.xml"/><Relationship Id="rId6" Type="http://schemas.openxmlformats.org/officeDocument/2006/relationships/image" Target="../media/image1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slide" Target="slide2.xml"/><Relationship Id="rId4" Type="http://schemas.openxmlformats.org/officeDocument/2006/relationships/image" Target="../media/image1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slide" Target="slide5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slide" Target="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slide" Target="slide2.xml"/><Relationship Id="rId4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.xml"/><Relationship Id="rId3" Type="http://schemas.openxmlformats.org/officeDocument/2006/relationships/image" Target="../media/image3.png"/><Relationship Id="rId4" Type="http://schemas.openxmlformats.org/officeDocument/2006/relationships/slide" Target="slide6.xml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" Target="slide8.xml"/><Relationship Id="rId8" Type="http://schemas.openxmlformats.org/officeDocument/2006/relationships/image" Target="../media/image3.jpeg"/><Relationship Id="rId9" Type="http://schemas.openxmlformats.org/officeDocument/2006/relationships/slide" Target="slide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" Target="slide5.xml"/><Relationship Id="rId6" Type="http://schemas.openxmlformats.org/officeDocument/2006/relationships/image" Target="../media/image5.png"/><Relationship Id="rId7" Type="http://schemas.openxmlformats.org/officeDocument/2006/relationships/slide" Target="slide10.xml"/><Relationship Id="rId8" Type="http://schemas.openxmlformats.org/officeDocument/2006/relationships/image" Target="../media/image6.png"/><Relationship Id="rId9" Type="http://schemas.openxmlformats.org/officeDocument/2006/relationships/slide" Target="slide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slide" Target="slide6.xml"/><Relationship Id="rId4" Type="http://schemas.openxmlformats.org/officeDocument/2006/relationships/image" Target="../media/image4.png"/><Relationship Id="rId5" Type="http://schemas.openxmlformats.org/officeDocument/2006/relationships/slide" Target="slide5.xml"/><Relationship Id="rId6" Type="http://schemas.openxmlformats.org/officeDocument/2006/relationships/image" Target="../media/image5.png"/><Relationship Id="rId7" Type="http://schemas.openxmlformats.org/officeDocument/2006/relationships/slide" Target="slide9.xml"/><Relationship Id="rId8" Type="http://schemas.openxmlformats.org/officeDocument/2006/relationships/image" Target="../media/image7.png"/><Relationship Id="rId9" Type="http://schemas.openxmlformats.org/officeDocument/2006/relationships/slide" Target="slide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slide" Target="slide11.xml"/><Relationship Id="rId6" Type="http://schemas.openxmlformats.org/officeDocument/2006/relationships/slide" Target="slide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slide" Target="slide11.xml"/><Relationship Id="rId5" Type="http://schemas.openxmlformats.org/officeDocument/2006/relationships/slide" Target="slide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ítulo 1"/>
          <p:cNvSpPr txBox="1"/>
          <p:nvPr>
            <p:ph type="ctrTitle"/>
          </p:nvPr>
        </p:nvSpPr>
        <p:spPr>
          <a:xfrm>
            <a:off x="1449571" y="-685172"/>
            <a:ext cx="9144001" cy="2387601"/>
          </a:xfrm>
          <a:prstGeom prst="rect">
            <a:avLst/>
          </a:prstGeom>
        </p:spPr>
        <p:txBody>
          <a:bodyPr/>
          <a:lstStyle>
            <a:lvl1pPr>
              <a:defRPr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Proyecto scraching food</a:t>
            </a:r>
          </a:p>
        </p:txBody>
      </p:sp>
      <p:sp>
        <p:nvSpPr>
          <p:cNvPr id="95" name="Subtítulo 2"/>
          <p:cNvSpPr txBox="1"/>
          <p:nvPr>
            <p:ph type="subTitle" sz="quarter" idx="1"/>
          </p:nvPr>
        </p:nvSpPr>
        <p:spPr>
          <a:xfrm>
            <a:off x="1449571" y="4803516"/>
            <a:ext cx="9144001" cy="1655762"/>
          </a:xfrm>
          <a:prstGeom prst="rect">
            <a:avLst/>
          </a:prstGeom>
        </p:spPr>
        <p:txBody>
          <a:bodyPr/>
          <a:lstStyle/>
          <a:p>
            <a:pPr/>
            <a:r>
              <a:t>Mijael</a:t>
            </a:r>
            <a:br/>
            <a:r>
              <a:t>Dariana</a:t>
            </a:r>
            <a:br/>
            <a:r>
              <a:t>Camila</a:t>
            </a:r>
          </a:p>
        </p:txBody>
      </p:sp>
      <p:sp>
        <p:nvSpPr>
          <p:cNvPr id="96" name="Rectángulo 5"/>
          <p:cNvSpPr/>
          <p:nvPr/>
        </p:nvSpPr>
        <p:spPr>
          <a:xfrm>
            <a:off x="4210492" y="1520456"/>
            <a:ext cx="3742661" cy="3260808"/>
          </a:xfrm>
          <a:prstGeom prst="rect">
            <a:avLst/>
          </a:prstGeom>
          <a:gradFill>
            <a:gsLst>
              <a:gs pos="0">
                <a:srgbClr val="5F82CB"/>
              </a:gs>
              <a:gs pos="50000">
                <a:srgbClr val="3E70CA"/>
              </a:gs>
              <a:gs pos="100000">
                <a:srgbClr val="2F61BA"/>
              </a:gs>
            </a:gsLst>
            <a:lin ang="5400000"/>
          </a:gradFill>
          <a:ln w="635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" name="Sol 3"/>
          <p:cNvSpPr/>
          <p:nvPr/>
        </p:nvSpPr>
        <p:spPr>
          <a:xfrm>
            <a:off x="4432887" y="1520456"/>
            <a:ext cx="3265085" cy="3157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12350"/>
                </a:lnTo>
                <a:lnTo>
                  <a:pt x="17242" y="9250"/>
                </a:lnTo>
                <a:close/>
                <a:moveTo>
                  <a:pt x="18436" y="3163"/>
                </a:moveTo>
                <a:lnTo>
                  <a:pt x="16451" y="7341"/>
                </a:lnTo>
                <a:lnTo>
                  <a:pt x="14259" y="5149"/>
                </a:lnTo>
                <a:close/>
                <a:moveTo>
                  <a:pt x="10800" y="0"/>
                </a:moveTo>
                <a:lnTo>
                  <a:pt x="12350" y="4358"/>
                </a:lnTo>
                <a:lnTo>
                  <a:pt x="9250" y="4358"/>
                </a:lnTo>
                <a:close/>
                <a:moveTo>
                  <a:pt x="3163" y="3163"/>
                </a:moveTo>
                <a:lnTo>
                  <a:pt x="7341" y="5149"/>
                </a:lnTo>
                <a:lnTo>
                  <a:pt x="5149" y="7341"/>
                </a:lnTo>
                <a:close/>
                <a:moveTo>
                  <a:pt x="0" y="10800"/>
                </a:moveTo>
                <a:lnTo>
                  <a:pt x="4358" y="9250"/>
                </a:lnTo>
                <a:lnTo>
                  <a:pt x="4358" y="12350"/>
                </a:lnTo>
                <a:close/>
                <a:moveTo>
                  <a:pt x="3163" y="18436"/>
                </a:moveTo>
                <a:lnTo>
                  <a:pt x="5149" y="14259"/>
                </a:lnTo>
                <a:lnTo>
                  <a:pt x="7341" y="16451"/>
                </a:lnTo>
                <a:close/>
                <a:moveTo>
                  <a:pt x="10800" y="21600"/>
                </a:moveTo>
                <a:lnTo>
                  <a:pt x="9250" y="17242"/>
                </a:lnTo>
                <a:lnTo>
                  <a:pt x="12350" y="17242"/>
                </a:lnTo>
                <a:close/>
                <a:moveTo>
                  <a:pt x="18436" y="18436"/>
                </a:moveTo>
                <a:lnTo>
                  <a:pt x="14259" y="16451"/>
                </a:lnTo>
                <a:lnTo>
                  <a:pt x="16451" y="14259"/>
                </a:lnTo>
                <a:close/>
                <a:moveTo>
                  <a:pt x="5400" y="10800"/>
                </a:moveTo>
                <a:cubicBezTo>
                  <a:pt x="5400" y="7818"/>
                  <a:pt x="7818" y="5400"/>
                  <a:pt x="10800" y="5400"/>
                </a:cubicBezTo>
                <a:cubicBezTo>
                  <a:pt x="13782" y="5400"/>
                  <a:pt x="16200" y="7818"/>
                  <a:pt x="16200" y="10800"/>
                </a:cubicBezTo>
                <a:cubicBezTo>
                  <a:pt x="16200" y="13782"/>
                  <a:pt x="13782" y="16200"/>
                  <a:pt x="10800" y="16200"/>
                </a:cubicBezTo>
                <a:cubicBezTo>
                  <a:pt x="7818" y="16200"/>
                  <a:pt x="5400" y="13782"/>
                  <a:pt x="5400" y="10800"/>
                </a:cubicBezTo>
                <a:close/>
              </a:path>
            </a:pathLst>
          </a:custGeom>
          <a:solidFill>
            <a:srgbClr val="BF9000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9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37911" y="2308484"/>
            <a:ext cx="1255038" cy="12550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upo 5"/>
          <p:cNvGrpSpPr/>
          <p:nvPr/>
        </p:nvGrpSpPr>
        <p:grpSpPr>
          <a:xfrm>
            <a:off x="4352259" y="180753"/>
            <a:ext cx="3487482" cy="6305108"/>
            <a:chOff x="0" y="0"/>
            <a:chExt cx="3487480" cy="6305107"/>
          </a:xfrm>
        </p:grpSpPr>
        <p:sp>
          <p:nvSpPr>
            <p:cNvPr id="217" name="Rectángulo: esquinas redondeadas 3"/>
            <p:cNvSpPr/>
            <p:nvPr/>
          </p:nvSpPr>
          <p:spPr>
            <a:xfrm>
              <a:off x="0" y="0"/>
              <a:ext cx="3487481" cy="6305108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8" name="Rectángulo: esquinas redondeadas 4"/>
            <p:cNvSpPr/>
            <p:nvPr/>
          </p:nvSpPr>
          <p:spPr>
            <a:xfrm>
              <a:off x="186070" y="154171"/>
              <a:ext cx="3149010" cy="5996764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20" name="Rectángulo: esquinas redondeadas 6"/>
          <p:cNvSpPr/>
          <p:nvPr/>
        </p:nvSpPr>
        <p:spPr>
          <a:xfrm>
            <a:off x="5287924" y="6016254"/>
            <a:ext cx="1616150" cy="148857"/>
          </a:xfrm>
          <a:prstGeom prst="roundRect">
            <a:avLst>
              <a:gd name="adj" fmla="val 39923"/>
            </a:avLst>
          </a:prstGeom>
          <a:solidFill>
            <a:srgbClr val="AFABAB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23" name="Rectángulo 23"/>
          <p:cNvGrpSpPr/>
          <p:nvPr/>
        </p:nvGrpSpPr>
        <p:grpSpPr>
          <a:xfrm>
            <a:off x="5007159" y="654726"/>
            <a:ext cx="2278397" cy="457201"/>
            <a:chOff x="0" y="0"/>
            <a:chExt cx="2278396" cy="457200"/>
          </a:xfrm>
        </p:grpSpPr>
        <p:sp>
          <p:nvSpPr>
            <p:cNvPr id="221" name="Rectángulo"/>
            <p:cNvSpPr/>
            <p:nvPr/>
          </p:nvSpPr>
          <p:spPr>
            <a:xfrm>
              <a:off x="-1" y="0"/>
              <a:ext cx="2278398" cy="457200"/>
            </a:xfrm>
            <a:prstGeom prst="rect">
              <a:avLst/>
            </a:prstGeom>
            <a:solidFill>
              <a:srgbClr val="C55A1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2" name="PIZZA MANA"/>
            <p:cNvSpPr txBox="1"/>
            <p:nvPr/>
          </p:nvSpPr>
          <p:spPr>
            <a:xfrm>
              <a:off x="52069" y="62056"/>
              <a:ext cx="2174258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PIZZA MANA</a:t>
              </a:r>
            </a:p>
          </p:txBody>
        </p:sp>
      </p:grpSp>
      <p:pic>
        <p:nvPicPr>
          <p:cNvPr id="22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3122" y="1266098"/>
            <a:ext cx="1345757" cy="1345758"/>
          </a:xfrm>
          <a:prstGeom prst="rect">
            <a:avLst/>
          </a:prstGeom>
          <a:ln w="38100" cap="sq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22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02560" y="2634486"/>
            <a:ext cx="2186876" cy="1638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83740" y="4167575"/>
            <a:ext cx="1882702" cy="141423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9" name="Rectángulo 10">
            <a:hlinkClick r:id="rId5" invalidUrl="" action="ppaction://hlinksldjump" tgtFrame="" tooltip="" history="1" highlightClick="0" endSnd="0"/>
          </p:cNvPr>
          <p:cNvGrpSpPr/>
          <p:nvPr/>
        </p:nvGrpSpPr>
        <p:grpSpPr>
          <a:xfrm>
            <a:off x="4973635" y="5532471"/>
            <a:ext cx="2278397" cy="457201"/>
            <a:chOff x="0" y="0"/>
            <a:chExt cx="2278396" cy="457200"/>
          </a:xfrm>
        </p:grpSpPr>
        <p:sp>
          <p:nvSpPr>
            <p:cNvPr id="227" name="Rectángulo"/>
            <p:cNvSpPr/>
            <p:nvPr/>
          </p:nvSpPr>
          <p:spPr>
            <a:xfrm>
              <a:off x="-1" y="0"/>
              <a:ext cx="2278398" cy="457200"/>
            </a:xfrm>
            <a:prstGeom prst="rect">
              <a:avLst/>
            </a:prstGeom>
            <a:solidFill>
              <a:srgbClr val="C55A1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8" name="PEDIDO"/>
            <p:cNvSpPr txBox="1"/>
            <p:nvPr/>
          </p:nvSpPr>
          <p:spPr>
            <a:xfrm>
              <a:off x="52069" y="62056"/>
              <a:ext cx="2174258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PEDIDO</a:t>
              </a:r>
            </a:p>
          </p:txBody>
        </p:sp>
      </p:grpSp>
      <p:sp>
        <p:nvSpPr>
          <p:cNvPr id="230" name="Flecha: hacia abajo 11">
            <a:hlinkClick r:id="rId6" invalidUrl="" action="ppaction://hlinksldjump" tgtFrame="" tooltip="" history="1" highlightClick="0" endSnd="0"/>
          </p:cNvPr>
          <p:cNvSpPr/>
          <p:nvPr/>
        </p:nvSpPr>
        <p:spPr>
          <a:xfrm rot="5400000">
            <a:off x="4745404" y="4987554"/>
            <a:ext cx="434163" cy="501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250"/>
                </a:moveTo>
                <a:lnTo>
                  <a:pt x="5400" y="12250"/>
                </a:lnTo>
                <a:lnTo>
                  <a:pt x="5400" y="0"/>
                </a:lnTo>
                <a:lnTo>
                  <a:pt x="16200" y="0"/>
                </a:lnTo>
                <a:lnTo>
                  <a:pt x="16200" y="12250"/>
                </a:lnTo>
                <a:lnTo>
                  <a:pt x="21600" y="1225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upo 5"/>
          <p:cNvGrpSpPr/>
          <p:nvPr/>
        </p:nvGrpSpPr>
        <p:grpSpPr>
          <a:xfrm>
            <a:off x="4352259" y="180753"/>
            <a:ext cx="3487482" cy="6305108"/>
            <a:chOff x="0" y="0"/>
            <a:chExt cx="3487480" cy="6305107"/>
          </a:xfrm>
        </p:grpSpPr>
        <p:sp>
          <p:nvSpPr>
            <p:cNvPr id="232" name="Rectángulo: esquinas redondeadas 3"/>
            <p:cNvSpPr/>
            <p:nvPr/>
          </p:nvSpPr>
          <p:spPr>
            <a:xfrm>
              <a:off x="0" y="0"/>
              <a:ext cx="3487481" cy="6305108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3" name="Rectángulo: esquinas redondeadas 4"/>
            <p:cNvSpPr/>
            <p:nvPr/>
          </p:nvSpPr>
          <p:spPr>
            <a:xfrm>
              <a:off x="186070" y="154171"/>
              <a:ext cx="3149010" cy="5996764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35" name="Rectángulo: esquinas redondeadas 6"/>
          <p:cNvSpPr/>
          <p:nvPr/>
        </p:nvSpPr>
        <p:spPr>
          <a:xfrm>
            <a:off x="5287924" y="6016254"/>
            <a:ext cx="1616150" cy="148857"/>
          </a:xfrm>
          <a:prstGeom prst="roundRect">
            <a:avLst>
              <a:gd name="adj" fmla="val 39923"/>
            </a:avLst>
          </a:prstGeom>
          <a:solidFill>
            <a:srgbClr val="AFABAB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4890" t="0" r="46928" b="0"/>
          <a:stretch>
            <a:fillRect/>
          </a:stretch>
        </p:blipFill>
        <p:spPr>
          <a:xfrm>
            <a:off x="4538329" y="398716"/>
            <a:ext cx="3149009" cy="515457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9" name="Rectángulo 12">
            <a:hlinkClick r:id="rId3" invalidUrl="" action="ppaction://hlinksldjump" tgtFrame="" tooltip="" history="1" highlightClick="0" endSnd="0"/>
          </p:cNvPr>
          <p:cNvGrpSpPr/>
          <p:nvPr/>
        </p:nvGrpSpPr>
        <p:grpSpPr>
          <a:xfrm>
            <a:off x="4973635" y="5252439"/>
            <a:ext cx="2278397" cy="625188"/>
            <a:chOff x="0" y="0"/>
            <a:chExt cx="2278396" cy="625187"/>
          </a:xfrm>
        </p:grpSpPr>
        <p:sp>
          <p:nvSpPr>
            <p:cNvPr id="237" name="Rectángulo"/>
            <p:cNvSpPr/>
            <p:nvPr/>
          </p:nvSpPr>
          <p:spPr>
            <a:xfrm>
              <a:off x="0" y="31941"/>
              <a:ext cx="2278397" cy="561305"/>
            </a:xfrm>
            <a:prstGeom prst="rect">
              <a:avLst/>
            </a:prstGeom>
            <a:solidFill>
              <a:srgbClr val="C55A1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8" name="CONFIRMAR UBICACION"/>
            <p:cNvSpPr txBox="1"/>
            <p:nvPr/>
          </p:nvSpPr>
          <p:spPr>
            <a:xfrm>
              <a:off x="52069" y="0"/>
              <a:ext cx="2174258" cy="625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CONFIRMAR UBICACION</a:t>
              </a:r>
            </a:p>
          </p:txBody>
        </p:sp>
      </p:grpSp>
      <p:sp>
        <p:nvSpPr>
          <p:cNvPr id="240" name="Flecha: hacia abajo 16">
            <a:hlinkClick r:id="rId4" invalidUrl="" action="ppaction://hlinksldjump" tgtFrame="" tooltip="" history="1" highlightClick="0" endSnd="0"/>
          </p:cNvPr>
          <p:cNvSpPr/>
          <p:nvPr/>
        </p:nvSpPr>
        <p:spPr>
          <a:xfrm rot="5400000">
            <a:off x="4756553" y="655049"/>
            <a:ext cx="434163" cy="501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250"/>
                </a:moveTo>
                <a:lnTo>
                  <a:pt x="5400" y="12250"/>
                </a:lnTo>
                <a:lnTo>
                  <a:pt x="5400" y="0"/>
                </a:lnTo>
                <a:lnTo>
                  <a:pt x="16200" y="0"/>
                </a:lnTo>
                <a:lnTo>
                  <a:pt x="16200" y="12250"/>
                </a:lnTo>
                <a:lnTo>
                  <a:pt x="21600" y="1225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upo 5"/>
          <p:cNvGrpSpPr/>
          <p:nvPr/>
        </p:nvGrpSpPr>
        <p:grpSpPr>
          <a:xfrm>
            <a:off x="4352259" y="180753"/>
            <a:ext cx="3487482" cy="6305108"/>
            <a:chOff x="0" y="0"/>
            <a:chExt cx="3487480" cy="6305107"/>
          </a:xfrm>
        </p:grpSpPr>
        <p:sp>
          <p:nvSpPr>
            <p:cNvPr id="242" name="Rectángulo: esquinas redondeadas 3"/>
            <p:cNvSpPr/>
            <p:nvPr/>
          </p:nvSpPr>
          <p:spPr>
            <a:xfrm>
              <a:off x="0" y="0"/>
              <a:ext cx="3487481" cy="6305108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3" name="Rectángulo: esquinas redondeadas 4"/>
            <p:cNvSpPr/>
            <p:nvPr/>
          </p:nvSpPr>
          <p:spPr>
            <a:xfrm>
              <a:off x="186070" y="154171"/>
              <a:ext cx="3149010" cy="5996764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45" name="Rectángulo: esquinas redondeadas 6"/>
          <p:cNvSpPr/>
          <p:nvPr/>
        </p:nvSpPr>
        <p:spPr>
          <a:xfrm>
            <a:off x="5287924" y="6016254"/>
            <a:ext cx="1616150" cy="148857"/>
          </a:xfrm>
          <a:prstGeom prst="roundRect">
            <a:avLst>
              <a:gd name="adj" fmla="val 39923"/>
            </a:avLst>
          </a:prstGeom>
          <a:solidFill>
            <a:srgbClr val="AFABAB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48" name="Rectángulo 10"/>
          <p:cNvGrpSpPr/>
          <p:nvPr/>
        </p:nvGrpSpPr>
        <p:grpSpPr>
          <a:xfrm>
            <a:off x="5012363" y="808082"/>
            <a:ext cx="2200940" cy="467834"/>
            <a:chOff x="0" y="0"/>
            <a:chExt cx="2200938" cy="467833"/>
          </a:xfrm>
        </p:grpSpPr>
        <p:sp>
          <p:nvSpPr>
            <p:cNvPr id="246" name="Rectángulo"/>
            <p:cNvSpPr/>
            <p:nvPr/>
          </p:nvSpPr>
          <p:spPr>
            <a:xfrm>
              <a:off x="0" y="-1"/>
              <a:ext cx="2200939" cy="467835"/>
            </a:xfrm>
            <a:prstGeom prst="rect">
              <a:avLst/>
            </a:prstGeom>
            <a:solidFill>
              <a:srgbClr val="BF90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7" name="FORMAS DE PAGO"/>
            <p:cNvSpPr txBox="1"/>
            <p:nvPr/>
          </p:nvSpPr>
          <p:spPr>
            <a:xfrm>
              <a:off x="52070" y="67372"/>
              <a:ext cx="2096799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FORMAS DE PAGO</a:t>
              </a:r>
            </a:p>
          </p:txBody>
        </p:sp>
      </p:grpSp>
      <p:grpSp>
        <p:nvGrpSpPr>
          <p:cNvPr id="251" name="Rectángulo 13">
            <a:hlinkClick r:id="rId2" invalidUrl="" action="ppaction://hlinksldjump" tgtFrame="" tooltip="" history="1" highlightClick="0" endSnd="0"/>
          </p:cNvPr>
          <p:cNvGrpSpPr/>
          <p:nvPr/>
        </p:nvGrpSpPr>
        <p:grpSpPr>
          <a:xfrm>
            <a:off x="5198433" y="2226062"/>
            <a:ext cx="1828801" cy="428885"/>
            <a:chOff x="0" y="0"/>
            <a:chExt cx="1828800" cy="428883"/>
          </a:xfrm>
        </p:grpSpPr>
        <p:sp>
          <p:nvSpPr>
            <p:cNvPr id="249" name="Rectángulo"/>
            <p:cNvSpPr/>
            <p:nvPr/>
          </p:nvSpPr>
          <p:spPr>
            <a:xfrm>
              <a:off x="0" y="0"/>
              <a:ext cx="1828800" cy="428884"/>
            </a:xfrm>
            <a:prstGeom prst="rect">
              <a:avLst/>
            </a:prstGeom>
            <a:solidFill>
              <a:srgbClr val="C55A1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0" name="QR"/>
            <p:cNvSpPr txBox="1"/>
            <p:nvPr/>
          </p:nvSpPr>
          <p:spPr>
            <a:xfrm>
              <a:off x="52069" y="47898"/>
              <a:ext cx="172466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QR</a:t>
              </a:r>
            </a:p>
          </p:txBody>
        </p:sp>
      </p:grpSp>
      <p:grpSp>
        <p:nvGrpSpPr>
          <p:cNvPr id="254" name="Rectángulo 11">
            <a:hlinkClick r:id="rId3" invalidUrl="" action="ppaction://hlinksldjump" tgtFrame="" tooltip="" history="1" highlightClick="0" endSnd="0"/>
          </p:cNvPr>
          <p:cNvGrpSpPr/>
          <p:nvPr/>
        </p:nvGrpSpPr>
        <p:grpSpPr>
          <a:xfrm>
            <a:off x="5172740" y="3589358"/>
            <a:ext cx="1828801" cy="428885"/>
            <a:chOff x="0" y="0"/>
            <a:chExt cx="1828800" cy="428883"/>
          </a:xfrm>
        </p:grpSpPr>
        <p:sp>
          <p:nvSpPr>
            <p:cNvPr id="252" name="Rectángulo"/>
            <p:cNvSpPr/>
            <p:nvPr/>
          </p:nvSpPr>
          <p:spPr>
            <a:xfrm>
              <a:off x="0" y="0"/>
              <a:ext cx="1828800" cy="428884"/>
            </a:xfrm>
            <a:prstGeom prst="rect">
              <a:avLst/>
            </a:prstGeom>
            <a:solidFill>
              <a:srgbClr val="C55A1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3" name="Tarjeta"/>
            <p:cNvSpPr txBox="1"/>
            <p:nvPr/>
          </p:nvSpPr>
          <p:spPr>
            <a:xfrm>
              <a:off x="52069" y="47898"/>
              <a:ext cx="172466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Tarjeta</a:t>
              </a:r>
            </a:p>
          </p:txBody>
        </p:sp>
      </p:grpSp>
      <p:grpSp>
        <p:nvGrpSpPr>
          <p:cNvPr id="257" name="Rectángulo 12">
            <a:hlinkClick r:id="rId4" invalidUrl="" action="ppaction://hlinksldjump" tgtFrame="" tooltip="" history="1" highlightClick="0" endSnd="0"/>
          </p:cNvPr>
          <p:cNvGrpSpPr/>
          <p:nvPr/>
        </p:nvGrpSpPr>
        <p:grpSpPr>
          <a:xfrm>
            <a:off x="5198433" y="4968390"/>
            <a:ext cx="1828801" cy="428885"/>
            <a:chOff x="0" y="0"/>
            <a:chExt cx="1828800" cy="428883"/>
          </a:xfrm>
        </p:grpSpPr>
        <p:sp>
          <p:nvSpPr>
            <p:cNvPr id="255" name="Rectángulo"/>
            <p:cNvSpPr/>
            <p:nvPr/>
          </p:nvSpPr>
          <p:spPr>
            <a:xfrm>
              <a:off x="0" y="0"/>
              <a:ext cx="1828800" cy="428884"/>
            </a:xfrm>
            <a:prstGeom prst="rect">
              <a:avLst/>
            </a:prstGeom>
            <a:solidFill>
              <a:srgbClr val="C55A1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6" name="Efectivo"/>
            <p:cNvSpPr txBox="1"/>
            <p:nvPr/>
          </p:nvSpPr>
          <p:spPr>
            <a:xfrm>
              <a:off x="52069" y="47898"/>
              <a:ext cx="172466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Efectivo</a:t>
              </a:r>
            </a:p>
          </p:txBody>
        </p:sp>
      </p:grpSp>
      <p:pic>
        <p:nvPicPr>
          <p:cNvPr id="258" name="Gráfico 2" descr="Gráfico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55633" y="4036116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Gráfico 15" descr="Gráfico 1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629052" y="2690695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Picture 2" descr="Picture 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696389" y="1376093"/>
            <a:ext cx="873644" cy="873644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Flecha: hacia abajo 18">
            <a:hlinkClick r:id="rId8" invalidUrl="" action="ppaction://hlinksldjump" tgtFrame="" tooltip="" history="1" highlightClick="0" endSnd="0"/>
          </p:cNvPr>
          <p:cNvSpPr/>
          <p:nvPr/>
        </p:nvSpPr>
        <p:spPr>
          <a:xfrm rot="5400000">
            <a:off x="4637564" y="5363605"/>
            <a:ext cx="434163" cy="501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250"/>
                </a:moveTo>
                <a:lnTo>
                  <a:pt x="5400" y="12250"/>
                </a:lnTo>
                <a:lnTo>
                  <a:pt x="5400" y="0"/>
                </a:lnTo>
                <a:lnTo>
                  <a:pt x="16200" y="0"/>
                </a:lnTo>
                <a:lnTo>
                  <a:pt x="16200" y="12250"/>
                </a:lnTo>
                <a:lnTo>
                  <a:pt x="21600" y="1225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rupo 5"/>
          <p:cNvGrpSpPr/>
          <p:nvPr/>
        </p:nvGrpSpPr>
        <p:grpSpPr>
          <a:xfrm>
            <a:off x="4352259" y="180753"/>
            <a:ext cx="3487482" cy="6305108"/>
            <a:chOff x="0" y="0"/>
            <a:chExt cx="3487480" cy="6305107"/>
          </a:xfrm>
        </p:grpSpPr>
        <p:sp>
          <p:nvSpPr>
            <p:cNvPr id="263" name="Rectángulo: esquinas redondeadas 3"/>
            <p:cNvSpPr/>
            <p:nvPr/>
          </p:nvSpPr>
          <p:spPr>
            <a:xfrm>
              <a:off x="0" y="0"/>
              <a:ext cx="3487481" cy="6305108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4" name="Rectángulo: esquinas redondeadas 4"/>
            <p:cNvSpPr/>
            <p:nvPr/>
          </p:nvSpPr>
          <p:spPr>
            <a:xfrm>
              <a:off x="186070" y="154171"/>
              <a:ext cx="3149010" cy="5996764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66" name="Rectángulo: esquinas redondeadas 6"/>
          <p:cNvSpPr/>
          <p:nvPr/>
        </p:nvSpPr>
        <p:spPr>
          <a:xfrm>
            <a:off x="5287924" y="6016254"/>
            <a:ext cx="1616150" cy="148857"/>
          </a:xfrm>
          <a:prstGeom prst="roundRect">
            <a:avLst>
              <a:gd name="adj" fmla="val 39923"/>
            </a:avLst>
          </a:prstGeom>
          <a:solidFill>
            <a:srgbClr val="AFABAB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69" name="Rectángulo 10"/>
          <p:cNvGrpSpPr/>
          <p:nvPr/>
        </p:nvGrpSpPr>
        <p:grpSpPr>
          <a:xfrm>
            <a:off x="5012363" y="808082"/>
            <a:ext cx="2200940" cy="467834"/>
            <a:chOff x="0" y="0"/>
            <a:chExt cx="2200938" cy="467833"/>
          </a:xfrm>
        </p:grpSpPr>
        <p:sp>
          <p:nvSpPr>
            <p:cNvPr id="267" name="Rectángulo"/>
            <p:cNvSpPr/>
            <p:nvPr/>
          </p:nvSpPr>
          <p:spPr>
            <a:xfrm>
              <a:off x="0" y="-1"/>
              <a:ext cx="2200939" cy="467835"/>
            </a:xfrm>
            <a:prstGeom prst="rect">
              <a:avLst/>
            </a:prstGeom>
            <a:solidFill>
              <a:srgbClr val="BF90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8" name="FORMAS DE PAGO"/>
            <p:cNvSpPr txBox="1"/>
            <p:nvPr/>
          </p:nvSpPr>
          <p:spPr>
            <a:xfrm>
              <a:off x="52070" y="67372"/>
              <a:ext cx="2096799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FORMAS DE PAGO</a:t>
              </a:r>
            </a:p>
          </p:txBody>
        </p:sp>
      </p:grpSp>
      <p:grpSp>
        <p:nvGrpSpPr>
          <p:cNvPr id="272" name="Rectángulo 13">
            <a:hlinkClick r:id="rId2" invalidUrl="" action="ppaction://hlinksldjump" tgtFrame="" tooltip="" history="1" highlightClick="0" endSnd="0"/>
          </p:cNvPr>
          <p:cNvGrpSpPr/>
          <p:nvPr/>
        </p:nvGrpSpPr>
        <p:grpSpPr>
          <a:xfrm>
            <a:off x="5198433" y="4404953"/>
            <a:ext cx="1828801" cy="666776"/>
            <a:chOff x="0" y="0"/>
            <a:chExt cx="1828800" cy="666774"/>
          </a:xfrm>
        </p:grpSpPr>
        <p:sp>
          <p:nvSpPr>
            <p:cNvPr id="270" name="Rectángulo"/>
            <p:cNvSpPr/>
            <p:nvPr/>
          </p:nvSpPr>
          <p:spPr>
            <a:xfrm>
              <a:off x="0" y="0"/>
              <a:ext cx="1828800" cy="666775"/>
            </a:xfrm>
            <a:prstGeom prst="rect">
              <a:avLst/>
            </a:prstGeom>
            <a:solidFill>
              <a:srgbClr val="C55A1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1" name="CONFIRMAR PAGO"/>
            <p:cNvSpPr txBox="1"/>
            <p:nvPr/>
          </p:nvSpPr>
          <p:spPr>
            <a:xfrm>
              <a:off x="52069" y="20793"/>
              <a:ext cx="1724662" cy="625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CONFIRMAR PAGO</a:t>
              </a:r>
            </a:p>
          </p:txBody>
        </p:sp>
      </p:grpSp>
      <p:pic>
        <p:nvPicPr>
          <p:cNvPr id="27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70153" y="1576341"/>
            <a:ext cx="2451693" cy="2451693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Flecha: hacia abajo 14">
            <a:hlinkClick r:id="rId4" invalidUrl="" action="ppaction://hlinksldjump" tgtFrame="" tooltip="" history="1" highlightClick="0" endSnd="0"/>
          </p:cNvPr>
          <p:cNvSpPr/>
          <p:nvPr/>
        </p:nvSpPr>
        <p:spPr>
          <a:xfrm rot="5400000">
            <a:off x="4667246" y="5038059"/>
            <a:ext cx="434163" cy="501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250"/>
                </a:moveTo>
                <a:lnTo>
                  <a:pt x="5400" y="12250"/>
                </a:lnTo>
                <a:lnTo>
                  <a:pt x="5400" y="0"/>
                </a:lnTo>
                <a:lnTo>
                  <a:pt x="16200" y="0"/>
                </a:lnTo>
                <a:lnTo>
                  <a:pt x="16200" y="12250"/>
                </a:lnTo>
                <a:lnTo>
                  <a:pt x="21600" y="1225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rupo 5"/>
          <p:cNvGrpSpPr/>
          <p:nvPr/>
        </p:nvGrpSpPr>
        <p:grpSpPr>
          <a:xfrm>
            <a:off x="4352259" y="180753"/>
            <a:ext cx="3487482" cy="6305108"/>
            <a:chOff x="0" y="0"/>
            <a:chExt cx="3487480" cy="6305107"/>
          </a:xfrm>
        </p:grpSpPr>
        <p:sp>
          <p:nvSpPr>
            <p:cNvPr id="276" name="Rectángulo: esquinas redondeadas 3"/>
            <p:cNvSpPr/>
            <p:nvPr/>
          </p:nvSpPr>
          <p:spPr>
            <a:xfrm>
              <a:off x="0" y="0"/>
              <a:ext cx="3487481" cy="6305108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" name="Rectángulo: esquinas redondeadas 4"/>
            <p:cNvSpPr/>
            <p:nvPr/>
          </p:nvSpPr>
          <p:spPr>
            <a:xfrm>
              <a:off x="186070" y="154171"/>
              <a:ext cx="3149010" cy="5996764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79" name="Rectángulo: esquinas redondeadas 6"/>
          <p:cNvSpPr/>
          <p:nvPr/>
        </p:nvSpPr>
        <p:spPr>
          <a:xfrm>
            <a:off x="5287924" y="6016254"/>
            <a:ext cx="1616150" cy="148857"/>
          </a:xfrm>
          <a:prstGeom prst="roundRect">
            <a:avLst>
              <a:gd name="adj" fmla="val 39923"/>
            </a:avLst>
          </a:prstGeom>
          <a:solidFill>
            <a:srgbClr val="AFABAB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82" name="Rectángulo 10"/>
          <p:cNvGrpSpPr/>
          <p:nvPr/>
        </p:nvGrpSpPr>
        <p:grpSpPr>
          <a:xfrm>
            <a:off x="5012363" y="808082"/>
            <a:ext cx="2200940" cy="467834"/>
            <a:chOff x="0" y="0"/>
            <a:chExt cx="2200938" cy="467833"/>
          </a:xfrm>
        </p:grpSpPr>
        <p:sp>
          <p:nvSpPr>
            <p:cNvPr id="280" name="Rectángulo"/>
            <p:cNvSpPr/>
            <p:nvPr/>
          </p:nvSpPr>
          <p:spPr>
            <a:xfrm>
              <a:off x="0" y="-1"/>
              <a:ext cx="2200939" cy="467835"/>
            </a:xfrm>
            <a:prstGeom prst="rect">
              <a:avLst/>
            </a:prstGeom>
            <a:solidFill>
              <a:srgbClr val="BF90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1" name="FORMAS DE PAGO"/>
            <p:cNvSpPr txBox="1"/>
            <p:nvPr/>
          </p:nvSpPr>
          <p:spPr>
            <a:xfrm>
              <a:off x="52070" y="67372"/>
              <a:ext cx="2096799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FORMAS DE PAGO</a:t>
              </a:r>
            </a:p>
          </p:txBody>
        </p:sp>
      </p:grpSp>
      <p:grpSp>
        <p:nvGrpSpPr>
          <p:cNvPr id="285" name="Rectángulo 11"/>
          <p:cNvGrpSpPr/>
          <p:nvPr/>
        </p:nvGrpSpPr>
        <p:grpSpPr>
          <a:xfrm>
            <a:off x="5746898" y="1749071"/>
            <a:ext cx="1828801" cy="428885"/>
            <a:chOff x="0" y="0"/>
            <a:chExt cx="1828800" cy="428883"/>
          </a:xfrm>
        </p:grpSpPr>
        <p:sp>
          <p:nvSpPr>
            <p:cNvPr id="283" name="Rectángulo"/>
            <p:cNvSpPr/>
            <p:nvPr/>
          </p:nvSpPr>
          <p:spPr>
            <a:xfrm>
              <a:off x="0" y="0"/>
              <a:ext cx="1828800" cy="428884"/>
            </a:xfrm>
            <a:prstGeom prst="rect">
              <a:avLst/>
            </a:prstGeom>
            <a:solidFill>
              <a:srgbClr val="C55A1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4" name="Tarjeta"/>
            <p:cNvSpPr txBox="1"/>
            <p:nvPr/>
          </p:nvSpPr>
          <p:spPr>
            <a:xfrm>
              <a:off x="52069" y="47898"/>
              <a:ext cx="172466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Tarjeta</a:t>
              </a:r>
            </a:p>
          </p:txBody>
        </p:sp>
      </p:grpSp>
      <p:pic>
        <p:nvPicPr>
          <p:cNvPr id="286" name="Gráfico 15" descr="Gráfico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0098" y="1506313"/>
            <a:ext cx="91440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9" name="Rectángulo 14">
            <a:hlinkClick r:id="rId3" invalidUrl="" action="ppaction://hlinksldjump" tgtFrame="" tooltip="" history="1" highlightClick="0" endSnd="0"/>
          </p:cNvPr>
          <p:cNvGrpSpPr/>
          <p:nvPr/>
        </p:nvGrpSpPr>
        <p:grpSpPr>
          <a:xfrm>
            <a:off x="5181598" y="4967379"/>
            <a:ext cx="1828801" cy="625189"/>
            <a:chOff x="0" y="0"/>
            <a:chExt cx="1828800" cy="625187"/>
          </a:xfrm>
        </p:grpSpPr>
        <p:sp>
          <p:nvSpPr>
            <p:cNvPr id="287" name="Rectángulo"/>
            <p:cNvSpPr/>
            <p:nvPr/>
          </p:nvSpPr>
          <p:spPr>
            <a:xfrm>
              <a:off x="0" y="19290"/>
              <a:ext cx="1828800" cy="586608"/>
            </a:xfrm>
            <a:prstGeom prst="rect">
              <a:avLst/>
            </a:prstGeom>
            <a:solidFill>
              <a:srgbClr val="C55A1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8" name="CONFIRMAR PAGO"/>
            <p:cNvSpPr txBox="1"/>
            <p:nvPr/>
          </p:nvSpPr>
          <p:spPr>
            <a:xfrm>
              <a:off x="52069" y="-1"/>
              <a:ext cx="1724662" cy="625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CONFIRMAR PAGO</a:t>
              </a:r>
            </a:p>
          </p:txBody>
        </p:sp>
      </p:grpSp>
      <p:sp>
        <p:nvSpPr>
          <p:cNvPr id="290" name="Rectángulo 1"/>
          <p:cNvSpPr/>
          <p:nvPr/>
        </p:nvSpPr>
        <p:spPr>
          <a:xfrm>
            <a:off x="5746898" y="2668771"/>
            <a:ext cx="1828801" cy="32961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1" name="Rectángulo 16"/>
          <p:cNvSpPr/>
          <p:nvPr/>
        </p:nvSpPr>
        <p:spPr>
          <a:xfrm>
            <a:off x="5746898" y="3324392"/>
            <a:ext cx="1828801" cy="32961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2" name="Rectángulo 17"/>
          <p:cNvSpPr/>
          <p:nvPr/>
        </p:nvSpPr>
        <p:spPr>
          <a:xfrm>
            <a:off x="5746898" y="4084628"/>
            <a:ext cx="1828801" cy="32961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3" name="CuadroTexto 7"/>
          <p:cNvSpPr txBox="1"/>
          <p:nvPr/>
        </p:nvSpPr>
        <p:spPr>
          <a:xfrm>
            <a:off x="4660251" y="2668771"/>
            <a:ext cx="964729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Number</a:t>
            </a:r>
          </a:p>
        </p:txBody>
      </p:sp>
      <p:sp>
        <p:nvSpPr>
          <p:cNvPr id="294" name="CuadroTexto 18"/>
          <p:cNvSpPr txBox="1"/>
          <p:nvPr/>
        </p:nvSpPr>
        <p:spPr>
          <a:xfrm>
            <a:off x="4630123" y="3284668"/>
            <a:ext cx="1140166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MM/AAAA</a:t>
            </a:r>
          </a:p>
        </p:txBody>
      </p:sp>
      <p:sp>
        <p:nvSpPr>
          <p:cNvPr id="295" name="CuadroTexto 19"/>
          <p:cNvSpPr txBox="1"/>
          <p:nvPr/>
        </p:nvSpPr>
        <p:spPr>
          <a:xfrm>
            <a:off x="4654934" y="4039608"/>
            <a:ext cx="964729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Precio</a:t>
            </a:r>
          </a:p>
        </p:txBody>
      </p:sp>
      <p:sp>
        <p:nvSpPr>
          <p:cNvPr id="296" name="Flecha: hacia abajo 20">
            <a:hlinkClick r:id="rId4" invalidUrl="" action="ppaction://hlinksldjump" tgtFrame="" tooltip="" history="1" highlightClick="0" endSnd="0"/>
          </p:cNvPr>
          <p:cNvSpPr/>
          <p:nvPr/>
        </p:nvSpPr>
        <p:spPr>
          <a:xfrm rot="5400000">
            <a:off x="4667246" y="5038059"/>
            <a:ext cx="434163" cy="501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250"/>
                </a:moveTo>
                <a:lnTo>
                  <a:pt x="5400" y="12250"/>
                </a:lnTo>
                <a:lnTo>
                  <a:pt x="5400" y="0"/>
                </a:lnTo>
                <a:lnTo>
                  <a:pt x="16200" y="0"/>
                </a:lnTo>
                <a:lnTo>
                  <a:pt x="16200" y="12250"/>
                </a:lnTo>
                <a:lnTo>
                  <a:pt x="21600" y="1225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rupo 5"/>
          <p:cNvGrpSpPr/>
          <p:nvPr/>
        </p:nvGrpSpPr>
        <p:grpSpPr>
          <a:xfrm>
            <a:off x="4352259" y="180753"/>
            <a:ext cx="3487482" cy="6305108"/>
            <a:chOff x="0" y="0"/>
            <a:chExt cx="3487480" cy="6305107"/>
          </a:xfrm>
        </p:grpSpPr>
        <p:sp>
          <p:nvSpPr>
            <p:cNvPr id="298" name="Rectángulo: esquinas redondeadas 3"/>
            <p:cNvSpPr/>
            <p:nvPr/>
          </p:nvSpPr>
          <p:spPr>
            <a:xfrm>
              <a:off x="0" y="0"/>
              <a:ext cx="3487481" cy="6305108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9" name="Rectángulo: esquinas redondeadas 4"/>
            <p:cNvSpPr/>
            <p:nvPr/>
          </p:nvSpPr>
          <p:spPr>
            <a:xfrm>
              <a:off x="186070" y="154171"/>
              <a:ext cx="3149010" cy="5996764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01" name="Rectángulo: esquinas redondeadas 6"/>
          <p:cNvSpPr/>
          <p:nvPr/>
        </p:nvSpPr>
        <p:spPr>
          <a:xfrm>
            <a:off x="5287924" y="6016254"/>
            <a:ext cx="1616150" cy="148857"/>
          </a:xfrm>
          <a:prstGeom prst="roundRect">
            <a:avLst>
              <a:gd name="adj" fmla="val 39923"/>
            </a:avLst>
          </a:prstGeom>
          <a:solidFill>
            <a:srgbClr val="AFABAB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04" name="Rectángulo 10"/>
          <p:cNvGrpSpPr/>
          <p:nvPr/>
        </p:nvGrpSpPr>
        <p:grpSpPr>
          <a:xfrm>
            <a:off x="5012363" y="808082"/>
            <a:ext cx="2200940" cy="467834"/>
            <a:chOff x="0" y="0"/>
            <a:chExt cx="2200938" cy="467833"/>
          </a:xfrm>
        </p:grpSpPr>
        <p:sp>
          <p:nvSpPr>
            <p:cNvPr id="302" name="Rectángulo"/>
            <p:cNvSpPr/>
            <p:nvPr/>
          </p:nvSpPr>
          <p:spPr>
            <a:xfrm>
              <a:off x="0" y="-1"/>
              <a:ext cx="2200939" cy="467835"/>
            </a:xfrm>
            <a:prstGeom prst="rect">
              <a:avLst/>
            </a:prstGeom>
            <a:solidFill>
              <a:srgbClr val="BF90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3" name="FORMAS DE PAGO"/>
            <p:cNvSpPr txBox="1"/>
            <p:nvPr/>
          </p:nvSpPr>
          <p:spPr>
            <a:xfrm>
              <a:off x="52070" y="67372"/>
              <a:ext cx="2096799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FORMAS DE PAGO</a:t>
              </a:r>
            </a:p>
          </p:txBody>
        </p:sp>
      </p:grpSp>
      <p:grpSp>
        <p:nvGrpSpPr>
          <p:cNvPr id="307" name="Rectángulo 12"/>
          <p:cNvGrpSpPr/>
          <p:nvPr/>
        </p:nvGrpSpPr>
        <p:grpSpPr>
          <a:xfrm>
            <a:off x="5198433" y="2222229"/>
            <a:ext cx="1828801" cy="428885"/>
            <a:chOff x="0" y="0"/>
            <a:chExt cx="1828800" cy="428883"/>
          </a:xfrm>
        </p:grpSpPr>
        <p:sp>
          <p:nvSpPr>
            <p:cNvPr id="305" name="Rectángulo"/>
            <p:cNvSpPr/>
            <p:nvPr/>
          </p:nvSpPr>
          <p:spPr>
            <a:xfrm>
              <a:off x="0" y="0"/>
              <a:ext cx="1828800" cy="428884"/>
            </a:xfrm>
            <a:prstGeom prst="rect">
              <a:avLst/>
            </a:prstGeom>
            <a:solidFill>
              <a:srgbClr val="C55A1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6" name="Efectivo"/>
            <p:cNvSpPr txBox="1"/>
            <p:nvPr/>
          </p:nvSpPr>
          <p:spPr>
            <a:xfrm>
              <a:off x="52069" y="47898"/>
              <a:ext cx="172466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Efectivo</a:t>
              </a:r>
            </a:p>
          </p:txBody>
        </p:sp>
      </p:grpSp>
      <p:pic>
        <p:nvPicPr>
          <p:cNvPr id="308" name="Gráfico 2" descr="Gráfico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38798" y="1291872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78301" y="2667069"/>
            <a:ext cx="1435397" cy="143539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2" name="Rectángulo 1"/>
          <p:cNvGrpSpPr/>
          <p:nvPr/>
        </p:nvGrpSpPr>
        <p:grpSpPr>
          <a:xfrm>
            <a:off x="4784650" y="4035567"/>
            <a:ext cx="2562449" cy="1209388"/>
            <a:chOff x="0" y="0"/>
            <a:chExt cx="2562447" cy="1209387"/>
          </a:xfrm>
        </p:grpSpPr>
        <p:sp>
          <p:nvSpPr>
            <p:cNvPr id="310" name="Rectángulo"/>
            <p:cNvSpPr/>
            <p:nvPr/>
          </p:nvSpPr>
          <p:spPr>
            <a:xfrm>
              <a:off x="0" y="56266"/>
              <a:ext cx="2562448" cy="1096856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1" name="DEBES PAGAR AL ENCARGADO DEL DELIVERY CUANDO LLEGUE"/>
            <p:cNvSpPr txBox="1"/>
            <p:nvPr/>
          </p:nvSpPr>
          <p:spPr>
            <a:xfrm>
              <a:off x="52069" y="0"/>
              <a:ext cx="2458309" cy="1209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DEBES PAGAR AL ENCARGADO DEL DELIVERY CUANDO LLEGUE</a:t>
              </a:r>
            </a:p>
          </p:txBody>
        </p:sp>
      </p:grpSp>
      <p:grpSp>
        <p:nvGrpSpPr>
          <p:cNvPr id="315" name="Rectángulo 14">
            <a:hlinkClick r:id="rId4" invalidUrl="" action="ppaction://hlinksldjump" tgtFrame="" tooltip="" history="1" highlightClick="0" endSnd="0"/>
          </p:cNvPr>
          <p:cNvGrpSpPr/>
          <p:nvPr/>
        </p:nvGrpSpPr>
        <p:grpSpPr>
          <a:xfrm>
            <a:off x="5198433" y="5268639"/>
            <a:ext cx="1828801" cy="625188"/>
            <a:chOff x="0" y="0"/>
            <a:chExt cx="1828800" cy="625187"/>
          </a:xfrm>
        </p:grpSpPr>
        <p:sp>
          <p:nvSpPr>
            <p:cNvPr id="313" name="Rectángulo"/>
            <p:cNvSpPr/>
            <p:nvPr/>
          </p:nvSpPr>
          <p:spPr>
            <a:xfrm>
              <a:off x="0" y="44147"/>
              <a:ext cx="1828800" cy="536893"/>
            </a:xfrm>
            <a:prstGeom prst="rect">
              <a:avLst/>
            </a:prstGeom>
            <a:solidFill>
              <a:srgbClr val="C55A1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4" name="CONFIRMAR PAGO"/>
            <p:cNvSpPr txBox="1"/>
            <p:nvPr/>
          </p:nvSpPr>
          <p:spPr>
            <a:xfrm>
              <a:off x="52069" y="-1"/>
              <a:ext cx="1724662" cy="625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CONFIRMAR PAGO</a:t>
              </a:r>
            </a:p>
          </p:txBody>
        </p:sp>
      </p:grpSp>
      <p:sp>
        <p:nvSpPr>
          <p:cNvPr id="316" name="Flecha: hacia abajo 16">
            <a:hlinkClick r:id="rId5" invalidUrl="" action="ppaction://hlinksldjump" tgtFrame="" tooltip="" history="1" highlightClick="0" endSnd="0"/>
          </p:cNvPr>
          <p:cNvSpPr/>
          <p:nvPr/>
        </p:nvSpPr>
        <p:spPr>
          <a:xfrm rot="5400000">
            <a:off x="4651299" y="5279116"/>
            <a:ext cx="434163" cy="501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250"/>
                </a:moveTo>
                <a:lnTo>
                  <a:pt x="5400" y="12250"/>
                </a:lnTo>
                <a:lnTo>
                  <a:pt x="5400" y="0"/>
                </a:lnTo>
                <a:lnTo>
                  <a:pt x="16200" y="0"/>
                </a:lnTo>
                <a:lnTo>
                  <a:pt x="16200" y="12250"/>
                </a:lnTo>
                <a:lnTo>
                  <a:pt x="21600" y="1225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rupo 5"/>
          <p:cNvGrpSpPr/>
          <p:nvPr/>
        </p:nvGrpSpPr>
        <p:grpSpPr>
          <a:xfrm>
            <a:off x="4352259" y="180753"/>
            <a:ext cx="3487482" cy="6305108"/>
            <a:chOff x="0" y="0"/>
            <a:chExt cx="3487480" cy="6305107"/>
          </a:xfrm>
        </p:grpSpPr>
        <p:sp>
          <p:nvSpPr>
            <p:cNvPr id="318" name="Rectángulo: esquinas redondeadas 3"/>
            <p:cNvSpPr/>
            <p:nvPr/>
          </p:nvSpPr>
          <p:spPr>
            <a:xfrm>
              <a:off x="0" y="0"/>
              <a:ext cx="3487481" cy="6305108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9" name="Rectángulo: esquinas redondeadas 4"/>
            <p:cNvSpPr/>
            <p:nvPr/>
          </p:nvSpPr>
          <p:spPr>
            <a:xfrm>
              <a:off x="186070" y="154171"/>
              <a:ext cx="3149010" cy="5996764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21" name="Rectángulo: esquinas redondeadas 6"/>
          <p:cNvSpPr/>
          <p:nvPr/>
        </p:nvSpPr>
        <p:spPr>
          <a:xfrm>
            <a:off x="5287924" y="6016254"/>
            <a:ext cx="1616150" cy="148857"/>
          </a:xfrm>
          <a:prstGeom prst="roundRect">
            <a:avLst>
              <a:gd name="adj" fmla="val 39923"/>
            </a:avLst>
          </a:prstGeom>
          <a:solidFill>
            <a:srgbClr val="AFABAB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2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4890" t="0" r="46928" b="0"/>
          <a:stretch>
            <a:fillRect/>
          </a:stretch>
        </p:blipFill>
        <p:spPr>
          <a:xfrm>
            <a:off x="4538329" y="398716"/>
            <a:ext cx="3149009" cy="515457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5" name="Rectángulo 12">
            <a:hlinkClick r:id="rId3" invalidUrl="" action="ppaction://hlinksldjump" tgtFrame="" tooltip="" history="1" highlightClick="0" endSnd="0"/>
          </p:cNvPr>
          <p:cNvGrpSpPr/>
          <p:nvPr/>
        </p:nvGrpSpPr>
        <p:grpSpPr>
          <a:xfrm>
            <a:off x="4806174" y="526312"/>
            <a:ext cx="2700412" cy="1004776"/>
            <a:chOff x="0" y="0"/>
            <a:chExt cx="2700411" cy="1004775"/>
          </a:xfrm>
        </p:grpSpPr>
        <p:sp>
          <p:nvSpPr>
            <p:cNvPr id="323" name="Rectángulo"/>
            <p:cNvSpPr/>
            <p:nvPr/>
          </p:nvSpPr>
          <p:spPr>
            <a:xfrm>
              <a:off x="0" y="-1"/>
              <a:ext cx="2700412" cy="1004777"/>
            </a:xfrm>
            <a:prstGeom prst="rect">
              <a:avLst/>
            </a:prstGeom>
            <a:solidFill>
              <a:srgbClr val="C55A1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4" name="SU PEDIDO ESTA EN CAMINO, LA PACIENCIA ES LA MAYOR VIRTUD"/>
            <p:cNvSpPr txBox="1"/>
            <p:nvPr/>
          </p:nvSpPr>
          <p:spPr>
            <a:xfrm>
              <a:off x="52070" y="43743"/>
              <a:ext cx="2596272" cy="9172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SU PEDIDO ESTA EN CAMINO, LA PACIENCIA ES LA MAYOR VIRTUD</a:t>
              </a:r>
            </a:p>
          </p:txBody>
        </p:sp>
      </p:grpSp>
      <p:pic>
        <p:nvPicPr>
          <p:cNvPr id="326" name="Gráfico 2" descr="Gráfico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53740" y="4264533"/>
            <a:ext cx="783266" cy="78326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Picture 2" descr="Picture 2">
            <a:hlinkClick r:id="rId5" invalidUrl="" action="ppaction://hlinksldjump" tgtFrame="" tooltip="" history="1" highlightClick="0" endSnd="0"/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337005" y="1516882"/>
            <a:ext cx="1350206" cy="13502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rupo 5"/>
          <p:cNvGrpSpPr/>
          <p:nvPr/>
        </p:nvGrpSpPr>
        <p:grpSpPr>
          <a:xfrm>
            <a:off x="4352259" y="180753"/>
            <a:ext cx="3487482" cy="6305108"/>
            <a:chOff x="0" y="0"/>
            <a:chExt cx="3487480" cy="6305107"/>
          </a:xfrm>
        </p:grpSpPr>
        <p:sp>
          <p:nvSpPr>
            <p:cNvPr id="329" name="Rectángulo: esquinas redondeadas 3"/>
            <p:cNvSpPr/>
            <p:nvPr/>
          </p:nvSpPr>
          <p:spPr>
            <a:xfrm>
              <a:off x="0" y="0"/>
              <a:ext cx="3487481" cy="6305108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0" name="Rectángulo: esquinas redondeadas 4"/>
            <p:cNvSpPr/>
            <p:nvPr/>
          </p:nvSpPr>
          <p:spPr>
            <a:xfrm>
              <a:off x="186070" y="154171"/>
              <a:ext cx="3149010" cy="5996764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32" name="Rectángulo: esquinas redondeadas 6"/>
          <p:cNvSpPr/>
          <p:nvPr/>
        </p:nvSpPr>
        <p:spPr>
          <a:xfrm>
            <a:off x="5287924" y="6016254"/>
            <a:ext cx="1616150" cy="148857"/>
          </a:xfrm>
          <a:prstGeom prst="roundRect">
            <a:avLst>
              <a:gd name="adj" fmla="val 39923"/>
            </a:avLst>
          </a:prstGeom>
          <a:solidFill>
            <a:srgbClr val="AFABAB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3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38329" y="1652066"/>
            <a:ext cx="3149010" cy="22888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Picture 4" descr="Picture 4">
            <a:hlinkClick r:id="rId3" invalidUrl="" action="ppaction://hlinksldjump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73131" y="3485705"/>
            <a:ext cx="2679406" cy="267940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7" name="Rectángulo 11"/>
          <p:cNvGrpSpPr/>
          <p:nvPr/>
        </p:nvGrpSpPr>
        <p:grpSpPr>
          <a:xfrm>
            <a:off x="4806174" y="526312"/>
            <a:ext cx="2700412" cy="1004776"/>
            <a:chOff x="0" y="0"/>
            <a:chExt cx="2700411" cy="1004775"/>
          </a:xfrm>
        </p:grpSpPr>
        <p:sp>
          <p:nvSpPr>
            <p:cNvPr id="335" name="Rectángulo"/>
            <p:cNvSpPr/>
            <p:nvPr/>
          </p:nvSpPr>
          <p:spPr>
            <a:xfrm>
              <a:off x="0" y="-1"/>
              <a:ext cx="2700412" cy="1004777"/>
            </a:xfrm>
            <a:prstGeom prst="rect">
              <a:avLst/>
            </a:prstGeom>
            <a:solidFill>
              <a:srgbClr val="C55A1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6" name="SU PEDIDO YA ESTA AQUI"/>
            <p:cNvSpPr txBox="1"/>
            <p:nvPr/>
          </p:nvSpPr>
          <p:spPr>
            <a:xfrm>
              <a:off x="52070" y="335843"/>
              <a:ext cx="2596272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SU PEDIDO YA ESTA AQUI</a:t>
              </a:r>
            </a:p>
          </p:txBody>
        </p:sp>
      </p:grpSp>
      <p:sp>
        <p:nvSpPr>
          <p:cNvPr id="338" name="Flecha: hacia abajo 13">
            <a:hlinkClick r:id="rId3" invalidUrl="" action="ppaction://hlinksldjump" tgtFrame="" tooltip="" history="1" highlightClick="0" endSnd="0"/>
          </p:cNvPr>
          <p:cNvSpPr/>
          <p:nvPr/>
        </p:nvSpPr>
        <p:spPr>
          <a:xfrm rot="5400000">
            <a:off x="4654400" y="5523800"/>
            <a:ext cx="434162" cy="501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250"/>
                </a:moveTo>
                <a:lnTo>
                  <a:pt x="5400" y="12250"/>
                </a:lnTo>
                <a:lnTo>
                  <a:pt x="5400" y="0"/>
                </a:lnTo>
                <a:lnTo>
                  <a:pt x="16200" y="0"/>
                </a:lnTo>
                <a:lnTo>
                  <a:pt x="16200" y="12250"/>
                </a:lnTo>
                <a:lnTo>
                  <a:pt x="21600" y="1225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ítulo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PROGRESO DEL PROYECTO</a:t>
            </a:r>
          </a:p>
        </p:txBody>
      </p:sp>
      <p:pic>
        <p:nvPicPr>
          <p:cNvPr id="341" name="Captura de Pantalla 2024-03-15 a la(s) 02.05.21.png" descr="Captura de Pantalla 2024-03-15 a la(s) 02.05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6700" y="1854200"/>
            <a:ext cx="9118600" cy="314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upo 5"/>
          <p:cNvGrpSpPr/>
          <p:nvPr/>
        </p:nvGrpSpPr>
        <p:grpSpPr>
          <a:xfrm>
            <a:off x="4352259" y="180753"/>
            <a:ext cx="3487482" cy="6305108"/>
            <a:chOff x="0" y="0"/>
            <a:chExt cx="3487480" cy="6305107"/>
          </a:xfrm>
        </p:grpSpPr>
        <p:sp>
          <p:nvSpPr>
            <p:cNvPr id="100" name="Rectángulo: esquinas redondeadas 3"/>
            <p:cNvSpPr/>
            <p:nvPr/>
          </p:nvSpPr>
          <p:spPr>
            <a:xfrm>
              <a:off x="0" y="0"/>
              <a:ext cx="3487481" cy="6305108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" name="Rectángulo: esquinas redondeadas 4"/>
            <p:cNvSpPr/>
            <p:nvPr/>
          </p:nvSpPr>
          <p:spPr>
            <a:xfrm>
              <a:off x="186070" y="154171"/>
              <a:ext cx="3149010" cy="5996764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03" name="Rectángulo: esquinas redondeadas 6"/>
          <p:cNvSpPr/>
          <p:nvPr/>
        </p:nvSpPr>
        <p:spPr>
          <a:xfrm>
            <a:off x="5287924" y="6016254"/>
            <a:ext cx="1616150" cy="148857"/>
          </a:xfrm>
          <a:prstGeom prst="roundRect">
            <a:avLst>
              <a:gd name="adj" fmla="val 39923"/>
            </a:avLst>
          </a:prstGeom>
          <a:solidFill>
            <a:srgbClr val="AFABAB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4" name="Sol 7"/>
          <p:cNvSpPr/>
          <p:nvPr/>
        </p:nvSpPr>
        <p:spPr>
          <a:xfrm>
            <a:off x="5198433" y="415555"/>
            <a:ext cx="1828801" cy="1945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12350"/>
                </a:lnTo>
                <a:lnTo>
                  <a:pt x="17242" y="9250"/>
                </a:lnTo>
                <a:close/>
                <a:moveTo>
                  <a:pt x="18436" y="3163"/>
                </a:moveTo>
                <a:lnTo>
                  <a:pt x="16451" y="7341"/>
                </a:lnTo>
                <a:lnTo>
                  <a:pt x="14259" y="5149"/>
                </a:lnTo>
                <a:close/>
                <a:moveTo>
                  <a:pt x="10800" y="0"/>
                </a:moveTo>
                <a:lnTo>
                  <a:pt x="12350" y="4358"/>
                </a:lnTo>
                <a:lnTo>
                  <a:pt x="9250" y="4358"/>
                </a:lnTo>
                <a:close/>
                <a:moveTo>
                  <a:pt x="3163" y="3163"/>
                </a:moveTo>
                <a:lnTo>
                  <a:pt x="7341" y="5149"/>
                </a:lnTo>
                <a:lnTo>
                  <a:pt x="5149" y="7341"/>
                </a:lnTo>
                <a:close/>
                <a:moveTo>
                  <a:pt x="0" y="10800"/>
                </a:moveTo>
                <a:lnTo>
                  <a:pt x="4358" y="9250"/>
                </a:lnTo>
                <a:lnTo>
                  <a:pt x="4358" y="12350"/>
                </a:lnTo>
                <a:close/>
                <a:moveTo>
                  <a:pt x="3163" y="18436"/>
                </a:moveTo>
                <a:lnTo>
                  <a:pt x="5149" y="14259"/>
                </a:lnTo>
                <a:lnTo>
                  <a:pt x="7341" y="16451"/>
                </a:lnTo>
                <a:close/>
                <a:moveTo>
                  <a:pt x="10800" y="21600"/>
                </a:moveTo>
                <a:lnTo>
                  <a:pt x="9250" y="17242"/>
                </a:lnTo>
                <a:lnTo>
                  <a:pt x="12350" y="17242"/>
                </a:lnTo>
                <a:close/>
                <a:moveTo>
                  <a:pt x="18436" y="18436"/>
                </a:moveTo>
                <a:lnTo>
                  <a:pt x="14259" y="16451"/>
                </a:lnTo>
                <a:lnTo>
                  <a:pt x="16451" y="14259"/>
                </a:lnTo>
                <a:close/>
                <a:moveTo>
                  <a:pt x="5400" y="10800"/>
                </a:moveTo>
                <a:cubicBezTo>
                  <a:pt x="5400" y="7818"/>
                  <a:pt x="7818" y="5400"/>
                  <a:pt x="10800" y="5400"/>
                </a:cubicBezTo>
                <a:cubicBezTo>
                  <a:pt x="13782" y="5400"/>
                  <a:pt x="16200" y="7818"/>
                  <a:pt x="16200" y="10800"/>
                </a:cubicBezTo>
                <a:cubicBezTo>
                  <a:pt x="16200" y="13782"/>
                  <a:pt x="13782" y="16200"/>
                  <a:pt x="10800" y="16200"/>
                </a:cubicBezTo>
                <a:cubicBezTo>
                  <a:pt x="7818" y="16200"/>
                  <a:pt x="5400" y="13782"/>
                  <a:pt x="5400" y="10800"/>
                </a:cubicBezTo>
                <a:close/>
              </a:path>
            </a:pathLst>
          </a:custGeom>
          <a:solidFill>
            <a:srgbClr val="BF9000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0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2468" y="841745"/>
            <a:ext cx="880731" cy="88073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CuadroTexto 9"/>
          <p:cNvSpPr txBox="1"/>
          <p:nvPr/>
        </p:nvSpPr>
        <p:spPr>
          <a:xfrm>
            <a:off x="4584050" y="2317899"/>
            <a:ext cx="3057570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00" sz="2400" u="sng">
                <a:solidFill>
                  <a:srgbClr val="C55A11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Project scraching food </a:t>
            </a:r>
          </a:p>
        </p:txBody>
      </p:sp>
      <p:grpSp>
        <p:nvGrpSpPr>
          <p:cNvPr id="109" name="Rectángulo 10">
            <a:hlinkClick r:id="rId3" invalidUrl="" action="ppaction://hlinksldjump" tgtFrame="" tooltip="" history="1" highlightClick="0" endSnd="0"/>
          </p:cNvPr>
          <p:cNvGrpSpPr/>
          <p:nvPr/>
        </p:nvGrpSpPr>
        <p:grpSpPr>
          <a:xfrm>
            <a:off x="5012363" y="3338631"/>
            <a:ext cx="2200940" cy="467834"/>
            <a:chOff x="0" y="0"/>
            <a:chExt cx="2200938" cy="467833"/>
          </a:xfrm>
        </p:grpSpPr>
        <p:sp>
          <p:nvSpPr>
            <p:cNvPr id="107" name="Rectángulo"/>
            <p:cNvSpPr/>
            <p:nvPr/>
          </p:nvSpPr>
          <p:spPr>
            <a:xfrm>
              <a:off x="0" y="-1"/>
              <a:ext cx="2200939" cy="467835"/>
            </a:xfrm>
            <a:prstGeom prst="rect">
              <a:avLst/>
            </a:prstGeom>
            <a:solidFill>
              <a:srgbClr val="BF90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8" name="RESTAURANTES"/>
            <p:cNvSpPr txBox="1"/>
            <p:nvPr/>
          </p:nvSpPr>
          <p:spPr>
            <a:xfrm>
              <a:off x="52070" y="67372"/>
              <a:ext cx="2096799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RESTAURANTES</a:t>
              </a:r>
            </a:p>
          </p:txBody>
        </p:sp>
      </p:grpSp>
      <p:grpSp>
        <p:nvGrpSpPr>
          <p:cNvPr id="112" name="Rectángulo 13">
            <a:hlinkClick r:id="rId4" invalidUrl="" action="ppaction://hlinksldjump" tgtFrame="" tooltip="" history="1" highlightClick="0" endSnd="0"/>
          </p:cNvPr>
          <p:cNvGrpSpPr/>
          <p:nvPr/>
        </p:nvGrpSpPr>
        <p:grpSpPr>
          <a:xfrm>
            <a:off x="5172740" y="4180125"/>
            <a:ext cx="1828801" cy="428885"/>
            <a:chOff x="0" y="0"/>
            <a:chExt cx="1828800" cy="428883"/>
          </a:xfrm>
        </p:grpSpPr>
        <p:sp>
          <p:nvSpPr>
            <p:cNvPr id="110" name="Rectángulo"/>
            <p:cNvSpPr/>
            <p:nvPr/>
          </p:nvSpPr>
          <p:spPr>
            <a:xfrm>
              <a:off x="0" y="0"/>
              <a:ext cx="1828800" cy="428884"/>
            </a:xfrm>
            <a:prstGeom prst="rect">
              <a:avLst/>
            </a:prstGeom>
            <a:solidFill>
              <a:srgbClr val="C55A1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" name="UBICACION"/>
            <p:cNvSpPr txBox="1"/>
            <p:nvPr/>
          </p:nvSpPr>
          <p:spPr>
            <a:xfrm>
              <a:off x="52069" y="47898"/>
              <a:ext cx="172466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UBICACION</a:t>
              </a:r>
            </a:p>
          </p:txBody>
        </p:sp>
      </p:grpSp>
      <p:pic>
        <p:nvPicPr>
          <p:cNvPr id="113" name="Gráfico 14" descr="Gráfico 14">
            <a:hlinkClick r:id="rId5" invalidUrl="" action="ppaction://hlinksldjump" tgtFrame="" tooltip="" history="1" highlightClick="0" endSnd="0"/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848004" y="5323647"/>
            <a:ext cx="649474" cy="6494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upo 5"/>
          <p:cNvGrpSpPr/>
          <p:nvPr/>
        </p:nvGrpSpPr>
        <p:grpSpPr>
          <a:xfrm>
            <a:off x="4352259" y="180753"/>
            <a:ext cx="3487482" cy="6305108"/>
            <a:chOff x="0" y="0"/>
            <a:chExt cx="3487480" cy="6305107"/>
          </a:xfrm>
        </p:grpSpPr>
        <p:sp>
          <p:nvSpPr>
            <p:cNvPr id="115" name="Rectángulo: esquinas redondeadas 3"/>
            <p:cNvSpPr/>
            <p:nvPr/>
          </p:nvSpPr>
          <p:spPr>
            <a:xfrm>
              <a:off x="0" y="0"/>
              <a:ext cx="3487481" cy="6305108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" name="Rectángulo: esquinas redondeadas 4"/>
            <p:cNvSpPr/>
            <p:nvPr/>
          </p:nvSpPr>
          <p:spPr>
            <a:xfrm>
              <a:off x="186070" y="154171"/>
              <a:ext cx="3149010" cy="5996764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18" name="Rectángulo: esquinas redondeadas 6"/>
          <p:cNvSpPr/>
          <p:nvPr/>
        </p:nvSpPr>
        <p:spPr>
          <a:xfrm>
            <a:off x="5287924" y="6016254"/>
            <a:ext cx="1616150" cy="148857"/>
          </a:xfrm>
          <a:prstGeom prst="roundRect">
            <a:avLst>
              <a:gd name="adj" fmla="val 39923"/>
            </a:avLst>
          </a:prstGeom>
          <a:solidFill>
            <a:srgbClr val="AFABAB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1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4890" t="0" r="46928" b="0"/>
          <a:stretch>
            <a:fillRect/>
          </a:stretch>
        </p:blipFill>
        <p:spPr>
          <a:xfrm>
            <a:off x="4538329" y="398716"/>
            <a:ext cx="3149009" cy="515457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2" name="Rectángulo 12">
            <a:hlinkClick r:id="rId3" invalidUrl="" action="ppaction://hlinksldjump" tgtFrame="" tooltip="" history="1" highlightClick="0" endSnd="0"/>
          </p:cNvPr>
          <p:cNvGrpSpPr/>
          <p:nvPr/>
        </p:nvGrpSpPr>
        <p:grpSpPr>
          <a:xfrm>
            <a:off x="4973635" y="5252439"/>
            <a:ext cx="2278397" cy="625188"/>
            <a:chOff x="0" y="0"/>
            <a:chExt cx="2278396" cy="625187"/>
          </a:xfrm>
        </p:grpSpPr>
        <p:sp>
          <p:nvSpPr>
            <p:cNvPr id="120" name="Rectángulo"/>
            <p:cNvSpPr/>
            <p:nvPr/>
          </p:nvSpPr>
          <p:spPr>
            <a:xfrm>
              <a:off x="0" y="31941"/>
              <a:ext cx="2278397" cy="561305"/>
            </a:xfrm>
            <a:prstGeom prst="rect">
              <a:avLst/>
            </a:prstGeom>
            <a:solidFill>
              <a:srgbClr val="C55A1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" name="CONFIRMAR UBICACION"/>
            <p:cNvSpPr txBox="1"/>
            <p:nvPr/>
          </p:nvSpPr>
          <p:spPr>
            <a:xfrm>
              <a:off x="52069" y="0"/>
              <a:ext cx="2174258" cy="625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CONFIRMAR UBICACION</a:t>
              </a:r>
            </a:p>
          </p:txBody>
        </p:sp>
      </p:grpSp>
      <p:sp>
        <p:nvSpPr>
          <p:cNvPr id="123" name="Flecha: hacia abajo 1">
            <a:hlinkClick r:id="rId3" invalidUrl="" action="ppaction://hlinksldjump" tgtFrame="" tooltip="" history="1" highlightClick="0" endSnd="0"/>
          </p:cNvPr>
          <p:cNvSpPr/>
          <p:nvPr/>
        </p:nvSpPr>
        <p:spPr>
          <a:xfrm rot="5400000">
            <a:off x="4657059" y="659219"/>
            <a:ext cx="434163" cy="501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250"/>
                </a:moveTo>
                <a:lnTo>
                  <a:pt x="5400" y="12250"/>
                </a:lnTo>
                <a:lnTo>
                  <a:pt x="5400" y="0"/>
                </a:lnTo>
                <a:lnTo>
                  <a:pt x="16200" y="0"/>
                </a:lnTo>
                <a:lnTo>
                  <a:pt x="16200" y="12250"/>
                </a:lnTo>
                <a:lnTo>
                  <a:pt x="21600" y="1225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upo 5"/>
          <p:cNvGrpSpPr/>
          <p:nvPr/>
        </p:nvGrpSpPr>
        <p:grpSpPr>
          <a:xfrm>
            <a:off x="4352259" y="180753"/>
            <a:ext cx="3487482" cy="6305108"/>
            <a:chOff x="0" y="0"/>
            <a:chExt cx="3487480" cy="6305107"/>
          </a:xfrm>
        </p:grpSpPr>
        <p:sp>
          <p:nvSpPr>
            <p:cNvPr id="125" name="Rectángulo: esquinas redondeadas 3"/>
            <p:cNvSpPr/>
            <p:nvPr/>
          </p:nvSpPr>
          <p:spPr>
            <a:xfrm>
              <a:off x="0" y="0"/>
              <a:ext cx="3487481" cy="6305108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" name="Rectángulo: esquinas redondeadas 4"/>
            <p:cNvSpPr/>
            <p:nvPr/>
          </p:nvSpPr>
          <p:spPr>
            <a:xfrm>
              <a:off x="186070" y="154171"/>
              <a:ext cx="3149010" cy="5996764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28" name="Rectángulo: esquinas redondeadas 6"/>
          <p:cNvSpPr/>
          <p:nvPr/>
        </p:nvSpPr>
        <p:spPr>
          <a:xfrm>
            <a:off x="5287924" y="6016254"/>
            <a:ext cx="1616150" cy="148857"/>
          </a:xfrm>
          <a:prstGeom prst="roundRect">
            <a:avLst>
              <a:gd name="adj" fmla="val 39923"/>
            </a:avLst>
          </a:prstGeom>
          <a:solidFill>
            <a:srgbClr val="AFABAB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9" name="Gráfico 14" descr="Gráfico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4401" y="3548007"/>
            <a:ext cx="649474" cy="64947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2" name="Bocadillo: rectángulo con esquinas redondeadas 1"/>
          <p:cNvGrpSpPr/>
          <p:nvPr/>
        </p:nvGrpSpPr>
        <p:grpSpPr>
          <a:xfrm>
            <a:off x="5287930" y="2195720"/>
            <a:ext cx="2119418" cy="1624711"/>
            <a:chOff x="0" y="0"/>
            <a:chExt cx="2119416" cy="1624710"/>
          </a:xfrm>
        </p:grpSpPr>
        <p:sp>
          <p:nvSpPr>
            <p:cNvPr id="130" name="Figura"/>
            <p:cNvSpPr/>
            <p:nvPr/>
          </p:nvSpPr>
          <p:spPr>
            <a:xfrm>
              <a:off x="0" y="37115"/>
              <a:ext cx="2119417" cy="1587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1" y="3236"/>
                  </a:moveTo>
                  <a:cubicBezTo>
                    <a:pt x="1661" y="1449"/>
                    <a:pt x="2747" y="0"/>
                    <a:pt x="4086" y="0"/>
                  </a:cubicBezTo>
                  <a:lnTo>
                    <a:pt x="4985" y="0"/>
                  </a:lnTo>
                  <a:lnTo>
                    <a:pt x="19176" y="0"/>
                  </a:lnTo>
                  <a:cubicBezTo>
                    <a:pt x="20515" y="0"/>
                    <a:pt x="21600" y="1449"/>
                    <a:pt x="21600" y="3236"/>
                  </a:cubicBezTo>
                  <a:lnTo>
                    <a:pt x="21600" y="16182"/>
                  </a:lnTo>
                  <a:cubicBezTo>
                    <a:pt x="21600" y="17969"/>
                    <a:pt x="20515" y="19419"/>
                    <a:pt x="19176" y="19419"/>
                  </a:cubicBezTo>
                  <a:lnTo>
                    <a:pt x="9969" y="19419"/>
                  </a:lnTo>
                  <a:lnTo>
                    <a:pt x="0" y="21600"/>
                  </a:lnTo>
                  <a:lnTo>
                    <a:pt x="4985" y="19419"/>
                  </a:lnTo>
                  <a:lnTo>
                    <a:pt x="4086" y="19419"/>
                  </a:lnTo>
                  <a:cubicBezTo>
                    <a:pt x="2747" y="19419"/>
                    <a:pt x="1661" y="17969"/>
                    <a:pt x="1661" y="16182"/>
                  </a:cubicBezTo>
                  <a:lnTo>
                    <a:pt x="1661" y="16182"/>
                  </a:lnTo>
                  <a:lnTo>
                    <a:pt x="1661" y="1132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1" name="Buenas, soy Man.ia su asistente para guiarle con su pedido"/>
            <p:cNvSpPr txBox="1"/>
            <p:nvPr/>
          </p:nvSpPr>
          <p:spPr>
            <a:xfrm>
              <a:off x="284768" y="-1"/>
              <a:ext cx="1712907" cy="15014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Buenas, soy Man.ia su asistente para guiarle con su pedido</a:t>
              </a:r>
            </a:p>
          </p:txBody>
        </p:sp>
      </p:grpSp>
      <p:sp>
        <p:nvSpPr>
          <p:cNvPr id="133" name="Sol 15"/>
          <p:cNvSpPr/>
          <p:nvPr/>
        </p:nvSpPr>
        <p:spPr>
          <a:xfrm>
            <a:off x="4665033" y="522769"/>
            <a:ext cx="855034" cy="795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17242" y="12350"/>
                </a:lnTo>
                <a:lnTo>
                  <a:pt x="17242" y="9250"/>
                </a:lnTo>
                <a:close/>
                <a:moveTo>
                  <a:pt x="18436" y="3163"/>
                </a:moveTo>
                <a:lnTo>
                  <a:pt x="16451" y="7341"/>
                </a:lnTo>
                <a:lnTo>
                  <a:pt x="14259" y="5149"/>
                </a:lnTo>
                <a:close/>
                <a:moveTo>
                  <a:pt x="10800" y="0"/>
                </a:moveTo>
                <a:lnTo>
                  <a:pt x="12350" y="4358"/>
                </a:lnTo>
                <a:lnTo>
                  <a:pt x="9250" y="4358"/>
                </a:lnTo>
                <a:close/>
                <a:moveTo>
                  <a:pt x="3163" y="3163"/>
                </a:moveTo>
                <a:lnTo>
                  <a:pt x="7341" y="5149"/>
                </a:lnTo>
                <a:lnTo>
                  <a:pt x="5149" y="7341"/>
                </a:lnTo>
                <a:close/>
                <a:moveTo>
                  <a:pt x="0" y="10800"/>
                </a:moveTo>
                <a:lnTo>
                  <a:pt x="4358" y="9250"/>
                </a:lnTo>
                <a:lnTo>
                  <a:pt x="4358" y="12350"/>
                </a:lnTo>
                <a:close/>
                <a:moveTo>
                  <a:pt x="3163" y="18436"/>
                </a:moveTo>
                <a:lnTo>
                  <a:pt x="5149" y="14259"/>
                </a:lnTo>
                <a:lnTo>
                  <a:pt x="7341" y="16451"/>
                </a:lnTo>
                <a:close/>
                <a:moveTo>
                  <a:pt x="10800" y="21600"/>
                </a:moveTo>
                <a:lnTo>
                  <a:pt x="9250" y="17242"/>
                </a:lnTo>
                <a:lnTo>
                  <a:pt x="12350" y="17242"/>
                </a:lnTo>
                <a:close/>
                <a:moveTo>
                  <a:pt x="18436" y="18436"/>
                </a:moveTo>
                <a:lnTo>
                  <a:pt x="14259" y="16451"/>
                </a:lnTo>
                <a:lnTo>
                  <a:pt x="16451" y="14259"/>
                </a:lnTo>
                <a:close/>
                <a:moveTo>
                  <a:pt x="5400" y="10800"/>
                </a:moveTo>
                <a:cubicBezTo>
                  <a:pt x="5400" y="7818"/>
                  <a:pt x="7818" y="5400"/>
                  <a:pt x="10800" y="5400"/>
                </a:cubicBezTo>
                <a:cubicBezTo>
                  <a:pt x="13782" y="5400"/>
                  <a:pt x="16200" y="7818"/>
                  <a:pt x="16200" y="10800"/>
                </a:cubicBezTo>
                <a:cubicBezTo>
                  <a:pt x="16200" y="13782"/>
                  <a:pt x="13782" y="16200"/>
                  <a:pt x="10800" y="16200"/>
                </a:cubicBezTo>
                <a:cubicBezTo>
                  <a:pt x="7818" y="16200"/>
                  <a:pt x="5400" y="13782"/>
                  <a:pt x="5400" y="10800"/>
                </a:cubicBezTo>
                <a:close/>
              </a:path>
            </a:pathLst>
          </a:custGeom>
          <a:solidFill>
            <a:srgbClr val="BF9000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4" name="Picture 2" descr="Picture 2">
            <a:hlinkClick r:id="rId3" invalidUrl="" action="ppaction://hlinksldjump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03823" y="719910"/>
            <a:ext cx="380559" cy="380559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CuadroTexto 2"/>
          <p:cNvSpPr txBox="1"/>
          <p:nvPr/>
        </p:nvSpPr>
        <p:spPr>
          <a:xfrm>
            <a:off x="5565788" y="637953"/>
            <a:ext cx="1948241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Man.ia</a:t>
            </a:r>
          </a:p>
        </p:txBody>
      </p:sp>
      <p:grpSp>
        <p:nvGrpSpPr>
          <p:cNvPr id="138" name="Rectángulo 8"/>
          <p:cNvGrpSpPr/>
          <p:nvPr/>
        </p:nvGrpSpPr>
        <p:grpSpPr>
          <a:xfrm>
            <a:off x="4538329" y="5209952"/>
            <a:ext cx="3149010" cy="348052"/>
            <a:chOff x="0" y="0"/>
            <a:chExt cx="3149008" cy="348050"/>
          </a:xfrm>
        </p:grpSpPr>
        <p:sp>
          <p:nvSpPr>
            <p:cNvPr id="136" name="Rectángulo"/>
            <p:cNvSpPr/>
            <p:nvPr/>
          </p:nvSpPr>
          <p:spPr>
            <a:xfrm>
              <a:off x="0" y="0"/>
              <a:ext cx="3149009" cy="348051"/>
            </a:xfrm>
            <a:prstGeom prst="rect">
              <a:avLst/>
            </a:prstGeom>
            <a:noFill/>
            <a:ln w="12700" cap="flat">
              <a:solidFill>
                <a:srgbClr val="3B383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>
                  <a:solidFill>
                    <a:srgbClr val="FFFFFF"/>
                  </a:solidFill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  <p:sp>
          <p:nvSpPr>
            <p:cNvPr id="137" name="Escribe aquí :D"/>
            <p:cNvSpPr txBox="1"/>
            <p:nvPr/>
          </p:nvSpPr>
          <p:spPr>
            <a:xfrm>
              <a:off x="52070" y="7481"/>
              <a:ext cx="3044870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r>
                <a:t>    </a:t>
              </a:r>
              <a:r>
                <a:rPr b="1"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rPr>
                <a:t>Escribe aquí :D</a:t>
              </a:r>
            </a:p>
          </p:txBody>
        </p:sp>
      </p:grpSp>
      <p:pic>
        <p:nvPicPr>
          <p:cNvPr id="139" name="Gráfico 16" descr="Gráfico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82611" y="4347826"/>
            <a:ext cx="649474" cy="649474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CuadroTexto 11"/>
          <p:cNvSpPr txBox="1"/>
          <p:nvPr/>
        </p:nvSpPr>
        <p:spPr>
          <a:xfrm>
            <a:off x="6745558" y="4672427"/>
            <a:ext cx="674105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tu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upo 5"/>
          <p:cNvGrpSpPr/>
          <p:nvPr/>
        </p:nvGrpSpPr>
        <p:grpSpPr>
          <a:xfrm>
            <a:off x="4352259" y="180753"/>
            <a:ext cx="3487482" cy="6305108"/>
            <a:chOff x="0" y="0"/>
            <a:chExt cx="3487480" cy="6305107"/>
          </a:xfrm>
        </p:grpSpPr>
        <p:sp>
          <p:nvSpPr>
            <p:cNvPr id="142" name="Rectángulo: esquinas redondeadas 3"/>
            <p:cNvSpPr/>
            <p:nvPr/>
          </p:nvSpPr>
          <p:spPr>
            <a:xfrm>
              <a:off x="0" y="0"/>
              <a:ext cx="3487481" cy="6305108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" name="Rectángulo: esquinas redondeadas 4"/>
            <p:cNvSpPr/>
            <p:nvPr/>
          </p:nvSpPr>
          <p:spPr>
            <a:xfrm>
              <a:off x="186070" y="154171"/>
              <a:ext cx="3149010" cy="5996764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45" name="Rectángulo: esquinas redondeadas 6"/>
          <p:cNvSpPr/>
          <p:nvPr/>
        </p:nvSpPr>
        <p:spPr>
          <a:xfrm>
            <a:off x="5287924" y="6016254"/>
            <a:ext cx="1616150" cy="148857"/>
          </a:xfrm>
          <a:prstGeom prst="roundRect">
            <a:avLst>
              <a:gd name="adj" fmla="val 39923"/>
            </a:avLst>
          </a:prstGeom>
          <a:solidFill>
            <a:srgbClr val="AFABAB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46" name="Gráfico 8" descr="Gráfico 8">
            <a:hlinkClick r:id="rId2" invalidUrl="" action="ppaction://hlinksldjump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57536" y="883326"/>
            <a:ext cx="812845" cy="812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Gráfico 12" descr="Gráfico 12">
            <a:hlinkClick r:id="rId4" invalidUrl="" action="ppaction://hlinksldjump" tgtFrame="" tooltip="" history="1" highlightClick="0" endSnd="0"/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99651" y="940814"/>
            <a:ext cx="693630" cy="6936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Gráfico 20" descr="Gráfico 2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756046" y="531631"/>
            <a:ext cx="1153147" cy="115314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1" name="Rectángulo 23"/>
          <p:cNvGrpSpPr/>
          <p:nvPr/>
        </p:nvGrpSpPr>
        <p:grpSpPr>
          <a:xfrm>
            <a:off x="5007159" y="1985136"/>
            <a:ext cx="2278397" cy="457201"/>
            <a:chOff x="0" y="0"/>
            <a:chExt cx="2278396" cy="457200"/>
          </a:xfrm>
        </p:grpSpPr>
        <p:sp>
          <p:nvSpPr>
            <p:cNvPr id="149" name="Rectángulo"/>
            <p:cNvSpPr/>
            <p:nvPr/>
          </p:nvSpPr>
          <p:spPr>
            <a:xfrm>
              <a:off x="-1" y="0"/>
              <a:ext cx="2278398" cy="457200"/>
            </a:xfrm>
            <a:prstGeom prst="rect">
              <a:avLst/>
            </a:prstGeom>
            <a:solidFill>
              <a:srgbClr val="C55A1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0" name="PARA TI"/>
            <p:cNvSpPr txBox="1"/>
            <p:nvPr/>
          </p:nvSpPr>
          <p:spPr>
            <a:xfrm>
              <a:off x="52069" y="62056"/>
              <a:ext cx="2174258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PARA TI</a:t>
              </a:r>
            </a:p>
          </p:txBody>
        </p:sp>
      </p:grpSp>
      <p:pic>
        <p:nvPicPr>
          <p:cNvPr id="152" name="Picture 4" descr="Picture 4">
            <a:hlinkClick r:id="rId7" invalidUrl="" action="ppaction://hlinksldjump" tgtFrame="" tooltip="" history="1" highlightClick="0" endSnd="0"/>
          </p:cNvPr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173781" y="2702835"/>
            <a:ext cx="1945153" cy="1945153"/>
          </a:xfrm>
          <a:prstGeom prst="rect">
            <a:avLst/>
          </a:prstGeom>
          <a:ln w="38100" cap="sq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153" name="Forma en L 24">
            <a:hlinkClick r:id="rId4" invalidUrl="" action="ppaction://hlinksldjump" tgtFrame="" tooltip="" history="1" highlightClick="0" endSnd="0"/>
          </p:cNvPr>
          <p:cNvSpPr/>
          <p:nvPr/>
        </p:nvSpPr>
        <p:spPr>
          <a:xfrm rot="2247990">
            <a:off x="4678896" y="3310423"/>
            <a:ext cx="452019" cy="471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11237"/>
                </a:lnTo>
                <a:lnTo>
                  <a:pt x="21600" y="1123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4" name="Forma en L 28">
            <a:hlinkClick r:id="rId2" invalidUrl="" action="ppaction://hlinksldjump" tgtFrame="" tooltip="" history="1" highlightClick="0" endSnd="0"/>
          </p:cNvPr>
          <p:cNvSpPr/>
          <p:nvPr/>
        </p:nvSpPr>
        <p:spPr>
          <a:xfrm rot="13725170">
            <a:off x="7134596" y="3330892"/>
            <a:ext cx="452019" cy="471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11237"/>
                </a:lnTo>
                <a:lnTo>
                  <a:pt x="21600" y="1123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5" name="Flecha: hacia abajo 29">
            <a:hlinkClick r:id="rId9" invalidUrl="" action="ppaction://hlinksldjump" tgtFrame="" tooltip="" history="1" highlightClick="0" endSnd="0"/>
          </p:cNvPr>
          <p:cNvSpPr/>
          <p:nvPr/>
        </p:nvSpPr>
        <p:spPr>
          <a:xfrm rot="5400000">
            <a:off x="4759738" y="5176432"/>
            <a:ext cx="434163" cy="501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250"/>
                </a:moveTo>
                <a:lnTo>
                  <a:pt x="5400" y="12250"/>
                </a:lnTo>
                <a:lnTo>
                  <a:pt x="5400" y="0"/>
                </a:lnTo>
                <a:lnTo>
                  <a:pt x="16200" y="0"/>
                </a:lnTo>
                <a:lnTo>
                  <a:pt x="16200" y="12250"/>
                </a:lnTo>
                <a:lnTo>
                  <a:pt x="21600" y="1225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upo 5"/>
          <p:cNvGrpSpPr/>
          <p:nvPr/>
        </p:nvGrpSpPr>
        <p:grpSpPr>
          <a:xfrm>
            <a:off x="4352259" y="180753"/>
            <a:ext cx="3487482" cy="6305108"/>
            <a:chOff x="0" y="0"/>
            <a:chExt cx="3487480" cy="6305107"/>
          </a:xfrm>
        </p:grpSpPr>
        <p:sp>
          <p:nvSpPr>
            <p:cNvPr id="157" name="Rectángulo: esquinas redondeadas 3"/>
            <p:cNvSpPr/>
            <p:nvPr/>
          </p:nvSpPr>
          <p:spPr>
            <a:xfrm>
              <a:off x="0" y="0"/>
              <a:ext cx="3487481" cy="6305108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8" name="Rectángulo: esquinas redondeadas 4"/>
            <p:cNvSpPr/>
            <p:nvPr/>
          </p:nvSpPr>
          <p:spPr>
            <a:xfrm>
              <a:off x="186070" y="154171"/>
              <a:ext cx="3149010" cy="5996764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60" name="Rectángulo: esquinas redondeadas 6"/>
          <p:cNvSpPr/>
          <p:nvPr/>
        </p:nvSpPr>
        <p:spPr>
          <a:xfrm>
            <a:off x="5287924" y="6016254"/>
            <a:ext cx="1616150" cy="148857"/>
          </a:xfrm>
          <a:prstGeom prst="roundRect">
            <a:avLst>
              <a:gd name="adj" fmla="val 39923"/>
            </a:avLst>
          </a:prstGeom>
          <a:solidFill>
            <a:srgbClr val="AFABAB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61" name="Gráfico 8" descr="Gráfico 8">
            <a:hlinkClick r:id="rId2" invalidUrl="" action="ppaction://hlinksldjump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09123" y="918694"/>
            <a:ext cx="812845" cy="812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Gráfico 12" descr="Gráfico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76602" y="692889"/>
            <a:ext cx="1040239" cy="10402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Gráfico 20" descr="Gráfico 20">
            <a:hlinkClick r:id="rId5" invalidUrl="" action="ppaction://hlinksldjump" tgtFrame="" tooltip="" history="1" highlightClick="0" endSnd="0"/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829424" y="1043957"/>
            <a:ext cx="693631" cy="69363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6" name="Rectángulo 23"/>
          <p:cNvGrpSpPr/>
          <p:nvPr/>
        </p:nvGrpSpPr>
        <p:grpSpPr>
          <a:xfrm>
            <a:off x="4956800" y="2086709"/>
            <a:ext cx="2278397" cy="457201"/>
            <a:chOff x="0" y="0"/>
            <a:chExt cx="2278396" cy="457200"/>
          </a:xfrm>
        </p:grpSpPr>
        <p:sp>
          <p:nvSpPr>
            <p:cNvPr id="164" name="Rectángulo"/>
            <p:cNvSpPr/>
            <p:nvPr/>
          </p:nvSpPr>
          <p:spPr>
            <a:xfrm>
              <a:off x="-1" y="0"/>
              <a:ext cx="2278398" cy="457200"/>
            </a:xfrm>
            <a:prstGeom prst="rect">
              <a:avLst/>
            </a:prstGeom>
            <a:solidFill>
              <a:srgbClr val="C55A1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5" name="PARA TI"/>
            <p:cNvSpPr txBox="1"/>
            <p:nvPr/>
          </p:nvSpPr>
          <p:spPr>
            <a:xfrm>
              <a:off x="52069" y="62056"/>
              <a:ext cx="2174258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PARA TI</a:t>
              </a:r>
            </a:p>
          </p:txBody>
        </p:sp>
      </p:grpSp>
      <p:sp>
        <p:nvSpPr>
          <p:cNvPr id="167" name="Forma en L 24">
            <a:hlinkClick r:id="rId2" invalidUrl="" action="ppaction://hlinksldjump" tgtFrame="" tooltip="" history="1" highlightClick="0" endSnd="0"/>
          </p:cNvPr>
          <p:cNvSpPr/>
          <p:nvPr/>
        </p:nvSpPr>
        <p:spPr>
          <a:xfrm rot="2247990">
            <a:off x="4689528" y="3384851"/>
            <a:ext cx="452019" cy="471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11237"/>
                </a:lnTo>
                <a:lnTo>
                  <a:pt x="21600" y="1123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8" name="Forma en L 28">
            <a:hlinkClick r:id="rId5" invalidUrl="" action="ppaction://hlinksldjump" tgtFrame="" tooltip="" history="1" highlightClick="0" endSnd="0"/>
          </p:cNvPr>
          <p:cNvSpPr/>
          <p:nvPr/>
        </p:nvSpPr>
        <p:spPr>
          <a:xfrm rot="13725170">
            <a:off x="7123962" y="3373427"/>
            <a:ext cx="452019" cy="471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11237"/>
                </a:lnTo>
                <a:lnTo>
                  <a:pt x="21600" y="1123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69" name="Picture 2" descr="Picture 2">
            <a:hlinkClick r:id="rId7" invalidUrl="" action="ppaction://hlinksldjump" tgtFrame="" tooltip="" history="1" highlightClick="0" endSnd="0"/>
          </p:cNvPr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161369" y="2692201"/>
            <a:ext cx="1942097" cy="1942097"/>
          </a:xfrm>
          <a:prstGeom prst="rect">
            <a:avLst/>
          </a:prstGeom>
          <a:ln w="38100" cap="sq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170" name="Flecha: hacia abajo 17">
            <a:hlinkClick r:id="rId9" invalidUrl="" action="ppaction://hlinksldjump" tgtFrame="" tooltip="" history="1" highlightClick="0" endSnd="0"/>
          </p:cNvPr>
          <p:cNvSpPr/>
          <p:nvPr/>
        </p:nvSpPr>
        <p:spPr>
          <a:xfrm rot="5400000">
            <a:off x="4692365" y="5257801"/>
            <a:ext cx="434163" cy="501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250"/>
                </a:moveTo>
                <a:lnTo>
                  <a:pt x="5400" y="12250"/>
                </a:lnTo>
                <a:lnTo>
                  <a:pt x="5400" y="0"/>
                </a:lnTo>
                <a:lnTo>
                  <a:pt x="16200" y="0"/>
                </a:lnTo>
                <a:lnTo>
                  <a:pt x="16200" y="12250"/>
                </a:lnTo>
                <a:lnTo>
                  <a:pt x="21600" y="1225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upo 5"/>
          <p:cNvGrpSpPr/>
          <p:nvPr/>
        </p:nvGrpSpPr>
        <p:grpSpPr>
          <a:xfrm>
            <a:off x="4352259" y="180753"/>
            <a:ext cx="3487482" cy="6305108"/>
            <a:chOff x="0" y="0"/>
            <a:chExt cx="3487480" cy="6305107"/>
          </a:xfrm>
        </p:grpSpPr>
        <p:sp>
          <p:nvSpPr>
            <p:cNvPr id="172" name="Rectángulo: esquinas redondeadas 3"/>
            <p:cNvSpPr/>
            <p:nvPr/>
          </p:nvSpPr>
          <p:spPr>
            <a:xfrm>
              <a:off x="0" y="0"/>
              <a:ext cx="3487481" cy="6305108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3" name="Rectángulo: esquinas redondeadas 4"/>
            <p:cNvSpPr/>
            <p:nvPr/>
          </p:nvSpPr>
          <p:spPr>
            <a:xfrm>
              <a:off x="186070" y="154171"/>
              <a:ext cx="3149010" cy="5996764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75" name="Rectángulo: esquinas redondeadas 6"/>
          <p:cNvSpPr/>
          <p:nvPr/>
        </p:nvSpPr>
        <p:spPr>
          <a:xfrm>
            <a:off x="5287924" y="6016254"/>
            <a:ext cx="1616150" cy="148857"/>
          </a:xfrm>
          <a:prstGeom prst="roundRect">
            <a:avLst>
              <a:gd name="adj" fmla="val 39923"/>
            </a:avLst>
          </a:prstGeom>
          <a:solidFill>
            <a:srgbClr val="AFABAB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76" name="Gráfico 8" descr="Gráfico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86775" y="370299"/>
            <a:ext cx="1335561" cy="1335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Gráfico 12" descr="Gráfico 12">
            <a:hlinkClick r:id="rId3" invalidUrl="" action="ppaction://hlinksldjump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81557" y="966204"/>
            <a:ext cx="693630" cy="693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Gráfico 20" descr="Gráfico 20">
            <a:hlinkClick r:id="rId5" invalidUrl="" action="ppaction://hlinksldjump" tgtFrame="" tooltip="" history="1" highlightClick="0" endSnd="0"/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645708" y="966204"/>
            <a:ext cx="693631" cy="69363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1" name="Rectángulo 23"/>
          <p:cNvGrpSpPr/>
          <p:nvPr/>
        </p:nvGrpSpPr>
        <p:grpSpPr>
          <a:xfrm>
            <a:off x="4989174" y="2211960"/>
            <a:ext cx="2278397" cy="457201"/>
            <a:chOff x="0" y="0"/>
            <a:chExt cx="2278396" cy="457200"/>
          </a:xfrm>
        </p:grpSpPr>
        <p:sp>
          <p:nvSpPr>
            <p:cNvPr id="179" name="Rectángulo"/>
            <p:cNvSpPr/>
            <p:nvPr/>
          </p:nvSpPr>
          <p:spPr>
            <a:xfrm>
              <a:off x="-1" y="0"/>
              <a:ext cx="2278398" cy="457200"/>
            </a:xfrm>
            <a:prstGeom prst="rect">
              <a:avLst/>
            </a:prstGeom>
            <a:solidFill>
              <a:srgbClr val="C55A1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0" name="PARA TI"/>
            <p:cNvSpPr txBox="1"/>
            <p:nvPr/>
          </p:nvSpPr>
          <p:spPr>
            <a:xfrm>
              <a:off x="52069" y="62056"/>
              <a:ext cx="2174258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PARA TI</a:t>
              </a:r>
            </a:p>
          </p:txBody>
        </p:sp>
      </p:grpSp>
      <p:sp>
        <p:nvSpPr>
          <p:cNvPr id="182" name="Forma en L 24">
            <a:hlinkClick r:id="rId5" invalidUrl="" action="ppaction://hlinksldjump" tgtFrame="" tooltip="" history="1" highlightClick="0" endSnd="0"/>
          </p:cNvPr>
          <p:cNvSpPr/>
          <p:nvPr/>
        </p:nvSpPr>
        <p:spPr>
          <a:xfrm rot="2247990">
            <a:off x="4657633" y="3671930"/>
            <a:ext cx="452019" cy="471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11237"/>
                </a:lnTo>
                <a:lnTo>
                  <a:pt x="21600" y="1123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3" name="Forma en L 28">
            <a:hlinkClick r:id="rId3" invalidUrl="" action="ppaction://hlinksldjump" tgtFrame="" tooltip="" history="1" highlightClick="0" endSnd="0"/>
          </p:cNvPr>
          <p:cNvSpPr/>
          <p:nvPr/>
        </p:nvSpPr>
        <p:spPr>
          <a:xfrm rot="13725170">
            <a:off x="7113329" y="3671135"/>
            <a:ext cx="452019" cy="4710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11237"/>
                </a:lnTo>
                <a:lnTo>
                  <a:pt x="21600" y="1123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84" name="Picture 2" descr="Picture 2">
            <a:hlinkClick r:id="rId7" invalidUrl="" action="ppaction://hlinksldjump" tgtFrame="" tooltip="" history="1" highlightClick="0" endSnd="0"/>
          </p:cNvPr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173960" y="2961170"/>
            <a:ext cx="1869021" cy="2042883"/>
          </a:xfrm>
          <a:prstGeom prst="rect">
            <a:avLst/>
          </a:prstGeom>
          <a:ln w="38100" cap="sq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185" name="Flecha: hacia abajo 17">
            <a:hlinkClick r:id="rId9" invalidUrl="" action="ppaction://hlinksldjump" tgtFrame="" tooltip="" history="1" highlightClick="0" endSnd="0"/>
          </p:cNvPr>
          <p:cNvSpPr/>
          <p:nvPr/>
        </p:nvSpPr>
        <p:spPr>
          <a:xfrm rot="5400000">
            <a:off x="4772092" y="5259401"/>
            <a:ext cx="434163" cy="501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250"/>
                </a:moveTo>
                <a:lnTo>
                  <a:pt x="5400" y="12250"/>
                </a:lnTo>
                <a:lnTo>
                  <a:pt x="5400" y="0"/>
                </a:lnTo>
                <a:lnTo>
                  <a:pt x="16200" y="0"/>
                </a:lnTo>
                <a:lnTo>
                  <a:pt x="16200" y="12250"/>
                </a:lnTo>
                <a:lnTo>
                  <a:pt x="21600" y="1225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upo 5"/>
          <p:cNvGrpSpPr/>
          <p:nvPr/>
        </p:nvGrpSpPr>
        <p:grpSpPr>
          <a:xfrm>
            <a:off x="4352259" y="180753"/>
            <a:ext cx="3487482" cy="6305108"/>
            <a:chOff x="0" y="0"/>
            <a:chExt cx="3487480" cy="6305107"/>
          </a:xfrm>
        </p:grpSpPr>
        <p:sp>
          <p:nvSpPr>
            <p:cNvPr id="187" name="Rectángulo: esquinas redondeadas 3"/>
            <p:cNvSpPr/>
            <p:nvPr/>
          </p:nvSpPr>
          <p:spPr>
            <a:xfrm>
              <a:off x="0" y="0"/>
              <a:ext cx="3487481" cy="6305108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8" name="Rectángulo: esquinas redondeadas 4"/>
            <p:cNvSpPr/>
            <p:nvPr/>
          </p:nvSpPr>
          <p:spPr>
            <a:xfrm>
              <a:off x="186070" y="154171"/>
              <a:ext cx="3149010" cy="5996764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90" name="Rectángulo: esquinas redondeadas 6"/>
          <p:cNvSpPr/>
          <p:nvPr/>
        </p:nvSpPr>
        <p:spPr>
          <a:xfrm>
            <a:off x="5287924" y="6016254"/>
            <a:ext cx="1616150" cy="148857"/>
          </a:xfrm>
          <a:prstGeom prst="roundRect">
            <a:avLst>
              <a:gd name="adj" fmla="val 39923"/>
            </a:avLst>
          </a:prstGeom>
          <a:solidFill>
            <a:srgbClr val="AFABAB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93" name="Rectángulo 23"/>
          <p:cNvGrpSpPr/>
          <p:nvPr/>
        </p:nvGrpSpPr>
        <p:grpSpPr>
          <a:xfrm>
            <a:off x="5007159" y="654726"/>
            <a:ext cx="2278397" cy="457201"/>
            <a:chOff x="0" y="0"/>
            <a:chExt cx="2278396" cy="457200"/>
          </a:xfrm>
        </p:grpSpPr>
        <p:sp>
          <p:nvSpPr>
            <p:cNvPr id="191" name="Rectángulo"/>
            <p:cNvSpPr/>
            <p:nvPr/>
          </p:nvSpPr>
          <p:spPr>
            <a:xfrm>
              <a:off x="-1" y="0"/>
              <a:ext cx="2278398" cy="457200"/>
            </a:xfrm>
            <a:prstGeom prst="rect">
              <a:avLst/>
            </a:prstGeom>
            <a:solidFill>
              <a:srgbClr val="C55A1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2" name="PIZZA MANA"/>
            <p:cNvSpPr txBox="1"/>
            <p:nvPr/>
          </p:nvSpPr>
          <p:spPr>
            <a:xfrm>
              <a:off x="52069" y="62056"/>
              <a:ext cx="2174258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PIZZA MANA</a:t>
              </a:r>
            </a:p>
          </p:txBody>
        </p:sp>
      </p:grpSp>
      <p:pic>
        <p:nvPicPr>
          <p:cNvPr id="19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70228" y="1266098"/>
            <a:ext cx="1251543" cy="125154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sx="100000" sy="100000" kx="0" ky="0" algn="b" rotWithShape="0" blurRad="76200" dist="95250" dir="10500000">
              <a:srgbClr val="000000">
                <a:alpha val="20000"/>
              </a:srgbClr>
            </a:outerShdw>
          </a:effectLst>
        </p:spPr>
      </p:pic>
      <p:pic>
        <p:nvPicPr>
          <p:cNvPr id="195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79468" y="2649340"/>
            <a:ext cx="2233061" cy="12560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79468" y="4012238"/>
            <a:ext cx="2212681" cy="129939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9" name="Rectángulo 17">
            <a:hlinkClick r:id="rId5" invalidUrl="" action="ppaction://hlinksldjump" tgtFrame="" tooltip="" history="1" highlightClick="0" endSnd="0"/>
          </p:cNvPr>
          <p:cNvGrpSpPr/>
          <p:nvPr/>
        </p:nvGrpSpPr>
        <p:grpSpPr>
          <a:xfrm>
            <a:off x="4973635" y="5404882"/>
            <a:ext cx="2278397" cy="457201"/>
            <a:chOff x="0" y="0"/>
            <a:chExt cx="2278396" cy="457200"/>
          </a:xfrm>
        </p:grpSpPr>
        <p:sp>
          <p:nvSpPr>
            <p:cNvPr id="197" name="Rectángulo"/>
            <p:cNvSpPr/>
            <p:nvPr/>
          </p:nvSpPr>
          <p:spPr>
            <a:xfrm>
              <a:off x="-1" y="0"/>
              <a:ext cx="2278398" cy="457200"/>
            </a:xfrm>
            <a:prstGeom prst="rect">
              <a:avLst/>
            </a:prstGeom>
            <a:solidFill>
              <a:srgbClr val="C55A1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8" name="PEDIDO"/>
            <p:cNvSpPr txBox="1"/>
            <p:nvPr/>
          </p:nvSpPr>
          <p:spPr>
            <a:xfrm>
              <a:off x="52069" y="62056"/>
              <a:ext cx="2174258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u="sng">
                  <a:solidFill>
                    <a:srgbClr val="0563C1"/>
                  </a:solidFill>
                  <a:uFill>
                    <a:solidFill>
                      <a:srgbClr val="0563C1"/>
                    </a:solidFill>
                  </a:uFill>
                  <a:hlinkClick r:id="rId5" invalidUrl="" action="ppaction://hlinksldjump" tgtFrame="" tooltip="" history="1" highlightClick="0" endSnd="0"/>
                </a:defRPr>
              </a:lvl1pPr>
            </a:lstStyle>
            <a:p>
              <a:pPr>
                <a:defRPr u="none">
                  <a:solidFill>
                    <a:srgbClr val="FFFFFF"/>
                  </a:solidFill>
                  <a:uFillTx/>
                </a:defRPr>
              </a:pPr>
              <a:r>
                <a:rPr u="sng">
                  <a:solidFill>
                    <a:srgbClr val="0563C1"/>
                  </a:solidFill>
                  <a:uFill>
                    <a:solidFill>
                      <a:srgbClr val="0563C1"/>
                    </a:solidFill>
                  </a:uFill>
                  <a:hlinkClick r:id="rId5" invalidUrl="" action="ppaction://hlinksldjump" tgtFrame="" tooltip="" history="1" highlightClick="0" endSnd="0"/>
                </a:rPr>
                <a:t>PEDIDO</a:t>
              </a:r>
            </a:p>
          </p:txBody>
        </p:sp>
      </p:grpSp>
      <p:sp>
        <p:nvSpPr>
          <p:cNvPr id="200" name="Flecha: hacia abajo 19">
            <a:hlinkClick r:id="rId6" invalidUrl="" action="ppaction://hlinksldjump" tgtFrame="" tooltip="" history="1" highlightClick="0" endSnd="0"/>
          </p:cNvPr>
          <p:cNvSpPr/>
          <p:nvPr/>
        </p:nvSpPr>
        <p:spPr>
          <a:xfrm rot="5400000">
            <a:off x="4663519" y="4950602"/>
            <a:ext cx="434163" cy="501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250"/>
                </a:moveTo>
                <a:lnTo>
                  <a:pt x="5400" y="12250"/>
                </a:lnTo>
                <a:lnTo>
                  <a:pt x="5400" y="0"/>
                </a:lnTo>
                <a:lnTo>
                  <a:pt x="16200" y="0"/>
                </a:lnTo>
                <a:lnTo>
                  <a:pt x="16200" y="12250"/>
                </a:lnTo>
                <a:lnTo>
                  <a:pt x="21600" y="1225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rupo 5"/>
          <p:cNvGrpSpPr/>
          <p:nvPr/>
        </p:nvGrpSpPr>
        <p:grpSpPr>
          <a:xfrm>
            <a:off x="4352259" y="180753"/>
            <a:ext cx="3487482" cy="6305108"/>
            <a:chOff x="0" y="0"/>
            <a:chExt cx="3487480" cy="6305107"/>
          </a:xfrm>
        </p:grpSpPr>
        <p:sp>
          <p:nvSpPr>
            <p:cNvPr id="202" name="Rectángulo: esquinas redondeadas 3"/>
            <p:cNvSpPr/>
            <p:nvPr/>
          </p:nvSpPr>
          <p:spPr>
            <a:xfrm>
              <a:off x="0" y="0"/>
              <a:ext cx="3487481" cy="6305108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3" name="Rectángulo: esquinas redondeadas 4"/>
            <p:cNvSpPr/>
            <p:nvPr/>
          </p:nvSpPr>
          <p:spPr>
            <a:xfrm>
              <a:off x="186070" y="154171"/>
              <a:ext cx="3149010" cy="5996764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05" name="Rectángulo: esquinas redondeadas 6"/>
          <p:cNvSpPr/>
          <p:nvPr/>
        </p:nvSpPr>
        <p:spPr>
          <a:xfrm>
            <a:off x="5287924" y="6016254"/>
            <a:ext cx="1616150" cy="148857"/>
          </a:xfrm>
          <a:prstGeom prst="roundRect">
            <a:avLst>
              <a:gd name="adj" fmla="val 39923"/>
            </a:avLst>
          </a:prstGeom>
          <a:solidFill>
            <a:srgbClr val="AFABAB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08" name="Rectángulo 23"/>
          <p:cNvGrpSpPr/>
          <p:nvPr/>
        </p:nvGrpSpPr>
        <p:grpSpPr>
          <a:xfrm>
            <a:off x="5007159" y="654726"/>
            <a:ext cx="2278397" cy="457201"/>
            <a:chOff x="0" y="0"/>
            <a:chExt cx="2278396" cy="457200"/>
          </a:xfrm>
        </p:grpSpPr>
        <p:sp>
          <p:nvSpPr>
            <p:cNvPr id="206" name="Rectángulo"/>
            <p:cNvSpPr/>
            <p:nvPr/>
          </p:nvSpPr>
          <p:spPr>
            <a:xfrm>
              <a:off x="-1" y="0"/>
              <a:ext cx="2278398" cy="457200"/>
            </a:xfrm>
            <a:prstGeom prst="rect">
              <a:avLst/>
            </a:prstGeom>
            <a:solidFill>
              <a:srgbClr val="C55A1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7" name="BURGER KING"/>
            <p:cNvSpPr txBox="1"/>
            <p:nvPr/>
          </p:nvSpPr>
          <p:spPr>
            <a:xfrm>
              <a:off x="52069" y="62056"/>
              <a:ext cx="2174258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BURGER KING</a:t>
              </a:r>
            </a:p>
          </p:txBody>
        </p:sp>
      </p:grpSp>
      <p:pic>
        <p:nvPicPr>
          <p:cNvPr id="20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13648" y="2750429"/>
            <a:ext cx="2564702" cy="13604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97917" y="1325397"/>
            <a:ext cx="1229834" cy="1344237"/>
          </a:xfrm>
          <a:prstGeom prst="rect">
            <a:avLst/>
          </a:prstGeom>
          <a:ln w="38100" cap="sq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21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4731487" y="4092107"/>
            <a:ext cx="2564702" cy="13604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4" name="Rectángulo 12">
            <a:hlinkClick r:id="rId4" invalidUrl="" action="ppaction://hlinksldjump" tgtFrame="" tooltip="" history="1" highlightClick="0" endSnd="0"/>
          </p:cNvPr>
          <p:cNvGrpSpPr/>
          <p:nvPr/>
        </p:nvGrpSpPr>
        <p:grpSpPr>
          <a:xfrm>
            <a:off x="4973635" y="5468678"/>
            <a:ext cx="2278397" cy="457201"/>
            <a:chOff x="0" y="0"/>
            <a:chExt cx="2278396" cy="457200"/>
          </a:xfrm>
        </p:grpSpPr>
        <p:sp>
          <p:nvSpPr>
            <p:cNvPr id="212" name="Rectángulo"/>
            <p:cNvSpPr/>
            <p:nvPr/>
          </p:nvSpPr>
          <p:spPr>
            <a:xfrm>
              <a:off x="-1" y="0"/>
              <a:ext cx="2278398" cy="457200"/>
            </a:xfrm>
            <a:prstGeom prst="rect">
              <a:avLst/>
            </a:prstGeom>
            <a:solidFill>
              <a:srgbClr val="C55A1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3" name="PEDIDO"/>
            <p:cNvSpPr txBox="1"/>
            <p:nvPr/>
          </p:nvSpPr>
          <p:spPr>
            <a:xfrm>
              <a:off x="52069" y="62056"/>
              <a:ext cx="2174258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PEDIDO</a:t>
              </a:r>
            </a:p>
          </p:txBody>
        </p:sp>
      </p:grpSp>
      <p:sp>
        <p:nvSpPr>
          <p:cNvPr id="215" name="Flecha: hacia abajo 13">
            <a:hlinkClick r:id="rId5" invalidUrl="" action="ppaction://hlinksldjump" tgtFrame="" tooltip="" history="1" highlightClick="0" endSnd="0"/>
          </p:cNvPr>
          <p:cNvSpPr/>
          <p:nvPr/>
        </p:nvSpPr>
        <p:spPr>
          <a:xfrm rot="5400000">
            <a:off x="4663519" y="4950602"/>
            <a:ext cx="434163" cy="501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250"/>
                </a:moveTo>
                <a:lnTo>
                  <a:pt x="5400" y="12250"/>
                </a:lnTo>
                <a:lnTo>
                  <a:pt x="5400" y="0"/>
                </a:lnTo>
                <a:lnTo>
                  <a:pt x="16200" y="0"/>
                </a:lnTo>
                <a:lnTo>
                  <a:pt x="16200" y="12250"/>
                </a:lnTo>
                <a:lnTo>
                  <a:pt x="21600" y="1225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