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comments/comment6.xml" ContentType="application/vnd.openxmlformats-officedocument.presentationml.comments+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7.xml" ContentType="application/vnd.openxmlformats-officedocument.presentationml.comments+xml"/>
  <Override PartName="/ppt/notesSlides/notesSlide8.xml" ContentType="application/vnd.openxmlformats-officedocument.presentationml.notesSlide+xml"/>
  <Override PartName="/ppt/comments/comment8.xml" ContentType="application/vnd.openxmlformats-officedocument.presentationml.comments+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3"/>
  </p:notesMasterIdLst>
  <p:sldIdLst>
    <p:sldId id="256" r:id="rId2"/>
    <p:sldId id="267" r:id="rId3"/>
    <p:sldId id="257" r:id="rId4"/>
    <p:sldId id="258" r:id="rId5"/>
    <p:sldId id="259" r:id="rId6"/>
    <p:sldId id="265" r:id="rId7"/>
    <p:sldId id="261" r:id="rId8"/>
    <p:sldId id="262" r:id="rId9"/>
    <p:sldId id="268"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0105F3-B224-4292-8186-62E909BCE172}">
          <p14:sldIdLst>
            <p14:sldId id="256"/>
            <p14:sldId id="267"/>
            <p14:sldId id="257"/>
            <p14:sldId id="258"/>
            <p14:sldId id="259"/>
            <p14:sldId id="265"/>
            <p14:sldId id="261"/>
            <p14:sldId id="262"/>
            <p14:sldId id="268"/>
            <p14:sldId id="266"/>
            <p14:sldId id="2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 Blazsek" initials="AB" lastIdx="8" clrIdx="0">
    <p:extLst>
      <p:ext uri="{19B8F6BF-5375-455C-9EA6-DF929625EA0E}">
        <p15:presenceInfo xmlns:p15="http://schemas.microsoft.com/office/powerpoint/2012/main" userId="8d2e2c8017367cd7" providerId="Windows Live"/>
      </p:ext>
    </p:extLst>
  </p:cmAuthor>
  <p:cmAuthor id="2" name="Ralfs Zangis" initials="RZ" lastIdx="8" clrIdx="1">
    <p:extLst>
      <p:ext uri="{19B8F6BF-5375-455C-9EA6-DF929625EA0E}">
        <p15:presenceInfo xmlns:p15="http://schemas.microsoft.com/office/powerpoint/2012/main" userId="Ralfs Zangis" providerId="None"/>
      </p:ext>
    </p:extLst>
  </p:cmAuthor>
  <p:cmAuthor id="3" name="Andrei-Eugen Birta" initials="AB" lastIdx="2" clrIdx="2">
    <p:extLst>
      <p:ext uri="{19B8F6BF-5375-455C-9EA6-DF929625EA0E}">
        <p15:presenceInfo xmlns:p15="http://schemas.microsoft.com/office/powerpoint/2012/main" userId="Andrei-Eugen Bir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2" autoAdjust="0"/>
    <p:restoredTop sz="54880" autoAdjust="0"/>
  </p:normalViewPr>
  <p:slideViewPr>
    <p:cSldViewPr snapToGrid="0">
      <p:cViewPr varScale="1">
        <p:scale>
          <a:sx n="40" d="100"/>
          <a:sy n="40" d="100"/>
        </p:scale>
        <p:origin x="1776"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1-18T15:33:30.189" idx="7">
    <p:pos x="4246" y="1581"/>
    <p:text>this can be amost even compared to our project, just some names have to be replaced :D</p:text>
    <p:extLst>
      <p:ext uri="{C676402C-5697-4E1C-873F-D02D1690AC5C}">
        <p15:threadingInfo xmlns:p15="http://schemas.microsoft.com/office/powerpoint/2012/main" timeZoneBias="-60"/>
      </p:ext>
    </p:extLst>
  </p:cm>
  <p:cm authorId="3" dt="2019-01-18T15:48:45.227" idx="1">
    <p:pos x="10" y="10"/>
    <p:text>tbh, i dont see how any of this relates to the project.</p:text>
    <p:extLst>
      <p:ext uri="{C676402C-5697-4E1C-873F-D02D1690AC5C}">
        <p15:threadingInfo xmlns:p15="http://schemas.microsoft.com/office/powerpoint/2012/main" timeZoneBias="-60"/>
      </p:ext>
    </p:extLst>
  </p:cm>
  <p:cm authorId="3" dt="2019-01-18T15:49:10.332" idx="2">
    <p:pos x="10" y="106"/>
    <p:text>As for the slide itself, way too much text on it</p:text>
    <p:extLst>
      <p:ext uri="{C676402C-5697-4E1C-873F-D02D1690AC5C}">
        <p15:threadingInfo xmlns:p15="http://schemas.microsoft.com/office/powerpoint/2012/main" timeZoneBias="-60">
          <p15:parentCm authorId="3" idx="1"/>
        </p15:threadingInfo>
      </p:ext>
    </p:extLst>
  </p:cm>
  <p:cm authorId="2" dt="2019-01-18T16:15:00.928" idx="8">
    <p:pos x="10" y="202"/>
    <p:text>Not intended for reading, if teachers want more info (maybe if they want to see cooralation of the Phathon with our project) they can read it, over all adam will just explain our projects sucesses and failures</p:text>
    <p:extLst>
      <p:ext uri="{C676402C-5697-4E1C-873F-D02D1690AC5C}">
        <p15:threadingInfo xmlns:p15="http://schemas.microsoft.com/office/powerpoint/2012/main" timeZoneBias="-60">
          <p15:parentCm authorId="3"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1-14T17:09:51.555" idx="1">
    <p:pos x="10" y="10"/>
    <p:text>Ralfs</p:text>
    <p:extLst mod="1">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1-14T17:10:09.285" idx="2">
    <p:pos x="10" y="10"/>
    <p:text>Adam</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1-14T17:10:22.644" idx="3">
    <p:pos x="10" y="10"/>
    <p:text>Andrei</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1-14T17:10:31.381" idx="4">
    <p:pos x="10" y="10"/>
    <p:text>Adam</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1-14T17:10:48.100" idx="5">
    <p:pos x="10" y="10"/>
    <p:text>Ralfs</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1-14T17:10:54.965" idx="6">
    <p:pos x="10" y="10"/>
    <p:text>Andrei</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1-14T17:11:03.220" idx="7">
    <p:pos x="10" y="10"/>
    <p:text>All of us collectively suck</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1-14T17:11:14.148" idx="8">
    <p:pos x="10" y="10"/>
    <p:text>All of us collectively</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6791CC-BB2B-4794-812F-C123922D6FFB}" type="doc">
      <dgm:prSet loTypeId="urn:microsoft.com/office/officeart/2016/7/layout/BasicLinearProcessNumbered" loCatId="process" qsTypeId="urn:microsoft.com/office/officeart/2005/8/quickstyle/simple2" qsCatId="simple" csTypeId="urn:microsoft.com/office/officeart/2005/8/colors/colorful1" csCatId="colorful" phldr="1"/>
      <dgm:spPr/>
      <dgm:t>
        <a:bodyPr/>
        <a:lstStyle/>
        <a:p>
          <a:endParaRPr lang="en-US"/>
        </a:p>
      </dgm:t>
    </dgm:pt>
    <dgm:pt modelId="{07A4C34E-1195-4B8D-AE89-76CE42EA74DA}">
      <dgm:prSet/>
      <dgm:spPr/>
      <dgm:t>
        <a:bodyPr/>
        <a:lstStyle/>
        <a:p>
          <a:r>
            <a:rPr lang="en-US" dirty="0"/>
            <a:t>Company</a:t>
          </a:r>
        </a:p>
      </dgm:t>
    </dgm:pt>
    <dgm:pt modelId="{32BEF75F-B5B2-4487-9304-632B560E316E}" type="parTrans" cxnId="{7B911BC5-7D7B-4E72-93B2-B0587F674256}">
      <dgm:prSet/>
      <dgm:spPr/>
      <dgm:t>
        <a:bodyPr/>
        <a:lstStyle/>
        <a:p>
          <a:endParaRPr lang="en-US"/>
        </a:p>
      </dgm:t>
    </dgm:pt>
    <dgm:pt modelId="{0B93120F-2434-436A-93E5-13D40D141E2C}" type="sibTrans" cxnId="{7B911BC5-7D7B-4E72-93B2-B0587F674256}">
      <dgm:prSet phldrT="1" phldr="0"/>
      <dgm:spPr/>
      <dgm:t>
        <a:bodyPr/>
        <a:lstStyle/>
        <a:p>
          <a:r>
            <a:rPr lang="en-US" dirty="0"/>
            <a:t>1</a:t>
          </a:r>
        </a:p>
      </dgm:t>
    </dgm:pt>
    <dgm:pt modelId="{807A3F57-2B12-4A8B-853B-B76C3BEFAA7D}">
      <dgm:prSet/>
      <dgm:spPr/>
      <dgm:t>
        <a:bodyPr/>
        <a:lstStyle/>
        <a:p>
          <a:r>
            <a:rPr lang="hu-HU" dirty="0"/>
            <a:t>Inital problem</a:t>
          </a:r>
          <a:endParaRPr lang="en-US" dirty="0"/>
        </a:p>
      </dgm:t>
    </dgm:pt>
    <dgm:pt modelId="{D10155F9-4F9D-4633-83F9-8AD6B4BADCAD}" type="parTrans" cxnId="{E5CE79E2-8E2C-4F9E-86B7-000F7BFA91E1}">
      <dgm:prSet/>
      <dgm:spPr/>
      <dgm:t>
        <a:bodyPr/>
        <a:lstStyle/>
        <a:p>
          <a:endParaRPr lang="en-US"/>
        </a:p>
      </dgm:t>
    </dgm:pt>
    <dgm:pt modelId="{F931B976-0B28-4BA7-B38A-932CDCDBDEC9}" type="sibTrans" cxnId="{E5CE79E2-8E2C-4F9E-86B7-000F7BFA91E1}">
      <dgm:prSet phldrT="2" phldr="0"/>
      <dgm:spPr/>
      <dgm:t>
        <a:bodyPr/>
        <a:lstStyle/>
        <a:p>
          <a:r>
            <a:rPr lang="en-US"/>
            <a:t>2</a:t>
          </a:r>
          <a:endParaRPr lang="en-US" dirty="0"/>
        </a:p>
      </dgm:t>
    </dgm:pt>
    <dgm:pt modelId="{09540DD5-40DE-4E6F-9B64-33986846430F}">
      <dgm:prSet/>
      <dgm:spPr/>
      <dgm:t>
        <a:bodyPr/>
        <a:lstStyle/>
        <a:p>
          <a:r>
            <a:rPr lang="en-US" dirty="0"/>
            <a:t>Proposed solution</a:t>
          </a:r>
        </a:p>
      </dgm:t>
    </dgm:pt>
    <dgm:pt modelId="{00E8DB43-CF8D-462B-A187-E3325DD121AF}" type="parTrans" cxnId="{C8887189-EF86-4708-9C5B-845ACC021363}">
      <dgm:prSet/>
      <dgm:spPr/>
      <dgm:t>
        <a:bodyPr/>
        <a:lstStyle/>
        <a:p>
          <a:endParaRPr lang="en-US"/>
        </a:p>
      </dgm:t>
    </dgm:pt>
    <dgm:pt modelId="{19389EF0-D7DB-4408-945B-3D6EE7824746}" type="sibTrans" cxnId="{C8887189-EF86-4708-9C5B-845ACC021363}">
      <dgm:prSet phldrT="3" phldr="0"/>
      <dgm:spPr/>
      <dgm:t>
        <a:bodyPr/>
        <a:lstStyle/>
        <a:p>
          <a:r>
            <a:rPr lang="en-US"/>
            <a:t>3</a:t>
          </a:r>
        </a:p>
      </dgm:t>
    </dgm:pt>
    <dgm:pt modelId="{D8D3BA4D-ED62-4794-A5E6-8DCF91B31E29}" type="pres">
      <dgm:prSet presAssocID="{DD6791CC-BB2B-4794-812F-C123922D6FFB}" presName="Name0" presStyleCnt="0">
        <dgm:presLayoutVars>
          <dgm:animLvl val="lvl"/>
          <dgm:resizeHandles val="exact"/>
        </dgm:presLayoutVars>
      </dgm:prSet>
      <dgm:spPr/>
    </dgm:pt>
    <dgm:pt modelId="{562D2FC8-020E-4753-8DEE-88C052E8942A}" type="pres">
      <dgm:prSet presAssocID="{07A4C34E-1195-4B8D-AE89-76CE42EA74DA}" presName="compositeNode" presStyleCnt="0">
        <dgm:presLayoutVars>
          <dgm:bulletEnabled val="1"/>
        </dgm:presLayoutVars>
      </dgm:prSet>
      <dgm:spPr/>
    </dgm:pt>
    <dgm:pt modelId="{527D4B2E-DE68-4FD6-B622-2056C50947A3}" type="pres">
      <dgm:prSet presAssocID="{07A4C34E-1195-4B8D-AE89-76CE42EA74DA}" presName="bgRect" presStyleLbl="bgAccFollowNode1" presStyleIdx="0" presStyleCnt="3"/>
      <dgm:spPr/>
    </dgm:pt>
    <dgm:pt modelId="{5E590E04-3AA9-4EED-8E2A-5107650A053E}" type="pres">
      <dgm:prSet presAssocID="{0B93120F-2434-436A-93E5-13D40D141E2C}" presName="sibTransNodeCircle" presStyleLbl="alignNode1" presStyleIdx="0" presStyleCnt="6">
        <dgm:presLayoutVars>
          <dgm:chMax val="0"/>
          <dgm:bulletEnabled/>
        </dgm:presLayoutVars>
      </dgm:prSet>
      <dgm:spPr/>
    </dgm:pt>
    <dgm:pt modelId="{84159D14-E548-4E9D-8E8E-4C9846FEEBF3}" type="pres">
      <dgm:prSet presAssocID="{07A4C34E-1195-4B8D-AE89-76CE42EA74DA}" presName="bottomLine" presStyleLbl="alignNode1" presStyleIdx="1" presStyleCnt="6">
        <dgm:presLayoutVars/>
      </dgm:prSet>
      <dgm:spPr/>
    </dgm:pt>
    <dgm:pt modelId="{9273C1DA-EA6D-41EC-B466-4F1CED6CFD98}" type="pres">
      <dgm:prSet presAssocID="{07A4C34E-1195-4B8D-AE89-76CE42EA74DA}" presName="nodeText" presStyleLbl="bgAccFollowNode1" presStyleIdx="0" presStyleCnt="3">
        <dgm:presLayoutVars>
          <dgm:bulletEnabled val="1"/>
        </dgm:presLayoutVars>
      </dgm:prSet>
      <dgm:spPr/>
    </dgm:pt>
    <dgm:pt modelId="{2983F9D9-A377-4BDE-880F-C3A6D3B6F309}" type="pres">
      <dgm:prSet presAssocID="{0B93120F-2434-436A-93E5-13D40D141E2C}" presName="sibTrans" presStyleCnt="0"/>
      <dgm:spPr/>
    </dgm:pt>
    <dgm:pt modelId="{2CAAD4D9-A456-4CE3-B933-57B22520E548}" type="pres">
      <dgm:prSet presAssocID="{807A3F57-2B12-4A8B-853B-B76C3BEFAA7D}" presName="compositeNode" presStyleCnt="0">
        <dgm:presLayoutVars>
          <dgm:bulletEnabled val="1"/>
        </dgm:presLayoutVars>
      </dgm:prSet>
      <dgm:spPr/>
    </dgm:pt>
    <dgm:pt modelId="{C0EAD62D-4317-4EC4-8B64-ECA3ACDF177F}" type="pres">
      <dgm:prSet presAssocID="{807A3F57-2B12-4A8B-853B-B76C3BEFAA7D}" presName="bgRect" presStyleLbl="bgAccFollowNode1" presStyleIdx="1" presStyleCnt="3"/>
      <dgm:spPr/>
    </dgm:pt>
    <dgm:pt modelId="{BABA644A-EB12-4AC0-A68D-0073D69AE434}" type="pres">
      <dgm:prSet presAssocID="{F931B976-0B28-4BA7-B38A-932CDCDBDEC9}" presName="sibTransNodeCircle" presStyleLbl="alignNode1" presStyleIdx="2" presStyleCnt="6">
        <dgm:presLayoutVars>
          <dgm:chMax val="0"/>
          <dgm:bulletEnabled/>
        </dgm:presLayoutVars>
      </dgm:prSet>
      <dgm:spPr/>
    </dgm:pt>
    <dgm:pt modelId="{4740A95D-61B1-4A75-B161-C207584A40F5}" type="pres">
      <dgm:prSet presAssocID="{807A3F57-2B12-4A8B-853B-B76C3BEFAA7D}" presName="bottomLine" presStyleLbl="alignNode1" presStyleIdx="3" presStyleCnt="6">
        <dgm:presLayoutVars/>
      </dgm:prSet>
      <dgm:spPr/>
    </dgm:pt>
    <dgm:pt modelId="{553B30BF-3582-483B-BE4C-8DBFF3623FFA}" type="pres">
      <dgm:prSet presAssocID="{807A3F57-2B12-4A8B-853B-B76C3BEFAA7D}" presName="nodeText" presStyleLbl="bgAccFollowNode1" presStyleIdx="1" presStyleCnt="3">
        <dgm:presLayoutVars>
          <dgm:bulletEnabled val="1"/>
        </dgm:presLayoutVars>
      </dgm:prSet>
      <dgm:spPr/>
    </dgm:pt>
    <dgm:pt modelId="{38B87FDD-A64E-4CFB-B438-0422ABE5D358}" type="pres">
      <dgm:prSet presAssocID="{F931B976-0B28-4BA7-B38A-932CDCDBDEC9}" presName="sibTrans" presStyleCnt="0"/>
      <dgm:spPr/>
    </dgm:pt>
    <dgm:pt modelId="{C821235A-2C37-421F-A2B0-B3EF684F62FD}" type="pres">
      <dgm:prSet presAssocID="{09540DD5-40DE-4E6F-9B64-33986846430F}" presName="compositeNode" presStyleCnt="0">
        <dgm:presLayoutVars>
          <dgm:bulletEnabled val="1"/>
        </dgm:presLayoutVars>
      </dgm:prSet>
      <dgm:spPr/>
    </dgm:pt>
    <dgm:pt modelId="{AA01D287-9B48-4FD3-98E6-588ED7653334}" type="pres">
      <dgm:prSet presAssocID="{09540DD5-40DE-4E6F-9B64-33986846430F}" presName="bgRect" presStyleLbl="bgAccFollowNode1" presStyleIdx="2" presStyleCnt="3"/>
      <dgm:spPr/>
    </dgm:pt>
    <dgm:pt modelId="{5C54EB4F-F02F-4016-8305-E08023A07E6A}" type="pres">
      <dgm:prSet presAssocID="{19389EF0-D7DB-4408-945B-3D6EE7824746}" presName="sibTransNodeCircle" presStyleLbl="alignNode1" presStyleIdx="4" presStyleCnt="6">
        <dgm:presLayoutVars>
          <dgm:chMax val="0"/>
          <dgm:bulletEnabled/>
        </dgm:presLayoutVars>
      </dgm:prSet>
      <dgm:spPr/>
    </dgm:pt>
    <dgm:pt modelId="{2B53B7C3-802E-4C9C-BF43-D0AED1289B52}" type="pres">
      <dgm:prSet presAssocID="{09540DD5-40DE-4E6F-9B64-33986846430F}" presName="bottomLine" presStyleLbl="alignNode1" presStyleIdx="5" presStyleCnt="6">
        <dgm:presLayoutVars/>
      </dgm:prSet>
      <dgm:spPr/>
    </dgm:pt>
    <dgm:pt modelId="{0D8C5209-BF6E-45EC-ACA5-642C8C5D9555}" type="pres">
      <dgm:prSet presAssocID="{09540DD5-40DE-4E6F-9B64-33986846430F}" presName="nodeText" presStyleLbl="bgAccFollowNode1" presStyleIdx="2" presStyleCnt="3">
        <dgm:presLayoutVars>
          <dgm:bulletEnabled val="1"/>
        </dgm:presLayoutVars>
      </dgm:prSet>
      <dgm:spPr/>
    </dgm:pt>
  </dgm:ptLst>
  <dgm:cxnLst>
    <dgm:cxn modelId="{A78A8707-70CA-4552-8F0C-2182C0FB574D}" type="presOf" srcId="{09540DD5-40DE-4E6F-9B64-33986846430F}" destId="{0D8C5209-BF6E-45EC-ACA5-642C8C5D9555}" srcOrd="1" destOrd="0" presId="urn:microsoft.com/office/officeart/2016/7/layout/BasicLinearProcessNumbered"/>
    <dgm:cxn modelId="{BDD10508-3DEA-4444-8431-F09794C15013}" type="presOf" srcId="{09540DD5-40DE-4E6F-9B64-33986846430F}" destId="{AA01D287-9B48-4FD3-98E6-588ED7653334}" srcOrd="0" destOrd="0" presId="urn:microsoft.com/office/officeart/2016/7/layout/BasicLinearProcessNumbered"/>
    <dgm:cxn modelId="{B8EB2520-6957-4610-A451-CFE6E4992E04}" type="presOf" srcId="{19389EF0-D7DB-4408-945B-3D6EE7824746}" destId="{5C54EB4F-F02F-4016-8305-E08023A07E6A}" srcOrd="0" destOrd="0" presId="urn:microsoft.com/office/officeart/2016/7/layout/BasicLinearProcessNumbered"/>
    <dgm:cxn modelId="{C7B7BC50-276B-42DD-AC99-31CABDF45D74}" type="presOf" srcId="{07A4C34E-1195-4B8D-AE89-76CE42EA74DA}" destId="{9273C1DA-EA6D-41EC-B466-4F1CED6CFD98}" srcOrd="1" destOrd="0" presId="urn:microsoft.com/office/officeart/2016/7/layout/BasicLinearProcessNumbered"/>
    <dgm:cxn modelId="{C02DA085-4079-4953-92FD-8198B19A6693}" type="presOf" srcId="{F931B976-0B28-4BA7-B38A-932CDCDBDEC9}" destId="{BABA644A-EB12-4AC0-A68D-0073D69AE434}" srcOrd="0" destOrd="0" presId="urn:microsoft.com/office/officeart/2016/7/layout/BasicLinearProcessNumbered"/>
    <dgm:cxn modelId="{C8887189-EF86-4708-9C5B-845ACC021363}" srcId="{DD6791CC-BB2B-4794-812F-C123922D6FFB}" destId="{09540DD5-40DE-4E6F-9B64-33986846430F}" srcOrd="2" destOrd="0" parTransId="{00E8DB43-CF8D-462B-A187-E3325DD121AF}" sibTransId="{19389EF0-D7DB-4408-945B-3D6EE7824746}"/>
    <dgm:cxn modelId="{C2FFE290-15EC-4506-8F3A-7F955238C75C}" type="presOf" srcId="{0B93120F-2434-436A-93E5-13D40D141E2C}" destId="{5E590E04-3AA9-4EED-8E2A-5107650A053E}" srcOrd="0" destOrd="0" presId="urn:microsoft.com/office/officeart/2016/7/layout/BasicLinearProcessNumbered"/>
    <dgm:cxn modelId="{7B911BC5-7D7B-4E72-93B2-B0587F674256}" srcId="{DD6791CC-BB2B-4794-812F-C123922D6FFB}" destId="{07A4C34E-1195-4B8D-AE89-76CE42EA74DA}" srcOrd="0" destOrd="0" parTransId="{32BEF75F-B5B2-4487-9304-632B560E316E}" sibTransId="{0B93120F-2434-436A-93E5-13D40D141E2C}"/>
    <dgm:cxn modelId="{BC81BBD0-CBE9-4348-ABDB-6BBF955C4A78}" type="presOf" srcId="{07A4C34E-1195-4B8D-AE89-76CE42EA74DA}" destId="{527D4B2E-DE68-4FD6-B622-2056C50947A3}" srcOrd="0" destOrd="0" presId="urn:microsoft.com/office/officeart/2016/7/layout/BasicLinearProcessNumbered"/>
    <dgm:cxn modelId="{BCAD71D2-A10B-4A6F-845D-88D22DE488C7}" type="presOf" srcId="{807A3F57-2B12-4A8B-853B-B76C3BEFAA7D}" destId="{553B30BF-3582-483B-BE4C-8DBFF3623FFA}" srcOrd="1" destOrd="0" presId="urn:microsoft.com/office/officeart/2016/7/layout/BasicLinearProcessNumbered"/>
    <dgm:cxn modelId="{E5CE79E2-8E2C-4F9E-86B7-000F7BFA91E1}" srcId="{DD6791CC-BB2B-4794-812F-C123922D6FFB}" destId="{807A3F57-2B12-4A8B-853B-B76C3BEFAA7D}" srcOrd="1" destOrd="0" parTransId="{D10155F9-4F9D-4633-83F9-8AD6B4BADCAD}" sibTransId="{F931B976-0B28-4BA7-B38A-932CDCDBDEC9}"/>
    <dgm:cxn modelId="{49FF75E9-2915-4EA6-9094-E26C177CA7DA}" type="presOf" srcId="{807A3F57-2B12-4A8B-853B-B76C3BEFAA7D}" destId="{C0EAD62D-4317-4EC4-8B64-ECA3ACDF177F}" srcOrd="0" destOrd="0" presId="urn:microsoft.com/office/officeart/2016/7/layout/BasicLinearProcessNumbered"/>
    <dgm:cxn modelId="{61124FF1-BEC7-47D6-B643-0447D8C81DB2}" type="presOf" srcId="{DD6791CC-BB2B-4794-812F-C123922D6FFB}" destId="{D8D3BA4D-ED62-4794-A5E6-8DCF91B31E29}" srcOrd="0" destOrd="0" presId="urn:microsoft.com/office/officeart/2016/7/layout/BasicLinearProcessNumbered"/>
    <dgm:cxn modelId="{9B93AE53-9B14-4F3C-9EFE-FEBFE98470CB}" type="presParOf" srcId="{D8D3BA4D-ED62-4794-A5E6-8DCF91B31E29}" destId="{562D2FC8-020E-4753-8DEE-88C052E8942A}" srcOrd="0" destOrd="0" presId="urn:microsoft.com/office/officeart/2016/7/layout/BasicLinearProcessNumbered"/>
    <dgm:cxn modelId="{B91A5E7F-E6F2-46BD-9BFC-749DFEFD0AEE}" type="presParOf" srcId="{562D2FC8-020E-4753-8DEE-88C052E8942A}" destId="{527D4B2E-DE68-4FD6-B622-2056C50947A3}" srcOrd="0" destOrd="0" presId="urn:microsoft.com/office/officeart/2016/7/layout/BasicLinearProcessNumbered"/>
    <dgm:cxn modelId="{504FF2ED-EFD9-4214-96DF-59753C2F4BAA}" type="presParOf" srcId="{562D2FC8-020E-4753-8DEE-88C052E8942A}" destId="{5E590E04-3AA9-4EED-8E2A-5107650A053E}" srcOrd="1" destOrd="0" presId="urn:microsoft.com/office/officeart/2016/7/layout/BasicLinearProcessNumbered"/>
    <dgm:cxn modelId="{95F47976-5ECE-41C4-8082-CC26DE950308}" type="presParOf" srcId="{562D2FC8-020E-4753-8DEE-88C052E8942A}" destId="{84159D14-E548-4E9D-8E8E-4C9846FEEBF3}" srcOrd="2" destOrd="0" presId="urn:microsoft.com/office/officeart/2016/7/layout/BasicLinearProcessNumbered"/>
    <dgm:cxn modelId="{C3AB7C87-8941-4176-AE07-7A3222DC6B79}" type="presParOf" srcId="{562D2FC8-020E-4753-8DEE-88C052E8942A}" destId="{9273C1DA-EA6D-41EC-B466-4F1CED6CFD98}" srcOrd="3" destOrd="0" presId="urn:microsoft.com/office/officeart/2016/7/layout/BasicLinearProcessNumbered"/>
    <dgm:cxn modelId="{75D0B9EC-267A-4BDA-969C-0918057D7F73}" type="presParOf" srcId="{D8D3BA4D-ED62-4794-A5E6-8DCF91B31E29}" destId="{2983F9D9-A377-4BDE-880F-C3A6D3B6F309}" srcOrd="1" destOrd="0" presId="urn:microsoft.com/office/officeart/2016/7/layout/BasicLinearProcessNumbered"/>
    <dgm:cxn modelId="{9D079F66-D3F4-4B06-8A77-2ED3C4420ADE}" type="presParOf" srcId="{D8D3BA4D-ED62-4794-A5E6-8DCF91B31E29}" destId="{2CAAD4D9-A456-4CE3-B933-57B22520E548}" srcOrd="2" destOrd="0" presId="urn:microsoft.com/office/officeart/2016/7/layout/BasicLinearProcessNumbered"/>
    <dgm:cxn modelId="{8F21CB54-AC75-468D-9050-5F6ADAB6551D}" type="presParOf" srcId="{2CAAD4D9-A456-4CE3-B933-57B22520E548}" destId="{C0EAD62D-4317-4EC4-8B64-ECA3ACDF177F}" srcOrd="0" destOrd="0" presId="urn:microsoft.com/office/officeart/2016/7/layout/BasicLinearProcessNumbered"/>
    <dgm:cxn modelId="{407756EB-6B20-4511-A1B4-1A6722899C47}" type="presParOf" srcId="{2CAAD4D9-A456-4CE3-B933-57B22520E548}" destId="{BABA644A-EB12-4AC0-A68D-0073D69AE434}" srcOrd="1" destOrd="0" presId="urn:microsoft.com/office/officeart/2016/7/layout/BasicLinearProcessNumbered"/>
    <dgm:cxn modelId="{ECC4812E-AB07-464E-9DD7-314EA601EC27}" type="presParOf" srcId="{2CAAD4D9-A456-4CE3-B933-57B22520E548}" destId="{4740A95D-61B1-4A75-B161-C207584A40F5}" srcOrd="2" destOrd="0" presId="urn:microsoft.com/office/officeart/2016/7/layout/BasicLinearProcessNumbered"/>
    <dgm:cxn modelId="{4181461E-E128-4B18-B512-3498E3C4402D}" type="presParOf" srcId="{2CAAD4D9-A456-4CE3-B933-57B22520E548}" destId="{553B30BF-3582-483B-BE4C-8DBFF3623FFA}" srcOrd="3" destOrd="0" presId="urn:microsoft.com/office/officeart/2016/7/layout/BasicLinearProcessNumbered"/>
    <dgm:cxn modelId="{BA90118A-6836-4A80-8CAC-E0C0B84FE17B}" type="presParOf" srcId="{D8D3BA4D-ED62-4794-A5E6-8DCF91B31E29}" destId="{38B87FDD-A64E-4CFB-B438-0422ABE5D358}" srcOrd="3" destOrd="0" presId="urn:microsoft.com/office/officeart/2016/7/layout/BasicLinearProcessNumbered"/>
    <dgm:cxn modelId="{52F46B91-730F-498A-BFDD-E718490D1C5B}" type="presParOf" srcId="{D8D3BA4D-ED62-4794-A5E6-8DCF91B31E29}" destId="{C821235A-2C37-421F-A2B0-B3EF684F62FD}" srcOrd="4" destOrd="0" presId="urn:microsoft.com/office/officeart/2016/7/layout/BasicLinearProcessNumbered"/>
    <dgm:cxn modelId="{026A5422-424F-43B8-B8EA-D6F3179482E5}" type="presParOf" srcId="{C821235A-2C37-421F-A2B0-B3EF684F62FD}" destId="{AA01D287-9B48-4FD3-98E6-588ED7653334}" srcOrd="0" destOrd="0" presId="urn:microsoft.com/office/officeart/2016/7/layout/BasicLinearProcessNumbered"/>
    <dgm:cxn modelId="{2F575E4C-C931-4C6B-8B73-0515785DA406}" type="presParOf" srcId="{C821235A-2C37-421F-A2B0-B3EF684F62FD}" destId="{5C54EB4F-F02F-4016-8305-E08023A07E6A}" srcOrd="1" destOrd="0" presId="urn:microsoft.com/office/officeart/2016/7/layout/BasicLinearProcessNumbered"/>
    <dgm:cxn modelId="{2C8DB033-D1E7-46D7-B369-6605917C2670}" type="presParOf" srcId="{C821235A-2C37-421F-A2B0-B3EF684F62FD}" destId="{2B53B7C3-802E-4C9C-BF43-D0AED1289B52}" srcOrd="2" destOrd="0" presId="urn:microsoft.com/office/officeart/2016/7/layout/BasicLinearProcessNumbered"/>
    <dgm:cxn modelId="{1C4152EE-6F19-42A3-AF9B-C31C47EAB31B}" type="presParOf" srcId="{C821235A-2C37-421F-A2B0-B3EF684F62FD}" destId="{0D8C5209-BF6E-45EC-ACA5-642C8C5D9555}"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784829-D4AF-4D63-972F-0B2DB7B2EA95}" type="doc">
      <dgm:prSet loTypeId="urn:microsoft.com/office/officeart/2005/8/layout/cycle6" loCatId="cycle" qsTypeId="urn:microsoft.com/office/officeart/2005/8/quickstyle/simple2" qsCatId="simple" csTypeId="urn:microsoft.com/office/officeart/2005/8/colors/colorful2" csCatId="colorful"/>
      <dgm:spPr/>
      <dgm:t>
        <a:bodyPr/>
        <a:lstStyle/>
        <a:p>
          <a:endParaRPr lang="en-US"/>
        </a:p>
      </dgm:t>
    </dgm:pt>
    <dgm:pt modelId="{A6680451-5872-4FC3-90BB-A84CC8A0D164}">
      <dgm:prSet/>
      <dgm:spPr/>
      <dgm:t>
        <a:bodyPr/>
        <a:lstStyle/>
        <a:p>
          <a:r>
            <a:rPr lang="hu-HU"/>
            <a:t>Simple UI</a:t>
          </a:r>
          <a:endParaRPr lang="en-US"/>
        </a:p>
      </dgm:t>
    </dgm:pt>
    <dgm:pt modelId="{EEBE96D6-B0FE-4C88-BA2A-EB6CD03E0F6B}" type="parTrans" cxnId="{00BAA0C6-D0AA-4D56-A0E5-FCE913261573}">
      <dgm:prSet/>
      <dgm:spPr/>
      <dgm:t>
        <a:bodyPr/>
        <a:lstStyle/>
        <a:p>
          <a:endParaRPr lang="en-US"/>
        </a:p>
      </dgm:t>
    </dgm:pt>
    <dgm:pt modelId="{04275053-33F2-4121-B372-60DE458895E8}" type="sibTrans" cxnId="{00BAA0C6-D0AA-4D56-A0E5-FCE913261573}">
      <dgm:prSet/>
      <dgm:spPr/>
      <dgm:t>
        <a:bodyPr/>
        <a:lstStyle/>
        <a:p>
          <a:endParaRPr lang="en-US"/>
        </a:p>
      </dgm:t>
    </dgm:pt>
    <dgm:pt modelId="{EAF10522-94D1-4C13-A500-7FEBC012ACCF}">
      <dgm:prSet/>
      <dgm:spPr/>
      <dgm:t>
        <a:bodyPr/>
        <a:lstStyle/>
        <a:p>
          <a:r>
            <a:rPr lang="hu-HU"/>
            <a:t>Languages</a:t>
          </a:r>
          <a:endParaRPr lang="en-US"/>
        </a:p>
      </dgm:t>
    </dgm:pt>
    <dgm:pt modelId="{A3FBE91C-0F2F-4BB3-9118-17AF5E83747D}" type="parTrans" cxnId="{CBB66C8A-FD8C-4451-8E56-AE7031F07AB9}">
      <dgm:prSet/>
      <dgm:spPr/>
      <dgm:t>
        <a:bodyPr/>
        <a:lstStyle/>
        <a:p>
          <a:endParaRPr lang="en-US"/>
        </a:p>
      </dgm:t>
    </dgm:pt>
    <dgm:pt modelId="{1D5BA22A-C158-40B7-BBDC-5B1917A85FB3}" type="sibTrans" cxnId="{CBB66C8A-FD8C-4451-8E56-AE7031F07AB9}">
      <dgm:prSet/>
      <dgm:spPr/>
      <dgm:t>
        <a:bodyPr/>
        <a:lstStyle/>
        <a:p>
          <a:endParaRPr lang="en-US"/>
        </a:p>
      </dgm:t>
    </dgm:pt>
    <dgm:pt modelId="{FC3FEFCF-1198-463F-9770-643554A29198}">
      <dgm:prSet/>
      <dgm:spPr/>
      <dgm:t>
        <a:bodyPr/>
        <a:lstStyle/>
        <a:p>
          <a:r>
            <a:rPr lang="hu-HU"/>
            <a:t>Bootstrap</a:t>
          </a:r>
          <a:endParaRPr lang="en-US"/>
        </a:p>
      </dgm:t>
    </dgm:pt>
    <dgm:pt modelId="{71446334-EF0E-4278-AE68-784033601A85}" type="parTrans" cxnId="{BD2E2CFC-6304-4ED6-A545-7A6EB31062C3}">
      <dgm:prSet/>
      <dgm:spPr/>
      <dgm:t>
        <a:bodyPr/>
        <a:lstStyle/>
        <a:p>
          <a:endParaRPr lang="en-US"/>
        </a:p>
      </dgm:t>
    </dgm:pt>
    <dgm:pt modelId="{DEDC24A4-FA61-4441-A1C3-B6B7C07881F0}" type="sibTrans" cxnId="{BD2E2CFC-6304-4ED6-A545-7A6EB31062C3}">
      <dgm:prSet/>
      <dgm:spPr/>
      <dgm:t>
        <a:bodyPr/>
        <a:lstStyle/>
        <a:p>
          <a:endParaRPr lang="en-US"/>
        </a:p>
      </dgm:t>
    </dgm:pt>
    <dgm:pt modelId="{BB39FCE6-CA27-468C-A7EB-702DA788E628}" type="pres">
      <dgm:prSet presAssocID="{6C784829-D4AF-4D63-972F-0B2DB7B2EA95}" presName="cycle" presStyleCnt="0">
        <dgm:presLayoutVars>
          <dgm:dir/>
          <dgm:resizeHandles val="exact"/>
        </dgm:presLayoutVars>
      </dgm:prSet>
      <dgm:spPr/>
    </dgm:pt>
    <dgm:pt modelId="{377958DF-D679-4CC8-9ADD-7470875A4387}" type="pres">
      <dgm:prSet presAssocID="{A6680451-5872-4FC3-90BB-A84CC8A0D164}" presName="node" presStyleLbl="node1" presStyleIdx="0" presStyleCnt="3">
        <dgm:presLayoutVars>
          <dgm:bulletEnabled val="1"/>
        </dgm:presLayoutVars>
      </dgm:prSet>
      <dgm:spPr/>
    </dgm:pt>
    <dgm:pt modelId="{4E309761-90A4-487A-BEAC-23FC1251F2D2}" type="pres">
      <dgm:prSet presAssocID="{A6680451-5872-4FC3-90BB-A84CC8A0D164}" presName="spNode" presStyleCnt="0"/>
      <dgm:spPr/>
    </dgm:pt>
    <dgm:pt modelId="{A7B3208B-8B02-43F0-9B65-76D6CDC43F88}" type="pres">
      <dgm:prSet presAssocID="{04275053-33F2-4121-B372-60DE458895E8}" presName="sibTrans" presStyleLbl="sibTrans1D1" presStyleIdx="0" presStyleCnt="3"/>
      <dgm:spPr/>
    </dgm:pt>
    <dgm:pt modelId="{F88B0F15-FB16-4A81-B5D8-A6BF39D0790D}" type="pres">
      <dgm:prSet presAssocID="{EAF10522-94D1-4C13-A500-7FEBC012ACCF}" presName="node" presStyleLbl="node1" presStyleIdx="1" presStyleCnt="3">
        <dgm:presLayoutVars>
          <dgm:bulletEnabled val="1"/>
        </dgm:presLayoutVars>
      </dgm:prSet>
      <dgm:spPr/>
    </dgm:pt>
    <dgm:pt modelId="{A789011C-38D4-4621-A5C8-74EB9CF34686}" type="pres">
      <dgm:prSet presAssocID="{EAF10522-94D1-4C13-A500-7FEBC012ACCF}" presName="spNode" presStyleCnt="0"/>
      <dgm:spPr/>
    </dgm:pt>
    <dgm:pt modelId="{BE7E1B7A-45D8-4DC5-8FA8-6AA3B635AF2E}" type="pres">
      <dgm:prSet presAssocID="{1D5BA22A-C158-40B7-BBDC-5B1917A85FB3}" presName="sibTrans" presStyleLbl="sibTrans1D1" presStyleIdx="1" presStyleCnt="3"/>
      <dgm:spPr/>
    </dgm:pt>
    <dgm:pt modelId="{2E5C7E5F-9FE1-4BF2-94B6-8BA89BA58D81}" type="pres">
      <dgm:prSet presAssocID="{FC3FEFCF-1198-463F-9770-643554A29198}" presName="node" presStyleLbl="node1" presStyleIdx="2" presStyleCnt="3">
        <dgm:presLayoutVars>
          <dgm:bulletEnabled val="1"/>
        </dgm:presLayoutVars>
      </dgm:prSet>
      <dgm:spPr/>
    </dgm:pt>
    <dgm:pt modelId="{87698025-BDC1-4518-B95D-D45927C181D3}" type="pres">
      <dgm:prSet presAssocID="{FC3FEFCF-1198-463F-9770-643554A29198}" presName="spNode" presStyleCnt="0"/>
      <dgm:spPr/>
    </dgm:pt>
    <dgm:pt modelId="{F70CDCF7-B4DF-478A-908F-416DBA22458A}" type="pres">
      <dgm:prSet presAssocID="{DEDC24A4-FA61-4441-A1C3-B6B7C07881F0}" presName="sibTrans" presStyleLbl="sibTrans1D1" presStyleIdx="2" presStyleCnt="3"/>
      <dgm:spPr/>
    </dgm:pt>
  </dgm:ptLst>
  <dgm:cxnLst>
    <dgm:cxn modelId="{ECCAE30F-BFA1-46D8-A29F-9272DB64F7B5}" type="presOf" srcId="{EAF10522-94D1-4C13-A500-7FEBC012ACCF}" destId="{F88B0F15-FB16-4A81-B5D8-A6BF39D0790D}" srcOrd="0" destOrd="0" presId="urn:microsoft.com/office/officeart/2005/8/layout/cycle6"/>
    <dgm:cxn modelId="{1F0BDB14-BAC1-4B7A-80BB-305B26C9B839}" type="presOf" srcId="{DEDC24A4-FA61-4441-A1C3-B6B7C07881F0}" destId="{F70CDCF7-B4DF-478A-908F-416DBA22458A}" srcOrd="0" destOrd="0" presId="urn:microsoft.com/office/officeart/2005/8/layout/cycle6"/>
    <dgm:cxn modelId="{F13E6763-B49E-498F-9858-9EE7FDCE8312}" type="presOf" srcId="{6C784829-D4AF-4D63-972F-0B2DB7B2EA95}" destId="{BB39FCE6-CA27-468C-A7EB-702DA788E628}" srcOrd="0" destOrd="0" presId="urn:microsoft.com/office/officeart/2005/8/layout/cycle6"/>
    <dgm:cxn modelId="{58775067-4725-4D8D-81B6-CC74DFFE9CFF}" type="presOf" srcId="{FC3FEFCF-1198-463F-9770-643554A29198}" destId="{2E5C7E5F-9FE1-4BF2-94B6-8BA89BA58D81}" srcOrd="0" destOrd="0" presId="urn:microsoft.com/office/officeart/2005/8/layout/cycle6"/>
    <dgm:cxn modelId="{0A7FBB50-C00D-4B08-9A65-ADA4B7066C1A}" type="presOf" srcId="{A6680451-5872-4FC3-90BB-A84CC8A0D164}" destId="{377958DF-D679-4CC8-9ADD-7470875A4387}" srcOrd="0" destOrd="0" presId="urn:microsoft.com/office/officeart/2005/8/layout/cycle6"/>
    <dgm:cxn modelId="{C3AD2A7F-013C-47C0-8326-C085F24BAC71}" type="presOf" srcId="{1D5BA22A-C158-40B7-BBDC-5B1917A85FB3}" destId="{BE7E1B7A-45D8-4DC5-8FA8-6AA3B635AF2E}" srcOrd="0" destOrd="0" presId="urn:microsoft.com/office/officeart/2005/8/layout/cycle6"/>
    <dgm:cxn modelId="{CBB66C8A-FD8C-4451-8E56-AE7031F07AB9}" srcId="{6C784829-D4AF-4D63-972F-0B2DB7B2EA95}" destId="{EAF10522-94D1-4C13-A500-7FEBC012ACCF}" srcOrd="1" destOrd="0" parTransId="{A3FBE91C-0F2F-4BB3-9118-17AF5E83747D}" sibTransId="{1D5BA22A-C158-40B7-BBDC-5B1917A85FB3}"/>
    <dgm:cxn modelId="{00BAA0C6-D0AA-4D56-A0E5-FCE913261573}" srcId="{6C784829-D4AF-4D63-972F-0B2DB7B2EA95}" destId="{A6680451-5872-4FC3-90BB-A84CC8A0D164}" srcOrd="0" destOrd="0" parTransId="{EEBE96D6-B0FE-4C88-BA2A-EB6CD03E0F6B}" sibTransId="{04275053-33F2-4121-B372-60DE458895E8}"/>
    <dgm:cxn modelId="{D005FAE8-7E6A-4A34-BA06-AF41E7FA2BE4}" type="presOf" srcId="{04275053-33F2-4121-B372-60DE458895E8}" destId="{A7B3208B-8B02-43F0-9B65-76D6CDC43F88}" srcOrd="0" destOrd="0" presId="urn:microsoft.com/office/officeart/2005/8/layout/cycle6"/>
    <dgm:cxn modelId="{BD2E2CFC-6304-4ED6-A545-7A6EB31062C3}" srcId="{6C784829-D4AF-4D63-972F-0B2DB7B2EA95}" destId="{FC3FEFCF-1198-463F-9770-643554A29198}" srcOrd="2" destOrd="0" parTransId="{71446334-EF0E-4278-AE68-784033601A85}" sibTransId="{DEDC24A4-FA61-4441-A1C3-B6B7C07881F0}"/>
    <dgm:cxn modelId="{2E32BFF8-22B7-4B7B-84A0-3ACC6E0FB18A}" type="presParOf" srcId="{BB39FCE6-CA27-468C-A7EB-702DA788E628}" destId="{377958DF-D679-4CC8-9ADD-7470875A4387}" srcOrd="0" destOrd="0" presId="urn:microsoft.com/office/officeart/2005/8/layout/cycle6"/>
    <dgm:cxn modelId="{26CDD520-708C-48F7-91C8-A891C8001EFE}" type="presParOf" srcId="{BB39FCE6-CA27-468C-A7EB-702DA788E628}" destId="{4E309761-90A4-487A-BEAC-23FC1251F2D2}" srcOrd="1" destOrd="0" presId="urn:microsoft.com/office/officeart/2005/8/layout/cycle6"/>
    <dgm:cxn modelId="{0C2855DC-E536-4B4C-90F3-62A01B93467A}" type="presParOf" srcId="{BB39FCE6-CA27-468C-A7EB-702DA788E628}" destId="{A7B3208B-8B02-43F0-9B65-76D6CDC43F88}" srcOrd="2" destOrd="0" presId="urn:microsoft.com/office/officeart/2005/8/layout/cycle6"/>
    <dgm:cxn modelId="{DADBE054-49FF-40D2-91A3-E84B6AD55E7C}" type="presParOf" srcId="{BB39FCE6-CA27-468C-A7EB-702DA788E628}" destId="{F88B0F15-FB16-4A81-B5D8-A6BF39D0790D}" srcOrd="3" destOrd="0" presId="urn:microsoft.com/office/officeart/2005/8/layout/cycle6"/>
    <dgm:cxn modelId="{734FB9D8-2A08-47A7-9A8C-D98193B1F6E3}" type="presParOf" srcId="{BB39FCE6-CA27-468C-A7EB-702DA788E628}" destId="{A789011C-38D4-4621-A5C8-74EB9CF34686}" srcOrd="4" destOrd="0" presId="urn:microsoft.com/office/officeart/2005/8/layout/cycle6"/>
    <dgm:cxn modelId="{9C116BBF-DF5E-425A-AF66-7219C51079B2}" type="presParOf" srcId="{BB39FCE6-CA27-468C-A7EB-702DA788E628}" destId="{BE7E1B7A-45D8-4DC5-8FA8-6AA3B635AF2E}" srcOrd="5" destOrd="0" presId="urn:microsoft.com/office/officeart/2005/8/layout/cycle6"/>
    <dgm:cxn modelId="{674A711D-2244-42AD-A54B-C7D5159FAD3E}" type="presParOf" srcId="{BB39FCE6-CA27-468C-A7EB-702DA788E628}" destId="{2E5C7E5F-9FE1-4BF2-94B6-8BA89BA58D81}" srcOrd="6" destOrd="0" presId="urn:microsoft.com/office/officeart/2005/8/layout/cycle6"/>
    <dgm:cxn modelId="{9CB1C375-11A1-47EE-B76A-F1C7F71BCD9A}" type="presParOf" srcId="{BB39FCE6-CA27-468C-A7EB-702DA788E628}" destId="{87698025-BDC1-4518-B95D-D45927C181D3}" srcOrd="7" destOrd="0" presId="urn:microsoft.com/office/officeart/2005/8/layout/cycle6"/>
    <dgm:cxn modelId="{34851078-E96A-4E7B-90F7-84182878A431}" type="presParOf" srcId="{BB39FCE6-CA27-468C-A7EB-702DA788E628}" destId="{F70CDCF7-B4DF-478A-908F-416DBA22458A}" srcOrd="8"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B04363-853A-4C30-B0C2-6CCF85021101}"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214665C9-9D3A-49C1-AD94-85B93C979A14}">
      <dgm:prSet/>
      <dgm:spPr/>
      <dgm:t>
        <a:bodyPr/>
        <a:lstStyle/>
        <a:p>
          <a:r>
            <a:rPr lang="hu-HU"/>
            <a:t>Swagger</a:t>
          </a:r>
          <a:endParaRPr lang="en-US"/>
        </a:p>
      </dgm:t>
    </dgm:pt>
    <dgm:pt modelId="{64DAF4A7-1903-4F7F-AEF5-8ED6482177A3}" type="parTrans" cxnId="{2884F1D3-7AE1-4719-AA8A-418424C0B8F5}">
      <dgm:prSet/>
      <dgm:spPr/>
      <dgm:t>
        <a:bodyPr/>
        <a:lstStyle/>
        <a:p>
          <a:endParaRPr lang="en-US"/>
        </a:p>
      </dgm:t>
    </dgm:pt>
    <dgm:pt modelId="{EE3AF3FD-65B0-44F0-A361-91E06D2EEAE9}" type="sibTrans" cxnId="{2884F1D3-7AE1-4719-AA8A-418424C0B8F5}">
      <dgm:prSet phldrT="1" phldr="0"/>
      <dgm:spPr/>
      <dgm:t>
        <a:bodyPr/>
        <a:lstStyle/>
        <a:p>
          <a:r>
            <a:rPr lang="en-US" dirty="0"/>
            <a:t>1</a:t>
          </a:r>
        </a:p>
      </dgm:t>
    </dgm:pt>
    <dgm:pt modelId="{8238ED27-2C86-40C4-8C0C-FECE7F573085}">
      <dgm:prSet/>
      <dgm:spPr/>
      <dgm:t>
        <a:bodyPr/>
        <a:lstStyle/>
        <a:p>
          <a:r>
            <a:rPr lang="en-US"/>
            <a:t>Logging</a:t>
          </a:r>
        </a:p>
      </dgm:t>
    </dgm:pt>
    <dgm:pt modelId="{B3558CC3-7A66-4462-9D48-4A2C1BA68D20}" type="parTrans" cxnId="{B18C9A29-739F-4CF0-BAFA-6B7FE5F30A1C}">
      <dgm:prSet/>
      <dgm:spPr/>
      <dgm:t>
        <a:bodyPr/>
        <a:lstStyle/>
        <a:p>
          <a:endParaRPr lang="en-US"/>
        </a:p>
      </dgm:t>
    </dgm:pt>
    <dgm:pt modelId="{91AC5BCF-9882-43D6-A2B1-D2523CFB9FFD}" type="sibTrans" cxnId="{B18C9A29-739F-4CF0-BAFA-6B7FE5F30A1C}">
      <dgm:prSet phldrT="2" phldr="0"/>
      <dgm:spPr/>
      <dgm:t>
        <a:bodyPr/>
        <a:lstStyle/>
        <a:p>
          <a:r>
            <a:rPr lang="en-US"/>
            <a:t>2</a:t>
          </a:r>
        </a:p>
      </dgm:t>
    </dgm:pt>
    <dgm:pt modelId="{0810D398-A452-4A03-93EA-5B7BCED4658D}" type="pres">
      <dgm:prSet presAssocID="{85B04363-853A-4C30-B0C2-6CCF85021101}" presName="Name0" presStyleCnt="0">
        <dgm:presLayoutVars>
          <dgm:animLvl val="lvl"/>
          <dgm:resizeHandles val="exact"/>
        </dgm:presLayoutVars>
      </dgm:prSet>
      <dgm:spPr/>
    </dgm:pt>
    <dgm:pt modelId="{90EECE1F-D244-48CE-9840-B68AFB455BF4}" type="pres">
      <dgm:prSet presAssocID="{214665C9-9D3A-49C1-AD94-85B93C979A14}" presName="compositeNode" presStyleCnt="0">
        <dgm:presLayoutVars>
          <dgm:bulletEnabled val="1"/>
        </dgm:presLayoutVars>
      </dgm:prSet>
      <dgm:spPr/>
    </dgm:pt>
    <dgm:pt modelId="{F98D3579-C8E5-45CF-ACE9-436A4EC262A0}" type="pres">
      <dgm:prSet presAssocID="{214665C9-9D3A-49C1-AD94-85B93C979A14}" presName="bgRect" presStyleLbl="bgAccFollowNode1" presStyleIdx="0" presStyleCnt="2"/>
      <dgm:spPr/>
    </dgm:pt>
    <dgm:pt modelId="{92A4EC19-95CD-4DF1-8D5D-DCF9B3A87E1A}" type="pres">
      <dgm:prSet presAssocID="{EE3AF3FD-65B0-44F0-A361-91E06D2EEAE9}" presName="sibTransNodeCircle" presStyleLbl="alignNode1" presStyleIdx="0" presStyleCnt="4">
        <dgm:presLayoutVars>
          <dgm:chMax val="0"/>
          <dgm:bulletEnabled/>
        </dgm:presLayoutVars>
      </dgm:prSet>
      <dgm:spPr/>
    </dgm:pt>
    <dgm:pt modelId="{4B733061-80FA-4F0A-8F24-B528AC8EB3D9}" type="pres">
      <dgm:prSet presAssocID="{214665C9-9D3A-49C1-AD94-85B93C979A14}" presName="bottomLine" presStyleLbl="alignNode1" presStyleIdx="1" presStyleCnt="4">
        <dgm:presLayoutVars/>
      </dgm:prSet>
      <dgm:spPr/>
    </dgm:pt>
    <dgm:pt modelId="{CBE21A87-259E-4F86-911E-60ED1ACFC136}" type="pres">
      <dgm:prSet presAssocID="{214665C9-9D3A-49C1-AD94-85B93C979A14}" presName="nodeText" presStyleLbl="bgAccFollowNode1" presStyleIdx="0" presStyleCnt="2">
        <dgm:presLayoutVars>
          <dgm:bulletEnabled val="1"/>
        </dgm:presLayoutVars>
      </dgm:prSet>
      <dgm:spPr/>
    </dgm:pt>
    <dgm:pt modelId="{2E102372-735E-4578-8BBF-1D12D4366915}" type="pres">
      <dgm:prSet presAssocID="{EE3AF3FD-65B0-44F0-A361-91E06D2EEAE9}" presName="sibTrans" presStyleCnt="0"/>
      <dgm:spPr/>
    </dgm:pt>
    <dgm:pt modelId="{1DE9530F-D324-4EC6-AC62-64D8D4F900AA}" type="pres">
      <dgm:prSet presAssocID="{8238ED27-2C86-40C4-8C0C-FECE7F573085}" presName="compositeNode" presStyleCnt="0">
        <dgm:presLayoutVars>
          <dgm:bulletEnabled val="1"/>
        </dgm:presLayoutVars>
      </dgm:prSet>
      <dgm:spPr/>
    </dgm:pt>
    <dgm:pt modelId="{F012F244-D895-44AC-AA8E-242ACDF2D2CC}" type="pres">
      <dgm:prSet presAssocID="{8238ED27-2C86-40C4-8C0C-FECE7F573085}" presName="bgRect" presStyleLbl="bgAccFollowNode1" presStyleIdx="1" presStyleCnt="2"/>
      <dgm:spPr/>
    </dgm:pt>
    <dgm:pt modelId="{C014C459-6A6E-4772-8E5C-FB4A280AC576}" type="pres">
      <dgm:prSet presAssocID="{91AC5BCF-9882-43D6-A2B1-D2523CFB9FFD}" presName="sibTransNodeCircle" presStyleLbl="alignNode1" presStyleIdx="2" presStyleCnt="4">
        <dgm:presLayoutVars>
          <dgm:chMax val="0"/>
          <dgm:bulletEnabled/>
        </dgm:presLayoutVars>
      </dgm:prSet>
      <dgm:spPr/>
    </dgm:pt>
    <dgm:pt modelId="{B27780B4-530C-45D4-9B00-37F3EFC4CB2B}" type="pres">
      <dgm:prSet presAssocID="{8238ED27-2C86-40C4-8C0C-FECE7F573085}" presName="bottomLine" presStyleLbl="alignNode1" presStyleIdx="3" presStyleCnt="4">
        <dgm:presLayoutVars/>
      </dgm:prSet>
      <dgm:spPr/>
    </dgm:pt>
    <dgm:pt modelId="{A420FB59-A0EB-488D-B192-0C3264DB5D64}" type="pres">
      <dgm:prSet presAssocID="{8238ED27-2C86-40C4-8C0C-FECE7F573085}" presName="nodeText" presStyleLbl="bgAccFollowNode1" presStyleIdx="1" presStyleCnt="2">
        <dgm:presLayoutVars>
          <dgm:bulletEnabled val="1"/>
        </dgm:presLayoutVars>
      </dgm:prSet>
      <dgm:spPr/>
    </dgm:pt>
  </dgm:ptLst>
  <dgm:cxnLst>
    <dgm:cxn modelId="{B18C9A29-739F-4CF0-BAFA-6B7FE5F30A1C}" srcId="{85B04363-853A-4C30-B0C2-6CCF85021101}" destId="{8238ED27-2C86-40C4-8C0C-FECE7F573085}" srcOrd="1" destOrd="0" parTransId="{B3558CC3-7A66-4462-9D48-4A2C1BA68D20}" sibTransId="{91AC5BCF-9882-43D6-A2B1-D2523CFB9FFD}"/>
    <dgm:cxn modelId="{81795769-F782-4ADE-9D62-4C778812FD08}" type="presOf" srcId="{214665C9-9D3A-49C1-AD94-85B93C979A14}" destId="{CBE21A87-259E-4F86-911E-60ED1ACFC136}" srcOrd="1" destOrd="0" presId="urn:microsoft.com/office/officeart/2016/7/layout/BasicLinearProcessNumbered"/>
    <dgm:cxn modelId="{BA3A7A52-ED0B-451E-87FA-590C56ACBA5C}" type="presOf" srcId="{EE3AF3FD-65B0-44F0-A361-91E06D2EEAE9}" destId="{92A4EC19-95CD-4DF1-8D5D-DCF9B3A87E1A}" srcOrd="0" destOrd="0" presId="urn:microsoft.com/office/officeart/2016/7/layout/BasicLinearProcessNumbered"/>
    <dgm:cxn modelId="{E167D977-E59F-4145-9805-AB26FB1143D0}" type="presOf" srcId="{214665C9-9D3A-49C1-AD94-85B93C979A14}" destId="{F98D3579-C8E5-45CF-ACE9-436A4EC262A0}" srcOrd="0" destOrd="0" presId="urn:microsoft.com/office/officeart/2016/7/layout/BasicLinearProcessNumbered"/>
    <dgm:cxn modelId="{717992C6-196F-4429-88DC-A6F9708BB726}" type="presOf" srcId="{85B04363-853A-4C30-B0C2-6CCF85021101}" destId="{0810D398-A452-4A03-93EA-5B7BCED4658D}" srcOrd="0" destOrd="0" presId="urn:microsoft.com/office/officeart/2016/7/layout/BasicLinearProcessNumbered"/>
    <dgm:cxn modelId="{2884F1D3-7AE1-4719-AA8A-418424C0B8F5}" srcId="{85B04363-853A-4C30-B0C2-6CCF85021101}" destId="{214665C9-9D3A-49C1-AD94-85B93C979A14}" srcOrd="0" destOrd="0" parTransId="{64DAF4A7-1903-4F7F-AEF5-8ED6482177A3}" sibTransId="{EE3AF3FD-65B0-44F0-A361-91E06D2EEAE9}"/>
    <dgm:cxn modelId="{51AC9BD4-4E2F-4574-8C7F-DFEEB256A6BD}" type="presOf" srcId="{8238ED27-2C86-40C4-8C0C-FECE7F573085}" destId="{A420FB59-A0EB-488D-B192-0C3264DB5D64}" srcOrd="1" destOrd="0" presId="urn:microsoft.com/office/officeart/2016/7/layout/BasicLinearProcessNumbered"/>
    <dgm:cxn modelId="{2A0BBBDA-6227-4348-BD81-7A549F1BA7E5}" type="presOf" srcId="{91AC5BCF-9882-43D6-A2B1-D2523CFB9FFD}" destId="{C014C459-6A6E-4772-8E5C-FB4A280AC576}" srcOrd="0" destOrd="0" presId="urn:microsoft.com/office/officeart/2016/7/layout/BasicLinearProcessNumbered"/>
    <dgm:cxn modelId="{A973A5FC-1E8F-4654-B5D4-9259D59052EF}" type="presOf" srcId="{8238ED27-2C86-40C4-8C0C-FECE7F573085}" destId="{F012F244-D895-44AC-AA8E-242ACDF2D2CC}" srcOrd="0" destOrd="0" presId="urn:microsoft.com/office/officeart/2016/7/layout/BasicLinearProcessNumbered"/>
    <dgm:cxn modelId="{6F6FF68F-BD90-445F-A375-8AECE9F32D44}" type="presParOf" srcId="{0810D398-A452-4A03-93EA-5B7BCED4658D}" destId="{90EECE1F-D244-48CE-9840-B68AFB455BF4}" srcOrd="0" destOrd="0" presId="urn:microsoft.com/office/officeart/2016/7/layout/BasicLinearProcessNumbered"/>
    <dgm:cxn modelId="{2B7E8792-EF00-4654-8486-52180765F672}" type="presParOf" srcId="{90EECE1F-D244-48CE-9840-B68AFB455BF4}" destId="{F98D3579-C8E5-45CF-ACE9-436A4EC262A0}" srcOrd="0" destOrd="0" presId="urn:microsoft.com/office/officeart/2016/7/layout/BasicLinearProcessNumbered"/>
    <dgm:cxn modelId="{1BD883FB-EF63-4568-BFE2-3AAEA46B2CE9}" type="presParOf" srcId="{90EECE1F-D244-48CE-9840-B68AFB455BF4}" destId="{92A4EC19-95CD-4DF1-8D5D-DCF9B3A87E1A}" srcOrd="1" destOrd="0" presId="urn:microsoft.com/office/officeart/2016/7/layout/BasicLinearProcessNumbered"/>
    <dgm:cxn modelId="{31672B3A-DFA0-4E94-9737-FC30DE20243E}" type="presParOf" srcId="{90EECE1F-D244-48CE-9840-B68AFB455BF4}" destId="{4B733061-80FA-4F0A-8F24-B528AC8EB3D9}" srcOrd="2" destOrd="0" presId="urn:microsoft.com/office/officeart/2016/7/layout/BasicLinearProcessNumbered"/>
    <dgm:cxn modelId="{08190BB4-E723-4513-BE9E-2064C9715484}" type="presParOf" srcId="{90EECE1F-D244-48CE-9840-B68AFB455BF4}" destId="{CBE21A87-259E-4F86-911E-60ED1ACFC136}" srcOrd="3" destOrd="0" presId="urn:microsoft.com/office/officeart/2016/7/layout/BasicLinearProcessNumbered"/>
    <dgm:cxn modelId="{20677A7B-F655-4217-8E0B-0026116750CB}" type="presParOf" srcId="{0810D398-A452-4A03-93EA-5B7BCED4658D}" destId="{2E102372-735E-4578-8BBF-1D12D4366915}" srcOrd="1" destOrd="0" presId="urn:microsoft.com/office/officeart/2016/7/layout/BasicLinearProcessNumbered"/>
    <dgm:cxn modelId="{1C258889-9719-498F-B6AA-CD3BE7926541}" type="presParOf" srcId="{0810D398-A452-4A03-93EA-5B7BCED4658D}" destId="{1DE9530F-D324-4EC6-AC62-64D8D4F900AA}" srcOrd="2" destOrd="0" presId="urn:microsoft.com/office/officeart/2016/7/layout/BasicLinearProcessNumbered"/>
    <dgm:cxn modelId="{500256C7-8A0D-4F19-B2B9-199DB1941495}" type="presParOf" srcId="{1DE9530F-D324-4EC6-AC62-64D8D4F900AA}" destId="{F012F244-D895-44AC-AA8E-242ACDF2D2CC}" srcOrd="0" destOrd="0" presId="urn:microsoft.com/office/officeart/2016/7/layout/BasicLinearProcessNumbered"/>
    <dgm:cxn modelId="{3BF890B6-1845-4746-8766-F16FEDE551EA}" type="presParOf" srcId="{1DE9530F-D324-4EC6-AC62-64D8D4F900AA}" destId="{C014C459-6A6E-4772-8E5C-FB4A280AC576}" srcOrd="1" destOrd="0" presId="urn:microsoft.com/office/officeart/2016/7/layout/BasicLinearProcessNumbered"/>
    <dgm:cxn modelId="{84DB1058-EB28-4C5F-A32E-08028043AADE}" type="presParOf" srcId="{1DE9530F-D324-4EC6-AC62-64D8D4F900AA}" destId="{B27780B4-530C-45D4-9B00-37F3EFC4CB2B}" srcOrd="2" destOrd="0" presId="urn:microsoft.com/office/officeart/2016/7/layout/BasicLinearProcessNumbered"/>
    <dgm:cxn modelId="{3A66C87C-19D0-40D5-B23A-2D25589D8398}" type="presParOf" srcId="{1DE9530F-D324-4EC6-AC62-64D8D4F900AA}" destId="{A420FB59-A0EB-488D-B192-0C3264DB5D64}"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7C5CD8-E2E7-4000-8F52-97E23102E82E}" type="doc">
      <dgm:prSet loTypeId="urn:microsoft.com/office/officeart/2005/8/layout/process4" loCatId="process" qsTypeId="urn:microsoft.com/office/officeart/2005/8/quickstyle/simple2" qsCatId="simple" csTypeId="urn:microsoft.com/office/officeart/2005/8/colors/colorful2" csCatId="colorful"/>
      <dgm:spPr/>
      <dgm:t>
        <a:bodyPr/>
        <a:lstStyle/>
        <a:p>
          <a:endParaRPr lang="en-US"/>
        </a:p>
      </dgm:t>
    </dgm:pt>
    <dgm:pt modelId="{110F432B-0CAE-4F27-9653-44DF9B924E3C}">
      <dgm:prSet/>
      <dgm:spPr/>
      <dgm:t>
        <a:bodyPr/>
        <a:lstStyle/>
        <a:p>
          <a:r>
            <a:rPr lang="en-GB" dirty="0"/>
            <a:t>Analysis </a:t>
          </a:r>
          <a:endParaRPr lang="en-US" dirty="0"/>
        </a:p>
      </dgm:t>
    </dgm:pt>
    <dgm:pt modelId="{F8E9A81C-0157-474F-BF0A-4489047DBACC}" type="parTrans" cxnId="{6D047E25-D790-4407-8BBA-50DC3EAD431C}">
      <dgm:prSet/>
      <dgm:spPr/>
      <dgm:t>
        <a:bodyPr/>
        <a:lstStyle/>
        <a:p>
          <a:endParaRPr lang="en-US"/>
        </a:p>
      </dgm:t>
    </dgm:pt>
    <dgm:pt modelId="{1FA70BD1-9901-4681-A0CE-A00D22C41E87}" type="sibTrans" cxnId="{6D047E25-D790-4407-8BBA-50DC3EAD431C}">
      <dgm:prSet/>
      <dgm:spPr/>
      <dgm:t>
        <a:bodyPr/>
        <a:lstStyle/>
        <a:p>
          <a:endParaRPr lang="en-US"/>
        </a:p>
      </dgm:t>
    </dgm:pt>
    <dgm:pt modelId="{AE333BEA-3585-4B4C-8706-8A4469C759B3}">
      <dgm:prSet/>
      <dgm:spPr/>
      <dgm:t>
        <a:bodyPr/>
        <a:lstStyle/>
        <a:p>
          <a:r>
            <a:rPr lang="en-GB" dirty="0"/>
            <a:t>Product development </a:t>
          </a:r>
          <a:endParaRPr lang="en-US" dirty="0"/>
        </a:p>
      </dgm:t>
    </dgm:pt>
    <dgm:pt modelId="{A77B54A7-ABB8-4C19-953A-8A0D89FD10F4}" type="parTrans" cxnId="{5B91278A-9736-4C85-8B39-C69A97DC8162}">
      <dgm:prSet/>
      <dgm:spPr/>
      <dgm:t>
        <a:bodyPr/>
        <a:lstStyle/>
        <a:p>
          <a:endParaRPr lang="en-US"/>
        </a:p>
      </dgm:t>
    </dgm:pt>
    <dgm:pt modelId="{E8615DEB-37C9-4683-BB9B-815314B158A9}" type="sibTrans" cxnId="{5B91278A-9736-4C85-8B39-C69A97DC8162}">
      <dgm:prSet/>
      <dgm:spPr/>
      <dgm:t>
        <a:bodyPr/>
        <a:lstStyle/>
        <a:p>
          <a:endParaRPr lang="en-US"/>
        </a:p>
      </dgm:t>
    </dgm:pt>
    <dgm:pt modelId="{E3F7CAEC-8A2E-42C8-A0CC-3C6692468E9B}">
      <dgm:prSet/>
      <dgm:spPr/>
      <dgm:t>
        <a:bodyPr/>
        <a:lstStyle/>
        <a:p>
          <a:r>
            <a:rPr lang="en-GB"/>
            <a:t>Quality assurance</a:t>
          </a:r>
          <a:endParaRPr lang="en-US"/>
        </a:p>
      </dgm:t>
    </dgm:pt>
    <dgm:pt modelId="{5212329C-222F-488B-A36D-3CCC97F5EFF5}" type="parTrans" cxnId="{7A80F624-D560-41FD-A524-BBA9020039A4}">
      <dgm:prSet/>
      <dgm:spPr/>
      <dgm:t>
        <a:bodyPr/>
        <a:lstStyle/>
        <a:p>
          <a:endParaRPr lang="en-US"/>
        </a:p>
      </dgm:t>
    </dgm:pt>
    <dgm:pt modelId="{6E9669CD-8D1C-4A34-A588-0CF2B4D916C0}" type="sibTrans" cxnId="{7A80F624-D560-41FD-A524-BBA9020039A4}">
      <dgm:prSet/>
      <dgm:spPr/>
      <dgm:t>
        <a:bodyPr/>
        <a:lstStyle/>
        <a:p>
          <a:endParaRPr lang="en-US"/>
        </a:p>
      </dgm:t>
    </dgm:pt>
    <dgm:pt modelId="{2F8EDDA2-4494-4B9A-B170-64EFE5637BD6}" type="pres">
      <dgm:prSet presAssocID="{0E7C5CD8-E2E7-4000-8F52-97E23102E82E}" presName="Name0" presStyleCnt="0">
        <dgm:presLayoutVars>
          <dgm:dir/>
          <dgm:animLvl val="lvl"/>
          <dgm:resizeHandles val="exact"/>
        </dgm:presLayoutVars>
      </dgm:prSet>
      <dgm:spPr/>
    </dgm:pt>
    <dgm:pt modelId="{AA797355-7672-40CA-B9A8-34646F371D7A}" type="pres">
      <dgm:prSet presAssocID="{E3F7CAEC-8A2E-42C8-A0CC-3C6692468E9B}" presName="boxAndChildren" presStyleCnt="0"/>
      <dgm:spPr/>
    </dgm:pt>
    <dgm:pt modelId="{EB6D77C6-2993-460A-9B34-55909F656A18}" type="pres">
      <dgm:prSet presAssocID="{E3F7CAEC-8A2E-42C8-A0CC-3C6692468E9B}" presName="parentTextBox" presStyleLbl="node1" presStyleIdx="0" presStyleCnt="3"/>
      <dgm:spPr/>
    </dgm:pt>
    <dgm:pt modelId="{62BF5347-3051-44E0-B424-5BDF0DAB9756}" type="pres">
      <dgm:prSet presAssocID="{E8615DEB-37C9-4683-BB9B-815314B158A9}" presName="sp" presStyleCnt="0"/>
      <dgm:spPr/>
    </dgm:pt>
    <dgm:pt modelId="{2E61AC52-2A0C-407B-94E8-6DE800CD6756}" type="pres">
      <dgm:prSet presAssocID="{AE333BEA-3585-4B4C-8706-8A4469C759B3}" presName="arrowAndChildren" presStyleCnt="0"/>
      <dgm:spPr/>
    </dgm:pt>
    <dgm:pt modelId="{3F269CDD-9D8F-4306-B1B5-CD00AA7CCB6C}" type="pres">
      <dgm:prSet presAssocID="{AE333BEA-3585-4B4C-8706-8A4469C759B3}" presName="parentTextArrow" presStyleLbl="node1" presStyleIdx="1" presStyleCnt="3"/>
      <dgm:spPr/>
    </dgm:pt>
    <dgm:pt modelId="{70C47A8D-A47C-4469-B813-4865C3B420C5}" type="pres">
      <dgm:prSet presAssocID="{1FA70BD1-9901-4681-A0CE-A00D22C41E87}" presName="sp" presStyleCnt="0"/>
      <dgm:spPr/>
    </dgm:pt>
    <dgm:pt modelId="{B00380DB-6957-4E8C-9344-7C87398BF9A3}" type="pres">
      <dgm:prSet presAssocID="{110F432B-0CAE-4F27-9653-44DF9B924E3C}" presName="arrowAndChildren" presStyleCnt="0"/>
      <dgm:spPr/>
    </dgm:pt>
    <dgm:pt modelId="{A2A5A779-8CF7-4478-BE75-773DA1B6285F}" type="pres">
      <dgm:prSet presAssocID="{110F432B-0CAE-4F27-9653-44DF9B924E3C}" presName="parentTextArrow" presStyleLbl="node1" presStyleIdx="2" presStyleCnt="3"/>
      <dgm:spPr/>
    </dgm:pt>
  </dgm:ptLst>
  <dgm:cxnLst>
    <dgm:cxn modelId="{7A80F624-D560-41FD-A524-BBA9020039A4}" srcId="{0E7C5CD8-E2E7-4000-8F52-97E23102E82E}" destId="{E3F7CAEC-8A2E-42C8-A0CC-3C6692468E9B}" srcOrd="2" destOrd="0" parTransId="{5212329C-222F-488B-A36D-3CCC97F5EFF5}" sibTransId="{6E9669CD-8D1C-4A34-A588-0CF2B4D916C0}"/>
    <dgm:cxn modelId="{6D047E25-D790-4407-8BBA-50DC3EAD431C}" srcId="{0E7C5CD8-E2E7-4000-8F52-97E23102E82E}" destId="{110F432B-0CAE-4F27-9653-44DF9B924E3C}" srcOrd="0" destOrd="0" parTransId="{F8E9A81C-0157-474F-BF0A-4489047DBACC}" sibTransId="{1FA70BD1-9901-4681-A0CE-A00D22C41E87}"/>
    <dgm:cxn modelId="{FE9DE95B-6F97-40B9-A09E-7D0DD699366A}" type="presOf" srcId="{110F432B-0CAE-4F27-9653-44DF9B924E3C}" destId="{A2A5A779-8CF7-4478-BE75-773DA1B6285F}" srcOrd="0" destOrd="0" presId="urn:microsoft.com/office/officeart/2005/8/layout/process4"/>
    <dgm:cxn modelId="{4807B742-DF71-4CE7-91DF-1DCB8C02698F}" type="presOf" srcId="{AE333BEA-3585-4B4C-8706-8A4469C759B3}" destId="{3F269CDD-9D8F-4306-B1B5-CD00AA7CCB6C}" srcOrd="0" destOrd="0" presId="urn:microsoft.com/office/officeart/2005/8/layout/process4"/>
    <dgm:cxn modelId="{624CF17C-0EDA-40F8-9FAE-41042594C24A}" type="presOf" srcId="{0E7C5CD8-E2E7-4000-8F52-97E23102E82E}" destId="{2F8EDDA2-4494-4B9A-B170-64EFE5637BD6}" srcOrd="0" destOrd="0" presId="urn:microsoft.com/office/officeart/2005/8/layout/process4"/>
    <dgm:cxn modelId="{A77CCD83-08FD-4F44-89B0-C6B8ABA0009E}" type="presOf" srcId="{E3F7CAEC-8A2E-42C8-A0CC-3C6692468E9B}" destId="{EB6D77C6-2993-460A-9B34-55909F656A18}" srcOrd="0" destOrd="0" presId="urn:microsoft.com/office/officeart/2005/8/layout/process4"/>
    <dgm:cxn modelId="{5B91278A-9736-4C85-8B39-C69A97DC8162}" srcId="{0E7C5CD8-E2E7-4000-8F52-97E23102E82E}" destId="{AE333BEA-3585-4B4C-8706-8A4469C759B3}" srcOrd="1" destOrd="0" parTransId="{A77B54A7-ABB8-4C19-953A-8A0D89FD10F4}" sibTransId="{E8615DEB-37C9-4683-BB9B-815314B158A9}"/>
    <dgm:cxn modelId="{92B1FEC7-9616-4B1A-B804-ADCC00B89429}" type="presParOf" srcId="{2F8EDDA2-4494-4B9A-B170-64EFE5637BD6}" destId="{AA797355-7672-40CA-B9A8-34646F371D7A}" srcOrd="0" destOrd="0" presId="urn:microsoft.com/office/officeart/2005/8/layout/process4"/>
    <dgm:cxn modelId="{6DF61805-3DDA-4680-870E-D97A9A15057F}" type="presParOf" srcId="{AA797355-7672-40CA-B9A8-34646F371D7A}" destId="{EB6D77C6-2993-460A-9B34-55909F656A18}" srcOrd="0" destOrd="0" presId="urn:microsoft.com/office/officeart/2005/8/layout/process4"/>
    <dgm:cxn modelId="{B3C366F7-AE03-4B0E-A4A5-EA9FB8AA919E}" type="presParOf" srcId="{2F8EDDA2-4494-4B9A-B170-64EFE5637BD6}" destId="{62BF5347-3051-44E0-B424-5BDF0DAB9756}" srcOrd="1" destOrd="0" presId="urn:microsoft.com/office/officeart/2005/8/layout/process4"/>
    <dgm:cxn modelId="{3732455A-FA60-4C69-89F5-D10E90C3F610}" type="presParOf" srcId="{2F8EDDA2-4494-4B9A-B170-64EFE5637BD6}" destId="{2E61AC52-2A0C-407B-94E8-6DE800CD6756}" srcOrd="2" destOrd="0" presId="urn:microsoft.com/office/officeart/2005/8/layout/process4"/>
    <dgm:cxn modelId="{CE3912C2-8CD3-407E-A280-97BEA96B92D0}" type="presParOf" srcId="{2E61AC52-2A0C-407B-94E8-6DE800CD6756}" destId="{3F269CDD-9D8F-4306-B1B5-CD00AA7CCB6C}" srcOrd="0" destOrd="0" presId="urn:microsoft.com/office/officeart/2005/8/layout/process4"/>
    <dgm:cxn modelId="{44C5B744-2C38-4BC7-9BAC-521FF5AEDD74}" type="presParOf" srcId="{2F8EDDA2-4494-4B9A-B170-64EFE5637BD6}" destId="{70C47A8D-A47C-4469-B813-4865C3B420C5}" srcOrd="3" destOrd="0" presId="urn:microsoft.com/office/officeart/2005/8/layout/process4"/>
    <dgm:cxn modelId="{241C4D42-C309-4CC2-AB57-2E4390386029}" type="presParOf" srcId="{2F8EDDA2-4494-4B9A-B170-64EFE5637BD6}" destId="{B00380DB-6957-4E8C-9344-7C87398BF9A3}" srcOrd="4" destOrd="0" presId="urn:microsoft.com/office/officeart/2005/8/layout/process4"/>
    <dgm:cxn modelId="{90565D54-E68F-4BAD-87DB-81AA001A0C31}" type="presParOf" srcId="{B00380DB-6957-4E8C-9344-7C87398BF9A3}" destId="{A2A5A779-8CF7-4478-BE75-773DA1B6285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7D4B2E-DE68-4FD6-B622-2056C50947A3}">
      <dsp:nvSpPr>
        <dsp:cNvPr id="0" name=""/>
        <dsp:cNvSpPr/>
      </dsp:nvSpPr>
      <dsp:spPr>
        <a:xfrm>
          <a:off x="0" y="853103"/>
          <a:ext cx="2415083" cy="3381116"/>
        </a:xfrm>
        <a:prstGeom prst="rect">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8289" tIns="330200" rIns="188289" bIns="330200" numCol="1" spcCol="1270" anchor="t" anchorCtr="0">
          <a:noAutofit/>
        </a:bodyPr>
        <a:lstStyle/>
        <a:p>
          <a:pPr marL="0" lvl="0" indent="0" algn="l" defTabSz="1155700">
            <a:lnSpc>
              <a:spcPct val="90000"/>
            </a:lnSpc>
            <a:spcBef>
              <a:spcPct val="0"/>
            </a:spcBef>
            <a:spcAft>
              <a:spcPct val="35000"/>
            </a:spcAft>
            <a:buNone/>
          </a:pPr>
          <a:r>
            <a:rPr lang="en-US" sz="2600" kern="1200" dirty="0"/>
            <a:t>Company</a:t>
          </a:r>
        </a:p>
      </dsp:txBody>
      <dsp:txXfrm>
        <a:off x="0" y="2137927"/>
        <a:ext cx="2415083" cy="2028670"/>
      </dsp:txXfrm>
    </dsp:sp>
    <dsp:sp modelId="{5E590E04-3AA9-4EED-8E2A-5107650A053E}">
      <dsp:nvSpPr>
        <dsp:cNvPr id="0" name=""/>
        <dsp:cNvSpPr/>
      </dsp:nvSpPr>
      <dsp:spPr>
        <a:xfrm>
          <a:off x="700374" y="1191215"/>
          <a:ext cx="1014335" cy="1014335"/>
        </a:xfrm>
        <a:prstGeom prst="ellips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9082" tIns="12700" rIns="79082" bIns="1270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848920" y="1339761"/>
        <a:ext cx="717243" cy="717243"/>
      </dsp:txXfrm>
    </dsp:sp>
    <dsp:sp modelId="{84159D14-E548-4E9D-8E8E-4C9846FEEBF3}">
      <dsp:nvSpPr>
        <dsp:cNvPr id="0" name=""/>
        <dsp:cNvSpPr/>
      </dsp:nvSpPr>
      <dsp:spPr>
        <a:xfrm>
          <a:off x="0" y="4234148"/>
          <a:ext cx="2415083" cy="72"/>
        </a:xfrm>
        <a:prstGeom prst="rect">
          <a:avLst/>
        </a:prstGeom>
        <a:solidFill>
          <a:schemeClr val="accent3">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0EAD62D-4317-4EC4-8B64-ECA3ACDF177F}">
      <dsp:nvSpPr>
        <dsp:cNvPr id="0" name=""/>
        <dsp:cNvSpPr/>
      </dsp:nvSpPr>
      <dsp:spPr>
        <a:xfrm>
          <a:off x="2656591" y="853103"/>
          <a:ext cx="2415083" cy="3381116"/>
        </a:xfrm>
        <a:prstGeom prst="rect">
          <a:avLst/>
        </a:prstGeom>
        <a:solidFill>
          <a:schemeClr val="accent3">
            <a:tint val="40000"/>
            <a:alpha val="90000"/>
            <a:hueOff val="0"/>
            <a:satOff val="0"/>
            <a:lumOff val="0"/>
            <a:alphaOff val="0"/>
          </a:schemeClr>
        </a:solidFill>
        <a:ln w="1079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8289" tIns="330200" rIns="188289" bIns="330200" numCol="1" spcCol="1270" anchor="t" anchorCtr="0">
          <a:noAutofit/>
        </a:bodyPr>
        <a:lstStyle/>
        <a:p>
          <a:pPr marL="0" lvl="0" indent="0" algn="l" defTabSz="1155700">
            <a:lnSpc>
              <a:spcPct val="90000"/>
            </a:lnSpc>
            <a:spcBef>
              <a:spcPct val="0"/>
            </a:spcBef>
            <a:spcAft>
              <a:spcPct val="35000"/>
            </a:spcAft>
            <a:buNone/>
          </a:pPr>
          <a:r>
            <a:rPr lang="hu-HU" sz="2600" kern="1200" dirty="0"/>
            <a:t>Inital problem</a:t>
          </a:r>
          <a:endParaRPr lang="en-US" sz="2600" kern="1200" dirty="0"/>
        </a:p>
      </dsp:txBody>
      <dsp:txXfrm>
        <a:off x="2656591" y="2137927"/>
        <a:ext cx="2415083" cy="2028670"/>
      </dsp:txXfrm>
    </dsp:sp>
    <dsp:sp modelId="{BABA644A-EB12-4AC0-A68D-0073D69AE434}">
      <dsp:nvSpPr>
        <dsp:cNvPr id="0" name=""/>
        <dsp:cNvSpPr/>
      </dsp:nvSpPr>
      <dsp:spPr>
        <a:xfrm>
          <a:off x="3356965" y="1191215"/>
          <a:ext cx="1014335" cy="1014335"/>
        </a:xfrm>
        <a:prstGeom prst="ellipse">
          <a:avLst/>
        </a:prstGeom>
        <a:solidFill>
          <a:schemeClr val="accent4">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9082" tIns="12700" rIns="79082"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endParaRPr lang="en-US" sz="4800" kern="1200" dirty="0"/>
        </a:p>
      </dsp:txBody>
      <dsp:txXfrm>
        <a:off x="3505511" y="1339761"/>
        <a:ext cx="717243" cy="717243"/>
      </dsp:txXfrm>
    </dsp:sp>
    <dsp:sp modelId="{4740A95D-61B1-4A75-B161-C207584A40F5}">
      <dsp:nvSpPr>
        <dsp:cNvPr id="0" name=""/>
        <dsp:cNvSpPr/>
      </dsp:nvSpPr>
      <dsp:spPr>
        <a:xfrm>
          <a:off x="2656591" y="4234148"/>
          <a:ext cx="2415083" cy="72"/>
        </a:xfrm>
        <a:prstGeom prst="rect">
          <a:avLst/>
        </a:prstGeom>
        <a:solidFill>
          <a:schemeClr val="accent5">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A01D287-9B48-4FD3-98E6-588ED7653334}">
      <dsp:nvSpPr>
        <dsp:cNvPr id="0" name=""/>
        <dsp:cNvSpPr/>
      </dsp:nvSpPr>
      <dsp:spPr>
        <a:xfrm>
          <a:off x="5313183" y="853103"/>
          <a:ext cx="2415083" cy="3381116"/>
        </a:xfrm>
        <a:prstGeom prst="rect">
          <a:avLst/>
        </a:prstGeom>
        <a:solidFill>
          <a:schemeClr val="accent4">
            <a:tint val="40000"/>
            <a:alpha val="90000"/>
            <a:hueOff val="0"/>
            <a:satOff val="0"/>
            <a:lumOff val="0"/>
            <a:alphaOff val="0"/>
          </a:schemeClr>
        </a:solidFill>
        <a:ln w="1079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8289" tIns="330200" rIns="188289" bIns="330200" numCol="1" spcCol="1270" anchor="t" anchorCtr="0">
          <a:noAutofit/>
        </a:bodyPr>
        <a:lstStyle/>
        <a:p>
          <a:pPr marL="0" lvl="0" indent="0" algn="l" defTabSz="1155700">
            <a:lnSpc>
              <a:spcPct val="90000"/>
            </a:lnSpc>
            <a:spcBef>
              <a:spcPct val="0"/>
            </a:spcBef>
            <a:spcAft>
              <a:spcPct val="35000"/>
            </a:spcAft>
            <a:buNone/>
          </a:pPr>
          <a:r>
            <a:rPr lang="en-US" sz="2600" kern="1200" dirty="0"/>
            <a:t>Proposed solution</a:t>
          </a:r>
        </a:p>
      </dsp:txBody>
      <dsp:txXfrm>
        <a:off x="5313183" y="2137927"/>
        <a:ext cx="2415083" cy="2028670"/>
      </dsp:txXfrm>
    </dsp:sp>
    <dsp:sp modelId="{5C54EB4F-F02F-4016-8305-E08023A07E6A}">
      <dsp:nvSpPr>
        <dsp:cNvPr id="0" name=""/>
        <dsp:cNvSpPr/>
      </dsp:nvSpPr>
      <dsp:spPr>
        <a:xfrm>
          <a:off x="6013557" y="1191215"/>
          <a:ext cx="1014335" cy="1014335"/>
        </a:xfrm>
        <a:prstGeom prst="ellipse">
          <a:avLst/>
        </a:prstGeom>
        <a:solidFill>
          <a:schemeClr val="accent6">
            <a:hueOff val="0"/>
            <a:satOff val="0"/>
            <a:lumOff val="0"/>
            <a:alphaOff val="0"/>
          </a:schemeClr>
        </a:solidFill>
        <a:ln w="1079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9082" tIns="12700" rIns="79082"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162103" y="1339761"/>
        <a:ext cx="717243" cy="717243"/>
      </dsp:txXfrm>
    </dsp:sp>
    <dsp:sp modelId="{2B53B7C3-802E-4C9C-BF43-D0AED1289B52}">
      <dsp:nvSpPr>
        <dsp:cNvPr id="0" name=""/>
        <dsp:cNvSpPr/>
      </dsp:nvSpPr>
      <dsp:spPr>
        <a:xfrm>
          <a:off x="5313183" y="4234148"/>
          <a:ext cx="2415083" cy="72"/>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958DF-D679-4CC8-9ADD-7470875A4387}">
      <dsp:nvSpPr>
        <dsp:cNvPr id="0" name=""/>
        <dsp:cNvSpPr/>
      </dsp:nvSpPr>
      <dsp:spPr>
        <a:xfrm>
          <a:off x="2698101" y="981"/>
          <a:ext cx="2332064" cy="1515842"/>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hu-HU" sz="3300" kern="1200"/>
            <a:t>Simple UI</a:t>
          </a:r>
          <a:endParaRPr lang="en-US" sz="3300" kern="1200"/>
        </a:p>
      </dsp:txBody>
      <dsp:txXfrm>
        <a:off x="2772098" y="74978"/>
        <a:ext cx="2184070" cy="1367848"/>
      </dsp:txXfrm>
    </dsp:sp>
    <dsp:sp modelId="{A7B3208B-8B02-43F0-9B65-76D6CDC43F88}">
      <dsp:nvSpPr>
        <dsp:cNvPr id="0" name=""/>
        <dsp:cNvSpPr/>
      </dsp:nvSpPr>
      <dsp:spPr>
        <a:xfrm>
          <a:off x="1840337" y="758902"/>
          <a:ext cx="4047592" cy="4047592"/>
        </a:xfrm>
        <a:custGeom>
          <a:avLst/>
          <a:gdLst/>
          <a:ahLst/>
          <a:cxnLst/>
          <a:rect l="0" t="0" r="0" b="0"/>
          <a:pathLst>
            <a:path>
              <a:moveTo>
                <a:pt x="3206812" y="381777"/>
              </a:moveTo>
              <a:arcTo wR="2023796" hR="2023796" stAng="18346285" swAng="3650851"/>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88B0F15-FB16-4A81-B5D8-A6BF39D0790D}">
      <dsp:nvSpPr>
        <dsp:cNvPr id="0" name=""/>
        <dsp:cNvSpPr/>
      </dsp:nvSpPr>
      <dsp:spPr>
        <a:xfrm>
          <a:off x="4450759" y="3036675"/>
          <a:ext cx="2332064" cy="1515842"/>
        </a:xfrm>
        <a:prstGeom prst="roundRect">
          <a:avLst/>
        </a:prstGeom>
        <a:solidFill>
          <a:schemeClr val="accent2">
            <a:hueOff val="-3670562"/>
            <a:satOff val="16196"/>
            <a:lumOff val="-2745"/>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hu-HU" sz="3300" kern="1200"/>
            <a:t>Languages</a:t>
          </a:r>
          <a:endParaRPr lang="en-US" sz="3300" kern="1200"/>
        </a:p>
      </dsp:txBody>
      <dsp:txXfrm>
        <a:off x="4524756" y="3110672"/>
        <a:ext cx="2184070" cy="1367848"/>
      </dsp:txXfrm>
    </dsp:sp>
    <dsp:sp modelId="{BE7E1B7A-45D8-4DC5-8FA8-6AA3B635AF2E}">
      <dsp:nvSpPr>
        <dsp:cNvPr id="0" name=""/>
        <dsp:cNvSpPr/>
      </dsp:nvSpPr>
      <dsp:spPr>
        <a:xfrm>
          <a:off x="1840337" y="758902"/>
          <a:ext cx="4047592" cy="4047592"/>
        </a:xfrm>
        <a:custGeom>
          <a:avLst/>
          <a:gdLst/>
          <a:ahLst/>
          <a:cxnLst/>
          <a:rect l="0" t="0" r="0" b="0"/>
          <a:pathLst>
            <a:path>
              <a:moveTo>
                <a:pt x="2988158" y="3803053"/>
              </a:moveTo>
              <a:arcTo wR="2023796" hR="2023796" stAng="3692532" swAng="3414937"/>
            </a:path>
          </a:pathLst>
        </a:custGeom>
        <a:noFill/>
        <a:ln w="9525" cap="flat" cmpd="sng" algn="ctr">
          <a:solidFill>
            <a:schemeClr val="accent2">
              <a:hueOff val="-3670562"/>
              <a:satOff val="16196"/>
              <a:lumOff val="-2745"/>
              <a:alphaOff val="0"/>
            </a:schemeClr>
          </a:solidFill>
          <a:prstDash val="solid"/>
        </a:ln>
        <a:effectLst/>
      </dsp:spPr>
      <dsp:style>
        <a:lnRef idx="1">
          <a:scrgbClr r="0" g="0" b="0"/>
        </a:lnRef>
        <a:fillRef idx="0">
          <a:scrgbClr r="0" g="0" b="0"/>
        </a:fillRef>
        <a:effectRef idx="0">
          <a:scrgbClr r="0" g="0" b="0"/>
        </a:effectRef>
        <a:fontRef idx="minor"/>
      </dsp:style>
    </dsp:sp>
    <dsp:sp modelId="{2E5C7E5F-9FE1-4BF2-94B6-8BA89BA58D81}">
      <dsp:nvSpPr>
        <dsp:cNvPr id="0" name=""/>
        <dsp:cNvSpPr/>
      </dsp:nvSpPr>
      <dsp:spPr>
        <a:xfrm>
          <a:off x="945442" y="3036675"/>
          <a:ext cx="2332064" cy="1515842"/>
        </a:xfrm>
        <a:prstGeom prst="roundRect">
          <a:avLst/>
        </a:prstGeom>
        <a:solidFill>
          <a:schemeClr val="accent2">
            <a:hueOff val="-7341125"/>
            <a:satOff val="32393"/>
            <a:lumOff val="-549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hu-HU" sz="3300" kern="1200"/>
            <a:t>Bootstrap</a:t>
          </a:r>
          <a:endParaRPr lang="en-US" sz="3300" kern="1200"/>
        </a:p>
      </dsp:txBody>
      <dsp:txXfrm>
        <a:off x="1019439" y="3110672"/>
        <a:ext cx="2184070" cy="1367848"/>
      </dsp:txXfrm>
    </dsp:sp>
    <dsp:sp modelId="{F70CDCF7-B4DF-478A-908F-416DBA22458A}">
      <dsp:nvSpPr>
        <dsp:cNvPr id="0" name=""/>
        <dsp:cNvSpPr/>
      </dsp:nvSpPr>
      <dsp:spPr>
        <a:xfrm>
          <a:off x="1840337" y="758902"/>
          <a:ext cx="4047592" cy="4047592"/>
        </a:xfrm>
        <a:custGeom>
          <a:avLst/>
          <a:gdLst/>
          <a:ahLst/>
          <a:cxnLst/>
          <a:rect l="0" t="0" r="0" b="0"/>
          <a:pathLst>
            <a:path>
              <a:moveTo>
                <a:pt x="13489" y="2257069"/>
              </a:moveTo>
              <a:arcTo wR="2023796" hR="2023796" stAng="10402864" swAng="3650851"/>
            </a:path>
          </a:pathLst>
        </a:custGeom>
        <a:noFill/>
        <a:ln w="9525" cap="flat" cmpd="sng" algn="ctr">
          <a:solidFill>
            <a:schemeClr val="accent2">
              <a:hueOff val="-7341125"/>
              <a:satOff val="32393"/>
              <a:lumOff val="-549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D3579-C8E5-45CF-ACE9-436A4EC262A0}">
      <dsp:nvSpPr>
        <dsp:cNvPr id="0" name=""/>
        <dsp:cNvSpPr/>
      </dsp:nvSpPr>
      <dsp:spPr>
        <a:xfrm>
          <a:off x="987" y="0"/>
          <a:ext cx="3850263" cy="320234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0182" tIns="330200" rIns="300182" bIns="330200" numCol="1" spcCol="1270" anchor="t" anchorCtr="0">
          <a:noAutofit/>
        </a:bodyPr>
        <a:lstStyle/>
        <a:p>
          <a:pPr marL="0" lvl="0" indent="0" algn="l" defTabSz="1155700">
            <a:lnSpc>
              <a:spcPct val="90000"/>
            </a:lnSpc>
            <a:spcBef>
              <a:spcPct val="0"/>
            </a:spcBef>
            <a:spcAft>
              <a:spcPct val="35000"/>
            </a:spcAft>
            <a:buNone/>
          </a:pPr>
          <a:r>
            <a:rPr lang="hu-HU" sz="2600" kern="1200"/>
            <a:t>Swagger</a:t>
          </a:r>
          <a:endParaRPr lang="en-US" sz="2600" kern="1200"/>
        </a:p>
      </dsp:txBody>
      <dsp:txXfrm>
        <a:off x="987" y="1216891"/>
        <a:ext cx="3850263" cy="1921407"/>
      </dsp:txXfrm>
    </dsp:sp>
    <dsp:sp modelId="{92A4EC19-95CD-4DF1-8D5D-DCF9B3A87E1A}">
      <dsp:nvSpPr>
        <dsp:cNvPr id="0" name=""/>
        <dsp:cNvSpPr/>
      </dsp:nvSpPr>
      <dsp:spPr>
        <a:xfrm>
          <a:off x="1445767" y="320234"/>
          <a:ext cx="960703" cy="960703"/>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900" tIns="12700" rIns="74900" bIns="12700" numCol="1" spcCol="1270" anchor="ctr" anchorCtr="0">
          <a:noAutofit/>
        </a:bodyPr>
        <a:lstStyle/>
        <a:p>
          <a:pPr marL="0" lvl="0" indent="0" algn="ctr" defTabSz="2044700">
            <a:lnSpc>
              <a:spcPct val="90000"/>
            </a:lnSpc>
            <a:spcBef>
              <a:spcPct val="0"/>
            </a:spcBef>
            <a:spcAft>
              <a:spcPct val="35000"/>
            </a:spcAft>
            <a:buNone/>
          </a:pPr>
          <a:r>
            <a:rPr lang="en-US" sz="4600" kern="1200" dirty="0"/>
            <a:t>1</a:t>
          </a:r>
        </a:p>
      </dsp:txBody>
      <dsp:txXfrm>
        <a:off x="1586459" y="460926"/>
        <a:ext cx="679319" cy="679319"/>
      </dsp:txXfrm>
    </dsp:sp>
    <dsp:sp modelId="{4B733061-80FA-4F0A-8F24-B528AC8EB3D9}">
      <dsp:nvSpPr>
        <dsp:cNvPr id="0" name=""/>
        <dsp:cNvSpPr/>
      </dsp:nvSpPr>
      <dsp:spPr>
        <a:xfrm>
          <a:off x="987" y="3202274"/>
          <a:ext cx="3850263" cy="7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12F244-D895-44AC-AA8E-242ACDF2D2CC}">
      <dsp:nvSpPr>
        <dsp:cNvPr id="0" name=""/>
        <dsp:cNvSpPr/>
      </dsp:nvSpPr>
      <dsp:spPr>
        <a:xfrm>
          <a:off x="4236277" y="0"/>
          <a:ext cx="3850263" cy="320234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0182" tIns="330200" rIns="300182" bIns="330200" numCol="1" spcCol="1270" anchor="t" anchorCtr="0">
          <a:noAutofit/>
        </a:bodyPr>
        <a:lstStyle/>
        <a:p>
          <a:pPr marL="0" lvl="0" indent="0" algn="l" defTabSz="1155700">
            <a:lnSpc>
              <a:spcPct val="90000"/>
            </a:lnSpc>
            <a:spcBef>
              <a:spcPct val="0"/>
            </a:spcBef>
            <a:spcAft>
              <a:spcPct val="35000"/>
            </a:spcAft>
            <a:buNone/>
          </a:pPr>
          <a:r>
            <a:rPr lang="en-US" sz="2600" kern="1200"/>
            <a:t>Logging</a:t>
          </a:r>
        </a:p>
      </dsp:txBody>
      <dsp:txXfrm>
        <a:off x="4236277" y="1216891"/>
        <a:ext cx="3850263" cy="1921407"/>
      </dsp:txXfrm>
    </dsp:sp>
    <dsp:sp modelId="{C014C459-6A6E-4772-8E5C-FB4A280AC576}">
      <dsp:nvSpPr>
        <dsp:cNvPr id="0" name=""/>
        <dsp:cNvSpPr/>
      </dsp:nvSpPr>
      <dsp:spPr>
        <a:xfrm>
          <a:off x="5681057" y="320234"/>
          <a:ext cx="960703" cy="960703"/>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900" tIns="12700" rIns="74900" bIns="12700" numCol="1" spcCol="1270" anchor="ctr" anchorCtr="0">
          <a:noAutofit/>
        </a:bodyPr>
        <a:lstStyle/>
        <a:p>
          <a:pPr marL="0" lvl="0" indent="0" algn="ctr" defTabSz="2044700">
            <a:lnSpc>
              <a:spcPct val="90000"/>
            </a:lnSpc>
            <a:spcBef>
              <a:spcPct val="0"/>
            </a:spcBef>
            <a:spcAft>
              <a:spcPct val="35000"/>
            </a:spcAft>
            <a:buNone/>
          </a:pPr>
          <a:r>
            <a:rPr lang="en-US" sz="4600" kern="1200"/>
            <a:t>2</a:t>
          </a:r>
        </a:p>
      </dsp:txBody>
      <dsp:txXfrm>
        <a:off x="5821749" y="460926"/>
        <a:ext cx="679319" cy="679319"/>
      </dsp:txXfrm>
    </dsp:sp>
    <dsp:sp modelId="{B27780B4-530C-45D4-9B00-37F3EFC4CB2B}">
      <dsp:nvSpPr>
        <dsp:cNvPr id="0" name=""/>
        <dsp:cNvSpPr/>
      </dsp:nvSpPr>
      <dsp:spPr>
        <a:xfrm>
          <a:off x="4236277" y="3202274"/>
          <a:ext cx="3850263" cy="7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D77C6-2993-460A-9B34-55909F656A18}">
      <dsp:nvSpPr>
        <dsp:cNvPr id="0" name=""/>
        <dsp:cNvSpPr/>
      </dsp:nvSpPr>
      <dsp:spPr>
        <a:xfrm>
          <a:off x="0" y="3829498"/>
          <a:ext cx="7582637" cy="1256926"/>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12928" tIns="312928" rIns="312928" bIns="312928" numCol="1" spcCol="1270" anchor="ctr" anchorCtr="0">
          <a:noAutofit/>
        </a:bodyPr>
        <a:lstStyle/>
        <a:p>
          <a:pPr marL="0" lvl="0" indent="0" algn="ctr" defTabSz="1955800">
            <a:lnSpc>
              <a:spcPct val="90000"/>
            </a:lnSpc>
            <a:spcBef>
              <a:spcPct val="0"/>
            </a:spcBef>
            <a:spcAft>
              <a:spcPct val="35000"/>
            </a:spcAft>
            <a:buNone/>
          </a:pPr>
          <a:r>
            <a:rPr lang="en-GB" sz="4400" kern="1200"/>
            <a:t>Quality assurance</a:t>
          </a:r>
          <a:endParaRPr lang="en-US" sz="4400" kern="1200"/>
        </a:p>
      </dsp:txBody>
      <dsp:txXfrm>
        <a:off x="0" y="3829498"/>
        <a:ext cx="7582637" cy="1256926"/>
      </dsp:txXfrm>
    </dsp:sp>
    <dsp:sp modelId="{3F269CDD-9D8F-4306-B1B5-CD00AA7CCB6C}">
      <dsp:nvSpPr>
        <dsp:cNvPr id="0" name=""/>
        <dsp:cNvSpPr/>
      </dsp:nvSpPr>
      <dsp:spPr>
        <a:xfrm rot="10800000">
          <a:off x="0" y="1915198"/>
          <a:ext cx="7582637" cy="1933153"/>
        </a:xfrm>
        <a:prstGeom prst="upArrowCallout">
          <a:avLst/>
        </a:prstGeom>
        <a:solidFill>
          <a:schemeClr val="accent2">
            <a:hueOff val="-3670562"/>
            <a:satOff val="16196"/>
            <a:lumOff val="-2745"/>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12928" tIns="312928" rIns="312928" bIns="312928" numCol="1" spcCol="1270" anchor="ctr" anchorCtr="0">
          <a:noAutofit/>
        </a:bodyPr>
        <a:lstStyle/>
        <a:p>
          <a:pPr marL="0" lvl="0" indent="0" algn="ctr" defTabSz="1955800">
            <a:lnSpc>
              <a:spcPct val="90000"/>
            </a:lnSpc>
            <a:spcBef>
              <a:spcPct val="0"/>
            </a:spcBef>
            <a:spcAft>
              <a:spcPct val="35000"/>
            </a:spcAft>
            <a:buNone/>
          </a:pPr>
          <a:r>
            <a:rPr lang="en-GB" sz="4400" kern="1200" dirty="0"/>
            <a:t>Product development </a:t>
          </a:r>
          <a:endParaRPr lang="en-US" sz="4400" kern="1200" dirty="0"/>
        </a:p>
      </dsp:txBody>
      <dsp:txXfrm rot="10800000">
        <a:off x="0" y="1915198"/>
        <a:ext cx="7582637" cy="1256105"/>
      </dsp:txXfrm>
    </dsp:sp>
    <dsp:sp modelId="{A2A5A779-8CF7-4478-BE75-773DA1B6285F}">
      <dsp:nvSpPr>
        <dsp:cNvPr id="0" name=""/>
        <dsp:cNvSpPr/>
      </dsp:nvSpPr>
      <dsp:spPr>
        <a:xfrm rot="10800000">
          <a:off x="0" y="899"/>
          <a:ext cx="7582637" cy="1933153"/>
        </a:xfrm>
        <a:prstGeom prst="upArrowCallout">
          <a:avLst/>
        </a:prstGeom>
        <a:solidFill>
          <a:schemeClr val="accent2">
            <a:hueOff val="-7341125"/>
            <a:satOff val="32393"/>
            <a:lumOff val="-549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12928" tIns="312928" rIns="312928" bIns="312928" numCol="1" spcCol="1270" anchor="ctr" anchorCtr="0">
          <a:noAutofit/>
        </a:bodyPr>
        <a:lstStyle/>
        <a:p>
          <a:pPr marL="0" lvl="0" indent="0" algn="ctr" defTabSz="1955800">
            <a:lnSpc>
              <a:spcPct val="90000"/>
            </a:lnSpc>
            <a:spcBef>
              <a:spcPct val="0"/>
            </a:spcBef>
            <a:spcAft>
              <a:spcPct val="35000"/>
            </a:spcAft>
            <a:buNone/>
          </a:pPr>
          <a:r>
            <a:rPr lang="en-GB" sz="4400" kern="1200" dirty="0"/>
            <a:t>Analysis </a:t>
          </a:r>
          <a:endParaRPr lang="en-US" sz="4400" kern="1200" dirty="0"/>
        </a:p>
      </dsp:txBody>
      <dsp:txXfrm rot="10800000">
        <a:off x="0" y="899"/>
        <a:ext cx="7582637" cy="1256105"/>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Galvenes vietturis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a vietturis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1AA81B-13C8-4D9A-96D0-B1E0A891D6A2}" type="datetimeFigureOut">
              <a:rPr lang="en-GB" smtClean="0"/>
              <a:t>22/01/2019</a:t>
            </a:fld>
            <a:endParaRPr lang="en-GB"/>
          </a:p>
        </p:txBody>
      </p:sp>
      <p:sp>
        <p:nvSpPr>
          <p:cNvPr id="4" name="Slaida attēla vietturi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Piezīmju vietturi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lv-LV"/>
              <a:t>Rediģēt šablona teksta stilus</a:t>
            </a:r>
          </a:p>
          <a:p>
            <a:pPr lvl="1"/>
            <a:r>
              <a:rPr lang="lv-LV"/>
              <a:t>Otrais līmenis</a:t>
            </a:r>
          </a:p>
          <a:p>
            <a:pPr lvl="2"/>
            <a:r>
              <a:rPr lang="lv-LV"/>
              <a:t>Trešais līmenis</a:t>
            </a:r>
          </a:p>
          <a:p>
            <a:pPr lvl="3"/>
            <a:r>
              <a:rPr lang="lv-LV"/>
              <a:t>Ceturtais līmenis</a:t>
            </a:r>
          </a:p>
          <a:p>
            <a:pPr lvl="4"/>
            <a:r>
              <a:rPr lang="lv-LV"/>
              <a:t>Piektais līmenis</a:t>
            </a:r>
            <a:endParaRPr lang="en-GB"/>
          </a:p>
        </p:txBody>
      </p:sp>
      <p:sp>
        <p:nvSpPr>
          <p:cNvPr id="6" name="Kājenes vietturis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aida numura vietturis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33BECD-726E-4363-A8D1-08036C446503}" type="slidenum">
              <a:rPr lang="en-GB" smtClean="0"/>
              <a:t>‹#›</a:t>
            </a:fld>
            <a:endParaRPr lang="en-GB"/>
          </a:p>
        </p:txBody>
      </p:sp>
    </p:spTree>
    <p:extLst>
      <p:ext uri="{BB962C8B-B14F-4D97-AF65-F5344CB8AC3E}">
        <p14:creationId xmlns:p14="http://schemas.microsoft.com/office/powerpoint/2010/main" val="3026474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a attēla vietturis 1"/>
          <p:cNvSpPr>
            <a:spLocks noGrp="1" noRot="1" noChangeAspect="1"/>
          </p:cNvSpPr>
          <p:nvPr>
            <p:ph type="sldImg"/>
          </p:nvPr>
        </p:nvSpPr>
        <p:spPr/>
      </p:sp>
      <p:sp>
        <p:nvSpPr>
          <p:cNvPr id="3" name="Piezīmju vietturis 2"/>
          <p:cNvSpPr>
            <a:spLocks noGrp="1"/>
          </p:cNvSpPr>
          <p:nvPr>
            <p:ph type="body" idx="1"/>
          </p:nvPr>
        </p:nvSpPr>
        <p:spPr/>
        <p:txBody>
          <a:bodyPr/>
          <a:lstStyle/>
          <a:p>
            <a:endParaRPr lang="en-GB" dirty="0"/>
          </a:p>
        </p:txBody>
      </p:sp>
      <p:sp>
        <p:nvSpPr>
          <p:cNvPr id="4" name="Slaida numura vietturis 3"/>
          <p:cNvSpPr>
            <a:spLocks noGrp="1"/>
          </p:cNvSpPr>
          <p:nvPr>
            <p:ph type="sldNum" sz="quarter" idx="10"/>
          </p:nvPr>
        </p:nvSpPr>
        <p:spPr/>
        <p:txBody>
          <a:bodyPr/>
          <a:lstStyle/>
          <a:p>
            <a:fld id="{7533BECD-726E-4363-A8D1-08036C446503}" type="slidenum">
              <a:rPr lang="en-GB" smtClean="0"/>
              <a:t>1</a:t>
            </a:fld>
            <a:endParaRPr lang="en-GB"/>
          </a:p>
        </p:txBody>
      </p:sp>
    </p:spTree>
    <p:extLst>
      <p:ext uri="{BB962C8B-B14F-4D97-AF65-F5344CB8AC3E}">
        <p14:creationId xmlns:p14="http://schemas.microsoft.com/office/powerpoint/2010/main" val="3037347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a attēla vietturis 1"/>
          <p:cNvSpPr>
            <a:spLocks noGrp="1" noRot="1" noChangeAspect="1"/>
          </p:cNvSpPr>
          <p:nvPr>
            <p:ph type="sldImg"/>
          </p:nvPr>
        </p:nvSpPr>
        <p:spPr/>
      </p:sp>
      <p:sp>
        <p:nvSpPr>
          <p:cNvPr id="3" name="Piezīmju vietturis 2"/>
          <p:cNvSpPr>
            <a:spLocks noGrp="1"/>
          </p:cNvSpPr>
          <p:nvPr>
            <p:ph type="body" idx="1"/>
          </p:nvPr>
        </p:nvSpPr>
        <p:spPr/>
        <p:txBody>
          <a:bodyPr/>
          <a:lstStyle/>
          <a:p>
            <a:r>
              <a:rPr lang="en-US" dirty="0"/>
              <a:t>The company for whom we decided to make our project is called “Means” and since 2001 it is in business of computer retail and mending of software and hardware issues. Currently it has only 3 employees and a manager, but it still is the market leader in city called </a:t>
            </a:r>
            <a:r>
              <a:rPr lang="en-US" dirty="0" err="1"/>
              <a:t>Tukums</a:t>
            </a:r>
            <a:r>
              <a:rPr lang="en-US" dirty="0"/>
              <a:t>, providing services also for high standing customers, like government institutions.</a:t>
            </a:r>
          </a:p>
          <a:p>
            <a:endParaRPr lang="en-US" dirty="0"/>
          </a:p>
          <a:p>
            <a:r>
              <a:rPr lang="en-US" dirty="0"/>
              <a:t>Means contacted us explaining their need for a software solution, which would allow for more efficient management of incoming and outgoing invoices. This was done since currently dealing with invoices was almost exclusively performed through pen and paper approach, meaning that there was a great chance of human error, process was slow and existing information was hard to manage.</a:t>
            </a:r>
          </a:p>
          <a:p>
            <a:endParaRPr lang="en-US" dirty="0"/>
          </a:p>
          <a:p>
            <a:r>
              <a:rPr lang="en-US" dirty="0"/>
              <a:t>After hearing, what company was interested in we offered them to not only make management of invoices easier, but also create a specialized product, which in future could perform all of the companies needs in one place, as right now the business was dependent on various solutions to perform day to day tasks.  To </a:t>
            </a:r>
            <a:r>
              <a:rPr lang="en-US" dirty="0" err="1"/>
              <a:t>atcheive</a:t>
            </a:r>
            <a:r>
              <a:rPr lang="en-US" dirty="0"/>
              <a:t> this we decided for Business logic to be located on a dedicated server and </a:t>
            </a:r>
            <a:r>
              <a:rPr lang="en-US"/>
              <a:t>clients interacting </a:t>
            </a:r>
            <a:r>
              <a:rPr lang="en-US" dirty="0"/>
              <a:t>with it.</a:t>
            </a:r>
            <a:endParaRPr lang="en-GB" dirty="0"/>
          </a:p>
        </p:txBody>
      </p:sp>
      <p:sp>
        <p:nvSpPr>
          <p:cNvPr id="4" name="Slaida numura vietturis 3"/>
          <p:cNvSpPr>
            <a:spLocks noGrp="1"/>
          </p:cNvSpPr>
          <p:nvPr>
            <p:ph type="sldNum" sz="quarter" idx="10"/>
          </p:nvPr>
        </p:nvSpPr>
        <p:spPr/>
        <p:txBody>
          <a:bodyPr/>
          <a:lstStyle/>
          <a:p>
            <a:fld id="{7533BECD-726E-4363-A8D1-08036C446503}" type="slidenum">
              <a:rPr lang="en-GB" smtClean="0"/>
              <a:t>3</a:t>
            </a:fld>
            <a:endParaRPr lang="en-GB"/>
          </a:p>
        </p:txBody>
      </p:sp>
    </p:spTree>
    <p:extLst>
      <p:ext uri="{BB962C8B-B14F-4D97-AF65-F5344CB8AC3E}">
        <p14:creationId xmlns:p14="http://schemas.microsoft.com/office/powerpoint/2010/main" val="3236556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dirty="0">
                <a:solidFill>
                  <a:schemeClr val="tx1"/>
                </a:solidFill>
              </a:rPr>
              <a:t>For Means this meant </a:t>
            </a:r>
            <a:r>
              <a:rPr lang="en-US" dirty="0">
                <a:solidFill>
                  <a:schemeClr val="tx1"/>
                </a:solidFill>
              </a:rPr>
              <a:t>having</a:t>
            </a:r>
            <a:r>
              <a:rPr lang="hu-HU" dirty="0">
                <a:solidFill>
                  <a:schemeClr val="tx1"/>
                </a:solidFill>
              </a:rPr>
              <a:t> the previously mentioned points related to organizational difficulties</a:t>
            </a:r>
            <a:r>
              <a:rPr lang="en-US" dirty="0">
                <a:solidFill>
                  <a:schemeClr val="tx1"/>
                </a:solidFill>
              </a:rPr>
              <a:t> and help speed up the overall workflow for the company</a:t>
            </a:r>
          </a:p>
          <a:p>
            <a:endParaRPr lang="en-US" dirty="0"/>
          </a:p>
        </p:txBody>
      </p:sp>
      <p:sp>
        <p:nvSpPr>
          <p:cNvPr id="4" name="Slide Number Placeholder 3"/>
          <p:cNvSpPr>
            <a:spLocks noGrp="1"/>
          </p:cNvSpPr>
          <p:nvPr>
            <p:ph type="sldNum" sz="quarter" idx="10"/>
          </p:nvPr>
        </p:nvSpPr>
        <p:spPr/>
        <p:txBody>
          <a:bodyPr/>
          <a:lstStyle/>
          <a:p>
            <a:fld id="{7533BECD-726E-4363-A8D1-08036C446503}" type="slidenum">
              <a:rPr lang="en-GB" smtClean="0"/>
              <a:t>4</a:t>
            </a:fld>
            <a:endParaRPr lang="en-GB"/>
          </a:p>
        </p:txBody>
      </p:sp>
    </p:spTree>
    <p:extLst>
      <p:ext uri="{BB962C8B-B14F-4D97-AF65-F5344CB8AC3E}">
        <p14:creationId xmlns:p14="http://schemas.microsoft.com/office/powerpoint/2010/main" val="2790095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Usability refers to the product’s ease of use, in terms of UI elements and user interaction. Our take on it, was try and make it as intuitive as possible, although we did not nail it the first time, after a round of refactoring the UI, followed by the companies feedback, we believe we’ve achieved a decent stand on it. As none of us can do the job of a web designer, we’ve decided to use bootstrap, a library that offers predefined styles for almost every type of UI element, a web site can have. We’ve also decided to make the website, a multi-lingual one, just to make sure that language, will not be one of the reasons, Means’ employees are going to have trouble with, during the use of our solution.</a:t>
            </a:r>
          </a:p>
        </p:txBody>
      </p:sp>
      <p:sp>
        <p:nvSpPr>
          <p:cNvPr id="4" name="Slide Number Placeholder 3"/>
          <p:cNvSpPr>
            <a:spLocks noGrp="1"/>
          </p:cNvSpPr>
          <p:nvPr>
            <p:ph type="sldNum" sz="quarter" idx="10"/>
          </p:nvPr>
        </p:nvSpPr>
        <p:spPr/>
        <p:txBody>
          <a:bodyPr/>
          <a:lstStyle/>
          <a:p>
            <a:fld id="{7533BECD-726E-4363-A8D1-08036C446503}" type="slidenum">
              <a:rPr lang="en-GB" smtClean="0"/>
              <a:t>5</a:t>
            </a:fld>
            <a:endParaRPr lang="en-GB"/>
          </a:p>
        </p:txBody>
      </p:sp>
    </p:spTree>
    <p:extLst>
      <p:ext uri="{BB962C8B-B14F-4D97-AF65-F5344CB8AC3E}">
        <p14:creationId xmlns:p14="http://schemas.microsoft.com/office/powerpoint/2010/main" val="3793981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Thanks to Test Driven Development, we don’t really have issues with reliability</a:t>
            </a:r>
          </a:p>
          <a:p>
            <a:r>
              <a:rPr lang="hu-HU" dirty="0"/>
              <a:t>The application is running on a LAN connection so any downtime is a fault outside the application </a:t>
            </a:r>
          </a:p>
          <a:p>
            <a:r>
              <a:rPr lang="hu-HU" dirty="0"/>
              <a:t>Logs are kept of the users activities so all steps are retracable</a:t>
            </a:r>
          </a:p>
          <a:p>
            <a:r>
              <a:rPr lang="hu-HU" dirty="0"/>
              <a:t>Low amount of users will never provide a problem for the system, logs or the database</a:t>
            </a:r>
            <a:endParaRPr lang="en-US" dirty="0"/>
          </a:p>
          <a:p>
            <a:endParaRPr lang="en-US" dirty="0"/>
          </a:p>
        </p:txBody>
      </p:sp>
      <p:sp>
        <p:nvSpPr>
          <p:cNvPr id="4" name="Slide Number Placeholder 3"/>
          <p:cNvSpPr>
            <a:spLocks noGrp="1"/>
          </p:cNvSpPr>
          <p:nvPr>
            <p:ph type="sldNum" sz="quarter" idx="10"/>
          </p:nvPr>
        </p:nvSpPr>
        <p:spPr/>
        <p:txBody>
          <a:bodyPr/>
          <a:lstStyle/>
          <a:p>
            <a:fld id="{7533BECD-726E-4363-A8D1-08036C446503}" type="slidenum">
              <a:rPr lang="en-GB" smtClean="0"/>
              <a:t>6</a:t>
            </a:fld>
            <a:endParaRPr lang="en-GB"/>
          </a:p>
        </p:txBody>
      </p:sp>
    </p:spTree>
    <p:extLst>
      <p:ext uri="{BB962C8B-B14F-4D97-AF65-F5344CB8AC3E}">
        <p14:creationId xmlns:p14="http://schemas.microsoft.com/office/powerpoint/2010/main" val="1764678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a attēla vietturis 1"/>
          <p:cNvSpPr>
            <a:spLocks noGrp="1" noRot="1" noChangeAspect="1"/>
          </p:cNvSpPr>
          <p:nvPr>
            <p:ph type="sldImg"/>
          </p:nvPr>
        </p:nvSpPr>
        <p:spPr/>
      </p:sp>
      <p:sp>
        <p:nvSpPr>
          <p:cNvPr id="3" name="Piezīmju vietturis 2"/>
          <p:cNvSpPr>
            <a:spLocks noGrp="1"/>
          </p:cNvSpPr>
          <p:nvPr>
            <p:ph type="body" idx="1"/>
          </p:nvPr>
        </p:nvSpPr>
        <p:spPr/>
        <p:txBody>
          <a:bodyPr/>
          <a:lstStyle/>
          <a:p>
            <a:r>
              <a:rPr lang="en-US" dirty="0"/>
              <a:t>Performance of the created solution was important to us, as we wanted it to not only achieve the required uses cases, but also be well like by its users. While testing the product we have noticed, that daily activities can be performed really fast, only time when performing the tasks was noticeably slower was only when starting the application, but that was to be expected, due to application being built. </a:t>
            </a:r>
          </a:p>
          <a:p>
            <a:endParaRPr lang="en-US" dirty="0"/>
          </a:p>
          <a:p>
            <a:r>
              <a:rPr lang="en-US" dirty="0"/>
              <a:t>To achieve highly performing application we decided to make everything as simple as possible, limiting the waste of processing time while doing something unnecessary.  Another thing we determined would be useful was, to use Web API, as it is light weight architectural style, meaning, that unlike SOAP which is protocol, we had to exchange only the necessary information, to perform task. In our opinion the thing that will effect the end users application performance the most could be the hardware they choose for hosting this service, as although the created solution is not hardware intensive use of weak server could ruin performance for all of the </a:t>
            </a:r>
            <a:r>
              <a:rPr lang="en-US"/>
              <a:t>users.</a:t>
            </a:r>
            <a:endParaRPr lang="en-GB" dirty="0"/>
          </a:p>
        </p:txBody>
      </p:sp>
      <p:sp>
        <p:nvSpPr>
          <p:cNvPr id="4" name="Slaida numura vietturis 3"/>
          <p:cNvSpPr>
            <a:spLocks noGrp="1"/>
          </p:cNvSpPr>
          <p:nvPr>
            <p:ph type="sldNum" sz="quarter" idx="10"/>
          </p:nvPr>
        </p:nvSpPr>
        <p:spPr/>
        <p:txBody>
          <a:bodyPr/>
          <a:lstStyle/>
          <a:p>
            <a:fld id="{7533BECD-726E-4363-A8D1-08036C446503}" type="slidenum">
              <a:rPr lang="en-GB" smtClean="0"/>
              <a:t>7</a:t>
            </a:fld>
            <a:endParaRPr lang="en-GB"/>
          </a:p>
        </p:txBody>
      </p:sp>
    </p:spTree>
    <p:extLst>
      <p:ext uri="{BB962C8B-B14F-4D97-AF65-F5344CB8AC3E}">
        <p14:creationId xmlns:p14="http://schemas.microsoft.com/office/powerpoint/2010/main" val="2235821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supportability in our project is ensured in 2 different ways: The extensive documentation of the web </a:t>
            </a:r>
            <a:r>
              <a:rPr lang="en-US" dirty="0" err="1"/>
              <a:t>api</a:t>
            </a:r>
            <a:r>
              <a:rPr lang="en-US" dirty="0"/>
              <a:t>, allowing future dev teams to easily see what the </a:t>
            </a:r>
            <a:r>
              <a:rPr lang="en-US" dirty="0" err="1"/>
              <a:t>api’s</a:t>
            </a:r>
            <a:r>
              <a:rPr lang="en-US" dirty="0"/>
              <a:t> functionality is and how they can best use it, to create a new type of client. And through the logging system we have set up. System which allows the support team, to reproduce any errors that the users may encounter, thus easing the struggle in finding a way to fix the issue.</a:t>
            </a:r>
            <a:r>
              <a:rPr lang="hu-HU" dirty="0"/>
              <a:t> </a:t>
            </a:r>
            <a:r>
              <a:rPr lang="en-US" dirty="0"/>
              <a:t>And the way this system works, is: every time a request is made to the </a:t>
            </a:r>
            <a:r>
              <a:rPr lang="en-US" dirty="0" err="1"/>
              <a:t>api</a:t>
            </a:r>
            <a:r>
              <a:rPr lang="en-US" dirty="0"/>
              <a:t>, the request is intercepted by the logger, before reaching the endpoint, it’s </a:t>
            </a:r>
            <a:r>
              <a:rPr lang="en-US" dirty="0" err="1"/>
              <a:t>url</a:t>
            </a:r>
            <a:r>
              <a:rPr lang="en-US" dirty="0"/>
              <a:t>, headers and body are recorded, then forwarded to the required endpoint. Once the endpoint is ready to return a response, the response is intercepted by the logger, recorded and then forwarded back to the client. Later on, when a user requests some assistance, the support team, can easily go into  the database, see exactly the specified entry and try to aid the user.</a:t>
            </a:r>
          </a:p>
        </p:txBody>
      </p:sp>
      <p:sp>
        <p:nvSpPr>
          <p:cNvPr id="4" name="Slide Number Placeholder 3"/>
          <p:cNvSpPr>
            <a:spLocks noGrp="1"/>
          </p:cNvSpPr>
          <p:nvPr>
            <p:ph type="sldNum" sz="quarter" idx="10"/>
          </p:nvPr>
        </p:nvSpPr>
        <p:spPr/>
        <p:txBody>
          <a:bodyPr/>
          <a:lstStyle/>
          <a:p>
            <a:fld id="{7533BECD-726E-4363-A8D1-08036C446503}" type="slidenum">
              <a:rPr lang="en-GB" smtClean="0"/>
              <a:t>8</a:t>
            </a:fld>
            <a:endParaRPr lang="en-GB"/>
          </a:p>
        </p:txBody>
      </p:sp>
    </p:spTree>
    <p:extLst>
      <p:ext uri="{BB962C8B-B14F-4D97-AF65-F5344CB8AC3E}">
        <p14:creationId xmlns:p14="http://schemas.microsoft.com/office/powerpoint/2010/main" val="615507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Adam: Plan vs Agile</a:t>
            </a:r>
          </a:p>
          <a:p>
            <a:r>
              <a:rPr lang="hu-HU" dirty="0"/>
              <a:t>Andrei: Why we chose what we did</a:t>
            </a:r>
          </a:p>
          <a:p>
            <a:r>
              <a:rPr lang="hu-HU" dirty="0"/>
              <a:t>Ralfs:  Describe the picture</a:t>
            </a:r>
          </a:p>
          <a:p>
            <a:endParaRPr lang="hu-HU" dirty="0"/>
          </a:p>
        </p:txBody>
      </p:sp>
      <p:sp>
        <p:nvSpPr>
          <p:cNvPr id="4" name="Slide Number Placeholder 3"/>
          <p:cNvSpPr>
            <a:spLocks noGrp="1"/>
          </p:cNvSpPr>
          <p:nvPr>
            <p:ph type="sldNum" sz="quarter" idx="10"/>
          </p:nvPr>
        </p:nvSpPr>
        <p:spPr/>
        <p:txBody>
          <a:bodyPr/>
          <a:lstStyle/>
          <a:p>
            <a:fld id="{7533BECD-726E-4363-A8D1-08036C446503}" type="slidenum">
              <a:rPr lang="en-GB" smtClean="0"/>
              <a:t>9</a:t>
            </a:fld>
            <a:endParaRPr lang="en-GB"/>
          </a:p>
        </p:txBody>
      </p:sp>
    </p:spTree>
    <p:extLst>
      <p:ext uri="{BB962C8B-B14F-4D97-AF65-F5344CB8AC3E}">
        <p14:creationId xmlns:p14="http://schemas.microsoft.com/office/powerpoint/2010/main" val="900275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Andrei: the initials</a:t>
            </a:r>
            <a:br>
              <a:rPr lang="hu-HU" dirty="0"/>
            </a:br>
            <a:r>
              <a:rPr lang="hu-HU" dirty="0"/>
              <a:t>Ralfs: the middle</a:t>
            </a:r>
            <a:br>
              <a:rPr lang="hu-HU" dirty="0"/>
            </a:br>
            <a:r>
              <a:rPr lang="hu-HU" dirty="0"/>
              <a:t>Adam: end it ()your own life you piece of shit</a:t>
            </a:r>
            <a:endParaRPr lang="en-US" dirty="0"/>
          </a:p>
        </p:txBody>
      </p:sp>
      <p:sp>
        <p:nvSpPr>
          <p:cNvPr id="4" name="Slide Number Placeholder 3"/>
          <p:cNvSpPr>
            <a:spLocks noGrp="1"/>
          </p:cNvSpPr>
          <p:nvPr>
            <p:ph type="sldNum" sz="quarter" idx="10"/>
          </p:nvPr>
        </p:nvSpPr>
        <p:spPr/>
        <p:txBody>
          <a:bodyPr/>
          <a:lstStyle/>
          <a:p>
            <a:fld id="{7533BECD-726E-4363-A8D1-08036C446503}" type="slidenum">
              <a:rPr lang="en-GB" smtClean="0"/>
              <a:t>10</a:t>
            </a:fld>
            <a:endParaRPr lang="en-GB"/>
          </a:p>
        </p:txBody>
      </p:sp>
    </p:spTree>
    <p:extLst>
      <p:ext uri="{BB962C8B-B14F-4D97-AF65-F5344CB8AC3E}">
        <p14:creationId xmlns:p14="http://schemas.microsoft.com/office/powerpoint/2010/main" val="2307505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22-Jan-19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22-Jan-19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22-Jan-19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22-Jan-19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22-Jan-19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22-Jan-19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22-Jan-19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22-Jan-19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22-Jan-19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22-Jan-19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19.png"/><Relationship Id="rId5" Type="http://schemas.openxmlformats.org/officeDocument/2006/relationships/diagramQuickStyle" Target="../diagrams/quickStyle4.xml"/><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diagramLayout" Target="../diagrams/layout4.xml"/><Relationship Id="rId9" Type="http://schemas.openxmlformats.org/officeDocument/2006/relationships/image" Target="../media/image17.png"/><Relationship Id="rId1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comments" Target="../comments/comment4.xml"/><Relationship Id="rId4" Type="http://schemas.openxmlformats.org/officeDocument/2006/relationships/diagramLayout" Target="../diagrams/layout2.xml"/><Relationship Id="rId9"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comments" Target="../comments/comment7.xml"/></Relationships>
</file>

<file path=ppt/slides/_rels/slide9.xml.rels><?xml version="1.0" encoding="UTF-8" standalone="yes"?>
<Relationships xmlns="http://schemas.openxmlformats.org/package/2006/relationships"><Relationship Id="rId8" Type="http://schemas.openxmlformats.org/officeDocument/2006/relationships/comments" Target="../comments/comment8.xml"/><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B5CC49-6FAE-42FA-99B6-A3FDA8C68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836E30-B847-46C5-8050-143C373D5BB5}"/>
              </a:ext>
            </a:extLst>
          </p:cNvPr>
          <p:cNvSpPr>
            <a:spLocks noGrp="1"/>
          </p:cNvSpPr>
          <p:nvPr>
            <p:ph type="ctrTitle"/>
          </p:nvPr>
        </p:nvSpPr>
        <p:spPr>
          <a:xfrm>
            <a:off x="1703295" y="1083732"/>
            <a:ext cx="5509628" cy="4690534"/>
          </a:xfrm>
        </p:spPr>
        <p:txBody>
          <a:bodyPr anchor="ctr">
            <a:normAutofit/>
          </a:bodyPr>
          <a:lstStyle/>
          <a:p>
            <a:pPr algn="r"/>
            <a:r>
              <a:rPr lang="en-US" sz="7200" dirty="0">
                <a:solidFill>
                  <a:schemeClr val="tx1">
                    <a:lumMod val="75000"/>
                    <a:lumOff val="25000"/>
                  </a:schemeClr>
                </a:solidFill>
                <a:latin typeface="Viner Hand ITC" panose="03070502030502020203" pitchFamily="66" charset="0"/>
              </a:rPr>
              <a:t>Phaethon</a:t>
            </a:r>
          </a:p>
        </p:txBody>
      </p:sp>
      <p:sp>
        <p:nvSpPr>
          <p:cNvPr id="3" name="Subtitle 2">
            <a:extLst>
              <a:ext uri="{FF2B5EF4-FFF2-40B4-BE49-F238E27FC236}">
                <a16:creationId xmlns:a16="http://schemas.microsoft.com/office/drawing/2014/main" id="{7E2DD671-F311-479C-B61D-EBCD5550BF08}"/>
              </a:ext>
            </a:extLst>
          </p:cNvPr>
          <p:cNvSpPr>
            <a:spLocks noGrp="1"/>
          </p:cNvSpPr>
          <p:nvPr>
            <p:ph type="subTitle" idx="1"/>
          </p:nvPr>
        </p:nvSpPr>
        <p:spPr>
          <a:xfrm>
            <a:off x="7856389" y="1083732"/>
            <a:ext cx="3507654" cy="4690534"/>
          </a:xfrm>
        </p:spPr>
        <p:txBody>
          <a:bodyPr anchor="ctr">
            <a:normAutofit/>
          </a:bodyPr>
          <a:lstStyle/>
          <a:p>
            <a:r>
              <a:rPr lang="en-US" sz="2800" dirty="0">
                <a:solidFill>
                  <a:schemeClr val="tx1">
                    <a:lumMod val="75000"/>
                    <a:lumOff val="25000"/>
                  </a:schemeClr>
                </a:solidFill>
              </a:rPr>
              <a:t>5</a:t>
            </a:r>
            <a:r>
              <a:rPr lang="en-US" sz="2800" baseline="30000" dirty="0">
                <a:solidFill>
                  <a:schemeClr val="tx1">
                    <a:lumMod val="75000"/>
                    <a:lumOff val="25000"/>
                  </a:schemeClr>
                </a:solidFill>
              </a:rPr>
              <a:t>th</a:t>
            </a:r>
            <a:r>
              <a:rPr lang="en-US" sz="2800" dirty="0">
                <a:solidFill>
                  <a:schemeClr val="tx1">
                    <a:lumMod val="75000"/>
                    <a:lumOff val="25000"/>
                  </a:schemeClr>
                </a:solidFill>
              </a:rPr>
              <a:t> Semester</a:t>
            </a:r>
            <a:r>
              <a:rPr lang="hu-HU" sz="2800" dirty="0">
                <a:solidFill>
                  <a:schemeClr val="tx1">
                    <a:lumMod val="75000"/>
                    <a:lumOff val="25000"/>
                  </a:schemeClr>
                </a:solidFill>
              </a:rPr>
              <a:t> AP degree project for Means SIA</a:t>
            </a:r>
            <a:endParaRPr lang="en-US" sz="2800" dirty="0">
              <a:solidFill>
                <a:schemeClr val="tx1">
                  <a:lumMod val="75000"/>
                  <a:lumOff val="25000"/>
                </a:schemeClr>
              </a:solidFill>
            </a:endParaRPr>
          </a:p>
        </p:txBody>
      </p:sp>
      <p:sp>
        <p:nvSpPr>
          <p:cNvPr id="10" name="Rectangle 9">
            <a:extLst>
              <a:ext uri="{FF2B5EF4-FFF2-40B4-BE49-F238E27FC236}">
                <a16:creationId xmlns:a16="http://schemas.microsoft.com/office/drawing/2014/main" id="{E6BC9B4A-2119-4645-B4CA-7817D5FA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58D888F-D87A-4C3C-BD82-273E4C8C5E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A2CD81-3BB6-4ED6-A50F-DC14F37A9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0A4364C-FAFF-4264-BDE6-31FC2F01B379}"/>
              </a:ext>
            </a:extLst>
          </p:cNvPr>
          <p:cNvSpPr txBox="1"/>
          <p:nvPr/>
        </p:nvSpPr>
        <p:spPr>
          <a:xfrm>
            <a:off x="7854599" y="4310655"/>
            <a:ext cx="3477234" cy="923330"/>
          </a:xfrm>
          <a:prstGeom prst="rect">
            <a:avLst/>
          </a:prstGeom>
          <a:noFill/>
        </p:spPr>
        <p:txBody>
          <a:bodyPr wrap="none" rtlCol="0">
            <a:spAutoFit/>
          </a:bodyPr>
          <a:lstStyle/>
          <a:p>
            <a:r>
              <a:rPr lang="hu-HU" dirty="0">
                <a:solidFill>
                  <a:schemeClr val="accent6">
                    <a:lumMod val="50000"/>
                  </a:schemeClr>
                </a:solidFill>
              </a:rPr>
              <a:t>Presented by:  R</a:t>
            </a:r>
            <a:r>
              <a:rPr lang="en-US" dirty="0">
                <a:solidFill>
                  <a:schemeClr val="accent6">
                    <a:lumMod val="50000"/>
                  </a:schemeClr>
                </a:solidFill>
              </a:rPr>
              <a:t>al</a:t>
            </a:r>
            <a:r>
              <a:rPr lang="hu-HU" dirty="0">
                <a:solidFill>
                  <a:schemeClr val="accent6">
                    <a:lumMod val="50000"/>
                  </a:schemeClr>
                </a:solidFill>
              </a:rPr>
              <a:t>fs Zangis</a:t>
            </a:r>
            <a:br>
              <a:rPr lang="hu-HU" dirty="0">
                <a:solidFill>
                  <a:schemeClr val="accent6">
                    <a:lumMod val="50000"/>
                  </a:schemeClr>
                </a:solidFill>
              </a:rPr>
            </a:br>
            <a:r>
              <a:rPr lang="hu-HU" dirty="0">
                <a:solidFill>
                  <a:schemeClr val="accent6">
                    <a:lumMod val="50000"/>
                  </a:schemeClr>
                </a:solidFill>
              </a:rPr>
              <a:t>			Andrei –Eugen Birta</a:t>
            </a:r>
            <a:br>
              <a:rPr lang="hu-HU" dirty="0">
                <a:solidFill>
                  <a:schemeClr val="accent6">
                    <a:lumMod val="50000"/>
                  </a:schemeClr>
                </a:solidFill>
              </a:rPr>
            </a:br>
            <a:r>
              <a:rPr lang="hu-HU" dirty="0">
                <a:solidFill>
                  <a:schemeClr val="accent6">
                    <a:lumMod val="50000"/>
                  </a:schemeClr>
                </a:solidFill>
              </a:rPr>
              <a:t>			Adam Blazsek</a:t>
            </a:r>
            <a:endParaRPr lang="en-US" dirty="0">
              <a:solidFill>
                <a:schemeClr val="accent6">
                  <a:lumMod val="50000"/>
                </a:schemeClr>
              </a:solidFill>
            </a:endParaRPr>
          </a:p>
        </p:txBody>
      </p:sp>
      <p:pic>
        <p:nvPicPr>
          <p:cNvPr id="9222" name="Picture 6" descr="Image result for greek columns icon">
            <a:extLst>
              <a:ext uri="{FF2B5EF4-FFF2-40B4-BE49-F238E27FC236}">
                <a16:creationId xmlns:a16="http://schemas.microsoft.com/office/drawing/2014/main" id="{4704AD37-B01B-4860-9EA3-FE5DB63B4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560" y="236409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209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EDBA180-F7F5-43E0-B455-5FC16E25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CA42AC7-0102-4C6B-A360-D98DDCD5D0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8874233" cy="5334001"/>
          </a:xfrm>
          <a:custGeom>
            <a:avLst/>
            <a:gdLst>
              <a:gd name="connsiteX0" fmla="*/ 0 w 8874233"/>
              <a:gd name="connsiteY0" fmla="*/ 0 h 5334001"/>
              <a:gd name="connsiteX1" fmla="*/ 1126566 w 8874233"/>
              <a:gd name="connsiteY1" fmla="*/ 0 h 5334001"/>
              <a:gd name="connsiteX2" fmla="*/ 7534656 w 8874233"/>
              <a:gd name="connsiteY2" fmla="*/ 0 h 5334001"/>
              <a:gd name="connsiteX3" fmla="*/ 8874233 w 8874233"/>
              <a:gd name="connsiteY3" fmla="*/ 0 h 5334001"/>
              <a:gd name="connsiteX4" fmla="*/ 7858591 w 8874233"/>
              <a:gd name="connsiteY4" fmla="*/ 5334001 h 5334001"/>
              <a:gd name="connsiteX5" fmla="*/ 7534656 w 8874233"/>
              <a:gd name="connsiteY5" fmla="*/ 5334001 h 5334001"/>
              <a:gd name="connsiteX6" fmla="*/ 590 w 8874233"/>
              <a:gd name="connsiteY6" fmla="*/ 5334001 h 5334001"/>
              <a:gd name="connsiteX7" fmla="*/ 0 w 8874233"/>
              <a:gd name="connsiteY7" fmla="*/ 5334001 h 533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74233" h="5334001">
                <a:moveTo>
                  <a:pt x="0" y="0"/>
                </a:moveTo>
                <a:lnTo>
                  <a:pt x="1126566" y="0"/>
                </a:lnTo>
                <a:lnTo>
                  <a:pt x="7534656" y="0"/>
                </a:lnTo>
                <a:lnTo>
                  <a:pt x="8874233" y="0"/>
                </a:lnTo>
                <a:lnTo>
                  <a:pt x="7858591" y="5334001"/>
                </a:lnTo>
                <a:lnTo>
                  <a:pt x="7534656" y="5334001"/>
                </a:lnTo>
                <a:lnTo>
                  <a:pt x="590"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B580F06-0174-4ED7-B72A-BCC231614000}"/>
              </a:ext>
            </a:extLst>
          </p:cNvPr>
          <p:cNvSpPr>
            <a:spLocks noGrp="1"/>
          </p:cNvSpPr>
          <p:nvPr>
            <p:ph type="title"/>
          </p:nvPr>
        </p:nvSpPr>
        <p:spPr>
          <a:xfrm>
            <a:off x="8860469" y="5236661"/>
            <a:ext cx="2786615" cy="853243"/>
          </a:xfrm>
        </p:spPr>
        <p:txBody>
          <a:bodyPr anchor="b">
            <a:normAutofit/>
          </a:bodyPr>
          <a:lstStyle/>
          <a:p>
            <a:pPr algn="ctr"/>
            <a:r>
              <a:rPr lang="hu-HU" dirty="0">
                <a:solidFill>
                  <a:schemeClr val="accent1"/>
                </a:solidFill>
              </a:rPr>
              <a:t>Sprints</a:t>
            </a:r>
            <a:endParaRPr lang="en-US" dirty="0">
              <a:solidFill>
                <a:schemeClr val="accent1"/>
              </a:solidFill>
            </a:endParaRPr>
          </a:p>
        </p:txBody>
      </p:sp>
      <p:sp>
        <p:nvSpPr>
          <p:cNvPr id="12" name="Rectangle 11">
            <a:extLst>
              <a:ext uri="{FF2B5EF4-FFF2-40B4-BE49-F238E27FC236}">
                <a16:creationId xmlns:a16="http://schemas.microsoft.com/office/drawing/2014/main" id="{D1EAD543-1503-4630-AAE6-E315D68A5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1" name="Content Placeholder 2">
            <a:extLst>
              <a:ext uri="{FF2B5EF4-FFF2-40B4-BE49-F238E27FC236}">
                <a16:creationId xmlns:a16="http://schemas.microsoft.com/office/drawing/2014/main" id="{19F368B6-849B-4CA7-B1BD-6277A28C084F}"/>
              </a:ext>
            </a:extLst>
          </p:cNvPr>
          <p:cNvGraphicFramePr>
            <a:graphicFrameLocks/>
          </p:cNvGraphicFramePr>
          <p:nvPr>
            <p:extLst>
              <p:ext uri="{D42A27DB-BD31-4B8C-83A1-F6EECF244321}">
                <p14:modId xmlns:p14="http://schemas.microsoft.com/office/powerpoint/2010/main" val="2716780926"/>
              </p:ext>
            </p:extLst>
          </p:nvPr>
        </p:nvGraphicFramePr>
        <p:xfrm>
          <a:off x="101273" y="880766"/>
          <a:ext cx="758263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3" name="Picture 6" descr="Image result for sprint agile">
            <a:extLst>
              <a:ext uri="{FF2B5EF4-FFF2-40B4-BE49-F238E27FC236}">
                <a16:creationId xmlns:a16="http://schemas.microsoft.com/office/drawing/2014/main" id="{6D382603-2021-4482-813F-35297640C6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30609" y="2768175"/>
            <a:ext cx="2816475" cy="246848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09F195E2-DE7C-48D0-9AAC-9EBB8314E49D}"/>
              </a:ext>
            </a:extLst>
          </p:cNvPr>
          <p:cNvGrpSpPr/>
          <p:nvPr/>
        </p:nvGrpSpPr>
        <p:grpSpPr>
          <a:xfrm>
            <a:off x="101273" y="1323217"/>
            <a:ext cx="7848109" cy="3632240"/>
            <a:chOff x="7912" y="2133679"/>
            <a:chExt cx="12192000" cy="5248802"/>
          </a:xfrm>
        </p:grpSpPr>
        <p:pic>
          <p:nvPicPr>
            <p:cNvPr id="4" name="Picture 3" descr="A close up of a logo&#10;&#10;Description generated with very high confidence">
              <a:extLst>
                <a:ext uri="{FF2B5EF4-FFF2-40B4-BE49-F238E27FC236}">
                  <a16:creationId xmlns:a16="http://schemas.microsoft.com/office/drawing/2014/main" id="{87DFFC8A-EB41-4608-83AF-23AFB85D05B6}"/>
                </a:ext>
              </a:extLst>
            </p:cNvPr>
            <p:cNvPicPr>
              <a:picLocks noChangeAspect="1"/>
            </p:cNvPicPr>
            <p:nvPr/>
          </p:nvPicPr>
          <p:blipFill>
            <a:blip r:embed="rId9"/>
            <a:stretch>
              <a:fillRect/>
            </a:stretch>
          </p:blipFill>
          <p:spPr>
            <a:xfrm>
              <a:off x="7912" y="2133679"/>
              <a:ext cx="12192000" cy="5248802"/>
            </a:xfrm>
            <a:prstGeom prst="rect">
              <a:avLst/>
            </a:prstGeom>
          </p:spPr>
        </p:pic>
        <p:grpSp>
          <p:nvGrpSpPr>
            <p:cNvPr id="6" name="Group 5">
              <a:extLst>
                <a:ext uri="{FF2B5EF4-FFF2-40B4-BE49-F238E27FC236}">
                  <a16:creationId xmlns:a16="http://schemas.microsoft.com/office/drawing/2014/main" id="{BADBB890-486D-40AE-AFE7-73CC1DEA39CD}"/>
                </a:ext>
              </a:extLst>
            </p:cNvPr>
            <p:cNvGrpSpPr/>
            <p:nvPr/>
          </p:nvGrpSpPr>
          <p:grpSpPr>
            <a:xfrm>
              <a:off x="559720" y="2742585"/>
              <a:ext cx="10891042" cy="3875397"/>
              <a:chOff x="559720" y="2742585"/>
              <a:chExt cx="10891042" cy="3875397"/>
            </a:xfrm>
          </p:grpSpPr>
          <p:pic>
            <p:nvPicPr>
              <p:cNvPr id="9" name="Picture 6" descr="Image result for appveyor logo">
                <a:extLst>
                  <a:ext uri="{FF2B5EF4-FFF2-40B4-BE49-F238E27FC236}">
                    <a16:creationId xmlns:a16="http://schemas.microsoft.com/office/drawing/2014/main" id="{12ED6C0C-2DEA-4172-97D6-23427E7AE68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03409" y="2805960"/>
                <a:ext cx="1588946" cy="158894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slack logo">
                <a:extLst>
                  <a:ext uri="{FF2B5EF4-FFF2-40B4-BE49-F238E27FC236}">
                    <a16:creationId xmlns:a16="http://schemas.microsoft.com/office/drawing/2014/main" id="{3A124DB5-3C73-4D08-AF05-BF5B50D23E9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99730" y="5569983"/>
                <a:ext cx="3251032" cy="9346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Image result for visual studio logo">
                <a:extLst>
                  <a:ext uri="{FF2B5EF4-FFF2-40B4-BE49-F238E27FC236}">
                    <a16:creationId xmlns:a16="http://schemas.microsoft.com/office/drawing/2014/main" id="{73A37BD1-73DB-4E36-B0A6-C4F8E9B925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9720" y="2745194"/>
                <a:ext cx="1588934" cy="158893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Image result for trello logo">
                <a:extLst>
                  <a:ext uri="{FF2B5EF4-FFF2-40B4-BE49-F238E27FC236}">
                    <a16:creationId xmlns:a16="http://schemas.microsoft.com/office/drawing/2014/main" id="{D21A7455-F650-45C8-AF6E-079394D9647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9720" y="5332055"/>
                <a:ext cx="3225770" cy="99192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Image result for github logo">
                <a:extLst>
                  <a:ext uri="{FF2B5EF4-FFF2-40B4-BE49-F238E27FC236}">
                    <a16:creationId xmlns:a16="http://schemas.microsoft.com/office/drawing/2014/main" id="{76DAF769-A2C6-4E53-82CE-A60C6D5674C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90913" y="5036684"/>
                <a:ext cx="1581298" cy="158129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Image result for resharper logo">
                <a:extLst>
                  <a:ext uri="{FF2B5EF4-FFF2-40B4-BE49-F238E27FC236}">
                    <a16:creationId xmlns:a16="http://schemas.microsoft.com/office/drawing/2014/main" id="{99D299EB-B907-4B72-91C8-7A2E0CF2B98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24140" y="2742585"/>
                <a:ext cx="1714847" cy="1714847"/>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80488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xit" presetSubtype="0" fill="hold" grpId="2" nodeType="withEffect">
                                  <p:stCondLst>
                                    <p:cond delay="0"/>
                                  </p:stCondLst>
                                  <p:childTnLst>
                                    <p:set>
                                      <p:cBhvr>
                                        <p:cTn id="13" dur="1" fill="hold">
                                          <p:stCondLst>
                                            <p:cond delay="0"/>
                                          </p:stCondLst>
                                        </p:cTn>
                                        <p:tgtEl>
                                          <p:spTgt spid="21"/>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Graphic spid="21" grpId="1">
        <p:bldAsOne/>
      </p:bldGraphic>
      <p:bldGraphic spid="21" grpId="2">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Shape 10">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2" descr="Image result for application icon">
            <a:extLst>
              <a:ext uri="{FF2B5EF4-FFF2-40B4-BE49-F238E27FC236}">
                <a16:creationId xmlns:a16="http://schemas.microsoft.com/office/drawing/2014/main" id="{8DD81BEB-A1B4-4A7B-B5B1-B45BE5C41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149" y="290051"/>
            <a:ext cx="5943600" cy="5943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89CBFED-22A4-4CEC-8D14-CC1B291243E6}"/>
              </a:ext>
            </a:extLst>
          </p:cNvPr>
          <p:cNvSpPr>
            <a:spLocks noGrp="1"/>
          </p:cNvSpPr>
          <p:nvPr>
            <p:ph type="ctrTitle"/>
          </p:nvPr>
        </p:nvSpPr>
        <p:spPr>
          <a:xfrm>
            <a:off x="320178" y="1497241"/>
            <a:ext cx="6917245" cy="3255264"/>
          </a:xfrm>
        </p:spPr>
        <p:txBody>
          <a:bodyPr anchor="ctr">
            <a:normAutofit/>
          </a:bodyPr>
          <a:lstStyle/>
          <a:p>
            <a:pPr algn="r"/>
            <a:r>
              <a:rPr lang="en-US" sz="6000" u="sng" dirty="0">
                <a:solidFill>
                  <a:srgbClr val="0070C0"/>
                </a:solidFill>
              </a:rPr>
              <a:t>T</a:t>
            </a:r>
            <a:r>
              <a:rPr lang="hu-HU" sz="6000" u="sng" dirty="0">
                <a:solidFill>
                  <a:srgbClr val="0070C0"/>
                </a:solidFill>
              </a:rPr>
              <a:t>he application</a:t>
            </a:r>
            <a:endParaRPr lang="en-US" sz="6000" u="sng" dirty="0">
              <a:solidFill>
                <a:srgbClr val="0070C0"/>
              </a:solidFill>
            </a:endParaRPr>
          </a:p>
        </p:txBody>
      </p:sp>
    </p:spTree>
    <p:extLst>
      <p:ext uri="{BB962C8B-B14F-4D97-AF65-F5344CB8AC3E}">
        <p14:creationId xmlns:p14="http://schemas.microsoft.com/office/powerpoint/2010/main" val="294879578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9DE5E9C2-E241-427F-9602-B75D1E0F51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E7620C8-F500-4DED-8169-06B6EC092DA6}"/>
              </a:ext>
            </a:extLst>
          </p:cNvPr>
          <p:cNvSpPr>
            <a:spLocks noGrp="1"/>
          </p:cNvSpPr>
          <p:nvPr>
            <p:ph type="title"/>
          </p:nvPr>
        </p:nvSpPr>
        <p:spPr>
          <a:xfrm>
            <a:off x="289248" y="1123837"/>
            <a:ext cx="6451110" cy="1255469"/>
          </a:xfrm>
        </p:spPr>
        <p:txBody>
          <a:bodyPr>
            <a:normAutofit/>
          </a:bodyPr>
          <a:lstStyle/>
          <a:p>
            <a:r>
              <a:rPr lang="hu-HU" dirty="0"/>
              <a:t>Origin of the</a:t>
            </a:r>
            <a:r>
              <a:rPr lang="en-US" dirty="0"/>
              <a:t> projects</a:t>
            </a:r>
            <a:r>
              <a:rPr lang="hu-HU" dirty="0"/>
              <a:t> name</a:t>
            </a:r>
            <a:endParaRPr lang="en-US" dirty="0"/>
          </a:p>
        </p:txBody>
      </p:sp>
      <p:sp>
        <p:nvSpPr>
          <p:cNvPr id="3" name="Content Placeholder 2">
            <a:extLst>
              <a:ext uri="{FF2B5EF4-FFF2-40B4-BE49-F238E27FC236}">
                <a16:creationId xmlns:a16="http://schemas.microsoft.com/office/drawing/2014/main" id="{D45A82E5-76CC-485A-BED4-2D0FD1DCBE73}"/>
              </a:ext>
            </a:extLst>
          </p:cNvPr>
          <p:cNvSpPr>
            <a:spLocks noGrp="1"/>
          </p:cNvSpPr>
          <p:nvPr>
            <p:ph idx="1"/>
          </p:nvPr>
        </p:nvSpPr>
        <p:spPr>
          <a:xfrm>
            <a:off x="289248" y="2510395"/>
            <a:ext cx="6451109" cy="3274586"/>
          </a:xfrm>
        </p:spPr>
        <p:txBody>
          <a:bodyPr anchor="t">
            <a:normAutofit lnSpcReduction="10000"/>
          </a:bodyPr>
          <a:lstStyle/>
          <a:p>
            <a:pPr marL="0" indent="0">
              <a:buNone/>
            </a:pPr>
            <a:r>
              <a:rPr lang="en-GB" sz="1900" dirty="0">
                <a:solidFill>
                  <a:srgbClr val="FFFFFF"/>
                </a:solidFill>
              </a:rPr>
              <a:t>Phaethon, after receiving conformation from his mother that he is a son of the sun god, asked his father for some proof that would demonstrate his relationship with the sun. When the god promised to grant him whatever he wanted, he insisted on being allowed to drive the sun chariot for a day. Helios tried to dissuade Phaethon, telling him that even Zeus was not strong enough to steer these horses. Placed in charge of the chariot, Phaethon was unable to control the horses, at first flying too high in the air, freezing the Earth (leaving north and south poles), later falling, scorching the Earth (leaving Sahara desert), witnessing the unfolding disaster Zeus decided to prevent disaster by striking Phaethon down with a thunderbolt, killing him in the process</a:t>
            </a:r>
            <a:endParaRPr lang="en-US" sz="1900" dirty="0">
              <a:solidFill>
                <a:srgbClr val="FFFFFF"/>
              </a:solidFill>
            </a:endParaRPr>
          </a:p>
        </p:txBody>
      </p:sp>
      <p:pic>
        <p:nvPicPr>
          <p:cNvPr id="1026" name="Picture 2" descr="Related image">
            <a:extLst>
              <a:ext uri="{FF2B5EF4-FFF2-40B4-BE49-F238E27FC236}">
                <a16:creationId xmlns:a16="http://schemas.microsoft.com/office/drawing/2014/main" id="{DBAB850A-A92C-4BA5-95DE-8658CB2C65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87" r="1" b="1"/>
          <a:stretch/>
        </p:blipFill>
        <p:spPr bwMode="auto">
          <a:xfrm>
            <a:off x="7545032" y="758953"/>
            <a:ext cx="3778286" cy="533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178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89A9-BEC7-44B1-8D97-8B2270644BE7}"/>
              </a:ext>
            </a:extLst>
          </p:cNvPr>
          <p:cNvSpPr>
            <a:spLocks noGrp="1"/>
          </p:cNvSpPr>
          <p:nvPr>
            <p:ph type="title"/>
          </p:nvPr>
        </p:nvSpPr>
        <p:spPr>
          <a:xfrm>
            <a:off x="252919" y="1123837"/>
            <a:ext cx="2947482" cy="4601183"/>
          </a:xfrm>
        </p:spPr>
        <p:txBody>
          <a:bodyPr>
            <a:normAutofit/>
          </a:bodyPr>
          <a:lstStyle/>
          <a:p>
            <a:r>
              <a:rPr lang="hu-HU" dirty="0"/>
              <a:t>Means SIA</a:t>
            </a:r>
            <a:endParaRPr lang="en-US" dirty="0"/>
          </a:p>
        </p:txBody>
      </p:sp>
      <p:graphicFrame>
        <p:nvGraphicFramePr>
          <p:cNvPr id="5" name="Content Placeholder 2">
            <a:extLst>
              <a:ext uri="{FF2B5EF4-FFF2-40B4-BE49-F238E27FC236}">
                <a16:creationId xmlns:a16="http://schemas.microsoft.com/office/drawing/2014/main" id="{18AD6E8E-78F1-42B8-92B3-D3DDBECA0F91}"/>
              </a:ext>
            </a:extLst>
          </p:cNvPr>
          <p:cNvGraphicFramePr>
            <a:graphicFrameLocks noGrp="1"/>
          </p:cNvGraphicFramePr>
          <p:nvPr>
            <p:ph idx="1"/>
            <p:extLst>
              <p:ext uri="{D42A27DB-BD31-4B8C-83A1-F6EECF244321}">
                <p14:modId xmlns:p14="http://schemas.microsoft.com/office/powerpoint/2010/main" val="2942885055"/>
              </p:ext>
            </p:extLst>
          </p:nvPr>
        </p:nvGraphicFramePr>
        <p:xfrm>
          <a:off x="3780678" y="880766"/>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aisnstūris 9">
            <a:extLst>
              <a:ext uri="{FF2B5EF4-FFF2-40B4-BE49-F238E27FC236}">
                <a16:creationId xmlns:a16="http://schemas.microsoft.com/office/drawing/2014/main" id="{5A537FC4-6404-4B5E-8D20-6340F814B55C}"/>
              </a:ext>
            </a:extLst>
          </p:cNvPr>
          <p:cNvSpPr/>
          <p:nvPr/>
        </p:nvSpPr>
        <p:spPr>
          <a:xfrm>
            <a:off x="3780678" y="5112292"/>
            <a:ext cx="2415083" cy="612728"/>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1" name="Taisnstūris 10">
            <a:extLst>
              <a:ext uri="{FF2B5EF4-FFF2-40B4-BE49-F238E27FC236}">
                <a16:creationId xmlns:a16="http://schemas.microsoft.com/office/drawing/2014/main" id="{20D8EC2F-F17C-4FA7-AAB4-9D5272222408}"/>
              </a:ext>
            </a:extLst>
          </p:cNvPr>
          <p:cNvSpPr/>
          <p:nvPr/>
        </p:nvSpPr>
        <p:spPr>
          <a:xfrm>
            <a:off x="6437269" y="5112219"/>
            <a:ext cx="2415083" cy="612727"/>
          </a:xfrm>
          <a:prstGeom prst="rect">
            <a:avLst/>
          </a:prstGeom>
        </p:spPr>
        <p:style>
          <a:lnRef idx="2">
            <a:schemeClr val="accent5">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2" name="Taisnstūris 11">
            <a:extLst>
              <a:ext uri="{FF2B5EF4-FFF2-40B4-BE49-F238E27FC236}">
                <a16:creationId xmlns:a16="http://schemas.microsoft.com/office/drawing/2014/main" id="{646D784D-0E6E-44F7-9747-71A6CE4FF96E}"/>
              </a:ext>
            </a:extLst>
          </p:cNvPr>
          <p:cNvSpPr/>
          <p:nvPr/>
        </p:nvSpPr>
        <p:spPr>
          <a:xfrm>
            <a:off x="9093860" y="5133000"/>
            <a:ext cx="2415083" cy="591945"/>
          </a:xfrm>
          <a:prstGeom prst="rect">
            <a:avLst/>
          </a:prstGeom>
        </p:spPr>
        <p:style>
          <a:lnRef idx="2">
            <a:schemeClr val="accent2">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pic>
        <p:nvPicPr>
          <p:cNvPr id="2056" name="Picture 8" descr="Image result for company icon">
            <a:extLst>
              <a:ext uri="{FF2B5EF4-FFF2-40B4-BE49-F238E27FC236}">
                <a16:creationId xmlns:a16="http://schemas.microsoft.com/office/drawing/2014/main" id="{39F12AFB-19DA-462B-BA0E-B33D4228D5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865" y="3602500"/>
            <a:ext cx="2365590" cy="2365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51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42" presetClass="exit" presetSubtype="0" fill="hold" nodeType="withEffect">
                                  <p:stCondLst>
                                    <p:cond delay="0"/>
                                  </p:stCondLst>
                                  <p:childTnLst>
                                    <p:animEffect transition="out" filter="fade">
                                      <p:cBhvr>
                                        <p:cTn id="18" dur="1000"/>
                                        <p:tgtEl>
                                          <p:spTgt spid="10"/>
                                        </p:tgtEl>
                                      </p:cBhvr>
                                    </p:animEffect>
                                    <p:anim calcmode="lin" valueType="num">
                                      <p:cBhvr>
                                        <p:cTn id="19" dur="1000"/>
                                        <p:tgtEl>
                                          <p:spTgt spid="10"/>
                                        </p:tgtEl>
                                        <p:attrNameLst>
                                          <p:attrName>ppt_x</p:attrName>
                                        </p:attrNameLst>
                                      </p:cBhvr>
                                      <p:tavLst>
                                        <p:tav tm="0">
                                          <p:val>
                                            <p:strVal val="ppt_x"/>
                                          </p:val>
                                        </p:tav>
                                        <p:tav tm="100000">
                                          <p:val>
                                            <p:strVal val="ppt_x"/>
                                          </p:val>
                                        </p:tav>
                                      </p:tavLst>
                                    </p:anim>
                                    <p:anim calcmode="lin" valueType="num">
                                      <p:cBhvr>
                                        <p:cTn id="20" dur="1000"/>
                                        <p:tgtEl>
                                          <p:spTgt spid="10"/>
                                        </p:tgtEl>
                                        <p:attrNameLst>
                                          <p:attrName>ppt_y</p:attrName>
                                        </p:attrNameLst>
                                      </p:cBhvr>
                                      <p:tavLst>
                                        <p:tav tm="0">
                                          <p:val>
                                            <p:strVal val="ppt_y"/>
                                          </p:val>
                                        </p:tav>
                                        <p:tav tm="100000">
                                          <p:val>
                                            <p:strVal val="ppt_y+.1"/>
                                          </p:val>
                                        </p:tav>
                                      </p:tavLst>
                                    </p:anim>
                                    <p:set>
                                      <p:cBhvr>
                                        <p:cTn id="21" dur="1" fill="hold">
                                          <p:stCondLst>
                                            <p:cond delay="999"/>
                                          </p:stCondLst>
                                        </p:cTn>
                                        <p:tgtEl>
                                          <p:spTgt spid="1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par>
                                <p:cTn id="29" presetID="42" presetClass="exit" presetSubtype="0" fill="hold" nodeType="withEffect">
                                  <p:stCondLst>
                                    <p:cond delay="0"/>
                                  </p:stCondLst>
                                  <p:childTnLst>
                                    <p:animEffect transition="out" filter="fade">
                                      <p:cBhvr>
                                        <p:cTn id="30" dur="1000"/>
                                        <p:tgtEl>
                                          <p:spTgt spid="11"/>
                                        </p:tgtEl>
                                      </p:cBhvr>
                                    </p:animEffect>
                                    <p:anim calcmode="lin" valueType="num">
                                      <p:cBhvr>
                                        <p:cTn id="31" dur="1000"/>
                                        <p:tgtEl>
                                          <p:spTgt spid="11"/>
                                        </p:tgtEl>
                                        <p:attrNameLst>
                                          <p:attrName>ppt_x</p:attrName>
                                        </p:attrNameLst>
                                      </p:cBhvr>
                                      <p:tavLst>
                                        <p:tav tm="0">
                                          <p:val>
                                            <p:strVal val="ppt_x"/>
                                          </p:val>
                                        </p:tav>
                                        <p:tav tm="100000">
                                          <p:val>
                                            <p:strVal val="ppt_x"/>
                                          </p:val>
                                        </p:tav>
                                      </p:tavLst>
                                    </p:anim>
                                    <p:anim calcmode="lin" valueType="num">
                                      <p:cBhvr>
                                        <p:cTn id="32" dur="1000"/>
                                        <p:tgtEl>
                                          <p:spTgt spid="11"/>
                                        </p:tgtEl>
                                        <p:attrNameLst>
                                          <p:attrName>ppt_y</p:attrName>
                                        </p:attrNameLst>
                                      </p:cBhvr>
                                      <p:tavLst>
                                        <p:tav tm="0">
                                          <p:val>
                                            <p:strVal val="ppt_y"/>
                                          </p:val>
                                        </p:tav>
                                        <p:tav tm="100000">
                                          <p:val>
                                            <p:strVal val="ppt_y+.1"/>
                                          </p:val>
                                        </p:tav>
                                      </p:tavLst>
                                    </p:anim>
                                    <p:set>
                                      <p:cBhvr>
                                        <p:cTn id="33" dur="1" fill="hold">
                                          <p:stCondLst>
                                            <p:cond delay="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C6B98C0-34C6-4C5E-B98C-0492B7868B93}"/>
              </a:ext>
            </a:extLst>
          </p:cNvPr>
          <p:cNvSpPr>
            <a:spLocks noGrp="1"/>
          </p:cNvSpPr>
          <p:nvPr>
            <p:ph type="title"/>
          </p:nvPr>
        </p:nvSpPr>
        <p:spPr>
          <a:xfrm>
            <a:off x="1600754" y="1087374"/>
            <a:ext cx="8983489" cy="1000978"/>
          </a:xfrm>
        </p:spPr>
        <p:txBody>
          <a:bodyPr>
            <a:normAutofit fontScale="90000"/>
          </a:bodyPr>
          <a:lstStyle/>
          <a:p>
            <a:r>
              <a:rPr lang="hu-HU" dirty="0"/>
              <a:t>Functionality</a:t>
            </a:r>
            <a:r>
              <a:rPr lang="en-US" dirty="0"/>
              <a:t> represents all the system-wide functional requirements that one would expect to be described.</a:t>
            </a:r>
          </a:p>
        </p:txBody>
      </p:sp>
      <p:sp>
        <p:nvSpPr>
          <p:cNvPr id="20"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B24B7094-719C-475A-A89A-20FBA841BBE2}"/>
              </a:ext>
            </a:extLst>
          </p:cNvPr>
          <p:cNvSpPr>
            <a:spLocks noGrp="1"/>
          </p:cNvSpPr>
          <p:nvPr>
            <p:ph idx="1"/>
          </p:nvPr>
        </p:nvSpPr>
        <p:spPr>
          <a:xfrm>
            <a:off x="1600753" y="2535446"/>
            <a:ext cx="8983489" cy="3554457"/>
          </a:xfrm>
        </p:spPr>
        <p:txBody>
          <a:bodyPr>
            <a:normAutofit/>
          </a:bodyPr>
          <a:lstStyle/>
          <a:p>
            <a:pPr marL="0" indent="0">
              <a:buNone/>
            </a:pPr>
            <a:r>
              <a:rPr lang="hu-HU">
                <a:solidFill>
                  <a:schemeClr val="tx1"/>
                </a:solidFill>
              </a:rPr>
              <a:t>Functionality list</a:t>
            </a:r>
            <a:endParaRPr lang="en-US">
              <a:solidFill>
                <a:schemeClr val="tx1"/>
              </a:solidFill>
            </a:endParaRPr>
          </a:p>
          <a:p>
            <a:r>
              <a:rPr lang="en-US"/>
              <a:t>Manage </a:t>
            </a:r>
            <a:r>
              <a:rPr lang="en-US" dirty="0"/>
              <a:t>invoices </a:t>
            </a:r>
          </a:p>
          <a:p>
            <a:r>
              <a:rPr lang="en-US" dirty="0"/>
              <a:t>Manage items </a:t>
            </a:r>
          </a:p>
          <a:p>
            <a:r>
              <a:rPr lang="en-US" dirty="0"/>
              <a:t>Manage Jobs </a:t>
            </a:r>
          </a:p>
          <a:p>
            <a:r>
              <a:rPr lang="en-US" dirty="0"/>
              <a:t>Users </a:t>
            </a:r>
          </a:p>
          <a:p>
            <a:r>
              <a:rPr lang="en-US"/>
              <a:t>Multiple languages</a:t>
            </a:r>
            <a:endParaRPr lang="en-US">
              <a:solidFill>
                <a:schemeClr val="tx1"/>
              </a:solidFill>
            </a:endParaRPr>
          </a:p>
          <a:p>
            <a:endParaRPr lang="en-US" dirty="0">
              <a:solidFill>
                <a:schemeClr val="tx1"/>
              </a:solidFill>
            </a:endParaRPr>
          </a:p>
        </p:txBody>
      </p:sp>
      <p:pic>
        <p:nvPicPr>
          <p:cNvPr id="5122" name="Picture 2" descr="Image result for functionality">
            <a:extLst>
              <a:ext uri="{FF2B5EF4-FFF2-40B4-BE49-F238E27FC236}">
                <a16:creationId xmlns:a16="http://schemas.microsoft.com/office/drawing/2014/main" id="{7510AA7B-A686-4A5E-A24E-B2A42B6A6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2373" y="2738507"/>
            <a:ext cx="2557539" cy="156874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E703C6B4-D6E9-42AF-9217-4ADD83AD71A2}"/>
              </a:ext>
            </a:extLst>
          </p:cNvPr>
          <p:cNvSpPr txBox="1">
            <a:spLocks/>
          </p:cNvSpPr>
          <p:nvPr/>
        </p:nvSpPr>
        <p:spPr>
          <a:xfrm>
            <a:off x="1664365" y="3169037"/>
            <a:ext cx="2355551" cy="2151887"/>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pPr>
            <a:endParaRPr lang="en-US" dirty="0">
              <a:solidFill>
                <a:schemeClr val="tx1"/>
              </a:solidFill>
            </a:endParaRPr>
          </a:p>
        </p:txBody>
      </p:sp>
    </p:spTree>
    <p:extLst>
      <p:ext uri="{BB962C8B-B14F-4D97-AF65-F5344CB8AC3E}">
        <p14:creationId xmlns:p14="http://schemas.microsoft.com/office/powerpoint/2010/main" val="3469174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C1B1-F4F4-4E65-BA8C-EA9E61CF96DB}"/>
              </a:ext>
            </a:extLst>
          </p:cNvPr>
          <p:cNvSpPr>
            <a:spLocks noGrp="1"/>
          </p:cNvSpPr>
          <p:nvPr>
            <p:ph type="title"/>
          </p:nvPr>
        </p:nvSpPr>
        <p:spPr>
          <a:xfrm>
            <a:off x="252919" y="1123837"/>
            <a:ext cx="2947482" cy="2300591"/>
          </a:xfrm>
        </p:spPr>
        <p:txBody>
          <a:bodyPr>
            <a:normAutofit/>
          </a:bodyPr>
          <a:lstStyle/>
          <a:p>
            <a:r>
              <a:rPr lang="hu-HU" dirty="0"/>
              <a:t>Usability</a:t>
            </a:r>
            <a:endParaRPr lang="en-US" dirty="0"/>
          </a:p>
        </p:txBody>
      </p:sp>
      <p:graphicFrame>
        <p:nvGraphicFramePr>
          <p:cNvPr id="5" name="Content Placeholder 2">
            <a:extLst>
              <a:ext uri="{FF2B5EF4-FFF2-40B4-BE49-F238E27FC236}">
                <a16:creationId xmlns:a16="http://schemas.microsoft.com/office/drawing/2014/main" id="{6DF3CE6F-4B1A-4D1C-BA3F-339466A3A592}"/>
              </a:ext>
            </a:extLst>
          </p:cNvPr>
          <p:cNvGraphicFramePr>
            <a:graphicFrameLocks noGrp="1"/>
          </p:cNvGraphicFramePr>
          <p:nvPr>
            <p:ph idx="1"/>
            <p:extLst>
              <p:ext uri="{D42A27DB-BD31-4B8C-83A1-F6EECF244321}">
                <p14:modId xmlns:p14="http://schemas.microsoft.com/office/powerpoint/2010/main" val="998056937"/>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Grafika 10">
            <a:extLst>
              <a:ext uri="{FF2B5EF4-FFF2-40B4-BE49-F238E27FC236}">
                <a16:creationId xmlns:a16="http://schemas.microsoft.com/office/drawing/2014/main" id="{7B18FBF4-053F-4B9F-8172-79604633149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85176" y="3433573"/>
            <a:ext cx="5223672" cy="2687182"/>
          </a:xfrm>
          <a:prstGeom prst="rect">
            <a:avLst/>
          </a:prstGeom>
        </p:spPr>
      </p:pic>
    </p:spTree>
    <p:extLst>
      <p:ext uri="{BB962C8B-B14F-4D97-AF65-F5344CB8AC3E}">
        <p14:creationId xmlns:p14="http://schemas.microsoft.com/office/powerpoint/2010/main" val="171650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0">
            <a:extLst>
              <a:ext uri="{FF2B5EF4-FFF2-40B4-BE49-F238E27FC236}">
                <a16:creationId xmlns:a16="http://schemas.microsoft.com/office/drawing/2014/main" id="{4283BB7D-54CD-4E8E-9A7F-1F4D62D2D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577759E-AC61-405A-B9A1-6F50EC73CDD5}"/>
              </a:ext>
            </a:extLst>
          </p:cNvPr>
          <p:cNvSpPr>
            <a:spLocks noGrp="1"/>
          </p:cNvSpPr>
          <p:nvPr>
            <p:ph type="title"/>
          </p:nvPr>
        </p:nvSpPr>
        <p:spPr>
          <a:xfrm>
            <a:off x="252919" y="1123837"/>
            <a:ext cx="2947482" cy="4601183"/>
          </a:xfrm>
        </p:spPr>
        <p:txBody>
          <a:bodyPr>
            <a:normAutofit/>
          </a:bodyPr>
          <a:lstStyle/>
          <a:p>
            <a:r>
              <a:rPr lang="hu-HU" dirty="0">
                <a:solidFill>
                  <a:schemeClr val="bg1"/>
                </a:solidFill>
              </a:rPr>
              <a:t>Reliability</a:t>
            </a:r>
            <a:br>
              <a:rPr lang="hu-HU" dirty="0">
                <a:solidFill>
                  <a:schemeClr val="bg1"/>
                </a:solidFill>
              </a:rPr>
            </a:br>
            <a:r>
              <a:rPr lang="en-US" dirty="0">
                <a:solidFill>
                  <a:schemeClr val="bg1"/>
                </a:solidFill>
              </a:rPr>
              <a:t>includes aspects such as availability, accuracy and recoverability</a:t>
            </a:r>
          </a:p>
        </p:txBody>
      </p:sp>
      <p:pic>
        <p:nvPicPr>
          <p:cNvPr id="17" name="Picture 2" descr="Image result for maintenance">
            <a:extLst>
              <a:ext uri="{FF2B5EF4-FFF2-40B4-BE49-F238E27FC236}">
                <a16:creationId xmlns:a16="http://schemas.microsoft.com/office/drawing/2014/main" id="{E144AAE8-C482-4237-8996-48782F7A97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9053" y="868685"/>
            <a:ext cx="2324026" cy="2345746"/>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upa 17">
            <a:extLst>
              <a:ext uri="{FF2B5EF4-FFF2-40B4-BE49-F238E27FC236}">
                <a16:creationId xmlns:a16="http://schemas.microsoft.com/office/drawing/2014/main" id="{4A205739-E37A-450B-8BEA-D48F5D30CF90}"/>
              </a:ext>
            </a:extLst>
          </p:cNvPr>
          <p:cNvGrpSpPr/>
          <p:nvPr/>
        </p:nvGrpSpPr>
        <p:grpSpPr>
          <a:xfrm>
            <a:off x="3921426" y="939632"/>
            <a:ext cx="1359800" cy="2132380"/>
            <a:chOff x="1351" y="1599285"/>
            <a:chExt cx="1359800" cy="2132380"/>
          </a:xfrm>
        </p:grpSpPr>
        <p:sp>
          <p:nvSpPr>
            <p:cNvPr id="38" name="Taisnstūris: ar noapaļotiem stūriem 37">
              <a:extLst>
                <a:ext uri="{FF2B5EF4-FFF2-40B4-BE49-F238E27FC236}">
                  <a16:creationId xmlns:a16="http://schemas.microsoft.com/office/drawing/2014/main" id="{857F1E55-B5D2-46C7-BAD0-7AA1AEA23EE1}"/>
                </a:ext>
              </a:extLst>
            </p:cNvPr>
            <p:cNvSpPr/>
            <p:nvPr/>
          </p:nvSpPr>
          <p:spPr>
            <a:xfrm>
              <a:off x="1351" y="1599285"/>
              <a:ext cx="1359800" cy="213238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9" name="Taisnstūris: ar noapaļotiem stūriem 4">
              <a:extLst>
                <a:ext uri="{FF2B5EF4-FFF2-40B4-BE49-F238E27FC236}">
                  <a16:creationId xmlns:a16="http://schemas.microsoft.com/office/drawing/2014/main" id="{521189F3-16AE-4F60-99EB-5D5FA4F965AF}"/>
                </a:ext>
              </a:extLst>
            </p:cNvPr>
            <p:cNvSpPr txBox="1"/>
            <p:nvPr/>
          </p:nvSpPr>
          <p:spPr>
            <a:xfrm>
              <a:off x="67731" y="1665665"/>
              <a:ext cx="1227040" cy="19996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a:t>LAN</a:t>
              </a:r>
              <a:endParaRPr lang="en-US" sz="1600" kern="1200"/>
            </a:p>
          </p:txBody>
        </p:sp>
      </p:grpSp>
      <p:grpSp>
        <p:nvGrpSpPr>
          <p:cNvPr id="20" name="Grupa 19">
            <a:extLst>
              <a:ext uri="{FF2B5EF4-FFF2-40B4-BE49-F238E27FC236}">
                <a16:creationId xmlns:a16="http://schemas.microsoft.com/office/drawing/2014/main" id="{D2D8572E-D383-414E-B28A-8D4F7E9DF240}"/>
              </a:ext>
            </a:extLst>
          </p:cNvPr>
          <p:cNvGrpSpPr/>
          <p:nvPr/>
        </p:nvGrpSpPr>
        <p:grpSpPr>
          <a:xfrm>
            <a:off x="3904878" y="3424428"/>
            <a:ext cx="1359800" cy="2132380"/>
            <a:chOff x="1436863" y="1599285"/>
            <a:chExt cx="1359800" cy="2132380"/>
          </a:xfrm>
        </p:grpSpPr>
        <p:sp>
          <p:nvSpPr>
            <p:cNvPr id="36" name="Taisnstūris: ar noapaļotiem stūriem 35">
              <a:extLst>
                <a:ext uri="{FF2B5EF4-FFF2-40B4-BE49-F238E27FC236}">
                  <a16:creationId xmlns:a16="http://schemas.microsoft.com/office/drawing/2014/main" id="{1F6593D6-8370-4920-995F-E0B1F73EA57A}"/>
                </a:ext>
              </a:extLst>
            </p:cNvPr>
            <p:cNvSpPr/>
            <p:nvPr/>
          </p:nvSpPr>
          <p:spPr>
            <a:xfrm>
              <a:off x="1436863" y="1599285"/>
              <a:ext cx="1359800" cy="213238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7" name="Taisnstūris: ar noapaļotiem stūriem 6">
              <a:extLst>
                <a:ext uri="{FF2B5EF4-FFF2-40B4-BE49-F238E27FC236}">
                  <a16:creationId xmlns:a16="http://schemas.microsoft.com/office/drawing/2014/main" id="{21102067-AC2D-4EA1-9F72-C545D5B98980}"/>
                </a:ext>
              </a:extLst>
            </p:cNvPr>
            <p:cNvSpPr txBox="1"/>
            <p:nvPr/>
          </p:nvSpPr>
          <p:spPr>
            <a:xfrm>
              <a:off x="1503243" y="1665665"/>
              <a:ext cx="1227040" cy="19996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a:t>Architecture</a:t>
              </a:r>
              <a:endParaRPr lang="en-US" sz="1600" kern="1200"/>
            </a:p>
          </p:txBody>
        </p:sp>
      </p:grpSp>
      <p:grpSp>
        <p:nvGrpSpPr>
          <p:cNvPr id="22" name="Grupa 21">
            <a:extLst>
              <a:ext uri="{FF2B5EF4-FFF2-40B4-BE49-F238E27FC236}">
                <a16:creationId xmlns:a16="http://schemas.microsoft.com/office/drawing/2014/main" id="{DC56BD8F-D68A-4777-B072-EB2E3326D13B}"/>
              </a:ext>
            </a:extLst>
          </p:cNvPr>
          <p:cNvGrpSpPr/>
          <p:nvPr/>
        </p:nvGrpSpPr>
        <p:grpSpPr>
          <a:xfrm>
            <a:off x="5564103" y="939632"/>
            <a:ext cx="1359800" cy="2132380"/>
            <a:chOff x="2872374" y="1599285"/>
            <a:chExt cx="1359800" cy="2132380"/>
          </a:xfrm>
        </p:grpSpPr>
        <p:sp>
          <p:nvSpPr>
            <p:cNvPr id="34" name="Taisnstūris: ar noapaļotiem stūriem 33">
              <a:extLst>
                <a:ext uri="{FF2B5EF4-FFF2-40B4-BE49-F238E27FC236}">
                  <a16:creationId xmlns:a16="http://schemas.microsoft.com/office/drawing/2014/main" id="{AC95D15F-2E58-4120-9EB3-134775F589A7}"/>
                </a:ext>
              </a:extLst>
            </p:cNvPr>
            <p:cNvSpPr/>
            <p:nvPr/>
          </p:nvSpPr>
          <p:spPr>
            <a:xfrm>
              <a:off x="2872374" y="1599285"/>
              <a:ext cx="1359800" cy="213238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5" name="Taisnstūris: ar noapaļotiem stūriem 8">
              <a:extLst>
                <a:ext uri="{FF2B5EF4-FFF2-40B4-BE49-F238E27FC236}">
                  <a16:creationId xmlns:a16="http://schemas.microsoft.com/office/drawing/2014/main" id="{8CF5D5B7-8E5C-4854-BE74-ABF734602DC2}"/>
                </a:ext>
              </a:extLst>
            </p:cNvPr>
            <p:cNvSpPr txBox="1"/>
            <p:nvPr/>
          </p:nvSpPr>
          <p:spPr>
            <a:xfrm>
              <a:off x="2938754" y="1665665"/>
              <a:ext cx="1227040" cy="19996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a:t>Amount of users</a:t>
              </a:r>
              <a:endParaRPr lang="en-US" sz="1600" kern="1200"/>
            </a:p>
          </p:txBody>
        </p:sp>
      </p:grpSp>
      <p:grpSp>
        <p:nvGrpSpPr>
          <p:cNvPr id="24" name="Grupa 23">
            <a:extLst>
              <a:ext uri="{FF2B5EF4-FFF2-40B4-BE49-F238E27FC236}">
                <a16:creationId xmlns:a16="http://schemas.microsoft.com/office/drawing/2014/main" id="{292357F7-E93A-4D6B-9ACA-90BC724E01EA}"/>
              </a:ext>
            </a:extLst>
          </p:cNvPr>
          <p:cNvGrpSpPr/>
          <p:nvPr/>
        </p:nvGrpSpPr>
        <p:grpSpPr>
          <a:xfrm>
            <a:off x="5564103" y="3424428"/>
            <a:ext cx="1359800" cy="2132380"/>
            <a:chOff x="4307885" y="1599285"/>
            <a:chExt cx="1359800" cy="2132380"/>
          </a:xfrm>
        </p:grpSpPr>
        <p:sp>
          <p:nvSpPr>
            <p:cNvPr id="32" name="Taisnstūris: ar noapaļotiem stūriem 31">
              <a:extLst>
                <a:ext uri="{FF2B5EF4-FFF2-40B4-BE49-F238E27FC236}">
                  <a16:creationId xmlns:a16="http://schemas.microsoft.com/office/drawing/2014/main" id="{EB5BBB2D-D6CE-4572-A28B-53C81BAF0752}"/>
                </a:ext>
              </a:extLst>
            </p:cNvPr>
            <p:cNvSpPr/>
            <p:nvPr/>
          </p:nvSpPr>
          <p:spPr>
            <a:xfrm>
              <a:off x="4307885" y="1599285"/>
              <a:ext cx="1359800" cy="213238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3" name="Taisnstūris: ar noapaļotiem stūriem 10">
              <a:extLst>
                <a:ext uri="{FF2B5EF4-FFF2-40B4-BE49-F238E27FC236}">
                  <a16:creationId xmlns:a16="http://schemas.microsoft.com/office/drawing/2014/main" id="{AEA7F602-E4C4-4158-81B0-A0ACC4BF5738}"/>
                </a:ext>
              </a:extLst>
            </p:cNvPr>
            <p:cNvSpPr txBox="1"/>
            <p:nvPr/>
          </p:nvSpPr>
          <p:spPr>
            <a:xfrm>
              <a:off x="4374265" y="1665665"/>
              <a:ext cx="1227040" cy="19996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a:t>TDD</a:t>
              </a:r>
              <a:endParaRPr lang="en-US" sz="1600" kern="1200"/>
            </a:p>
          </p:txBody>
        </p:sp>
      </p:grpSp>
      <p:grpSp>
        <p:nvGrpSpPr>
          <p:cNvPr id="26" name="Grupa 25">
            <a:extLst>
              <a:ext uri="{FF2B5EF4-FFF2-40B4-BE49-F238E27FC236}">
                <a16:creationId xmlns:a16="http://schemas.microsoft.com/office/drawing/2014/main" id="{51CE6133-6CBF-4E34-B58C-E6414F8D769E}"/>
              </a:ext>
            </a:extLst>
          </p:cNvPr>
          <p:cNvGrpSpPr/>
          <p:nvPr/>
        </p:nvGrpSpPr>
        <p:grpSpPr>
          <a:xfrm>
            <a:off x="7206784" y="975368"/>
            <a:ext cx="1359800" cy="2132380"/>
            <a:chOff x="5743397" y="1599285"/>
            <a:chExt cx="1359800" cy="2132380"/>
          </a:xfrm>
        </p:grpSpPr>
        <p:sp>
          <p:nvSpPr>
            <p:cNvPr id="30" name="Taisnstūris: ar noapaļotiem stūriem 29">
              <a:extLst>
                <a:ext uri="{FF2B5EF4-FFF2-40B4-BE49-F238E27FC236}">
                  <a16:creationId xmlns:a16="http://schemas.microsoft.com/office/drawing/2014/main" id="{4D72EB6A-AF19-4DE8-AD3F-B2018D89B512}"/>
                </a:ext>
              </a:extLst>
            </p:cNvPr>
            <p:cNvSpPr/>
            <p:nvPr/>
          </p:nvSpPr>
          <p:spPr>
            <a:xfrm>
              <a:off x="5743397" y="1599285"/>
              <a:ext cx="1359800" cy="213238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1" name="Taisnstūris: ar noapaļotiem stūriem 12">
              <a:extLst>
                <a:ext uri="{FF2B5EF4-FFF2-40B4-BE49-F238E27FC236}">
                  <a16:creationId xmlns:a16="http://schemas.microsoft.com/office/drawing/2014/main" id="{954F2CB3-E54C-4E4A-81B7-28F7168A59FD}"/>
                </a:ext>
              </a:extLst>
            </p:cNvPr>
            <p:cNvSpPr txBox="1"/>
            <p:nvPr/>
          </p:nvSpPr>
          <p:spPr>
            <a:xfrm>
              <a:off x="5809777" y="1665665"/>
              <a:ext cx="1227040" cy="19996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dirty="0"/>
                <a:t>Logs</a:t>
              </a:r>
              <a:endParaRPr lang="en-US" sz="1600" kern="1200" dirty="0"/>
            </a:p>
          </p:txBody>
        </p:sp>
      </p:grpSp>
      <p:grpSp>
        <p:nvGrpSpPr>
          <p:cNvPr id="40" name="Grupa 39">
            <a:extLst>
              <a:ext uri="{FF2B5EF4-FFF2-40B4-BE49-F238E27FC236}">
                <a16:creationId xmlns:a16="http://schemas.microsoft.com/office/drawing/2014/main" id="{BD89CF12-C06A-444F-AFDD-B021D14DF463}"/>
              </a:ext>
            </a:extLst>
          </p:cNvPr>
          <p:cNvGrpSpPr/>
          <p:nvPr/>
        </p:nvGrpSpPr>
        <p:grpSpPr>
          <a:xfrm>
            <a:off x="7206784" y="3424428"/>
            <a:ext cx="1359800" cy="2132380"/>
            <a:chOff x="4307885" y="1599285"/>
            <a:chExt cx="1359800" cy="2132380"/>
          </a:xfrm>
        </p:grpSpPr>
        <p:sp>
          <p:nvSpPr>
            <p:cNvPr id="41" name="Taisnstūris: ar noapaļotiem stūriem 40">
              <a:extLst>
                <a:ext uri="{FF2B5EF4-FFF2-40B4-BE49-F238E27FC236}">
                  <a16:creationId xmlns:a16="http://schemas.microsoft.com/office/drawing/2014/main" id="{7A6E0FC3-EFA9-4CC0-BD1B-D75BF5AA4C14}"/>
                </a:ext>
              </a:extLst>
            </p:cNvPr>
            <p:cNvSpPr/>
            <p:nvPr/>
          </p:nvSpPr>
          <p:spPr>
            <a:xfrm>
              <a:off x="4307885" y="1599285"/>
              <a:ext cx="1359800" cy="213238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2" name="Taisnstūris: ar noapaļotiem stūriem 10">
              <a:extLst>
                <a:ext uri="{FF2B5EF4-FFF2-40B4-BE49-F238E27FC236}">
                  <a16:creationId xmlns:a16="http://schemas.microsoft.com/office/drawing/2014/main" id="{52245F63-2291-4312-8BC0-CCF4B68AEAF3}"/>
                </a:ext>
              </a:extLst>
            </p:cNvPr>
            <p:cNvSpPr txBox="1"/>
            <p:nvPr/>
          </p:nvSpPr>
          <p:spPr>
            <a:xfrm>
              <a:off x="4374265" y="1665665"/>
              <a:ext cx="1227040" cy="19996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Coding standards</a:t>
              </a:r>
            </a:p>
          </p:txBody>
        </p:sp>
      </p:grpSp>
    </p:spTree>
    <p:extLst>
      <p:ext uri="{BB962C8B-B14F-4D97-AF65-F5344CB8AC3E}">
        <p14:creationId xmlns:p14="http://schemas.microsoft.com/office/powerpoint/2010/main" val="257527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down)">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down)">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mage result for performance">
            <a:extLst>
              <a:ext uri="{FF2B5EF4-FFF2-40B4-BE49-F238E27FC236}">
                <a16:creationId xmlns:a16="http://schemas.microsoft.com/office/drawing/2014/main" id="{B51D56E1-ACFE-4F17-ACC2-39CF3A1AA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5418" y="434918"/>
            <a:ext cx="7620000" cy="42862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63FAB04-72DE-43BD-9219-7E5156C97B2A}"/>
              </a:ext>
            </a:extLst>
          </p:cNvPr>
          <p:cNvSpPr>
            <a:spLocks noGrp="1"/>
          </p:cNvSpPr>
          <p:nvPr>
            <p:ph type="title"/>
          </p:nvPr>
        </p:nvSpPr>
        <p:spPr>
          <a:xfrm>
            <a:off x="252919" y="1123837"/>
            <a:ext cx="2947482" cy="2762363"/>
          </a:xfrm>
        </p:spPr>
        <p:txBody>
          <a:bodyPr/>
          <a:lstStyle/>
          <a:p>
            <a:r>
              <a:rPr lang="hu-HU" dirty="0"/>
              <a:t>Performance</a:t>
            </a:r>
            <a:endParaRPr lang="en-US" dirty="0"/>
          </a:p>
        </p:txBody>
      </p:sp>
      <p:sp>
        <p:nvSpPr>
          <p:cNvPr id="3" name="Content Placeholder 2">
            <a:extLst>
              <a:ext uri="{FF2B5EF4-FFF2-40B4-BE49-F238E27FC236}">
                <a16:creationId xmlns:a16="http://schemas.microsoft.com/office/drawing/2014/main" id="{494F167A-48D6-4F7C-BC1D-8062A604D37B}"/>
              </a:ext>
            </a:extLst>
          </p:cNvPr>
          <p:cNvSpPr>
            <a:spLocks noGrp="1"/>
          </p:cNvSpPr>
          <p:nvPr>
            <p:ph idx="1"/>
          </p:nvPr>
        </p:nvSpPr>
        <p:spPr>
          <a:xfrm>
            <a:off x="4001746" y="4651849"/>
            <a:ext cx="2960438" cy="375572"/>
          </a:xfrm>
        </p:spPr>
        <p:txBody>
          <a:bodyPr/>
          <a:lstStyle/>
          <a:p>
            <a:pPr marL="0" indent="0">
              <a:buNone/>
            </a:pPr>
            <a:r>
              <a:rPr lang="hu-HU" dirty="0"/>
              <a:t>Light weight construction</a:t>
            </a:r>
            <a:endParaRPr lang="en-US" dirty="0"/>
          </a:p>
        </p:txBody>
      </p:sp>
      <p:sp>
        <p:nvSpPr>
          <p:cNvPr id="15" name="Content Placeholder 2">
            <a:extLst>
              <a:ext uri="{FF2B5EF4-FFF2-40B4-BE49-F238E27FC236}">
                <a16:creationId xmlns:a16="http://schemas.microsoft.com/office/drawing/2014/main" id="{8B472713-2F6D-432E-BF29-82DC12A28BC8}"/>
              </a:ext>
            </a:extLst>
          </p:cNvPr>
          <p:cNvSpPr txBox="1">
            <a:spLocks/>
          </p:cNvSpPr>
          <p:nvPr/>
        </p:nvSpPr>
        <p:spPr>
          <a:xfrm>
            <a:off x="6303818" y="5220033"/>
            <a:ext cx="5017838" cy="375572"/>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dirty="0"/>
              <a:t>Not demanding communication protocols</a:t>
            </a:r>
          </a:p>
        </p:txBody>
      </p:sp>
      <p:sp>
        <p:nvSpPr>
          <p:cNvPr id="16" name="Content Placeholder 2">
            <a:extLst>
              <a:ext uri="{FF2B5EF4-FFF2-40B4-BE49-F238E27FC236}">
                <a16:creationId xmlns:a16="http://schemas.microsoft.com/office/drawing/2014/main" id="{B2BDC2C8-D85E-473A-B110-69A73D813E24}"/>
              </a:ext>
            </a:extLst>
          </p:cNvPr>
          <p:cNvSpPr txBox="1">
            <a:spLocks/>
          </p:cNvSpPr>
          <p:nvPr/>
        </p:nvSpPr>
        <p:spPr>
          <a:xfrm>
            <a:off x="5506209" y="5906684"/>
            <a:ext cx="2169209" cy="375572"/>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dirty="0"/>
              <a:t>Clients hardware</a:t>
            </a:r>
          </a:p>
        </p:txBody>
      </p:sp>
      <p:pic>
        <p:nvPicPr>
          <p:cNvPr id="1032" name="Picture 8" descr="Image result for performance">
            <a:extLst>
              <a:ext uri="{FF2B5EF4-FFF2-40B4-BE49-F238E27FC236}">
                <a16:creationId xmlns:a16="http://schemas.microsoft.com/office/drawing/2014/main" id="{5D3F588B-106D-40B9-8BB3-DB3DC399EC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18" y="3886200"/>
            <a:ext cx="3273576" cy="215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39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wipe(down)">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F3521D2-609C-4971-A19F-51F314B12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DE9395C-64AE-42EF-9BE4-06917289B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993" y="4367639"/>
            <a:ext cx="11430014" cy="1852186"/>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sp>
      <p:sp>
        <p:nvSpPr>
          <p:cNvPr id="2" name="Title 1">
            <a:extLst>
              <a:ext uri="{FF2B5EF4-FFF2-40B4-BE49-F238E27FC236}">
                <a16:creationId xmlns:a16="http://schemas.microsoft.com/office/drawing/2014/main" id="{570EF3A8-06D4-40A7-9C3B-ED9D929683FB}"/>
              </a:ext>
            </a:extLst>
          </p:cNvPr>
          <p:cNvSpPr>
            <a:spLocks noGrp="1"/>
          </p:cNvSpPr>
          <p:nvPr>
            <p:ph type="title"/>
          </p:nvPr>
        </p:nvSpPr>
        <p:spPr>
          <a:xfrm>
            <a:off x="554477" y="4599160"/>
            <a:ext cx="11079804" cy="1358020"/>
          </a:xfrm>
        </p:spPr>
        <p:txBody>
          <a:bodyPr anchor="ctr">
            <a:normAutofit/>
          </a:bodyPr>
          <a:lstStyle/>
          <a:p>
            <a:pPr algn="ctr"/>
            <a:r>
              <a:rPr lang="hu-HU" sz="4400">
                <a:solidFill>
                  <a:schemeClr val="bg1"/>
                </a:solidFill>
              </a:rPr>
              <a:t>Supportability</a:t>
            </a:r>
            <a:endParaRPr lang="en-US" sz="4400">
              <a:solidFill>
                <a:schemeClr val="bg1"/>
              </a:solidFill>
            </a:endParaRPr>
          </a:p>
        </p:txBody>
      </p:sp>
      <p:graphicFrame>
        <p:nvGraphicFramePr>
          <p:cNvPr id="5" name="Content Placeholder 2">
            <a:extLst>
              <a:ext uri="{FF2B5EF4-FFF2-40B4-BE49-F238E27FC236}">
                <a16:creationId xmlns:a16="http://schemas.microsoft.com/office/drawing/2014/main" id="{3C22F3B6-1215-4EF6-966F-35ECE0B7FF75}"/>
              </a:ext>
            </a:extLst>
          </p:cNvPr>
          <p:cNvGraphicFramePr>
            <a:graphicFrameLocks noGrp="1"/>
          </p:cNvGraphicFramePr>
          <p:nvPr>
            <p:ph idx="1"/>
            <p:extLst>
              <p:ext uri="{D42A27DB-BD31-4B8C-83A1-F6EECF244321}">
                <p14:modId xmlns:p14="http://schemas.microsoft.com/office/powerpoint/2010/main" val="4213501426"/>
              </p:ext>
            </p:extLst>
          </p:nvPr>
        </p:nvGraphicFramePr>
        <p:xfrm>
          <a:off x="960120" y="640080"/>
          <a:ext cx="8087528" cy="3202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2" descr="Image result for support">
            <a:extLst>
              <a:ext uri="{FF2B5EF4-FFF2-40B4-BE49-F238E27FC236}">
                <a16:creationId xmlns:a16="http://schemas.microsoft.com/office/drawing/2014/main" id="{F5F5E338-E90C-4E23-9AE3-C384931A997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28641" y="1082383"/>
            <a:ext cx="2382366" cy="2202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87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BB1A90F-4B0C-45DA-8D7B-AC5F98C7BE15}"/>
              </a:ext>
            </a:extLst>
          </p:cNvPr>
          <p:cNvSpPr>
            <a:spLocks noGrp="1"/>
          </p:cNvSpPr>
          <p:nvPr>
            <p:ph type="title"/>
          </p:nvPr>
        </p:nvSpPr>
        <p:spPr>
          <a:xfrm>
            <a:off x="1716689" y="3748333"/>
            <a:ext cx="3073914" cy="2403347"/>
          </a:xfrm>
        </p:spPr>
        <p:txBody>
          <a:bodyPr>
            <a:normAutofit/>
          </a:bodyPr>
          <a:lstStyle/>
          <a:p>
            <a:pPr algn="ctr"/>
            <a:r>
              <a:rPr lang="hu-HU" dirty="0">
                <a:solidFill>
                  <a:schemeClr val="tx1">
                    <a:lumMod val="85000"/>
                    <a:lumOff val="15000"/>
                  </a:schemeClr>
                </a:solidFill>
              </a:rPr>
              <a:t>Dev</a:t>
            </a:r>
            <a:r>
              <a:rPr lang="en-US" dirty="0">
                <a:solidFill>
                  <a:schemeClr val="tx1">
                    <a:lumMod val="85000"/>
                    <a:lumOff val="15000"/>
                  </a:schemeClr>
                </a:solidFill>
              </a:rPr>
              <a:t>elopement</a:t>
            </a:r>
            <a:r>
              <a:rPr lang="hu-HU" dirty="0">
                <a:solidFill>
                  <a:schemeClr val="tx1">
                    <a:lumMod val="85000"/>
                    <a:lumOff val="15000"/>
                  </a:schemeClr>
                </a:solidFill>
              </a:rPr>
              <a:t> methods</a:t>
            </a:r>
            <a:endParaRPr lang="en-US" dirty="0">
              <a:solidFill>
                <a:schemeClr val="tx1">
                  <a:lumMod val="85000"/>
                  <a:lumOff val="15000"/>
                </a:schemeClr>
              </a:solidFill>
            </a:endParaRPr>
          </a:p>
        </p:txBody>
      </p:sp>
      <p:sp>
        <p:nvSpPr>
          <p:cNvPr id="13" name="Rectangle 12">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utoShape 2" descr="https://files.slack.com/files-pri/TD7B8SLNM-FFHPX1ZU6/image.png">
            <a:extLst>
              <a:ext uri="{FF2B5EF4-FFF2-40B4-BE49-F238E27FC236}">
                <a16:creationId xmlns:a16="http://schemas.microsoft.com/office/drawing/2014/main" id="{C2A2881D-AA2D-4DC9-89AD-05871F34443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2" descr="Related image">
            <a:extLst>
              <a:ext uri="{FF2B5EF4-FFF2-40B4-BE49-F238E27FC236}">
                <a16:creationId xmlns:a16="http://schemas.microsoft.com/office/drawing/2014/main" id="{F3CB720B-0AC2-4530-AB9C-7EE390EA4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4446" y="1686093"/>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a:extLst>
              <a:ext uri="{FF2B5EF4-FFF2-40B4-BE49-F238E27FC236}">
                <a16:creationId xmlns:a16="http://schemas.microsoft.com/office/drawing/2014/main" id="{633EDF12-CED0-4F32-9E94-9422A617CFE7}"/>
              </a:ext>
            </a:extLst>
          </p:cNvPr>
          <p:cNvPicPr>
            <a:picLocks noChangeAspect="1"/>
          </p:cNvPicPr>
          <p:nvPr/>
        </p:nvPicPr>
        <p:blipFill>
          <a:blip r:embed="rId4"/>
          <a:stretch>
            <a:fillRect/>
          </a:stretch>
        </p:blipFill>
        <p:spPr>
          <a:xfrm>
            <a:off x="5175903" y="1479615"/>
            <a:ext cx="6508086" cy="4355973"/>
          </a:xfrm>
          <a:prstGeom prst="rect">
            <a:avLst/>
          </a:prstGeom>
        </p:spPr>
      </p:pic>
      <p:pic>
        <p:nvPicPr>
          <p:cNvPr id="18" name="Picture 7">
            <a:extLst>
              <a:ext uri="{FF2B5EF4-FFF2-40B4-BE49-F238E27FC236}">
                <a16:creationId xmlns:a16="http://schemas.microsoft.com/office/drawing/2014/main" id="{2D06E91B-DA1F-4A10-9CEE-8D29FBD214B6}"/>
              </a:ext>
            </a:extLst>
          </p:cNvPr>
          <p:cNvPicPr>
            <a:picLocks noChangeAspect="1"/>
          </p:cNvPicPr>
          <p:nvPr/>
        </p:nvPicPr>
        <p:blipFill>
          <a:blip r:embed="rId5"/>
          <a:stretch>
            <a:fillRect/>
          </a:stretch>
        </p:blipFill>
        <p:spPr>
          <a:xfrm>
            <a:off x="5772471" y="2187510"/>
            <a:ext cx="5314950" cy="3190875"/>
          </a:xfrm>
          <a:prstGeom prst="rect">
            <a:avLst/>
          </a:prstGeom>
        </p:spPr>
      </p:pic>
      <p:pic>
        <p:nvPicPr>
          <p:cNvPr id="19" name="Picture 8">
            <a:extLst>
              <a:ext uri="{FF2B5EF4-FFF2-40B4-BE49-F238E27FC236}">
                <a16:creationId xmlns:a16="http://schemas.microsoft.com/office/drawing/2014/main" id="{BA5A2C10-61AE-41A7-9E20-F254AD5817F3}"/>
              </a:ext>
            </a:extLst>
          </p:cNvPr>
          <p:cNvPicPr>
            <a:picLocks noChangeAspect="1"/>
          </p:cNvPicPr>
          <p:nvPr/>
        </p:nvPicPr>
        <p:blipFill>
          <a:blip r:embed="rId6"/>
          <a:stretch>
            <a:fillRect/>
          </a:stretch>
        </p:blipFill>
        <p:spPr>
          <a:xfrm>
            <a:off x="5344411" y="1361874"/>
            <a:ext cx="5934075" cy="4286250"/>
          </a:xfrm>
          <a:prstGeom prst="rect">
            <a:avLst/>
          </a:prstGeom>
        </p:spPr>
      </p:pic>
      <p:pic>
        <p:nvPicPr>
          <p:cNvPr id="20" name="Picture 9">
            <a:extLst>
              <a:ext uri="{FF2B5EF4-FFF2-40B4-BE49-F238E27FC236}">
                <a16:creationId xmlns:a16="http://schemas.microsoft.com/office/drawing/2014/main" id="{9421E076-215C-4576-94A5-57A31E977B65}"/>
              </a:ext>
            </a:extLst>
          </p:cNvPr>
          <p:cNvPicPr>
            <a:picLocks noChangeAspect="1"/>
          </p:cNvPicPr>
          <p:nvPr/>
        </p:nvPicPr>
        <p:blipFill>
          <a:blip r:embed="rId7"/>
          <a:stretch>
            <a:fillRect/>
          </a:stretch>
        </p:blipFill>
        <p:spPr>
          <a:xfrm>
            <a:off x="5065300" y="2085681"/>
            <a:ext cx="6508080" cy="3181730"/>
          </a:xfrm>
          <a:prstGeom prst="rect">
            <a:avLst/>
          </a:prstGeom>
        </p:spPr>
      </p:pic>
    </p:spTree>
    <p:extLst>
      <p:ext uri="{BB962C8B-B14F-4D97-AF65-F5344CB8AC3E}">
        <p14:creationId xmlns:p14="http://schemas.microsoft.com/office/powerpoint/2010/main" val="381039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par>
                                <p:cTn id="12" presetID="22" presetClass="exit" presetSubtype="4" fill="hold" nodeType="withEffect">
                                  <p:stCondLst>
                                    <p:cond delay="0"/>
                                  </p:stCondLst>
                                  <p:childTnLst>
                                    <p:animEffect transition="out" filter="wipe(down)">
                                      <p:cBhvr>
                                        <p:cTn id="13" dur="500"/>
                                        <p:tgtEl>
                                          <p:spTgt spid="20"/>
                                        </p:tgtEl>
                                      </p:cBhvr>
                                    </p:animEffect>
                                    <p:set>
                                      <p:cBhvr>
                                        <p:cTn id="14" dur="1" fill="hold">
                                          <p:stCondLst>
                                            <p:cond delay="499"/>
                                          </p:stCondLst>
                                        </p:cTn>
                                        <p:tgtEl>
                                          <p:spTgt spid="2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0" presetClass="exit" presetSubtype="0" fill="hold" nodeType="withEffect">
                                  <p:stCondLst>
                                    <p:cond delay="0"/>
                                  </p:stCondLst>
                                  <p:childTnLst>
                                    <p:animEffect transition="out" filter="fade">
                                      <p:cBhvr>
                                        <p:cTn id="20" dur="500"/>
                                        <p:tgtEl>
                                          <p:spTgt spid="19"/>
                                        </p:tgtEl>
                                      </p:cBhvr>
                                    </p:animEffect>
                                    <p:set>
                                      <p:cBhvr>
                                        <p:cTn id="21" dur="1" fill="hold">
                                          <p:stCondLst>
                                            <p:cond delay="499"/>
                                          </p:stCondLst>
                                        </p:cTn>
                                        <p:tgtEl>
                                          <p:spTgt spid="1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par>
                                <p:cTn id="26" presetID="10" presetClass="exit" presetSubtype="0" fill="hold" nodeType="withEffect">
                                  <p:stCondLst>
                                    <p:cond delay="0"/>
                                  </p:stCondLst>
                                  <p:childTnLst>
                                    <p:animEffect transition="out" filter="fade">
                                      <p:cBhvr>
                                        <p:cTn id="27" dur="500"/>
                                        <p:tgtEl>
                                          <p:spTgt spid="18"/>
                                        </p:tgtEl>
                                      </p:cBhvr>
                                    </p:animEffect>
                                    <p:set>
                                      <p:cBhvr>
                                        <p:cTn id="28"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dizain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729</TotalTime>
  <Words>1022</Words>
  <Application>Microsoft Office PowerPoint</Application>
  <PresentationFormat>Platekrāna</PresentationFormat>
  <Paragraphs>73</Paragraphs>
  <Slides>11</Slides>
  <Notes>9</Notes>
  <HiddenSlides>0</HiddenSlides>
  <MMClips>0</MMClips>
  <ScaleCrop>false</ScaleCrop>
  <HeadingPairs>
    <vt:vector size="6" baseType="variant">
      <vt:variant>
        <vt:lpstr>Lietotie fonti</vt:lpstr>
      </vt:variant>
      <vt:variant>
        <vt:i4>4</vt:i4>
      </vt:variant>
      <vt:variant>
        <vt:lpstr>Dizains</vt:lpstr>
      </vt:variant>
      <vt:variant>
        <vt:i4>1</vt:i4>
      </vt:variant>
      <vt:variant>
        <vt:lpstr>Slaidu virsraksti</vt:lpstr>
      </vt:variant>
      <vt:variant>
        <vt:i4>11</vt:i4>
      </vt:variant>
    </vt:vector>
  </HeadingPairs>
  <TitlesOfParts>
    <vt:vector size="16" baseType="lpstr">
      <vt:lpstr>Calibri</vt:lpstr>
      <vt:lpstr>Corbel</vt:lpstr>
      <vt:lpstr>Viner Hand ITC</vt:lpstr>
      <vt:lpstr>Wingdings 2</vt:lpstr>
      <vt:lpstr>Frame</vt:lpstr>
      <vt:lpstr>Phaethon</vt:lpstr>
      <vt:lpstr>Origin of the projects name</vt:lpstr>
      <vt:lpstr>Means SIA</vt:lpstr>
      <vt:lpstr>Functionality represents all the system-wide functional requirements that one would expect to be described.</vt:lpstr>
      <vt:lpstr>Usability</vt:lpstr>
      <vt:lpstr>Reliability includes aspects such as availability, accuracy and recoverability</vt:lpstr>
      <vt:lpstr>Performance</vt:lpstr>
      <vt:lpstr>Supportability</vt:lpstr>
      <vt:lpstr>Developement methods</vt:lpstr>
      <vt:lpstr>Sprints</vt:lpstr>
      <vt:lpstr>The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Phaethon</dc:title>
  <dc:creator>Adam Blazsek</dc:creator>
  <cp:lastModifiedBy>Ralfs Zangis</cp:lastModifiedBy>
  <cp:revision>62</cp:revision>
  <dcterms:created xsi:type="dcterms:W3CDTF">2019-01-14T14:52:20Z</dcterms:created>
  <dcterms:modified xsi:type="dcterms:W3CDTF">2019-01-22T17:16:34Z</dcterms:modified>
</cp:coreProperties>
</file>