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05BEA-0150-4D75-8AC2-7987902CE623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04AF3-4E0E-4CF0-AB38-3BB4350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4AF3-4E0E-4CF0-AB38-3BB4350613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27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798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2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0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8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8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5CE0-AB9A-462D-BFFE-2C7AFE972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W.A.S.P.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E9A8F-0A01-4B37-A093-1FBA9267D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Ralfs</a:t>
            </a:r>
            <a:r>
              <a:rPr lang="en-US" dirty="0"/>
              <a:t> </a:t>
            </a:r>
            <a:r>
              <a:rPr lang="en-US" dirty="0" err="1"/>
              <a:t>Zangis</a:t>
            </a:r>
            <a:endParaRPr lang="en-US" dirty="0"/>
          </a:p>
          <a:p>
            <a:r>
              <a:rPr lang="en-US" dirty="0"/>
              <a:t>&amp; Birta Andrei</a:t>
            </a:r>
          </a:p>
        </p:txBody>
      </p:sp>
    </p:spTree>
    <p:extLst>
      <p:ext uri="{BB962C8B-B14F-4D97-AF65-F5344CB8AC3E}">
        <p14:creationId xmlns:p14="http://schemas.microsoft.com/office/powerpoint/2010/main" val="184391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F928-9FBB-412E-AF16-714304A1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model make a decision?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3BA5-8432-4495-9D15-04D25531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(decision tree)</a:t>
            </a:r>
          </a:p>
          <a:p>
            <a:r>
              <a:rPr lang="en-US" dirty="0"/>
              <a:t>Accuracy:</a:t>
            </a:r>
          </a:p>
          <a:p>
            <a:pPr lvl="1"/>
            <a:r>
              <a:rPr lang="en-US" dirty="0"/>
              <a:t>99.55% (combined)</a:t>
            </a:r>
          </a:p>
          <a:p>
            <a:pPr lvl="1"/>
            <a:r>
              <a:rPr lang="en-US" dirty="0"/>
              <a:t>99.53% (tree only)</a:t>
            </a:r>
          </a:p>
        </p:txBody>
      </p:sp>
    </p:spTree>
    <p:extLst>
      <p:ext uri="{BB962C8B-B14F-4D97-AF65-F5344CB8AC3E}">
        <p14:creationId xmlns:p14="http://schemas.microsoft.com/office/powerpoint/2010/main" val="22677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068C-D999-4DE6-A936-78D3B682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manage to achieve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2A5D-1794-47ED-A608-9DB17B9C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framework: Kanban</a:t>
            </a:r>
          </a:p>
          <a:p>
            <a:r>
              <a:rPr lang="en-US" dirty="0"/>
              <a:t>Total working time: ~500 hours (combined)</a:t>
            </a:r>
          </a:p>
        </p:txBody>
      </p:sp>
    </p:spTree>
    <p:extLst>
      <p:ext uri="{BB962C8B-B14F-4D97-AF65-F5344CB8AC3E}">
        <p14:creationId xmlns:p14="http://schemas.microsoft.com/office/powerpoint/2010/main" val="298038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3D37-84BC-4C17-BC59-CC5411F0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1552-DB24-43A2-B3D9-CB762488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Missing Values</a:t>
            </a:r>
          </a:p>
          <a:p>
            <a:r>
              <a:rPr lang="en-US" dirty="0"/>
              <a:t>Handle N/A</a:t>
            </a:r>
          </a:p>
          <a:p>
            <a:r>
              <a:rPr lang="en-US" dirty="0"/>
              <a:t>Data Formatting</a:t>
            </a:r>
          </a:p>
          <a:p>
            <a:r>
              <a:rPr lang="en-US" dirty="0"/>
              <a:t>Data Normalization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9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B5C9-1170-49F7-B7D3-5BC090A9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8165-1C20-40F0-802F-D67EE0FD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6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82EB-3E50-483D-AF27-DB30B2CC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52BE-4745-44BC-A9EB-2F386F5E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Who we are</a:t>
            </a:r>
          </a:p>
          <a:p>
            <a:r>
              <a:rPr lang="en-US" dirty="0"/>
              <a:t>What we did</a:t>
            </a:r>
          </a:p>
          <a:p>
            <a:r>
              <a:rPr lang="en-US" dirty="0"/>
              <a:t>How we did</a:t>
            </a:r>
          </a:p>
          <a:p>
            <a:r>
              <a:rPr lang="en-US" dirty="0"/>
              <a:t>Final thoughts</a:t>
            </a:r>
          </a:p>
          <a:p>
            <a:r>
              <a:rPr lang="en-US" dirty="0"/>
              <a:t>QNA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6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05B9-827C-40B4-9105-7AC9CD9B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10061-C9A6-4F23-B617-748DFFF5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78" y="1098835"/>
            <a:ext cx="7267575" cy="2809875"/>
          </a:xfrm>
          <a:prstGeom prst="rect">
            <a:avLst/>
          </a:prstGeom>
        </p:spPr>
      </p:pic>
      <p:pic>
        <p:nvPicPr>
          <p:cNvPr id="1026" name="Picture 2" descr="[cut output image]">
            <a:extLst>
              <a:ext uri="{FF2B5EF4-FFF2-40B4-BE49-F238E27FC236}">
                <a16:creationId xmlns:a16="http://schemas.microsoft.com/office/drawing/2014/main" id="{B2833637-3EB4-477D-A512-03BC3C3BC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28" y="3429000"/>
            <a:ext cx="4386568" cy="329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93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B6E0-FB43-4559-8BB6-7046B950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C4D6-5514-423A-AD8A-EEB482F6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802"/>
            <a:ext cx="1179458" cy="16369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ildlife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ircraft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3C326-98C3-4AE5-BB19-083BA97B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420" y="1270000"/>
            <a:ext cx="6477576" cy="55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8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D9B-8E02-4BB6-A7BE-B4BCCB22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subject and not something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7AC7-6E42-4EF4-9E5A-34753BEA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423262" cy="1431697"/>
          </a:xfrm>
        </p:spPr>
        <p:txBody>
          <a:bodyPr>
            <a:normAutofit/>
          </a:bodyPr>
          <a:lstStyle/>
          <a:p>
            <a:r>
              <a:rPr lang="en-US" dirty="0"/>
              <a:t>142.921.417 total flights 2009-2017 in the USA</a:t>
            </a:r>
          </a:p>
          <a:p>
            <a:r>
              <a:rPr lang="en-US" dirty="0"/>
              <a:t>86.877 strikes 2009-2017 in the USA</a:t>
            </a:r>
          </a:p>
          <a:p>
            <a:r>
              <a:rPr lang="en-US" dirty="0"/>
              <a:t>0.06% collision rate in the USA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B3C57-0437-4875-AA5D-C543E240C8FE}"/>
              </a:ext>
            </a:extLst>
          </p:cNvPr>
          <p:cNvSpPr txBox="1"/>
          <p:nvPr/>
        </p:nvSpPr>
        <p:spPr>
          <a:xfrm>
            <a:off x="830425" y="3795520"/>
            <a:ext cx="473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2D351-3ADB-4847-8D8A-86536618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52" y="3592286"/>
            <a:ext cx="8629650" cy="1514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1BDFC5-7910-407D-BF08-0F1741A7CB85}"/>
              </a:ext>
            </a:extLst>
          </p:cNvPr>
          <p:cNvSpPr txBox="1"/>
          <p:nvPr/>
        </p:nvSpPr>
        <p:spPr>
          <a:xfrm>
            <a:off x="830425" y="5309995"/>
            <a:ext cx="454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532 million US$ (457 million euros)</a:t>
            </a:r>
          </a:p>
        </p:txBody>
      </p:sp>
    </p:spTree>
    <p:extLst>
      <p:ext uri="{BB962C8B-B14F-4D97-AF65-F5344CB8AC3E}">
        <p14:creationId xmlns:p14="http://schemas.microsoft.com/office/powerpoint/2010/main" val="29775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C54F-F995-4179-8178-91C833EF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subject and not something else?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5F8B7-59EC-445F-8E40-BF071A4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742" y="2205037"/>
            <a:ext cx="3257550" cy="2447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980EA0-3089-453B-9498-702362BD730B}"/>
              </a:ext>
            </a:extLst>
          </p:cNvPr>
          <p:cNvSpPr txBox="1"/>
          <p:nvPr/>
        </p:nvSpPr>
        <p:spPr>
          <a:xfrm>
            <a:off x="677333" y="2500010"/>
            <a:ext cx="34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87.000 average flights per day</a:t>
            </a:r>
          </a:p>
        </p:txBody>
      </p:sp>
    </p:spTree>
    <p:extLst>
      <p:ext uri="{BB962C8B-B14F-4D97-AF65-F5344CB8AC3E}">
        <p14:creationId xmlns:p14="http://schemas.microsoft.com/office/powerpoint/2010/main" val="276047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AE7E-7B6B-4215-910A-8B4DBDB9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reducing the number of collisions?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0914-5E49-4496-BAA9-AD4D4C9D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9B6D8-793C-4A31-A4A1-04ED4423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56" y="2027609"/>
            <a:ext cx="8414729" cy="42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1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D4AB-F6A0-4FA7-8DA8-FE9D1864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all that stuff, reducing the collision 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8A07-7B7B-4707-A5F6-C380DC3A8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Educating</a:t>
            </a:r>
          </a:p>
          <a:p>
            <a:r>
              <a:rPr lang="en-US" dirty="0"/>
              <a:t>Predicting</a:t>
            </a:r>
          </a:p>
          <a:p>
            <a:r>
              <a:rPr lang="en-US" dirty="0"/>
              <a:t>Prescribing</a:t>
            </a:r>
          </a:p>
        </p:txBody>
      </p:sp>
    </p:spTree>
    <p:extLst>
      <p:ext uri="{BB962C8B-B14F-4D97-AF65-F5344CB8AC3E}">
        <p14:creationId xmlns:p14="http://schemas.microsoft.com/office/powerpoint/2010/main" val="23795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24E7-B31D-4110-BA6C-ECA5054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that Prediction Model,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B37C-4C79-47F1-9CE8-3E54B81D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(K-means)</a:t>
            </a:r>
          </a:p>
          <a:p>
            <a:r>
              <a:rPr lang="en-US" dirty="0"/>
              <a:t>Supervised (decision tree)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7000F-C58B-4160-87C0-2CAF7217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902" y="1736893"/>
            <a:ext cx="56388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200</Words>
  <Application>Microsoft Office PowerPoint</Application>
  <PresentationFormat>Widescreen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W.A.S.P.</vt:lpstr>
      <vt:lpstr>Presentation Plan</vt:lpstr>
      <vt:lpstr>Who are we?</vt:lpstr>
      <vt:lpstr>What did we do?</vt:lpstr>
      <vt:lpstr>Why this subject and not something else?</vt:lpstr>
      <vt:lpstr>Why this subject and not something else?</vt:lpstr>
      <vt:lpstr>How are we reducing the number of collisions?</vt:lpstr>
      <vt:lpstr>How is all that stuff, reducing the collision rate?</vt:lpstr>
      <vt:lpstr>What about that Prediction Model, how does it work?</vt:lpstr>
      <vt:lpstr>How does the model make a decision?</vt:lpstr>
      <vt:lpstr>How did we manage to achieve this?</vt:lpstr>
      <vt:lpstr>Data Wrangling</vt:lpstr>
      <vt:lpstr>The End?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W.A.S.P.</dc:title>
  <dc:creator>Raiden Rabit</dc:creator>
  <cp:lastModifiedBy>Raiden Rabit</cp:lastModifiedBy>
  <cp:revision>33</cp:revision>
  <dcterms:created xsi:type="dcterms:W3CDTF">2018-05-27T11:06:51Z</dcterms:created>
  <dcterms:modified xsi:type="dcterms:W3CDTF">2018-05-28T13:54:00Z</dcterms:modified>
</cp:coreProperties>
</file>