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4" r:id="rId10"/>
    <p:sldId id="261" r:id="rId11"/>
    <p:sldId id="265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92"/>
    <a:srgbClr val="004C93"/>
    <a:srgbClr val="006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0ECC4-6F74-4875-BA2E-4587F95FA065}" v="2" dt="2025-07-12T15:38:12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7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d Dokhan" userId="1e79100429acb728" providerId="LiveId" clId="{B000ECC4-6F74-4875-BA2E-4587F95FA065}"/>
    <pc:docChg chg="custSel addSld delSld modSld">
      <pc:chgData name="Raid Dokhan" userId="1e79100429acb728" providerId="LiveId" clId="{B000ECC4-6F74-4875-BA2E-4587F95FA065}" dt="2025-07-12T15:40:56.977" v="94" actId="21"/>
      <pc:docMkLst>
        <pc:docMk/>
      </pc:docMkLst>
      <pc:sldChg chg="addSp modSp mod modAnim">
        <pc:chgData name="Raid Dokhan" userId="1e79100429acb728" providerId="LiveId" clId="{B000ECC4-6F74-4875-BA2E-4587F95FA065}" dt="2025-07-12T15:38:44.337" v="3" actId="1076"/>
        <pc:sldMkLst>
          <pc:docMk/>
          <pc:sldMk cId="324123418" sldId="262"/>
        </pc:sldMkLst>
        <pc:picChg chg="add mod">
          <ac:chgData name="Raid Dokhan" userId="1e79100429acb728" providerId="LiveId" clId="{B000ECC4-6F74-4875-BA2E-4587F95FA065}" dt="2025-07-12T15:38:44.337" v="3" actId="1076"/>
          <ac:picMkLst>
            <pc:docMk/>
            <pc:sldMk cId="324123418" sldId="262"/>
            <ac:picMk id="8" creationId="{47AB9EBF-1F86-FFE0-C6EA-41A7BA01CB90}"/>
          </ac:picMkLst>
        </pc:picChg>
      </pc:sldChg>
      <pc:sldChg chg="delSp modSp new mod">
        <pc:chgData name="Raid Dokhan" userId="1e79100429acb728" providerId="LiveId" clId="{B000ECC4-6F74-4875-BA2E-4587F95FA065}" dt="2025-07-12T15:40:30.833" v="35" actId="20577"/>
        <pc:sldMkLst>
          <pc:docMk/>
          <pc:sldMk cId="2461178593" sldId="264"/>
        </pc:sldMkLst>
        <pc:spChg chg="mod">
          <ac:chgData name="Raid Dokhan" userId="1e79100429acb728" providerId="LiveId" clId="{B000ECC4-6F74-4875-BA2E-4587F95FA065}" dt="2025-07-12T15:40:30.833" v="35" actId="20577"/>
          <ac:spMkLst>
            <pc:docMk/>
            <pc:sldMk cId="2461178593" sldId="264"/>
            <ac:spMk id="4" creationId="{D7F765D9-3E3C-322C-1A62-88DF682AFB96}"/>
          </ac:spMkLst>
        </pc:spChg>
        <pc:spChg chg="del">
          <ac:chgData name="Raid Dokhan" userId="1e79100429acb728" providerId="LiveId" clId="{B000ECC4-6F74-4875-BA2E-4587F95FA065}" dt="2025-07-12T15:39:45.396" v="33" actId="21"/>
          <ac:spMkLst>
            <pc:docMk/>
            <pc:sldMk cId="2461178593" sldId="264"/>
            <ac:spMk id="5" creationId="{BC473F5D-AD90-B7C3-4696-E59C8CAABD26}"/>
          </ac:spMkLst>
        </pc:spChg>
      </pc:sldChg>
      <pc:sldChg chg="delSp new del mod">
        <pc:chgData name="Raid Dokhan" userId="1e79100429acb728" providerId="LiveId" clId="{B000ECC4-6F74-4875-BA2E-4587F95FA065}" dt="2025-07-12T15:39:17.721" v="6" actId="2696"/>
        <pc:sldMkLst>
          <pc:docMk/>
          <pc:sldMk cId="3459929983" sldId="264"/>
        </pc:sldMkLst>
        <pc:spChg chg="del">
          <ac:chgData name="Raid Dokhan" userId="1e79100429acb728" providerId="LiveId" clId="{B000ECC4-6F74-4875-BA2E-4587F95FA065}" dt="2025-07-12T15:39:08.942" v="5" actId="21"/>
          <ac:spMkLst>
            <pc:docMk/>
            <pc:sldMk cId="3459929983" sldId="264"/>
            <ac:spMk id="5" creationId="{2655BBEA-F434-084F-5D9B-1831AFF0BF04}"/>
          </ac:spMkLst>
        </pc:spChg>
      </pc:sldChg>
      <pc:sldChg chg="delSp modSp new mod">
        <pc:chgData name="Raid Dokhan" userId="1e79100429acb728" providerId="LiveId" clId="{B000ECC4-6F74-4875-BA2E-4587F95FA065}" dt="2025-07-12T15:40:56.977" v="94" actId="21"/>
        <pc:sldMkLst>
          <pc:docMk/>
          <pc:sldMk cId="3760085421" sldId="265"/>
        </pc:sldMkLst>
        <pc:spChg chg="mod">
          <ac:chgData name="Raid Dokhan" userId="1e79100429acb728" providerId="LiveId" clId="{B000ECC4-6F74-4875-BA2E-4587F95FA065}" dt="2025-07-12T15:40:54.236" v="93" actId="20577"/>
          <ac:spMkLst>
            <pc:docMk/>
            <pc:sldMk cId="3760085421" sldId="265"/>
            <ac:spMk id="4" creationId="{F13CB79E-0B67-AFD8-AAAB-FB1AEEFCA4F2}"/>
          </ac:spMkLst>
        </pc:spChg>
        <pc:spChg chg="del">
          <ac:chgData name="Raid Dokhan" userId="1e79100429acb728" providerId="LiveId" clId="{B000ECC4-6F74-4875-BA2E-4587F95FA065}" dt="2025-07-12T15:40:56.977" v="94" actId="21"/>
          <ac:spMkLst>
            <pc:docMk/>
            <pc:sldMk cId="3760085421" sldId="265"/>
            <ac:spMk id="5" creationId="{6E992442-F239-A5A5-8E63-A35F5A2F96E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7CB6502-0331-4273-A685-10B35DE30A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0039B3-61C2-4055-B8C4-7CE9EE74C3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8E66-C211-407E-B8AE-0329B2452D05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FF0746-DE0E-4801-9E68-B5A5B8642C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Institut für Ingenieurwissenschaften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B9342A-4890-4429-806D-8FB05C7F08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B270C-5B92-4573-AFA2-EBB3BF98BD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78444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35068-9C49-4559-B092-DAF9399771CF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Institut für Ingenieurwissenschaften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986AB-1526-452F-BBFC-ABFACC14DE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0309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1254F17-066D-47E1-BE5D-8230ED410F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2987" y="1403900"/>
            <a:ext cx="6701814" cy="1476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latin typeface="Officina Sans ITC TT Book"/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876E278C-E2F7-4C08-BF8A-206FB0735B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2986" y="3518639"/>
            <a:ext cx="6701814" cy="438688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2800">
                <a:latin typeface="Officina Sans ITC TT Book"/>
              </a:defRPr>
            </a:lvl1pPr>
          </a:lstStyle>
          <a:p>
            <a:pPr lvl="0"/>
            <a:r>
              <a:rPr lang="de-DE"/>
              <a:t>Bachelor-/Masterarbeit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0FCF1BA4-7F10-495E-B59E-D84C6813FA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2988" y="3957327"/>
            <a:ext cx="6701813" cy="438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Officina Sans ITC TT Book"/>
              </a:defRPr>
            </a:lvl1pPr>
          </a:lstStyle>
          <a:p>
            <a:pPr lvl="0"/>
            <a:r>
              <a:rPr lang="de-DE"/>
              <a:t>Autor1</a:t>
            </a:r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4EC1CCC9-2799-4396-9A23-96F3AB6015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987" y="5374250"/>
            <a:ext cx="6701813" cy="8472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>
                <a:latin typeface="Officina Sans ITC TT Book"/>
              </a:defRPr>
            </a:lvl1pPr>
          </a:lstStyle>
          <a:p>
            <a:pPr lvl="0"/>
            <a:r>
              <a:rPr lang="de-DE"/>
              <a:t>Ort, Datum, Zwischenstands-/Abschlusspräsentation</a:t>
            </a:r>
          </a:p>
        </p:txBody>
      </p:sp>
    </p:spTree>
    <p:extLst>
      <p:ext uri="{BB962C8B-B14F-4D97-AF65-F5344CB8AC3E}">
        <p14:creationId xmlns:p14="http://schemas.microsoft.com/office/powerpoint/2010/main" val="132597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8EE70-5B3B-4DCD-AB35-CFA1E857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18799D-ED38-41B0-BFCA-21DF9CCB9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D2F15-4F92-478D-9088-3FA7C81DE85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218D32D6-6BE1-4804-ACB9-AB9CC9888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82" y="1253330"/>
            <a:ext cx="11708306" cy="4859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695A33-6B5E-4A56-B6D6-1719DFB661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5718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ea typeface="ヒラギノ角ゴ Pro W3" panose="020B0300000000000000" pitchFamily="34" charset="-128"/>
              </a:rPr>
              <a:t>Vortragende/r | (Kurz-)Titel der Arbeit | Zwischenstands-/Abschlusspräsentation | Datum</a:t>
            </a:r>
          </a:p>
        </p:txBody>
      </p:sp>
    </p:spTree>
    <p:extLst>
      <p:ext uri="{BB962C8B-B14F-4D97-AF65-F5344CB8AC3E}">
        <p14:creationId xmlns:p14="http://schemas.microsoft.com/office/powerpoint/2010/main" val="269850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8EE70-5B3B-4DCD-AB35-CFA1E857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18799D-ED38-41B0-BFCA-21DF9CCB9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D2F15-4F92-478D-9088-3FA7C81DE85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5CECFBF-C0CF-4C08-A4E9-B69F4460C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82" y="1253330"/>
            <a:ext cx="5504072" cy="4859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11649170-DA02-4D33-8E14-29D8F6471E2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43416" y="1253330"/>
            <a:ext cx="5504072" cy="4859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740BFD-363E-4671-B356-A23A24EB969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18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ea typeface="ヒラギノ角ゴ Pro W3" panose="020B0300000000000000" pitchFamily="34" charset="-128"/>
              </a:rPr>
              <a:t>Vortragende/r | (Kurz-)Titel der Arbeit | Zwischenstands-/Abschlusspräsentation | Datum</a:t>
            </a:r>
          </a:p>
        </p:txBody>
      </p:sp>
    </p:spTree>
    <p:extLst>
      <p:ext uri="{BB962C8B-B14F-4D97-AF65-F5344CB8AC3E}">
        <p14:creationId xmlns:p14="http://schemas.microsoft.com/office/powerpoint/2010/main" val="100709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 zweispaltig Schlussfolg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8EE70-5B3B-4DCD-AB35-CFA1E857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18799D-ED38-41B0-BFCA-21DF9CCB9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D2F15-4F92-478D-9088-3FA7C81DE85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5CECFBF-C0CF-4C08-A4E9-B69F4460C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82" y="1253330"/>
            <a:ext cx="5504072" cy="33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355EFE0F-E0D3-4436-A696-AC196F0115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9182" y="4838335"/>
            <a:ext cx="11694234" cy="1273995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DE"/>
              <a:t>Schlussfolgerung</a:t>
            </a:r>
          </a:p>
          <a:p>
            <a:pPr lvl="0"/>
            <a:endParaRPr lang="de-DE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322D2EA9-56C0-4B8D-94EE-95493215AF0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43416" y="1253330"/>
            <a:ext cx="5504072" cy="33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F00589-B73D-49F2-A48D-03A67652595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defTabSz="45718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ea typeface="ヒラギノ角ゴ Pro W3" panose="020B0300000000000000" pitchFamily="34" charset="-128"/>
              </a:rPr>
              <a:t>Vortragende/r | (Kurz-)Titel der Arbeit | Zwischenstands-/Abschlusspräsentation | Datum</a:t>
            </a:r>
          </a:p>
        </p:txBody>
      </p:sp>
    </p:spTree>
    <p:extLst>
      <p:ext uri="{BB962C8B-B14F-4D97-AF65-F5344CB8AC3E}">
        <p14:creationId xmlns:p14="http://schemas.microsoft.com/office/powerpoint/2010/main" val="405929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Bild 8" descr="Kopf Bild mit Wolken und Sonnenhintergrund">
            <a:extLst>
              <a:ext uri="{FF2B5EF4-FFF2-40B4-BE49-F238E27FC236}">
                <a16:creationId xmlns:a16="http://schemas.microsoft.com/office/drawing/2014/main" id="{13729FAC-4965-6141-80F4-5CDC4032596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5" y="169333"/>
            <a:ext cx="1171363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59AFFA23-1958-40A2-8C4C-34611565990D}"/>
              </a:ext>
            </a:extLst>
          </p:cNvPr>
          <p:cNvSpPr>
            <a:spLocks noGrp="1" noChangeAspect="1"/>
          </p:cNvSpPr>
          <p:nvPr>
            <p:ph type="ftr" sz="quarter" idx="3"/>
          </p:nvPr>
        </p:nvSpPr>
        <p:spPr>
          <a:xfrm>
            <a:off x="239182" y="6433079"/>
            <a:ext cx="9459621" cy="268175"/>
          </a:xfrm>
          <a:prstGeom prst="rect">
            <a:avLst/>
          </a:prstGeom>
        </p:spPr>
        <p:txBody>
          <a:bodyPr anchor="ctr"/>
          <a:lstStyle>
            <a:lvl1pPr algn="l" eaLnBrk="1" hangingPunct="1">
              <a:defRPr sz="12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18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ea typeface="ヒラギノ角ゴ Pro W3" panose="020B0300000000000000" pitchFamily="34" charset="-128"/>
              </a:rPr>
              <a:t>Vortragende/r | (Kurz-)Titel der Arbeit | Zwischenstands-/Abschlusspräsentation | Datum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27439F-B38D-4AA6-B0CC-729D3C03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82" y="166955"/>
            <a:ext cx="9459622" cy="8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10D8AA-0E42-4175-B4D8-60D6FC9C9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134" y="6433079"/>
            <a:ext cx="805354" cy="268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4C93"/>
                </a:solidFill>
              </a:defRPr>
            </a:lvl1pPr>
          </a:lstStyle>
          <a:p>
            <a:fld id="{F2CD2F15-4F92-478D-9088-3FA7C81DE85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EE86767-A399-4A15-99CE-583A4DE5F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182" y="1253330"/>
            <a:ext cx="11708306" cy="4859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3427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2" r:id="rId2"/>
    <p:sldLayoutId id="2147483697" r:id="rId3"/>
    <p:sldLayoutId id="2147483696" r:id="rId4"/>
  </p:sldLayoutIdLst>
  <p:hf hdr="0" dt="0"/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Officina Sans ITC TT Book"/>
          <a:ea typeface="ヒラギノ角ゴ Pro W3" charset="-128"/>
          <a:cs typeface="Arial" panose="020B0604020202020204" pitchFamily="34" charset="0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Officina Sans ITC TT Book" pitchFamily="2" charset="0"/>
          <a:ea typeface="ヒラギノ角ゴ Pro W3" charset="-128"/>
          <a:cs typeface="Arial" charset="0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Officina Sans ITC TT Book" pitchFamily="2" charset="0"/>
          <a:ea typeface="ヒラギノ角ゴ Pro W3" charset="-128"/>
          <a:cs typeface="Arial" charset="0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Officina Sans ITC TT Book" pitchFamily="2" charset="0"/>
          <a:ea typeface="ヒラギノ角ゴ Pro W3" charset="-128"/>
          <a:cs typeface="Arial" charset="0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Officina Sans ITC TT Book" pitchFamily="2" charset="0"/>
          <a:ea typeface="ヒラギノ角ゴ Pro W3" charset="-128"/>
          <a:cs typeface="Arial" charset="0"/>
        </a:defRPr>
      </a:lvl5pPr>
      <a:lvl6pPr marL="457189" algn="l" defTabSz="457189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ヒラギノ角ゴ Pro W3" charset="-128"/>
        </a:defRPr>
      </a:lvl6pPr>
      <a:lvl7pPr marL="914377" algn="l" defTabSz="457189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ヒラギノ角ゴ Pro W3" charset="-128"/>
        </a:defRPr>
      </a:lvl7pPr>
      <a:lvl8pPr marL="1371566" algn="l" defTabSz="457189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ヒラギノ角ゴ Pro W3" charset="-128"/>
        </a:defRPr>
      </a:lvl8pPr>
      <a:lvl9pPr marL="1828754" algn="l" defTabSz="457189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ヒラギノ角ゴ Pro W3" charset="-128"/>
        </a:defRPr>
      </a:lvl9pPr>
    </p:titleStyle>
    <p:bodyStyle>
      <a:lvl1pPr marL="342891" indent="-342891" algn="l" defTabSz="457189" rtl="0" eaLnBrk="0" fontAlgn="base" hangingPunct="0">
        <a:spcBef>
          <a:spcPct val="20000"/>
        </a:spcBef>
        <a:spcAft>
          <a:spcPts val="600"/>
        </a:spcAft>
        <a:buFont typeface="Wingdings" panose="05000000000000000000" pitchFamily="2" charset="2"/>
        <a:buChar char="§"/>
        <a:defRPr sz="2800" b="1" kern="1200">
          <a:solidFill>
            <a:srgbClr val="004C93"/>
          </a:solidFill>
          <a:latin typeface="Officina Sans ITC TT Book"/>
          <a:ea typeface="ヒラギノ角ゴ Pro W3" charset="-128"/>
          <a:cs typeface="Arial" panose="020B0604020202020204" pitchFamily="34" charset="0"/>
        </a:defRPr>
      </a:lvl1pPr>
      <a:lvl2pPr marL="800088" indent="-342900" algn="l" defTabSz="45718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004C93"/>
          </a:solidFill>
          <a:latin typeface="Officina Sans ITC TT Book"/>
          <a:ea typeface="ヒラギノ角ゴ Pro W3" charset="-128"/>
          <a:cs typeface="Arial" panose="020B0604020202020204" pitchFamily="34" charset="0"/>
        </a:defRPr>
      </a:lvl2pPr>
      <a:lvl3pPr marL="1141413" indent="-247650" algn="l" defTabSz="457189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004C93"/>
          </a:solidFill>
          <a:latin typeface="Officina Sans ITC TT Book"/>
          <a:ea typeface="ヒラギノ角ゴ Pro W3" charset="-128"/>
          <a:cs typeface="Arial" panose="020B0604020202020204" pitchFamily="34" charset="0"/>
        </a:defRPr>
      </a:lvl3pPr>
      <a:lvl4pPr marL="1600160" indent="-228594" algn="l" defTabSz="45718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004C93"/>
          </a:solidFill>
          <a:latin typeface="Officina Sans ITC TT Book"/>
          <a:ea typeface="ヒラギノ角ゴ Pro W3" charset="-128"/>
          <a:cs typeface="+mn-cs"/>
        </a:defRPr>
      </a:lvl4pPr>
      <a:lvl5pPr marL="2057349" indent="-228594" algn="l" defTabSz="45718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004C93"/>
          </a:solidFill>
          <a:latin typeface="Officina Sans ITC TT Book"/>
          <a:ea typeface="ヒラギノ角ゴ Pro W3" charset="-128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2D21732-E182-B210-92C7-7ED7A66AA0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err="1"/>
              <a:t>Automatic</a:t>
            </a:r>
            <a:r>
              <a:rPr lang="de-DE"/>
              <a:t> Mail </a:t>
            </a:r>
            <a:r>
              <a:rPr lang="de-DE" err="1"/>
              <a:t>Delivery</a:t>
            </a:r>
            <a:r>
              <a:rPr lang="de-DE"/>
              <a:t> </a:t>
            </a:r>
            <a:r>
              <a:rPr lang="de-DE" err="1"/>
              <a:t>Notification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6D1041-6703-AF87-FB58-DC1E2F9381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IoT-Group Final Pitch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6A9A07-505E-9B20-EA17-C43430C288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/>
              <a:t>Raid </a:t>
            </a:r>
            <a:r>
              <a:rPr lang="de-DE" err="1"/>
              <a:t>Dokhan</a:t>
            </a:r>
            <a:r>
              <a:rPr lang="de-DE"/>
              <a:t> and Anas Homsi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053E6C-859A-924B-6E3F-A77F794776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16.07.2025</a:t>
            </a:r>
          </a:p>
        </p:txBody>
      </p:sp>
    </p:spTree>
    <p:extLst>
      <p:ext uri="{BB962C8B-B14F-4D97-AF65-F5344CB8AC3E}">
        <p14:creationId xmlns:p14="http://schemas.microsoft.com/office/powerpoint/2010/main" val="425865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085D9-7B85-3951-44DD-5C95F917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E6F065B-2F4D-D937-4223-B721D4B779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D2F15-4F92-478D-9088-3FA7C81DE85F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6D6DBE-EF72-9AAA-9E97-81D74F631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Idea:</a:t>
            </a:r>
          </a:p>
          <a:p>
            <a:pPr lvl="1"/>
            <a:r>
              <a:rPr lang="de-DE" err="1"/>
              <a:t>Annoying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always</a:t>
            </a:r>
            <a:r>
              <a:rPr lang="de-DE"/>
              <a:t> check </a:t>
            </a:r>
            <a:r>
              <a:rPr lang="de-DE" err="1"/>
              <a:t>mailbox</a:t>
            </a:r>
            <a:r>
              <a:rPr lang="de-DE"/>
              <a:t> and </a:t>
            </a:r>
            <a:r>
              <a:rPr lang="de-DE" err="1"/>
              <a:t>have</a:t>
            </a:r>
            <a:r>
              <a:rPr lang="de-DE"/>
              <a:t> </a:t>
            </a:r>
            <a:r>
              <a:rPr lang="de-DE" err="1"/>
              <a:t>it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empty</a:t>
            </a:r>
            <a:endParaRPr lang="de-DE"/>
          </a:p>
          <a:p>
            <a:pPr lvl="1"/>
            <a:r>
              <a:rPr lang="de-DE"/>
              <a:t>Waiting on an </a:t>
            </a:r>
            <a:r>
              <a:rPr lang="de-DE" err="1"/>
              <a:t>important</a:t>
            </a:r>
            <a:r>
              <a:rPr lang="de-DE"/>
              <a:t> </a:t>
            </a:r>
            <a:r>
              <a:rPr lang="de-DE" err="1"/>
              <a:t>letter</a:t>
            </a:r>
            <a:r>
              <a:rPr lang="de-DE"/>
              <a:t> and </a:t>
            </a:r>
            <a:r>
              <a:rPr lang="de-DE" err="1"/>
              <a:t>having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check multiple </a:t>
            </a:r>
            <a:r>
              <a:rPr lang="de-DE" err="1"/>
              <a:t>times</a:t>
            </a:r>
            <a:r>
              <a:rPr lang="de-DE"/>
              <a:t> a </a:t>
            </a:r>
            <a:r>
              <a:rPr lang="de-DE" err="1"/>
              <a:t>day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ADB1C-ECD6-377E-98AD-E11BFAB7A8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lIns="91440" tIns="45720" rIns="91440" bIns="45720" anchor="ctr"/>
          <a:lstStyle/>
          <a:p>
            <a:pPr defTabSz="45718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latin typeface="Arial"/>
                <a:ea typeface="ヒラギノ角ゴ Pro W3"/>
                <a:cs typeface="Arial"/>
              </a:rPr>
              <a:t>Raid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Dokhan</a:t>
            </a:r>
            <a:r>
              <a:rPr lang="de-DE" dirty="0">
                <a:latin typeface="Arial"/>
                <a:ea typeface="ヒラギノ角ゴ Pro W3"/>
                <a:cs typeface="Arial"/>
              </a:rPr>
              <a:t> &amp; Anas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Homsi</a:t>
            </a:r>
            <a:r>
              <a:rPr lang="de-DE" dirty="0">
                <a:latin typeface="Arial"/>
                <a:ea typeface="ヒラギノ角ゴ Pro W3"/>
                <a:cs typeface="Arial"/>
              </a:rPr>
              <a:t> |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Automatic</a:t>
            </a:r>
            <a:r>
              <a:rPr lang="de-DE" dirty="0">
                <a:latin typeface="Arial"/>
                <a:ea typeface="ヒラギノ角ゴ Pro W3"/>
                <a:cs typeface="Arial"/>
              </a:rPr>
              <a:t> Mail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Delivery</a:t>
            </a:r>
            <a:r>
              <a:rPr lang="de-DE" dirty="0">
                <a:latin typeface="Arial"/>
                <a:ea typeface="ヒラギノ角ゴ Pro W3"/>
                <a:cs typeface="Arial"/>
              </a:rPr>
              <a:t>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Notification</a:t>
            </a:r>
            <a:r>
              <a:rPr lang="de-DE" dirty="0">
                <a:latin typeface="Arial"/>
                <a:ea typeface="ヒラギノ角ゴ Pro W3"/>
                <a:cs typeface="Arial"/>
              </a:rPr>
              <a:t> | Project Pitch | 28.05.2025</a:t>
            </a:r>
          </a:p>
        </p:txBody>
      </p:sp>
    </p:spTree>
    <p:extLst>
      <p:ext uri="{BB962C8B-B14F-4D97-AF65-F5344CB8AC3E}">
        <p14:creationId xmlns:p14="http://schemas.microsoft.com/office/powerpoint/2010/main" val="81318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3A588-3A9D-FE1A-5981-36BFF2EF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E40707-1059-3F2A-5ACB-3578B7DC76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D2F15-4F92-478D-9088-3FA7C81DE85F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DFE7D7-53F9-17D7-7558-7F488FCB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Objective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See </a:t>
            </a:r>
            <a:r>
              <a:rPr lang="de-DE" dirty="0" err="1"/>
              <a:t>status</a:t>
            </a:r>
            <a:r>
              <a:rPr lang="de-DE" dirty="0"/>
              <a:t> of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mailbox</a:t>
            </a:r>
            <a:r>
              <a:rPr lang="de-DE" dirty="0"/>
              <a:t> (</a:t>
            </a:r>
            <a:r>
              <a:rPr lang="de-DE" dirty="0" err="1"/>
              <a:t>empty</a:t>
            </a:r>
            <a:r>
              <a:rPr lang="de-DE" dirty="0"/>
              <a:t>/</a:t>
            </a:r>
            <a:r>
              <a:rPr lang="de-DE" dirty="0" err="1"/>
              <a:t>full</a:t>
            </a:r>
            <a:r>
              <a:rPr lang="de-DE" dirty="0"/>
              <a:t>) on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dashboard</a:t>
            </a:r>
            <a:r>
              <a:rPr lang="de-DE" dirty="0"/>
              <a:t> (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notification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mail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delivered</a:t>
            </a:r>
            <a:r>
              <a:rPr lang="de-DE" dirty="0"/>
              <a:t> to you (push-</a:t>
            </a:r>
            <a:r>
              <a:rPr lang="de-DE" dirty="0" err="1"/>
              <a:t>notifications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Log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at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mailbox</a:t>
            </a:r>
            <a:r>
              <a:rPr lang="de-DE" dirty="0"/>
              <a:t> was </a:t>
            </a:r>
            <a:r>
              <a:rPr lang="de-DE" dirty="0" err="1"/>
              <a:t>filled</a:t>
            </a:r>
            <a:r>
              <a:rPr lang="de-DE" dirty="0"/>
              <a:t>/</a:t>
            </a:r>
            <a:r>
              <a:rPr lang="de-DE" dirty="0" err="1"/>
              <a:t>emptied</a:t>
            </a:r>
            <a:endParaRPr lang="de-DE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2EFB5-CACC-1A72-823F-0F04A4D242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lIns="91440" tIns="45720" rIns="91440" bIns="45720" anchor="ctr"/>
          <a:lstStyle/>
          <a:p>
            <a:pPr defTabSz="45718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latin typeface="Arial"/>
                <a:ea typeface="ヒラギノ角ゴ Pro W3"/>
                <a:cs typeface="Arial"/>
              </a:rPr>
              <a:t>Raid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Dokhan</a:t>
            </a:r>
            <a:r>
              <a:rPr lang="de-DE" dirty="0">
                <a:latin typeface="Arial"/>
                <a:ea typeface="ヒラギノ角ゴ Pro W3"/>
                <a:cs typeface="Arial"/>
              </a:rPr>
              <a:t> &amp; Anas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Homsi</a:t>
            </a:r>
            <a:r>
              <a:rPr lang="de-DE" dirty="0">
                <a:latin typeface="Arial"/>
                <a:ea typeface="ヒラギノ角ゴ Pro W3"/>
                <a:cs typeface="Arial"/>
              </a:rPr>
              <a:t> |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Automatic</a:t>
            </a:r>
            <a:r>
              <a:rPr lang="de-DE" dirty="0">
                <a:latin typeface="Arial"/>
                <a:ea typeface="ヒラギノ角ゴ Pro W3"/>
                <a:cs typeface="Arial"/>
              </a:rPr>
              <a:t> Mail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Delivery</a:t>
            </a:r>
            <a:r>
              <a:rPr lang="de-DE" dirty="0">
                <a:latin typeface="Arial"/>
                <a:ea typeface="ヒラギノ角ゴ Pro W3"/>
                <a:cs typeface="Arial"/>
              </a:rPr>
              <a:t>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Notification</a:t>
            </a:r>
            <a:r>
              <a:rPr lang="de-DE" dirty="0">
                <a:latin typeface="Arial"/>
                <a:ea typeface="ヒラギノ角ゴ Pro W3"/>
                <a:cs typeface="Arial"/>
              </a:rPr>
              <a:t> | Project Pitch | 28.05.2025</a:t>
            </a:r>
          </a:p>
        </p:txBody>
      </p:sp>
    </p:spTree>
    <p:extLst>
      <p:ext uri="{BB962C8B-B14F-4D97-AF65-F5344CB8AC3E}">
        <p14:creationId xmlns:p14="http://schemas.microsoft.com/office/powerpoint/2010/main" val="354577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34349-3B68-1C3E-80D6-2F1615E9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8108AE8-8832-6110-6E41-264ADD6A6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D2F15-4F92-478D-9088-3FA7C81DE85F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8BFAE1-1838-1D5A-5829-2489375D0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265" indent="-342265"/>
            <a:r>
              <a:rPr lang="de-DE" dirty="0">
                <a:ea typeface="ヒラギノ角ゴ Pro W3"/>
                <a:cs typeface="Arial"/>
              </a:rPr>
              <a:t>Hardware:</a:t>
            </a:r>
          </a:p>
          <a:p>
            <a:pPr marL="799465" lvl="1">
              <a:buFont typeface="Arial" panose="05000000000000000000" pitchFamily="2" charset="2"/>
              <a:buChar char="–"/>
            </a:pPr>
            <a:r>
              <a:rPr lang="de-DE" dirty="0">
                <a:latin typeface="Arial"/>
                <a:ea typeface="ヒラギノ角ゴ Pro W3"/>
                <a:cs typeface="Arial"/>
              </a:rPr>
              <a:t>Arduino Nano ESP32</a:t>
            </a:r>
            <a:endParaRPr lang="de-DE" dirty="0"/>
          </a:p>
          <a:p>
            <a:pPr marL="799465" lvl="1">
              <a:buFont typeface="Arial" panose="05000000000000000000" pitchFamily="2" charset="2"/>
              <a:buChar char="–"/>
            </a:pPr>
            <a:r>
              <a:rPr lang="de-DE" dirty="0" err="1">
                <a:latin typeface="Arial"/>
                <a:ea typeface="ヒラギノ角ゴ Pro W3"/>
                <a:cs typeface="Arial"/>
              </a:rPr>
              <a:t>Ultrasonic</a:t>
            </a:r>
            <a:r>
              <a:rPr lang="de-DE" dirty="0">
                <a:latin typeface="Arial"/>
                <a:ea typeface="ヒラギノ角ゴ Pro W3"/>
                <a:cs typeface="Arial"/>
              </a:rPr>
              <a:t> Sensor</a:t>
            </a:r>
          </a:p>
          <a:p>
            <a:pPr marL="799465" lvl="1">
              <a:buFont typeface="Arial" panose="05000000000000000000" pitchFamily="2" charset="2"/>
              <a:buChar char="–"/>
            </a:pPr>
            <a:r>
              <a:rPr lang="de-DE" dirty="0">
                <a:latin typeface="Arial"/>
                <a:ea typeface="ヒラギノ角ゴ Pro W3"/>
                <a:cs typeface="Arial"/>
              </a:rPr>
              <a:t>Powerbank</a:t>
            </a:r>
            <a:endParaRPr lang="de-DE" dirty="0">
              <a:latin typeface="Arial"/>
            </a:endParaRP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B127E9F-A5EB-84FB-E086-EA6EE3F5FE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9182" y="6433079"/>
            <a:ext cx="9459621" cy="268175"/>
          </a:xfrm>
        </p:spPr>
        <p:txBody>
          <a:bodyPr lIns="91440" tIns="45720" rIns="91440" bIns="45720" anchor="ctr"/>
          <a:lstStyle/>
          <a:p>
            <a:pPr defTabSz="45718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latin typeface="Arial"/>
                <a:ea typeface="ヒラギノ角ゴ Pro W3"/>
                <a:cs typeface="Arial"/>
              </a:rPr>
              <a:t>Raid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Dokhan</a:t>
            </a:r>
            <a:r>
              <a:rPr lang="de-DE" dirty="0">
                <a:latin typeface="Arial"/>
                <a:ea typeface="ヒラギノ角ゴ Pro W3"/>
                <a:cs typeface="Arial"/>
              </a:rPr>
              <a:t> &amp; Anas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Homsi</a:t>
            </a:r>
            <a:r>
              <a:rPr lang="de-DE" dirty="0">
                <a:latin typeface="Arial"/>
                <a:ea typeface="ヒラギノ角ゴ Pro W3"/>
                <a:cs typeface="Arial"/>
              </a:rPr>
              <a:t> |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Automatic</a:t>
            </a:r>
            <a:r>
              <a:rPr lang="de-DE" dirty="0">
                <a:latin typeface="Arial"/>
                <a:ea typeface="ヒラギノ角ゴ Pro W3"/>
                <a:cs typeface="Arial"/>
              </a:rPr>
              <a:t> Mail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Delivery</a:t>
            </a:r>
            <a:r>
              <a:rPr lang="de-DE" dirty="0">
                <a:latin typeface="Arial"/>
                <a:ea typeface="ヒラギノ角ゴ Pro W3"/>
                <a:cs typeface="Arial"/>
              </a:rPr>
              <a:t>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Notification</a:t>
            </a:r>
            <a:r>
              <a:rPr lang="de-DE" dirty="0">
                <a:latin typeface="Arial"/>
                <a:ea typeface="ヒラギノ角ゴ Pro W3"/>
                <a:cs typeface="Arial"/>
              </a:rPr>
              <a:t> | Project Pitch | 28.05.2025</a:t>
            </a:r>
          </a:p>
        </p:txBody>
      </p:sp>
    </p:spTree>
    <p:extLst>
      <p:ext uri="{BB962C8B-B14F-4D97-AF65-F5344CB8AC3E}">
        <p14:creationId xmlns:p14="http://schemas.microsoft.com/office/powerpoint/2010/main" val="37982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7B5DE-31D0-B743-D885-F5802A0A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17CD235-E489-9981-91E2-80071A2478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D2F15-4F92-478D-9088-3FA7C81DE85F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F658ED-1C74-0975-0626-128E2095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265" indent="-342265"/>
            <a:r>
              <a:rPr lang="de-DE" dirty="0">
                <a:ea typeface="ヒラギノ角ゴ Pro W3"/>
                <a:cs typeface="Arial"/>
              </a:rPr>
              <a:t>Software:</a:t>
            </a:r>
          </a:p>
          <a:p>
            <a:pPr marL="799465" lvl="1"/>
            <a:r>
              <a:rPr lang="de-DE" dirty="0">
                <a:ea typeface="ヒラギノ角ゴ Pro W3"/>
                <a:cs typeface="Arial"/>
              </a:rPr>
              <a:t>Backend:</a:t>
            </a:r>
          </a:p>
          <a:p>
            <a:pPr marL="1141095" lvl="2"/>
            <a:r>
              <a:rPr lang="de-DE" dirty="0">
                <a:ea typeface="ヒラギノ角ゴ Pro W3"/>
                <a:cs typeface="Arial"/>
              </a:rPr>
              <a:t>MCU in </a:t>
            </a:r>
            <a:r>
              <a:rPr lang="de-DE" dirty="0" err="1">
                <a:ea typeface="ヒラギノ角ゴ Pro W3"/>
                <a:cs typeface="Arial"/>
              </a:rPr>
              <a:t>deep-sleep</a:t>
            </a:r>
            <a:r>
              <a:rPr lang="de-DE" dirty="0">
                <a:ea typeface="ヒラギノ角ゴ Pro W3"/>
                <a:cs typeface="Arial"/>
              </a:rPr>
              <a:t> </a:t>
            </a:r>
            <a:r>
              <a:rPr lang="de-DE" dirty="0" err="1">
                <a:ea typeface="ヒラギノ角ゴ Pro W3"/>
                <a:cs typeface="Arial"/>
              </a:rPr>
              <a:t>until</a:t>
            </a:r>
            <a:r>
              <a:rPr lang="de-DE" dirty="0">
                <a:ea typeface="ヒラギノ角ゴ Pro W3"/>
                <a:cs typeface="Arial"/>
              </a:rPr>
              <a:t> woken </a:t>
            </a:r>
            <a:r>
              <a:rPr lang="de-DE" dirty="0" err="1">
                <a:ea typeface="ヒラギノ角ゴ Pro W3"/>
                <a:cs typeface="Arial"/>
              </a:rPr>
              <a:t>up</a:t>
            </a:r>
            <a:r>
              <a:rPr lang="de-DE" dirty="0">
                <a:ea typeface="ヒラギノ角ゴ Pro W3"/>
                <a:cs typeface="Arial"/>
              </a:rPr>
              <a:t> (</a:t>
            </a:r>
            <a:r>
              <a:rPr lang="de-DE" dirty="0" err="1">
                <a:ea typeface="ヒラギノ角ゴ Pro W3"/>
                <a:cs typeface="Arial"/>
              </a:rPr>
              <a:t>based</a:t>
            </a:r>
            <a:r>
              <a:rPr lang="de-DE" dirty="0">
                <a:ea typeface="ヒラギノ角ゴ Pro W3"/>
                <a:cs typeface="Arial"/>
              </a:rPr>
              <a:t> on </a:t>
            </a:r>
            <a:r>
              <a:rPr lang="de-DE" dirty="0" err="1">
                <a:ea typeface="ヒラギノ角ゴ Pro W3"/>
                <a:cs typeface="Arial"/>
              </a:rPr>
              <a:t>periodic</a:t>
            </a:r>
            <a:r>
              <a:rPr lang="de-DE" dirty="0">
                <a:ea typeface="ヒラギノ角ゴ Pro W3"/>
                <a:cs typeface="Arial"/>
              </a:rPr>
              <a:t> </a:t>
            </a:r>
            <a:r>
              <a:rPr lang="de-DE" dirty="0" err="1">
                <a:ea typeface="ヒラギノ角ゴ Pro W3"/>
                <a:cs typeface="Arial"/>
              </a:rPr>
              <a:t>timer</a:t>
            </a:r>
            <a:r>
              <a:rPr lang="de-DE" dirty="0">
                <a:ea typeface="ヒラギノ角ゴ Pro W3"/>
                <a:cs typeface="Arial"/>
              </a:rPr>
              <a:t>)</a:t>
            </a:r>
          </a:p>
          <a:p>
            <a:pPr marL="1141095" lvl="2"/>
            <a:r>
              <a:rPr lang="de-DE" dirty="0" err="1">
                <a:ea typeface="ヒラギノ角ゴ Pro W3"/>
                <a:cs typeface="Arial"/>
              </a:rPr>
              <a:t>Detect</a:t>
            </a:r>
            <a:r>
              <a:rPr lang="de-DE" dirty="0">
                <a:ea typeface="ヒラギノ角ゴ Pro W3"/>
                <a:cs typeface="Arial"/>
              </a:rPr>
              <a:t> </a:t>
            </a:r>
            <a:r>
              <a:rPr lang="de-DE" dirty="0" err="1">
                <a:ea typeface="ヒラギノ角ゴ Pro W3"/>
                <a:cs typeface="Arial"/>
              </a:rPr>
              <a:t>letter</a:t>
            </a:r>
            <a:r>
              <a:rPr lang="de-DE" dirty="0">
                <a:ea typeface="ヒラギノ角ゴ Pro W3"/>
                <a:cs typeface="Arial"/>
              </a:rPr>
              <a:t> </a:t>
            </a:r>
            <a:r>
              <a:rPr lang="de-DE" dirty="0" err="1">
                <a:ea typeface="ヒラギノ角ゴ Pro W3"/>
                <a:cs typeface="Arial"/>
              </a:rPr>
              <a:t>using</a:t>
            </a:r>
            <a:r>
              <a:rPr lang="de-DE" dirty="0">
                <a:ea typeface="ヒラギノ角ゴ Pro W3"/>
                <a:cs typeface="Arial"/>
              </a:rPr>
              <a:t> </a:t>
            </a:r>
            <a:r>
              <a:rPr lang="de-DE" dirty="0" err="1">
                <a:ea typeface="ヒラギノ角ゴ Pro W3"/>
                <a:cs typeface="Arial"/>
              </a:rPr>
              <a:t>ultrasonic</a:t>
            </a:r>
            <a:r>
              <a:rPr lang="de-DE" dirty="0">
                <a:ea typeface="ヒラギノ角ゴ Pro W3"/>
                <a:cs typeface="Arial"/>
              </a:rPr>
              <a:t> </a:t>
            </a:r>
            <a:r>
              <a:rPr lang="de-DE" dirty="0" err="1">
                <a:ea typeface="ヒラギノ角ゴ Pro W3"/>
                <a:cs typeface="Arial"/>
              </a:rPr>
              <a:t>sensor</a:t>
            </a:r>
            <a:r>
              <a:rPr lang="de-DE" dirty="0">
                <a:ea typeface="ヒラギノ角ゴ Pro W3"/>
                <a:cs typeface="Arial"/>
              </a:rPr>
              <a:t> (</a:t>
            </a:r>
            <a:r>
              <a:rPr lang="de-DE" dirty="0" err="1">
                <a:ea typeface="ヒラギノ角ゴ Pro W3"/>
                <a:cs typeface="Arial"/>
              </a:rPr>
              <a:t>measurement</a:t>
            </a:r>
            <a:r>
              <a:rPr lang="de-DE" dirty="0">
                <a:ea typeface="ヒラギノ角ゴ Pro W3"/>
                <a:cs typeface="Arial"/>
              </a:rPr>
              <a:t>)</a:t>
            </a:r>
            <a:endParaRPr lang="de-DE" dirty="0"/>
          </a:p>
          <a:p>
            <a:pPr marL="1141095" lvl="2"/>
            <a:r>
              <a:rPr lang="de-DE" dirty="0">
                <a:ea typeface="ヒラギノ角ゴ Pro W3"/>
                <a:cs typeface="Arial"/>
              </a:rPr>
              <a:t>Send </a:t>
            </a:r>
            <a:r>
              <a:rPr lang="de-DE" dirty="0" err="1">
                <a:ea typeface="ヒラギノ角ゴ Pro W3"/>
                <a:cs typeface="Arial"/>
              </a:rPr>
              <a:t>information</a:t>
            </a:r>
            <a:r>
              <a:rPr lang="de-DE" dirty="0">
                <a:ea typeface="ヒラギノ角ゴ Pro W3"/>
                <a:cs typeface="Arial"/>
              </a:rPr>
              <a:t> to Webhosting-Service (www.lima-city.de)</a:t>
            </a:r>
          </a:p>
          <a:p>
            <a:pPr marL="1141095" lvl="2"/>
            <a:r>
              <a:rPr lang="de-DE" dirty="0">
                <a:ea typeface="ヒラギノ角ゴ Pro W3"/>
                <a:cs typeface="Arial"/>
              </a:rPr>
              <a:t>Webhosting-Service </a:t>
            </a:r>
            <a:r>
              <a:rPr lang="de-DE" dirty="0">
                <a:ea typeface="ヒラギノ角ゴ Pro W3"/>
                <a:cs typeface="Arial"/>
                <a:sym typeface="Wingdings" panose="05000000000000000000" pitchFamily="2" charset="2"/>
              </a:rPr>
              <a:t> push-</a:t>
            </a:r>
            <a:r>
              <a:rPr lang="de-DE" dirty="0" err="1">
                <a:ea typeface="ヒラギノ角ゴ Pro W3"/>
                <a:cs typeface="Arial"/>
                <a:sym typeface="Wingdings" panose="05000000000000000000" pitchFamily="2" charset="2"/>
              </a:rPr>
              <a:t>notifications</a:t>
            </a:r>
            <a:r>
              <a:rPr lang="de-DE" dirty="0">
                <a:ea typeface="ヒラギノ角ゴ Pro W3"/>
                <a:cs typeface="Arial"/>
                <a:sym typeface="Wingdings" panose="05000000000000000000" pitchFamily="2" charset="2"/>
              </a:rPr>
              <a:t> via App (</a:t>
            </a:r>
            <a:r>
              <a:rPr lang="de-DE" dirty="0" err="1">
                <a:ea typeface="ヒラギノ角ゴ Pro W3"/>
                <a:cs typeface="Arial"/>
                <a:sym typeface="Wingdings" panose="05000000000000000000" pitchFamily="2" charset="2"/>
              </a:rPr>
              <a:t>Ntfy</a:t>
            </a:r>
            <a:r>
              <a:rPr lang="de-DE" dirty="0">
                <a:ea typeface="ヒラギノ角ゴ Pro W3"/>
                <a:cs typeface="Arial"/>
                <a:sym typeface="Wingdings" panose="05000000000000000000" pitchFamily="2" charset="2"/>
              </a:rPr>
              <a:t>)</a:t>
            </a:r>
            <a:endParaRPr lang="de-DE" dirty="0"/>
          </a:p>
          <a:p>
            <a:pPr marL="799465" lvl="1"/>
            <a:r>
              <a:rPr lang="de-DE" dirty="0">
                <a:ea typeface="ヒラギノ角ゴ Pro W3"/>
                <a:cs typeface="Arial"/>
              </a:rPr>
              <a:t>Frontend:</a:t>
            </a:r>
          </a:p>
          <a:p>
            <a:pPr marL="1141095" lvl="2"/>
            <a:r>
              <a:rPr lang="de-DE" dirty="0">
                <a:ea typeface="ヒラギノ角ゴ Pro W3"/>
                <a:cs typeface="Arial"/>
              </a:rPr>
              <a:t>Webapp to </a:t>
            </a:r>
            <a:r>
              <a:rPr lang="de-DE" dirty="0" err="1">
                <a:ea typeface="ヒラギノ角ゴ Pro W3"/>
                <a:cs typeface="Arial"/>
              </a:rPr>
              <a:t>view</a:t>
            </a:r>
            <a:r>
              <a:rPr lang="de-DE" dirty="0">
                <a:ea typeface="ヒラギノ角ゴ Pro W3"/>
                <a:cs typeface="Arial"/>
              </a:rPr>
              <a:t> </a:t>
            </a:r>
            <a:r>
              <a:rPr lang="de-DE" dirty="0" err="1">
                <a:ea typeface="ヒラギノ角ゴ Pro W3"/>
                <a:cs typeface="Arial"/>
              </a:rPr>
              <a:t>mailbox</a:t>
            </a:r>
            <a:r>
              <a:rPr lang="de-DE" dirty="0">
                <a:ea typeface="ヒラギノ角ゴ Pro W3"/>
                <a:cs typeface="Arial"/>
              </a:rPr>
              <a:t> </a:t>
            </a:r>
            <a:r>
              <a:rPr lang="de-DE" dirty="0" err="1">
                <a:ea typeface="ヒラギノ角ゴ Pro W3"/>
                <a:cs typeface="Arial"/>
              </a:rPr>
              <a:t>status</a:t>
            </a:r>
            <a:r>
              <a:rPr lang="de-DE" dirty="0">
                <a:ea typeface="ヒラギノ角ゴ Pro W3"/>
                <a:cs typeface="Arial"/>
              </a:rPr>
              <a:t> </a:t>
            </a:r>
          </a:p>
          <a:p>
            <a:pPr marL="1141095" lvl="2"/>
            <a:r>
              <a:rPr lang="de-DE" dirty="0">
                <a:ea typeface="ヒラギノ角ゴ Pro W3"/>
                <a:cs typeface="Arial"/>
              </a:rPr>
              <a:t>Mobile App (</a:t>
            </a:r>
            <a:r>
              <a:rPr lang="de-DE" dirty="0" err="1">
                <a:ea typeface="ヒラギノ角ゴ Pro W3"/>
                <a:cs typeface="Arial"/>
              </a:rPr>
              <a:t>Ntfy</a:t>
            </a:r>
            <a:r>
              <a:rPr lang="de-DE" dirty="0">
                <a:ea typeface="ヒラギノ角ゴ Pro W3"/>
                <a:cs typeface="Arial"/>
              </a:rPr>
              <a:t>) to </a:t>
            </a:r>
            <a:r>
              <a:rPr lang="de-DE" dirty="0" err="1">
                <a:ea typeface="ヒラギノ角ゴ Pro W3"/>
                <a:cs typeface="Arial"/>
              </a:rPr>
              <a:t>receive</a:t>
            </a:r>
            <a:r>
              <a:rPr lang="de-DE" dirty="0">
                <a:ea typeface="ヒラギノ角ゴ Pro W3"/>
                <a:cs typeface="Arial"/>
              </a:rPr>
              <a:t> push-</a:t>
            </a:r>
            <a:r>
              <a:rPr lang="de-DE" dirty="0" err="1">
                <a:ea typeface="ヒラギノ角ゴ Pro W3"/>
                <a:cs typeface="Arial"/>
              </a:rPr>
              <a:t>notifications</a:t>
            </a:r>
            <a:endParaRPr lang="de-DE" dirty="0">
              <a:ea typeface="ヒラギノ角ゴ Pro W3"/>
              <a:cs typeface="Arial"/>
            </a:endParaRPr>
          </a:p>
          <a:p>
            <a:pPr marL="1141095" lvl="2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7C084-E3BD-54B4-4167-64BE9FE317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lIns="91440" tIns="45720" rIns="91440" bIns="45720" anchor="ctr"/>
          <a:lstStyle/>
          <a:p>
            <a:pPr defTabSz="45718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latin typeface="Arial"/>
                <a:ea typeface="ヒラギノ角ゴ Pro W3"/>
                <a:cs typeface="Arial"/>
              </a:rPr>
              <a:t>Raid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Dokhan</a:t>
            </a:r>
            <a:r>
              <a:rPr lang="de-DE" dirty="0">
                <a:latin typeface="Arial"/>
                <a:ea typeface="ヒラギノ角ゴ Pro W3"/>
                <a:cs typeface="Arial"/>
              </a:rPr>
              <a:t> &amp; Anas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Homsi</a:t>
            </a:r>
            <a:r>
              <a:rPr lang="de-DE" dirty="0">
                <a:latin typeface="Arial"/>
                <a:ea typeface="ヒラギノ角ゴ Pro W3"/>
                <a:cs typeface="Arial"/>
              </a:rPr>
              <a:t> |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Automatic</a:t>
            </a:r>
            <a:r>
              <a:rPr lang="de-DE" dirty="0">
                <a:latin typeface="Arial"/>
                <a:ea typeface="ヒラギノ角ゴ Pro W3"/>
                <a:cs typeface="Arial"/>
              </a:rPr>
              <a:t> Mail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Delivery</a:t>
            </a:r>
            <a:r>
              <a:rPr lang="de-DE" dirty="0">
                <a:latin typeface="Arial"/>
                <a:ea typeface="ヒラギノ角ゴ Pro W3"/>
                <a:cs typeface="Arial"/>
              </a:rPr>
              <a:t>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Notification</a:t>
            </a:r>
            <a:r>
              <a:rPr lang="de-DE" dirty="0">
                <a:latin typeface="Arial"/>
                <a:ea typeface="ヒラギノ角ゴ Pro W3"/>
                <a:cs typeface="Arial"/>
              </a:rPr>
              <a:t> | Project Pitch | 28.05.2025</a:t>
            </a:r>
          </a:p>
        </p:txBody>
      </p:sp>
    </p:spTree>
    <p:extLst>
      <p:ext uri="{BB962C8B-B14F-4D97-AF65-F5344CB8AC3E}">
        <p14:creationId xmlns:p14="http://schemas.microsoft.com/office/powerpoint/2010/main" val="58598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068FA-43C5-9FAD-AB29-067B055F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B278DBF-7682-058E-C00F-B61DA2D731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D2F15-4F92-478D-9088-3FA7C81DE85F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F765D9-3E3C-322C-1A62-88DF682AF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Sensor:</a:t>
            </a:r>
          </a:p>
        </p:txBody>
      </p:sp>
    </p:spTree>
    <p:extLst>
      <p:ext uri="{BB962C8B-B14F-4D97-AF65-F5344CB8AC3E}">
        <p14:creationId xmlns:p14="http://schemas.microsoft.com/office/powerpoint/2010/main" val="246117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F95B-900C-BB1B-3CFF-1642F39D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8966AB-BAED-1485-3CC6-6AE4B4CBD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D2F15-4F92-478D-9088-3FA7C81DE85F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6A19-7896-C02A-DBC4-736CC4273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265" indent="-342265"/>
            <a:r>
              <a:rPr lang="de-DE" dirty="0" err="1">
                <a:ea typeface="ヒラギノ角ゴ Pro W3"/>
                <a:cs typeface="Arial"/>
              </a:rPr>
              <a:t>Dataflow</a:t>
            </a:r>
            <a:r>
              <a:rPr lang="de-DE" dirty="0">
                <a:ea typeface="ヒラギノ角ゴ Pro W3"/>
                <a:cs typeface="Arial"/>
              </a:rPr>
              <a:t>: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7180924-E67C-D52A-BED5-031861B84D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9182" y="6433079"/>
            <a:ext cx="9459621" cy="268175"/>
          </a:xfrm>
        </p:spPr>
        <p:txBody>
          <a:bodyPr lIns="91440" tIns="45720" rIns="91440" bIns="45720" anchor="ctr"/>
          <a:lstStyle/>
          <a:p>
            <a:pPr defTabSz="45718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latin typeface="Arial"/>
                <a:ea typeface="ヒラギノ角ゴ Pro W3"/>
                <a:cs typeface="Arial"/>
              </a:rPr>
              <a:t>Raid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Dokhan</a:t>
            </a:r>
            <a:r>
              <a:rPr lang="de-DE" dirty="0">
                <a:latin typeface="Arial"/>
                <a:ea typeface="ヒラギノ角ゴ Pro W3"/>
                <a:cs typeface="Arial"/>
              </a:rPr>
              <a:t> &amp; Anas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Homsi</a:t>
            </a:r>
            <a:r>
              <a:rPr lang="de-DE" dirty="0">
                <a:latin typeface="Arial"/>
                <a:ea typeface="ヒラギノ角ゴ Pro W3"/>
                <a:cs typeface="Arial"/>
              </a:rPr>
              <a:t> | </a:t>
            </a:r>
            <a:r>
              <a:rPr lang="de-DE" dirty="0" err="1">
                <a:latin typeface="Arial"/>
                <a:ea typeface="ヒラギノ角ゴ Pro W3" panose="020B0300000000000000" pitchFamily="34" charset="-128"/>
                <a:cs typeface="Arial"/>
              </a:rPr>
              <a:t>Automatic</a:t>
            </a:r>
            <a:r>
              <a:rPr lang="de-DE" dirty="0">
                <a:latin typeface="Arial"/>
                <a:ea typeface="ヒラギノ角ゴ Pro W3" panose="020B0300000000000000" pitchFamily="34" charset="-128"/>
                <a:cs typeface="Arial"/>
              </a:rPr>
              <a:t> </a:t>
            </a:r>
            <a:r>
              <a:rPr lang="de-DE" dirty="0">
                <a:latin typeface="Arial"/>
                <a:ea typeface="ヒラギノ角ゴ Pro W3"/>
                <a:cs typeface="Arial"/>
              </a:rPr>
              <a:t>Mail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Delivery</a:t>
            </a:r>
            <a:r>
              <a:rPr lang="de-DE" dirty="0">
                <a:latin typeface="Arial"/>
                <a:ea typeface="ヒラギノ角ゴ Pro W3"/>
                <a:cs typeface="Arial"/>
              </a:rPr>
              <a:t> </a:t>
            </a:r>
            <a:r>
              <a:rPr lang="de-DE" dirty="0" err="1">
                <a:latin typeface="Arial"/>
                <a:ea typeface="ヒラギノ角ゴ Pro W3"/>
                <a:cs typeface="Arial"/>
              </a:rPr>
              <a:t>Notification</a:t>
            </a:r>
            <a:r>
              <a:rPr lang="de-DE" dirty="0">
                <a:latin typeface="Arial"/>
                <a:ea typeface="ヒラギノ角ゴ Pro W3"/>
                <a:cs typeface="Arial"/>
              </a:rPr>
              <a:t> | Project Pitch | 28.05.2025</a:t>
            </a:r>
          </a:p>
        </p:txBody>
      </p:sp>
      <p:pic>
        <p:nvPicPr>
          <p:cNvPr id="7" name="Grafik 6" descr="Ein Bild, das Text, Screenshot, Schrift, Diagramm enthält.">
            <a:extLst>
              <a:ext uri="{FF2B5EF4-FFF2-40B4-BE49-F238E27FC236}">
                <a16:creationId xmlns:a16="http://schemas.microsoft.com/office/drawing/2014/main" id="{75B4E001-A945-C61F-817A-9B4F68873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63" y="2029326"/>
            <a:ext cx="1007834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3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5C2AB-D85D-86CB-4D36-C8162C9C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70C775B-7D95-3771-EEE7-D216B7A814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D2F15-4F92-478D-9088-3FA7C81DE85F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3CB79E-0B67-AFD8-AAAB-FB1AEEFCA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logic on MCU</a:t>
            </a:r>
          </a:p>
        </p:txBody>
      </p:sp>
    </p:spTree>
    <p:extLst>
      <p:ext uri="{BB962C8B-B14F-4D97-AF65-F5344CB8AC3E}">
        <p14:creationId xmlns:p14="http://schemas.microsoft.com/office/powerpoint/2010/main" val="376008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54868-9E59-826E-B0FE-92DD9231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3100" dirty="0"/>
              <a:t>Website (www.lima-city.de) URL : </a:t>
            </a:r>
            <a:r>
              <a:rPr lang="en-US" sz="3100" dirty="0">
                <a:highlight>
                  <a:srgbClr val="008000"/>
                </a:highlight>
              </a:rPr>
              <a:t>www.postkasten.4lima.de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C52D93-D800-7FE1-1994-0392C1EF0A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D2F15-4F92-478D-9088-3FA7C81DE85F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FA44CA-6F4E-43CA-FD0B-DAAC400D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8601"/>
          <a:stretch>
            <a:fillRect/>
          </a:stretch>
        </p:blipFill>
        <p:spPr>
          <a:xfrm>
            <a:off x="2688616" y="1118937"/>
            <a:ext cx="6809438" cy="558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8382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layout">
  <a:themeElements>
    <a:clrScheme name="UDE">
      <a:dk1>
        <a:sysClr val="windowText" lastClr="000000"/>
      </a:dk1>
      <a:lt1>
        <a:sysClr val="window" lastClr="FFFFFF"/>
      </a:lt1>
      <a:dk2>
        <a:srgbClr val="004C93"/>
      </a:dk2>
      <a:lt2>
        <a:srgbClr val="EFE4BF"/>
      </a:lt2>
      <a:accent1>
        <a:srgbClr val="DFE4F2"/>
      </a:accent1>
      <a:accent2>
        <a:srgbClr val="3B5988"/>
      </a:accent2>
      <a:accent3>
        <a:srgbClr val="4F75B1"/>
      </a:accent3>
      <a:accent4>
        <a:srgbClr val="758FC3"/>
      </a:accent4>
      <a:accent5>
        <a:srgbClr val="A1B0D2"/>
      </a:accent5>
      <a:accent6>
        <a:srgbClr val="C1CADF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004C9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04C92"/>
          </a:solidFill>
          <a:headEnd type="none" w="lg" len="lg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800" dirty="0" smtClean="0">
            <a:solidFill>
              <a:srgbClr val="004C93"/>
            </a:solidFill>
            <a:latin typeface="Officina Sans ITC TT" panose="000004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schmuck_de_16-9-aviate" id="{F0C7FE25-2FA5-5C4C-A0BA-6AA9971A0119}" vid="{EA7AADA6-9729-9C47-900B-22314EABE39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26a077-6ec8-4d84-8b7d-73fc08b66e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2E14A9F8DC49F40B01CA932F4F72625" ma:contentTypeVersion="14" ma:contentTypeDescription="Ein neues Dokument erstellen." ma:contentTypeScope="" ma:versionID="086a59d3faecab578d934814a7d45dc1">
  <xsd:schema xmlns:xsd="http://www.w3.org/2001/XMLSchema" xmlns:xs="http://www.w3.org/2001/XMLSchema" xmlns:p="http://schemas.microsoft.com/office/2006/metadata/properties" xmlns:ns3="c826a077-6ec8-4d84-8b7d-73fc08b66eb7" targetNamespace="http://schemas.microsoft.com/office/2006/metadata/properties" ma:root="true" ma:fieldsID="03f0f9a6cd9255eb91099a29a9aac891" ns3:_="">
    <xsd:import namespace="c826a077-6ec8-4d84-8b7d-73fc08b66e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LengthInSeconds" minOccurs="0"/>
                <xsd:element ref="ns3:_activity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6a077-6ec8-4d84-8b7d-73fc08b66e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228678-290D-4C9F-A95C-334BBA856C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546046-62A5-4AD7-9F60-4D505085BD11}">
  <ds:schemaRefs>
    <ds:schemaRef ds:uri="c826a077-6ec8-4d84-8b7d-73fc08b66eb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56C4954-8E19-4D0A-A0E2-8A86F52957FA}">
  <ds:schemaRefs>
    <ds:schemaRef ds:uri="c826a077-6ec8-4d84-8b7d-73fc08b66e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Breitbild</PresentationFormat>
  <Paragraphs>41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Officina Sans ITC TT Book</vt:lpstr>
      <vt:lpstr>Wingdings</vt:lpstr>
      <vt:lpstr>ヒラギノ角ゴ Pro W3</vt:lpstr>
      <vt:lpstr>Masterlayout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 Website (www.lima-city.de) URL : www.postkasten.4lima.de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Katja Münter</dc:creator>
  <cp:lastModifiedBy>Raid Dokhan</cp:lastModifiedBy>
  <cp:revision>34</cp:revision>
  <dcterms:created xsi:type="dcterms:W3CDTF">2020-02-14T10:46:14Z</dcterms:created>
  <dcterms:modified xsi:type="dcterms:W3CDTF">2025-10-27T12:44:34Z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0x010100B2E14A9F8DC49F40B01CA932F4F72625</vt:lpwstr>
  </property>
</Properties>
</file>