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17"/>
  </p:notesMasterIdLst>
  <p:sldIdLst>
    <p:sldId id="256" r:id="rId2"/>
    <p:sldId id="271" r:id="rId3"/>
    <p:sldId id="270" r:id="rId4"/>
    <p:sldId id="258" r:id="rId5"/>
    <p:sldId id="259" r:id="rId6"/>
    <p:sldId id="260" r:id="rId7"/>
    <p:sldId id="279" r:id="rId8"/>
    <p:sldId id="273" r:id="rId9"/>
    <p:sldId id="278" r:id="rId10"/>
    <p:sldId id="277" r:id="rId11"/>
    <p:sldId id="281" r:id="rId12"/>
    <p:sldId id="261" r:id="rId13"/>
    <p:sldId id="280"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1054" autoAdjust="0"/>
  </p:normalViewPr>
  <p:slideViewPr>
    <p:cSldViewPr snapToGrid="0">
      <p:cViewPr varScale="1">
        <p:scale>
          <a:sx n="69" d="100"/>
          <a:sy n="69" d="100"/>
        </p:scale>
        <p:origin x="12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8B250-02C5-4407-88D8-AC90414D5CC3}"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16ABDF1-DFC9-4151-81B1-F7C7E2C8D6E8}">
      <dgm:prSet/>
      <dgm:spPr/>
      <dgm:t>
        <a:bodyPr/>
        <a:lstStyle/>
        <a:p>
          <a:pPr>
            <a:defRPr b="1"/>
          </a:pPr>
          <a:r>
            <a:rPr lang="en-US"/>
            <a:t>Questions: </a:t>
          </a:r>
        </a:p>
      </dgm:t>
    </dgm:pt>
    <dgm:pt modelId="{51ADF4AF-8CED-4C3A-9F29-BA52818F8F49}" type="parTrans" cxnId="{567BEEBB-673C-4B87-8071-53BC15484F44}">
      <dgm:prSet/>
      <dgm:spPr/>
      <dgm:t>
        <a:bodyPr/>
        <a:lstStyle/>
        <a:p>
          <a:endParaRPr lang="en-US"/>
        </a:p>
      </dgm:t>
    </dgm:pt>
    <dgm:pt modelId="{81EADF69-7525-4BCF-B8FF-E26A5C714D30}" type="sibTrans" cxnId="{567BEEBB-673C-4B87-8071-53BC15484F44}">
      <dgm:prSet/>
      <dgm:spPr/>
      <dgm:t>
        <a:bodyPr/>
        <a:lstStyle/>
        <a:p>
          <a:endParaRPr lang="en-US"/>
        </a:p>
      </dgm:t>
    </dgm:pt>
    <dgm:pt modelId="{2F225511-CA3B-45CA-999F-6EE4EF624B17}">
      <dgm:prSet/>
      <dgm:spPr/>
      <dgm:t>
        <a:bodyPr/>
        <a:lstStyle/>
        <a:p>
          <a:r>
            <a:rPr lang="en-US" dirty="0"/>
            <a:t>Are Marvel’s top five movie investments in line with their top five box office sales?</a:t>
          </a:r>
        </a:p>
      </dgm:t>
    </dgm:pt>
    <dgm:pt modelId="{F7D2FA7C-AE53-4500-AFF6-B5421B6957C0}" type="parTrans" cxnId="{344DB0E8-B6FE-4D3E-927D-586E508CE1B2}">
      <dgm:prSet/>
      <dgm:spPr/>
      <dgm:t>
        <a:bodyPr/>
        <a:lstStyle/>
        <a:p>
          <a:endParaRPr lang="en-US"/>
        </a:p>
      </dgm:t>
    </dgm:pt>
    <dgm:pt modelId="{D2C3567D-7497-4F82-B35B-FFFD43D35E52}" type="sibTrans" cxnId="{344DB0E8-B6FE-4D3E-927D-586E508CE1B2}">
      <dgm:prSet/>
      <dgm:spPr/>
      <dgm:t>
        <a:bodyPr/>
        <a:lstStyle/>
        <a:p>
          <a:endParaRPr lang="en-US"/>
        </a:p>
      </dgm:t>
    </dgm:pt>
    <dgm:pt modelId="{0B0019CD-A3F5-47F0-930E-17B68CB5F5C3}">
      <dgm:prSet/>
      <dgm:spPr/>
      <dgm:t>
        <a:bodyPr/>
        <a:lstStyle/>
        <a:p>
          <a:r>
            <a:rPr lang="en-US" dirty="0"/>
            <a:t>Are Marvel’s Avenger movies (jammed packed with multiple “main” characters) more profitable than their single character movies?</a:t>
          </a:r>
        </a:p>
      </dgm:t>
    </dgm:pt>
    <dgm:pt modelId="{DF3BC813-CA19-40B0-86A4-D41C33F6867E}" type="parTrans" cxnId="{FF76F439-F5B7-4461-947D-E3895B235CA5}">
      <dgm:prSet/>
      <dgm:spPr/>
      <dgm:t>
        <a:bodyPr/>
        <a:lstStyle/>
        <a:p>
          <a:endParaRPr lang="en-US"/>
        </a:p>
      </dgm:t>
    </dgm:pt>
    <dgm:pt modelId="{40F54104-8537-4E0F-BD34-7988F9C42AE4}" type="sibTrans" cxnId="{FF76F439-F5B7-4461-947D-E3895B235CA5}">
      <dgm:prSet/>
      <dgm:spPr/>
      <dgm:t>
        <a:bodyPr/>
        <a:lstStyle/>
        <a:p>
          <a:endParaRPr lang="en-US"/>
        </a:p>
      </dgm:t>
    </dgm:pt>
    <dgm:pt modelId="{D2AD3676-B65B-4789-A834-FEEF9500DBD4}">
      <dgm:prSet/>
      <dgm:spPr/>
      <dgm:t>
        <a:bodyPr/>
        <a:lstStyle/>
        <a:p>
          <a:r>
            <a:rPr lang="en-US" dirty="0"/>
            <a:t>Is there a correlation between viewer ratings and box office sales?</a:t>
          </a:r>
        </a:p>
      </dgm:t>
    </dgm:pt>
    <dgm:pt modelId="{1AFFB227-DA4E-494B-992B-6A8E4B352BC2}" type="parTrans" cxnId="{44CA831E-8859-41B8-B175-767D3D1DA473}">
      <dgm:prSet/>
      <dgm:spPr/>
      <dgm:t>
        <a:bodyPr/>
        <a:lstStyle/>
        <a:p>
          <a:endParaRPr lang="en-US"/>
        </a:p>
      </dgm:t>
    </dgm:pt>
    <dgm:pt modelId="{118406F3-02D4-4F79-A603-B68FB1A2ECB5}" type="sibTrans" cxnId="{44CA831E-8859-41B8-B175-767D3D1DA473}">
      <dgm:prSet/>
      <dgm:spPr/>
      <dgm:t>
        <a:bodyPr/>
        <a:lstStyle/>
        <a:p>
          <a:endParaRPr lang="en-US"/>
        </a:p>
      </dgm:t>
    </dgm:pt>
    <dgm:pt modelId="{4A753008-BAC3-4F5A-A054-C2BE87FAC760}">
      <dgm:prSet/>
      <dgm:spPr/>
      <dgm:t>
        <a:bodyPr/>
        <a:lstStyle/>
        <a:p>
          <a:pPr>
            <a:defRPr b="1"/>
          </a:pPr>
          <a:r>
            <a:rPr lang="en-US"/>
            <a:t>Approach: </a:t>
          </a:r>
        </a:p>
      </dgm:t>
    </dgm:pt>
    <dgm:pt modelId="{0160C661-C5FF-4391-B252-A9E2B8EA6547}" type="parTrans" cxnId="{744F4E7A-21B1-4E79-BA18-A30C86D89027}">
      <dgm:prSet/>
      <dgm:spPr/>
      <dgm:t>
        <a:bodyPr/>
        <a:lstStyle/>
        <a:p>
          <a:endParaRPr lang="en-US"/>
        </a:p>
      </dgm:t>
    </dgm:pt>
    <dgm:pt modelId="{77183F27-7D06-403E-9B1D-B3467653B93C}" type="sibTrans" cxnId="{744F4E7A-21B1-4E79-BA18-A30C86D89027}">
      <dgm:prSet/>
      <dgm:spPr/>
      <dgm:t>
        <a:bodyPr/>
        <a:lstStyle/>
        <a:p>
          <a:endParaRPr lang="en-US"/>
        </a:p>
      </dgm:t>
    </dgm:pt>
    <dgm:pt modelId="{A803555E-E641-449E-A317-50B10D44FC9B}">
      <dgm:prSet/>
      <dgm:spPr/>
      <dgm:t>
        <a:bodyPr/>
        <a:lstStyle/>
        <a:p>
          <a:r>
            <a:rPr lang="en-US" dirty="0"/>
            <a:t>Gather box office sales, budget, and viewer ratings data via movie databases and API’s.</a:t>
          </a:r>
        </a:p>
        <a:p>
          <a:r>
            <a:rPr lang="en-US" dirty="0"/>
            <a:t>Use Python and Pandas to import, clean, join, and analyze the data.</a:t>
          </a:r>
        </a:p>
        <a:p>
          <a:r>
            <a:rPr lang="en-US" dirty="0"/>
            <a:t>Use Matplotlib to plot the data and analyze possible trends and correlations.</a:t>
          </a:r>
        </a:p>
      </dgm:t>
    </dgm:pt>
    <dgm:pt modelId="{EF0BC5BD-1192-476B-B263-40CC2D01F5EC}" type="parTrans" cxnId="{3CDBDD0E-E278-4E39-8F5B-C969F245119B}">
      <dgm:prSet/>
      <dgm:spPr/>
      <dgm:t>
        <a:bodyPr/>
        <a:lstStyle/>
        <a:p>
          <a:endParaRPr lang="en-US"/>
        </a:p>
      </dgm:t>
    </dgm:pt>
    <dgm:pt modelId="{A622BF8A-96B4-42F6-86D2-B1796C6B75A9}" type="sibTrans" cxnId="{3CDBDD0E-E278-4E39-8F5B-C969F245119B}">
      <dgm:prSet/>
      <dgm:spPr/>
      <dgm:t>
        <a:bodyPr/>
        <a:lstStyle/>
        <a:p>
          <a:endParaRPr lang="en-US"/>
        </a:p>
      </dgm:t>
    </dgm:pt>
    <dgm:pt modelId="{3F0EA7BB-34C1-48A6-AC6A-0108B078C5F2}">
      <dgm:prSet/>
      <dgm:spPr/>
      <dgm:t>
        <a:bodyPr/>
        <a:lstStyle/>
        <a:p>
          <a:pPr>
            <a:defRPr b="1"/>
          </a:pPr>
          <a:r>
            <a:rPr lang="en-US"/>
            <a:t>Data Sources:</a:t>
          </a:r>
        </a:p>
      </dgm:t>
    </dgm:pt>
    <dgm:pt modelId="{E5290732-EBBF-42FF-9804-BDE7506380D1}" type="parTrans" cxnId="{3DF06D8D-1E83-44E1-B6A9-9BE6DF1C6635}">
      <dgm:prSet/>
      <dgm:spPr/>
      <dgm:t>
        <a:bodyPr/>
        <a:lstStyle/>
        <a:p>
          <a:endParaRPr lang="en-US"/>
        </a:p>
      </dgm:t>
    </dgm:pt>
    <dgm:pt modelId="{DF635E90-637D-47E8-8FD1-E93CDFAE94AB}" type="sibTrans" cxnId="{3DF06D8D-1E83-44E1-B6A9-9BE6DF1C6635}">
      <dgm:prSet/>
      <dgm:spPr/>
      <dgm:t>
        <a:bodyPr/>
        <a:lstStyle/>
        <a:p>
          <a:endParaRPr lang="en-US"/>
        </a:p>
      </dgm:t>
    </dgm:pt>
    <dgm:pt modelId="{37836779-F0CA-4344-BF1A-FA2EFBD0BA54}">
      <dgm:prSet/>
      <dgm:spPr/>
      <dgm:t>
        <a:bodyPr/>
        <a:lstStyle/>
        <a:p>
          <a:r>
            <a:rPr lang="en-US"/>
            <a:t>OMDb (API), TMDb (API), The-Numbers, Movie, Statisicbrain, Gosocial, Ranker</a:t>
          </a:r>
        </a:p>
      </dgm:t>
    </dgm:pt>
    <dgm:pt modelId="{A4E11F4A-63FD-406C-8BB6-554FC49DC4A8}" type="parTrans" cxnId="{F8B64709-A47C-4F2F-8F94-E55FDE200A67}">
      <dgm:prSet/>
      <dgm:spPr/>
      <dgm:t>
        <a:bodyPr/>
        <a:lstStyle/>
        <a:p>
          <a:endParaRPr lang="en-US"/>
        </a:p>
      </dgm:t>
    </dgm:pt>
    <dgm:pt modelId="{31F3134F-48B8-4F88-B036-705501C298AD}" type="sibTrans" cxnId="{F8B64709-A47C-4F2F-8F94-E55FDE200A67}">
      <dgm:prSet/>
      <dgm:spPr/>
      <dgm:t>
        <a:bodyPr/>
        <a:lstStyle/>
        <a:p>
          <a:endParaRPr lang="en-US"/>
        </a:p>
      </dgm:t>
    </dgm:pt>
    <dgm:pt modelId="{58C1FFD4-D5D8-4F1D-AA97-46F5130914A7}" type="pres">
      <dgm:prSet presAssocID="{70B8B250-02C5-4407-88D8-AC90414D5CC3}" presName="root" presStyleCnt="0">
        <dgm:presLayoutVars>
          <dgm:dir/>
          <dgm:resizeHandles val="exact"/>
        </dgm:presLayoutVars>
      </dgm:prSet>
      <dgm:spPr/>
    </dgm:pt>
    <dgm:pt modelId="{2C576114-9A3C-4B1C-BB01-E9974A247ECD}" type="pres">
      <dgm:prSet presAssocID="{016ABDF1-DFC9-4151-81B1-F7C7E2C8D6E8}" presName="compNode" presStyleCnt="0"/>
      <dgm:spPr/>
    </dgm:pt>
    <dgm:pt modelId="{27F69CC6-F7E1-49C6-8F4C-41F6E6B96831}" type="pres">
      <dgm:prSet presAssocID="{016ABDF1-DFC9-4151-81B1-F7C7E2C8D6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C7D9B37C-87CE-4C34-B461-2FF7A9D77A67}" type="pres">
      <dgm:prSet presAssocID="{016ABDF1-DFC9-4151-81B1-F7C7E2C8D6E8}" presName="iconSpace" presStyleCnt="0"/>
      <dgm:spPr/>
    </dgm:pt>
    <dgm:pt modelId="{59F1180F-A3E8-4824-90EC-EC6472606D2D}" type="pres">
      <dgm:prSet presAssocID="{016ABDF1-DFC9-4151-81B1-F7C7E2C8D6E8}" presName="parTx" presStyleLbl="revTx" presStyleIdx="0" presStyleCnt="6">
        <dgm:presLayoutVars>
          <dgm:chMax val="0"/>
          <dgm:chPref val="0"/>
        </dgm:presLayoutVars>
      </dgm:prSet>
      <dgm:spPr/>
    </dgm:pt>
    <dgm:pt modelId="{1F93CFCD-3A63-429C-9279-BE951696E62B}" type="pres">
      <dgm:prSet presAssocID="{016ABDF1-DFC9-4151-81B1-F7C7E2C8D6E8}" presName="txSpace" presStyleCnt="0"/>
      <dgm:spPr/>
    </dgm:pt>
    <dgm:pt modelId="{52F2E23C-5AA5-4951-9260-6554CD01CF29}" type="pres">
      <dgm:prSet presAssocID="{016ABDF1-DFC9-4151-81B1-F7C7E2C8D6E8}" presName="desTx" presStyleLbl="revTx" presStyleIdx="1" presStyleCnt="6">
        <dgm:presLayoutVars/>
      </dgm:prSet>
      <dgm:spPr/>
    </dgm:pt>
    <dgm:pt modelId="{01F7A5D0-2215-4B7F-BE40-835CF534D572}" type="pres">
      <dgm:prSet presAssocID="{81EADF69-7525-4BCF-B8FF-E26A5C714D30}" presName="sibTrans" presStyleCnt="0"/>
      <dgm:spPr/>
    </dgm:pt>
    <dgm:pt modelId="{6BC51A29-E058-4EF2-91EF-6631AC5697C4}" type="pres">
      <dgm:prSet presAssocID="{4A753008-BAC3-4F5A-A054-C2BE87FAC760}" presName="compNode" presStyleCnt="0"/>
      <dgm:spPr/>
    </dgm:pt>
    <dgm:pt modelId="{A35F0232-E972-4590-B75C-82E48B8F1954}" type="pres">
      <dgm:prSet presAssocID="{4A753008-BAC3-4F5A-A054-C2BE87FAC7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94CBFEBD-526E-4701-9B0F-DCA7F2C3ED30}" type="pres">
      <dgm:prSet presAssocID="{4A753008-BAC3-4F5A-A054-C2BE87FAC760}" presName="iconSpace" presStyleCnt="0"/>
      <dgm:spPr/>
    </dgm:pt>
    <dgm:pt modelId="{6718F767-ED3E-4D70-A837-C43E5F40D32F}" type="pres">
      <dgm:prSet presAssocID="{4A753008-BAC3-4F5A-A054-C2BE87FAC760}" presName="parTx" presStyleLbl="revTx" presStyleIdx="2" presStyleCnt="6">
        <dgm:presLayoutVars>
          <dgm:chMax val="0"/>
          <dgm:chPref val="0"/>
        </dgm:presLayoutVars>
      </dgm:prSet>
      <dgm:spPr/>
    </dgm:pt>
    <dgm:pt modelId="{7653A87B-78BE-4503-B209-D99D6B99C24B}" type="pres">
      <dgm:prSet presAssocID="{4A753008-BAC3-4F5A-A054-C2BE87FAC760}" presName="txSpace" presStyleCnt="0"/>
      <dgm:spPr/>
    </dgm:pt>
    <dgm:pt modelId="{69B2202D-49FC-447E-9753-B4AD9070C66B}" type="pres">
      <dgm:prSet presAssocID="{4A753008-BAC3-4F5A-A054-C2BE87FAC760}" presName="desTx" presStyleLbl="revTx" presStyleIdx="3" presStyleCnt="6">
        <dgm:presLayoutVars/>
      </dgm:prSet>
      <dgm:spPr/>
    </dgm:pt>
    <dgm:pt modelId="{BE8C1123-AC9E-42D1-83FC-8AFA614A299B}" type="pres">
      <dgm:prSet presAssocID="{77183F27-7D06-403E-9B1D-B3467653B93C}" presName="sibTrans" presStyleCnt="0"/>
      <dgm:spPr/>
    </dgm:pt>
    <dgm:pt modelId="{8F96B4A0-5380-4558-B6ED-075529B426F8}" type="pres">
      <dgm:prSet presAssocID="{3F0EA7BB-34C1-48A6-AC6A-0108B078C5F2}" presName="compNode" presStyleCnt="0"/>
      <dgm:spPr/>
    </dgm:pt>
    <dgm:pt modelId="{6B420271-D514-413F-9738-0AC424BEBCA7}" type="pres">
      <dgm:prSet presAssocID="{3F0EA7BB-34C1-48A6-AC6A-0108B078C5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7383098-9BC0-4E9B-AC3B-E742A0D84FDF}" type="pres">
      <dgm:prSet presAssocID="{3F0EA7BB-34C1-48A6-AC6A-0108B078C5F2}" presName="iconSpace" presStyleCnt="0"/>
      <dgm:spPr/>
    </dgm:pt>
    <dgm:pt modelId="{441DF07A-21F7-4308-AC88-C3465E796747}" type="pres">
      <dgm:prSet presAssocID="{3F0EA7BB-34C1-48A6-AC6A-0108B078C5F2}" presName="parTx" presStyleLbl="revTx" presStyleIdx="4" presStyleCnt="6">
        <dgm:presLayoutVars>
          <dgm:chMax val="0"/>
          <dgm:chPref val="0"/>
        </dgm:presLayoutVars>
      </dgm:prSet>
      <dgm:spPr/>
    </dgm:pt>
    <dgm:pt modelId="{67114DF2-688F-45BA-ADDA-D920EAC5B813}" type="pres">
      <dgm:prSet presAssocID="{3F0EA7BB-34C1-48A6-AC6A-0108B078C5F2}" presName="txSpace" presStyleCnt="0"/>
      <dgm:spPr/>
    </dgm:pt>
    <dgm:pt modelId="{2C6717AF-C2C8-430D-9E64-810C3A41CEB3}" type="pres">
      <dgm:prSet presAssocID="{3F0EA7BB-34C1-48A6-AC6A-0108B078C5F2}" presName="desTx" presStyleLbl="revTx" presStyleIdx="5" presStyleCnt="6">
        <dgm:presLayoutVars/>
      </dgm:prSet>
      <dgm:spPr/>
    </dgm:pt>
  </dgm:ptLst>
  <dgm:cxnLst>
    <dgm:cxn modelId="{F8B64709-A47C-4F2F-8F94-E55FDE200A67}" srcId="{3F0EA7BB-34C1-48A6-AC6A-0108B078C5F2}" destId="{37836779-F0CA-4344-BF1A-FA2EFBD0BA54}" srcOrd="0" destOrd="0" parTransId="{A4E11F4A-63FD-406C-8BB6-554FC49DC4A8}" sibTransId="{31F3134F-48B8-4F88-B036-705501C298AD}"/>
    <dgm:cxn modelId="{3CDBDD0E-E278-4E39-8F5B-C969F245119B}" srcId="{4A753008-BAC3-4F5A-A054-C2BE87FAC760}" destId="{A803555E-E641-449E-A317-50B10D44FC9B}" srcOrd="0" destOrd="0" parTransId="{EF0BC5BD-1192-476B-B263-40CC2D01F5EC}" sibTransId="{A622BF8A-96B4-42F6-86D2-B1796C6B75A9}"/>
    <dgm:cxn modelId="{44CA831E-8859-41B8-B175-767D3D1DA473}" srcId="{016ABDF1-DFC9-4151-81B1-F7C7E2C8D6E8}" destId="{D2AD3676-B65B-4789-A834-FEEF9500DBD4}" srcOrd="2" destOrd="0" parTransId="{1AFFB227-DA4E-494B-992B-6A8E4B352BC2}" sibTransId="{118406F3-02D4-4F79-A603-B68FB1A2ECB5}"/>
    <dgm:cxn modelId="{75AC9331-C0D9-415F-91E6-D15C7FA2A0BC}" type="presOf" srcId="{3F0EA7BB-34C1-48A6-AC6A-0108B078C5F2}" destId="{441DF07A-21F7-4308-AC88-C3465E796747}" srcOrd="0" destOrd="0" presId="urn:microsoft.com/office/officeart/2018/5/layout/CenteredIconLabelDescriptionList"/>
    <dgm:cxn modelId="{D700CB38-F057-451B-AECF-60A11DD10D11}" type="presOf" srcId="{016ABDF1-DFC9-4151-81B1-F7C7E2C8D6E8}" destId="{59F1180F-A3E8-4824-90EC-EC6472606D2D}" srcOrd="0" destOrd="0" presId="urn:microsoft.com/office/officeart/2018/5/layout/CenteredIconLabelDescriptionList"/>
    <dgm:cxn modelId="{FF76F439-F5B7-4461-947D-E3895B235CA5}" srcId="{016ABDF1-DFC9-4151-81B1-F7C7E2C8D6E8}" destId="{0B0019CD-A3F5-47F0-930E-17B68CB5F5C3}" srcOrd="1" destOrd="0" parTransId="{DF3BC813-CA19-40B0-86A4-D41C33F6867E}" sibTransId="{40F54104-8537-4E0F-BD34-7988F9C42AE4}"/>
    <dgm:cxn modelId="{DF04CD4A-67A1-422B-8383-CB14BCE5548F}" type="presOf" srcId="{70B8B250-02C5-4407-88D8-AC90414D5CC3}" destId="{58C1FFD4-D5D8-4F1D-AA97-46F5130914A7}" srcOrd="0" destOrd="0" presId="urn:microsoft.com/office/officeart/2018/5/layout/CenteredIconLabelDescriptionList"/>
    <dgm:cxn modelId="{744F4E7A-21B1-4E79-BA18-A30C86D89027}" srcId="{70B8B250-02C5-4407-88D8-AC90414D5CC3}" destId="{4A753008-BAC3-4F5A-A054-C2BE87FAC760}" srcOrd="1" destOrd="0" parTransId="{0160C661-C5FF-4391-B252-A9E2B8EA6547}" sibTransId="{77183F27-7D06-403E-9B1D-B3467653B93C}"/>
    <dgm:cxn modelId="{2B647C87-013D-4581-863D-B6BE7B37DAFE}" type="presOf" srcId="{4A753008-BAC3-4F5A-A054-C2BE87FAC760}" destId="{6718F767-ED3E-4D70-A837-C43E5F40D32F}" srcOrd="0" destOrd="0" presId="urn:microsoft.com/office/officeart/2018/5/layout/CenteredIconLabelDescriptionList"/>
    <dgm:cxn modelId="{3DF06D8D-1E83-44E1-B6A9-9BE6DF1C6635}" srcId="{70B8B250-02C5-4407-88D8-AC90414D5CC3}" destId="{3F0EA7BB-34C1-48A6-AC6A-0108B078C5F2}" srcOrd="2" destOrd="0" parTransId="{E5290732-EBBF-42FF-9804-BDE7506380D1}" sibTransId="{DF635E90-637D-47E8-8FD1-E93CDFAE94AB}"/>
    <dgm:cxn modelId="{B6EAA49E-CB4B-455F-A8B2-D8FA5065ACAA}" type="presOf" srcId="{0B0019CD-A3F5-47F0-930E-17B68CB5F5C3}" destId="{52F2E23C-5AA5-4951-9260-6554CD01CF29}" srcOrd="0" destOrd="1" presId="urn:microsoft.com/office/officeart/2018/5/layout/CenteredIconLabelDescriptionList"/>
    <dgm:cxn modelId="{3EEC6EA1-B94A-4AC3-BB73-91F694396235}" type="presOf" srcId="{37836779-F0CA-4344-BF1A-FA2EFBD0BA54}" destId="{2C6717AF-C2C8-430D-9E64-810C3A41CEB3}" srcOrd="0" destOrd="0" presId="urn:microsoft.com/office/officeart/2018/5/layout/CenteredIconLabelDescriptionList"/>
    <dgm:cxn modelId="{3BCA62A4-6311-40A8-8BF6-19D62A1191F9}" type="presOf" srcId="{2F225511-CA3B-45CA-999F-6EE4EF624B17}" destId="{52F2E23C-5AA5-4951-9260-6554CD01CF29}" srcOrd="0" destOrd="0" presId="urn:microsoft.com/office/officeart/2018/5/layout/CenteredIconLabelDescriptionList"/>
    <dgm:cxn modelId="{0B5BACAE-0C3F-4FD9-80B2-534257856BF0}" type="presOf" srcId="{A803555E-E641-449E-A317-50B10D44FC9B}" destId="{69B2202D-49FC-447E-9753-B4AD9070C66B}" srcOrd="0" destOrd="0" presId="urn:microsoft.com/office/officeart/2018/5/layout/CenteredIconLabelDescriptionList"/>
    <dgm:cxn modelId="{567BEEBB-673C-4B87-8071-53BC15484F44}" srcId="{70B8B250-02C5-4407-88D8-AC90414D5CC3}" destId="{016ABDF1-DFC9-4151-81B1-F7C7E2C8D6E8}" srcOrd="0" destOrd="0" parTransId="{51ADF4AF-8CED-4C3A-9F29-BA52818F8F49}" sibTransId="{81EADF69-7525-4BCF-B8FF-E26A5C714D30}"/>
    <dgm:cxn modelId="{87CB9CDE-1705-42BA-B54F-D87133F405B7}" type="presOf" srcId="{D2AD3676-B65B-4789-A834-FEEF9500DBD4}" destId="{52F2E23C-5AA5-4951-9260-6554CD01CF29}" srcOrd="0" destOrd="2" presId="urn:microsoft.com/office/officeart/2018/5/layout/CenteredIconLabelDescriptionList"/>
    <dgm:cxn modelId="{344DB0E8-B6FE-4D3E-927D-586E508CE1B2}" srcId="{016ABDF1-DFC9-4151-81B1-F7C7E2C8D6E8}" destId="{2F225511-CA3B-45CA-999F-6EE4EF624B17}" srcOrd="0" destOrd="0" parTransId="{F7D2FA7C-AE53-4500-AFF6-B5421B6957C0}" sibTransId="{D2C3567D-7497-4F82-B35B-FFFD43D35E52}"/>
    <dgm:cxn modelId="{55BA02D4-DACB-4F7F-9CDB-BCF5969A8C8C}" type="presParOf" srcId="{58C1FFD4-D5D8-4F1D-AA97-46F5130914A7}" destId="{2C576114-9A3C-4B1C-BB01-E9974A247ECD}" srcOrd="0" destOrd="0" presId="urn:microsoft.com/office/officeart/2018/5/layout/CenteredIconLabelDescriptionList"/>
    <dgm:cxn modelId="{781E33CA-7807-48CB-BEE3-0CEE1CBB0177}" type="presParOf" srcId="{2C576114-9A3C-4B1C-BB01-E9974A247ECD}" destId="{27F69CC6-F7E1-49C6-8F4C-41F6E6B96831}" srcOrd="0" destOrd="0" presId="urn:microsoft.com/office/officeart/2018/5/layout/CenteredIconLabelDescriptionList"/>
    <dgm:cxn modelId="{5235ED34-A90E-4DBD-9C4B-66A50F0DE740}" type="presParOf" srcId="{2C576114-9A3C-4B1C-BB01-E9974A247ECD}" destId="{C7D9B37C-87CE-4C34-B461-2FF7A9D77A67}" srcOrd="1" destOrd="0" presId="urn:microsoft.com/office/officeart/2018/5/layout/CenteredIconLabelDescriptionList"/>
    <dgm:cxn modelId="{6F10B1B9-F155-45FD-9DFF-3CB11B0A692F}" type="presParOf" srcId="{2C576114-9A3C-4B1C-BB01-E9974A247ECD}" destId="{59F1180F-A3E8-4824-90EC-EC6472606D2D}" srcOrd="2" destOrd="0" presId="urn:microsoft.com/office/officeart/2018/5/layout/CenteredIconLabelDescriptionList"/>
    <dgm:cxn modelId="{B32481E5-4556-432C-9D0E-D72E5857B76D}" type="presParOf" srcId="{2C576114-9A3C-4B1C-BB01-E9974A247ECD}" destId="{1F93CFCD-3A63-429C-9279-BE951696E62B}" srcOrd="3" destOrd="0" presId="urn:microsoft.com/office/officeart/2018/5/layout/CenteredIconLabelDescriptionList"/>
    <dgm:cxn modelId="{00B1C698-CF89-4FEE-A7A7-B97EA15F0A3F}" type="presParOf" srcId="{2C576114-9A3C-4B1C-BB01-E9974A247ECD}" destId="{52F2E23C-5AA5-4951-9260-6554CD01CF29}" srcOrd="4" destOrd="0" presId="urn:microsoft.com/office/officeart/2018/5/layout/CenteredIconLabelDescriptionList"/>
    <dgm:cxn modelId="{D973B54E-B9DA-4CEC-801B-3275550B924F}" type="presParOf" srcId="{58C1FFD4-D5D8-4F1D-AA97-46F5130914A7}" destId="{01F7A5D0-2215-4B7F-BE40-835CF534D572}" srcOrd="1" destOrd="0" presId="urn:microsoft.com/office/officeart/2018/5/layout/CenteredIconLabelDescriptionList"/>
    <dgm:cxn modelId="{34B3A3F6-9586-4FD3-9A3F-FC7CD826DF1B}" type="presParOf" srcId="{58C1FFD4-D5D8-4F1D-AA97-46F5130914A7}" destId="{6BC51A29-E058-4EF2-91EF-6631AC5697C4}" srcOrd="2" destOrd="0" presId="urn:microsoft.com/office/officeart/2018/5/layout/CenteredIconLabelDescriptionList"/>
    <dgm:cxn modelId="{9028E6CB-9FC2-4AF8-B2DE-12B2E7260574}" type="presParOf" srcId="{6BC51A29-E058-4EF2-91EF-6631AC5697C4}" destId="{A35F0232-E972-4590-B75C-82E48B8F1954}" srcOrd="0" destOrd="0" presId="urn:microsoft.com/office/officeart/2018/5/layout/CenteredIconLabelDescriptionList"/>
    <dgm:cxn modelId="{6E7565A8-CCD8-4FCC-929E-E6D4DA00C6DD}" type="presParOf" srcId="{6BC51A29-E058-4EF2-91EF-6631AC5697C4}" destId="{94CBFEBD-526E-4701-9B0F-DCA7F2C3ED30}" srcOrd="1" destOrd="0" presId="urn:microsoft.com/office/officeart/2018/5/layout/CenteredIconLabelDescriptionList"/>
    <dgm:cxn modelId="{0DA9197E-5EB2-4DB1-9B3D-132C06D6D726}" type="presParOf" srcId="{6BC51A29-E058-4EF2-91EF-6631AC5697C4}" destId="{6718F767-ED3E-4D70-A837-C43E5F40D32F}" srcOrd="2" destOrd="0" presId="urn:microsoft.com/office/officeart/2018/5/layout/CenteredIconLabelDescriptionList"/>
    <dgm:cxn modelId="{F2F6A039-BC14-4101-96F6-E36B538EF763}" type="presParOf" srcId="{6BC51A29-E058-4EF2-91EF-6631AC5697C4}" destId="{7653A87B-78BE-4503-B209-D99D6B99C24B}" srcOrd="3" destOrd="0" presId="urn:microsoft.com/office/officeart/2018/5/layout/CenteredIconLabelDescriptionList"/>
    <dgm:cxn modelId="{45DD0F00-B49F-433A-9911-0EB8225C1D6D}" type="presParOf" srcId="{6BC51A29-E058-4EF2-91EF-6631AC5697C4}" destId="{69B2202D-49FC-447E-9753-B4AD9070C66B}" srcOrd="4" destOrd="0" presId="urn:microsoft.com/office/officeart/2018/5/layout/CenteredIconLabelDescriptionList"/>
    <dgm:cxn modelId="{BE043DB2-B2F6-49E3-8E76-EAF675377C0B}" type="presParOf" srcId="{58C1FFD4-D5D8-4F1D-AA97-46F5130914A7}" destId="{BE8C1123-AC9E-42D1-83FC-8AFA614A299B}" srcOrd="3" destOrd="0" presId="urn:microsoft.com/office/officeart/2018/5/layout/CenteredIconLabelDescriptionList"/>
    <dgm:cxn modelId="{D4A431B1-BD28-4652-8D60-13A2423418FD}" type="presParOf" srcId="{58C1FFD4-D5D8-4F1D-AA97-46F5130914A7}" destId="{8F96B4A0-5380-4558-B6ED-075529B426F8}" srcOrd="4" destOrd="0" presId="urn:microsoft.com/office/officeart/2018/5/layout/CenteredIconLabelDescriptionList"/>
    <dgm:cxn modelId="{5188804A-28FD-4020-A66A-93EA37D9314C}" type="presParOf" srcId="{8F96B4A0-5380-4558-B6ED-075529B426F8}" destId="{6B420271-D514-413F-9738-0AC424BEBCA7}" srcOrd="0" destOrd="0" presId="urn:microsoft.com/office/officeart/2018/5/layout/CenteredIconLabelDescriptionList"/>
    <dgm:cxn modelId="{B48E7580-6C18-4C4B-9704-DABCDAF1AA6E}" type="presParOf" srcId="{8F96B4A0-5380-4558-B6ED-075529B426F8}" destId="{17383098-9BC0-4E9B-AC3B-E742A0D84FDF}" srcOrd="1" destOrd="0" presId="urn:microsoft.com/office/officeart/2018/5/layout/CenteredIconLabelDescriptionList"/>
    <dgm:cxn modelId="{98C665E4-52B2-4B0B-A4F5-E2EC2FAC79BD}" type="presParOf" srcId="{8F96B4A0-5380-4558-B6ED-075529B426F8}" destId="{441DF07A-21F7-4308-AC88-C3465E796747}" srcOrd="2" destOrd="0" presId="urn:microsoft.com/office/officeart/2018/5/layout/CenteredIconLabelDescriptionList"/>
    <dgm:cxn modelId="{743A17E2-F866-4478-AC40-147A8506BBC1}" type="presParOf" srcId="{8F96B4A0-5380-4558-B6ED-075529B426F8}" destId="{67114DF2-688F-45BA-ADDA-D920EAC5B813}" srcOrd="3" destOrd="0" presId="urn:microsoft.com/office/officeart/2018/5/layout/CenteredIconLabelDescriptionList"/>
    <dgm:cxn modelId="{96E500CC-254F-4BAE-87CA-DD5818AE4C87}" type="presParOf" srcId="{8F96B4A0-5380-4558-B6ED-075529B426F8}" destId="{2C6717AF-C2C8-430D-9E64-810C3A41CEB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88F015-B431-4478-A3B9-EFC16433AE95}"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5DE592F-53AE-438C-A9F3-4C286FAF8DDE}">
      <dgm:prSet/>
      <dgm:spPr/>
      <dgm:t>
        <a:bodyPr/>
        <a:lstStyle/>
        <a:p>
          <a:pPr>
            <a:defRPr b="1"/>
          </a:pPr>
          <a:r>
            <a:rPr lang="en-US"/>
            <a:t>Coding: </a:t>
          </a:r>
        </a:p>
      </dgm:t>
    </dgm:pt>
    <dgm:pt modelId="{4E7EF543-95A1-4C1F-8F75-BEE3DD046C67}" type="parTrans" cxnId="{6EB002DB-C58A-4260-AF20-2126B0DB0DA4}">
      <dgm:prSet/>
      <dgm:spPr/>
      <dgm:t>
        <a:bodyPr/>
        <a:lstStyle/>
        <a:p>
          <a:endParaRPr lang="en-US"/>
        </a:p>
      </dgm:t>
    </dgm:pt>
    <dgm:pt modelId="{9A7EB0D2-C965-4AAC-966D-E6090D368A6F}" type="sibTrans" cxnId="{6EB002DB-C58A-4260-AF20-2126B0DB0DA4}">
      <dgm:prSet/>
      <dgm:spPr/>
      <dgm:t>
        <a:bodyPr/>
        <a:lstStyle/>
        <a:p>
          <a:endParaRPr lang="en-US"/>
        </a:p>
      </dgm:t>
    </dgm:pt>
    <dgm:pt modelId="{AD344402-09D1-45F0-B039-CD0805679A32}">
      <dgm:prSet/>
      <dgm:spPr/>
      <dgm:t>
        <a:bodyPr/>
        <a:lstStyle/>
        <a:p>
          <a:r>
            <a:rPr lang="en-US"/>
            <a:t>Python</a:t>
          </a:r>
        </a:p>
      </dgm:t>
    </dgm:pt>
    <dgm:pt modelId="{BB4DD19D-BBF9-4B25-B30A-28F622EC80CC}" type="parTrans" cxnId="{4114753C-0967-4753-936B-2570CA53DB59}">
      <dgm:prSet/>
      <dgm:spPr/>
      <dgm:t>
        <a:bodyPr/>
        <a:lstStyle/>
        <a:p>
          <a:endParaRPr lang="en-US"/>
        </a:p>
      </dgm:t>
    </dgm:pt>
    <dgm:pt modelId="{83009710-5E45-4C84-8425-0F1E32EBC478}" type="sibTrans" cxnId="{4114753C-0967-4753-936B-2570CA53DB59}">
      <dgm:prSet/>
      <dgm:spPr/>
      <dgm:t>
        <a:bodyPr/>
        <a:lstStyle/>
        <a:p>
          <a:endParaRPr lang="en-US"/>
        </a:p>
      </dgm:t>
    </dgm:pt>
    <dgm:pt modelId="{3B36713A-F1BC-41F8-9BB3-E4D612BDE5F7}">
      <dgm:prSet/>
      <dgm:spPr/>
      <dgm:t>
        <a:bodyPr/>
        <a:lstStyle/>
        <a:p>
          <a:pPr>
            <a:defRPr b="1"/>
          </a:pPr>
          <a:r>
            <a:rPr lang="en-US"/>
            <a:t>Cleaning: </a:t>
          </a:r>
        </a:p>
      </dgm:t>
    </dgm:pt>
    <dgm:pt modelId="{9CA99FA1-7D16-4181-BEF7-73401A026D30}" type="parTrans" cxnId="{FE1576AF-6B6D-49F6-93A1-CECE8DA8652E}">
      <dgm:prSet/>
      <dgm:spPr/>
      <dgm:t>
        <a:bodyPr/>
        <a:lstStyle/>
        <a:p>
          <a:endParaRPr lang="en-US"/>
        </a:p>
      </dgm:t>
    </dgm:pt>
    <dgm:pt modelId="{A6B74D40-B9A3-409F-B344-3A654B8EEA77}" type="sibTrans" cxnId="{FE1576AF-6B6D-49F6-93A1-CECE8DA8652E}">
      <dgm:prSet/>
      <dgm:spPr/>
      <dgm:t>
        <a:bodyPr/>
        <a:lstStyle/>
        <a:p>
          <a:endParaRPr lang="en-US"/>
        </a:p>
      </dgm:t>
    </dgm:pt>
    <dgm:pt modelId="{2E886D04-C8FA-4796-B3A2-FABB538084BC}">
      <dgm:prSet/>
      <dgm:spPr/>
      <dgm:t>
        <a:bodyPr/>
        <a:lstStyle/>
        <a:p>
          <a:r>
            <a:rPr lang="en-US" dirty="0"/>
            <a:t>Pandas, </a:t>
          </a:r>
          <a:r>
            <a:rPr lang="en-US" dirty="0" err="1"/>
            <a:t>Numpy</a:t>
          </a:r>
          <a:r>
            <a:rPr lang="en-US" dirty="0"/>
            <a:t>, Excel</a:t>
          </a:r>
        </a:p>
      </dgm:t>
    </dgm:pt>
    <dgm:pt modelId="{D7884BFB-9CA0-4780-86A1-A0BD27B2DEAC}" type="parTrans" cxnId="{FA5D99A9-4B56-4B48-AABC-9420857D03F8}">
      <dgm:prSet/>
      <dgm:spPr/>
      <dgm:t>
        <a:bodyPr/>
        <a:lstStyle/>
        <a:p>
          <a:endParaRPr lang="en-US"/>
        </a:p>
      </dgm:t>
    </dgm:pt>
    <dgm:pt modelId="{5F8C407E-D3D0-4139-94D3-892B0F3A31D0}" type="sibTrans" cxnId="{FA5D99A9-4B56-4B48-AABC-9420857D03F8}">
      <dgm:prSet/>
      <dgm:spPr/>
      <dgm:t>
        <a:bodyPr/>
        <a:lstStyle/>
        <a:p>
          <a:endParaRPr lang="en-US"/>
        </a:p>
      </dgm:t>
    </dgm:pt>
    <dgm:pt modelId="{8BC5C4B0-241C-428B-B9D0-A07089F809F9}">
      <dgm:prSet/>
      <dgm:spPr/>
      <dgm:t>
        <a:bodyPr/>
        <a:lstStyle/>
        <a:p>
          <a:pPr>
            <a:defRPr b="1"/>
          </a:pPr>
          <a:r>
            <a:rPr lang="en-US"/>
            <a:t>Displaying: </a:t>
          </a:r>
        </a:p>
      </dgm:t>
    </dgm:pt>
    <dgm:pt modelId="{B5B104E5-392C-476B-9BEA-3248A11B49FA}" type="parTrans" cxnId="{F0F551D8-616F-4002-9C07-DFAB36607438}">
      <dgm:prSet/>
      <dgm:spPr/>
      <dgm:t>
        <a:bodyPr/>
        <a:lstStyle/>
        <a:p>
          <a:endParaRPr lang="en-US"/>
        </a:p>
      </dgm:t>
    </dgm:pt>
    <dgm:pt modelId="{6B353DD7-7D1C-4907-B3D6-73AC473110E5}" type="sibTrans" cxnId="{F0F551D8-616F-4002-9C07-DFAB36607438}">
      <dgm:prSet/>
      <dgm:spPr/>
      <dgm:t>
        <a:bodyPr/>
        <a:lstStyle/>
        <a:p>
          <a:endParaRPr lang="en-US"/>
        </a:p>
      </dgm:t>
    </dgm:pt>
    <dgm:pt modelId="{D5CB6843-1D11-4DC9-9523-71A55D387767}">
      <dgm:prSet/>
      <dgm:spPr/>
      <dgm:t>
        <a:bodyPr/>
        <a:lstStyle/>
        <a:p>
          <a:r>
            <a:rPr lang="en-US"/>
            <a:t>Jupyter Notebook, Matplotlib, Json, PowerPoint</a:t>
          </a:r>
        </a:p>
      </dgm:t>
    </dgm:pt>
    <dgm:pt modelId="{6DBAA706-7C07-46F1-A400-D74B84FCF5F9}" type="parTrans" cxnId="{3A5A0822-A2CF-44D9-929B-BFC942F619CD}">
      <dgm:prSet/>
      <dgm:spPr/>
      <dgm:t>
        <a:bodyPr/>
        <a:lstStyle/>
        <a:p>
          <a:endParaRPr lang="en-US"/>
        </a:p>
      </dgm:t>
    </dgm:pt>
    <dgm:pt modelId="{5FAFD2E8-44C8-4CE3-A9F8-88A106ED0002}" type="sibTrans" cxnId="{3A5A0822-A2CF-44D9-929B-BFC942F619CD}">
      <dgm:prSet/>
      <dgm:spPr/>
      <dgm:t>
        <a:bodyPr/>
        <a:lstStyle/>
        <a:p>
          <a:endParaRPr lang="en-US"/>
        </a:p>
      </dgm:t>
    </dgm:pt>
    <dgm:pt modelId="{E166CCD0-F7AD-4012-BCC7-37DD066E9DBE}">
      <dgm:prSet/>
      <dgm:spPr/>
      <dgm:t>
        <a:bodyPr/>
        <a:lstStyle/>
        <a:p>
          <a:pPr>
            <a:defRPr b="1"/>
          </a:pPr>
          <a:r>
            <a:rPr lang="en-US"/>
            <a:t>Sharing:</a:t>
          </a:r>
        </a:p>
      </dgm:t>
    </dgm:pt>
    <dgm:pt modelId="{0CC046DB-F44B-4BBE-B966-42E9A1DB075B}" type="parTrans" cxnId="{6EF26214-95B7-4CE7-9C83-A3E23D65DC7B}">
      <dgm:prSet/>
      <dgm:spPr/>
      <dgm:t>
        <a:bodyPr/>
        <a:lstStyle/>
        <a:p>
          <a:endParaRPr lang="en-US"/>
        </a:p>
      </dgm:t>
    </dgm:pt>
    <dgm:pt modelId="{8BE53151-D5DC-4CC1-AB3F-7202A2290D88}" type="sibTrans" cxnId="{6EF26214-95B7-4CE7-9C83-A3E23D65DC7B}">
      <dgm:prSet/>
      <dgm:spPr/>
      <dgm:t>
        <a:bodyPr/>
        <a:lstStyle/>
        <a:p>
          <a:endParaRPr lang="en-US"/>
        </a:p>
      </dgm:t>
    </dgm:pt>
    <dgm:pt modelId="{E8E0C932-64AB-4FC2-BD77-9E9F305C7A8E}">
      <dgm:prSet/>
      <dgm:spPr/>
      <dgm:t>
        <a:bodyPr/>
        <a:lstStyle/>
        <a:p>
          <a:r>
            <a:rPr lang="en-US" dirty="0"/>
            <a:t>GitHub, Slack </a:t>
          </a:r>
        </a:p>
      </dgm:t>
    </dgm:pt>
    <dgm:pt modelId="{019F2563-1ABF-4FE8-AAAB-FF40B2989129}" type="parTrans" cxnId="{0CDA9705-0D33-43A5-ABB7-6DB847617481}">
      <dgm:prSet/>
      <dgm:spPr/>
      <dgm:t>
        <a:bodyPr/>
        <a:lstStyle/>
        <a:p>
          <a:endParaRPr lang="en-US"/>
        </a:p>
      </dgm:t>
    </dgm:pt>
    <dgm:pt modelId="{2BFE787A-B4A6-4A88-A55A-48387F034F5F}" type="sibTrans" cxnId="{0CDA9705-0D33-43A5-ABB7-6DB847617481}">
      <dgm:prSet/>
      <dgm:spPr/>
      <dgm:t>
        <a:bodyPr/>
        <a:lstStyle/>
        <a:p>
          <a:endParaRPr lang="en-US"/>
        </a:p>
      </dgm:t>
    </dgm:pt>
    <dgm:pt modelId="{2A142109-9F19-4B81-A006-539B0324E1F0}" type="pres">
      <dgm:prSet presAssocID="{1F88F015-B431-4478-A3B9-EFC16433AE95}" presName="root" presStyleCnt="0">
        <dgm:presLayoutVars>
          <dgm:dir/>
          <dgm:resizeHandles val="exact"/>
        </dgm:presLayoutVars>
      </dgm:prSet>
      <dgm:spPr/>
    </dgm:pt>
    <dgm:pt modelId="{A512FE11-444B-4793-9954-9BDD9004954E}" type="pres">
      <dgm:prSet presAssocID="{35DE592F-53AE-438C-A9F3-4C286FAF8DDE}" presName="compNode" presStyleCnt="0"/>
      <dgm:spPr/>
    </dgm:pt>
    <dgm:pt modelId="{1EA5385E-C19D-45A4-99EF-E4B421BD1861}" type="pres">
      <dgm:prSet presAssocID="{35DE592F-53AE-438C-A9F3-4C286FAF8D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DEA89B6B-C2EA-486D-89D3-B3DBD3A4F1C0}" type="pres">
      <dgm:prSet presAssocID="{35DE592F-53AE-438C-A9F3-4C286FAF8DDE}" presName="iconSpace" presStyleCnt="0"/>
      <dgm:spPr/>
    </dgm:pt>
    <dgm:pt modelId="{DED17FD4-243D-4DC0-9E93-2420BE7CAD5B}" type="pres">
      <dgm:prSet presAssocID="{35DE592F-53AE-438C-A9F3-4C286FAF8DDE}" presName="parTx" presStyleLbl="revTx" presStyleIdx="0" presStyleCnt="8">
        <dgm:presLayoutVars>
          <dgm:chMax val="0"/>
          <dgm:chPref val="0"/>
        </dgm:presLayoutVars>
      </dgm:prSet>
      <dgm:spPr/>
    </dgm:pt>
    <dgm:pt modelId="{7B9BB4CF-835C-41A4-9B20-40C5ADAA0DF0}" type="pres">
      <dgm:prSet presAssocID="{35DE592F-53AE-438C-A9F3-4C286FAF8DDE}" presName="txSpace" presStyleCnt="0"/>
      <dgm:spPr/>
    </dgm:pt>
    <dgm:pt modelId="{574C5103-9C41-4026-BDA5-47F28C07280F}" type="pres">
      <dgm:prSet presAssocID="{35DE592F-53AE-438C-A9F3-4C286FAF8DDE}" presName="desTx" presStyleLbl="revTx" presStyleIdx="1" presStyleCnt="8">
        <dgm:presLayoutVars/>
      </dgm:prSet>
      <dgm:spPr/>
    </dgm:pt>
    <dgm:pt modelId="{D6F3C1FD-842C-4842-AB16-1B8E64B95257}" type="pres">
      <dgm:prSet presAssocID="{9A7EB0D2-C965-4AAC-966D-E6090D368A6F}" presName="sibTrans" presStyleCnt="0"/>
      <dgm:spPr/>
    </dgm:pt>
    <dgm:pt modelId="{73FEF6A9-E11A-4646-8EF8-464CCD1DFEDD}" type="pres">
      <dgm:prSet presAssocID="{3B36713A-F1BC-41F8-9BB3-E4D612BDE5F7}" presName="compNode" presStyleCnt="0"/>
      <dgm:spPr/>
    </dgm:pt>
    <dgm:pt modelId="{160792E0-C6AB-4421-BBF5-8DDBA271D65C}" type="pres">
      <dgm:prSet presAssocID="{3B36713A-F1BC-41F8-9BB3-E4D612BDE5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8502A90-B35A-4CDB-AD73-25DA941FCE9E}" type="pres">
      <dgm:prSet presAssocID="{3B36713A-F1BC-41F8-9BB3-E4D612BDE5F7}" presName="iconSpace" presStyleCnt="0"/>
      <dgm:spPr/>
    </dgm:pt>
    <dgm:pt modelId="{8170F86F-2E0D-4AF9-B5A2-8076D1CDB87C}" type="pres">
      <dgm:prSet presAssocID="{3B36713A-F1BC-41F8-9BB3-E4D612BDE5F7}" presName="parTx" presStyleLbl="revTx" presStyleIdx="2" presStyleCnt="8">
        <dgm:presLayoutVars>
          <dgm:chMax val="0"/>
          <dgm:chPref val="0"/>
        </dgm:presLayoutVars>
      </dgm:prSet>
      <dgm:spPr/>
    </dgm:pt>
    <dgm:pt modelId="{7F77B4AC-270C-45BB-9708-2C5FBC02EA47}" type="pres">
      <dgm:prSet presAssocID="{3B36713A-F1BC-41F8-9BB3-E4D612BDE5F7}" presName="txSpace" presStyleCnt="0"/>
      <dgm:spPr/>
    </dgm:pt>
    <dgm:pt modelId="{CC85873F-AB9C-4B4B-90CC-7C8FE5422A07}" type="pres">
      <dgm:prSet presAssocID="{3B36713A-F1BC-41F8-9BB3-E4D612BDE5F7}" presName="desTx" presStyleLbl="revTx" presStyleIdx="3" presStyleCnt="8">
        <dgm:presLayoutVars/>
      </dgm:prSet>
      <dgm:spPr/>
    </dgm:pt>
    <dgm:pt modelId="{EC252DCC-EB39-4A53-9FCE-DD80C9BD385A}" type="pres">
      <dgm:prSet presAssocID="{A6B74D40-B9A3-409F-B344-3A654B8EEA77}" presName="sibTrans" presStyleCnt="0"/>
      <dgm:spPr/>
    </dgm:pt>
    <dgm:pt modelId="{513DF0F3-B8BF-4451-9AB9-64D0FAF03664}" type="pres">
      <dgm:prSet presAssocID="{8BC5C4B0-241C-428B-B9D0-A07089F809F9}" presName="compNode" presStyleCnt="0"/>
      <dgm:spPr/>
    </dgm:pt>
    <dgm:pt modelId="{B575AB94-1308-4C59-BE47-37FDB64EEC99}" type="pres">
      <dgm:prSet presAssocID="{8BC5C4B0-241C-428B-B9D0-A07089F809F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CC2C8C98-8972-4CC1-8B05-FB06AC964B80}" type="pres">
      <dgm:prSet presAssocID="{8BC5C4B0-241C-428B-B9D0-A07089F809F9}" presName="iconSpace" presStyleCnt="0"/>
      <dgm:spPr/>
    </dgm:pt>
    <dgm:pt modelId="{586DE9F9-742B-4315-A354-2EFF6AFDE30D}" type="pres">
      <dgm:prSet presAssocID="{8BC5C4B0-241C-428B-B9D0-A07089F809F9}" presName="parTx" presStyleLbl="revTx" presStyleIdx="4" presStyleCnt="8">
        <dgm:presLayoutVars>
          <dgm:chMax val="0"/>
          <dgm:chPref val="0"/>
        </dgm:presLayoutVars>
      </dgm:prSet>
      <dgm:spPr/>
    </dgm:pt>
    <dgm:pt modelId="{5E8B5372-5863-43D3-ACAE-C52E05158396}" type="pres">
      <dgm:prSet presAssocID="{8BC5C4B0-241C-428B-B9D0-A07089F809F9}" presName="txSpace" presStyleCnt="0"/>
      <dgm:spPr/>
    </dgm:pt>
    <dgm:pt modelId="{4B409CE4-C699-4494-9E59-E0181E9005EF}" type="pres">
      <dgm:prSet presAssocID="{8BC5C4B0-241C-428B-B9D0-A07089F809F9}" presName="desTx" presStyleLbl="revTx" presStyleIdx="5" presStyleCnt="8">
        <dgm:presLayoutVars/>
      </dgm:prSet>
      <dgm:spPr/>
    </dgm:pt>
    <dgm:pt modelId="{D04B3E93-642A-4E20-A474-CC7F00EAAF69}" type="pres">
      <dgm:prSet presAssocID="{6B353DD7-7D1C-4907-B3D6-73AC473110E5}" presName="sibTrans" presStyleCnt="0"/>
      <dgm:spPr/>
    </dgm:pt>
    <dgm:pt modelId="{FE9421A5-9013-4CB9-8CC8-4F3DA1A134AD}" type="pres">
      <dgm:prSet presAssocID="{E166CCD0-F7AD-4012-BCC7-37DD066E9DBE}" presName="compNode" presStyleCnt="0"/>
      <dgm:spPr/>
    </dgm:pt>
    <dgm:pt modelId="{EF74EF25-4253-46FC-98FE-A824B3B0CF28}" type="pres">
      <dgm:prSet presAssocID="{E166CCD0-F7AD-4012-BCC7-37DD066E9D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EBCC8738-4D4A-4C69-8ED6-1AAF3486A523}" type="pres">
      <dgm:prSet presAssocID="{E166CCD0-F7AD-4012-BCC7-37DD066E9DBE}" presName="iconSpace" presStyleCnt="0"/>
      <dgm:spPr/>
    </dgm:pt>
    <dgm:pt modelId="{BB8044E0-5F3D-4DC5-BE9F-FF076F50B31B}" type="pres">
      <dgm:prSet presAssocID="{E166CCD0-F7AD-4012-BCC7-37DD066E9DBE}" presName="parTx" presStyleLbl="revTx" presStyleIdx="6" presStyleCnt="8">
        <dgm:presLayoutVars>
          <dgm:chMax val="0"/>
          <dgm:chPref val="0"/>
        </dgm:presLayoutVars>
      </dgm:prSet>
      <dgm:spPr/>
    </dgm:pt>
    <dgm:pt modelId="{C88F7B61-8D95-44EA-9A93-22C46C29493E}" type="pres">
      <dgm:prSet presAssocID="{E166CCD0-F7AD-4012-BCC7-37DD066E9DBE}" presName="txSpace" presStyleCnt="0"/>
      <dgm:spPr/>
    </dgm:pt>
    <dgm:pt modelId="{60DCE239-13E8-4B4E-BE0D-7067B09A033B}" type="pres">
      <dgm:prSet presAssocID="{E166CCD0-F7AD-4012-BCC7-37DD066E9DBE}" presName="desTx" presStyleLbl="revTx" presStyleIdx="7" presStyleCnt="8">
        <dgm:presLayoutVars/>
      </dgm:prSet>
      <dgm:spPr/>
    </dgm:pt>
  </dgm:ptLst>
  <dgm:cxnLst>
    <dgm:cxn modelId="{0CDA9705-0D33-43A5-ABB7-6DB847617481}" srcId="{E166CCD0-F7AD-4012-BCC7-37DD066E9DBE}" destId="{E8E0C932-64AB-4FC2-BD77-9E9F305C7A8E}" srcOrd="0" destOrd="0" parTransId="{019F2563-1ABF-4FE8-AAAB-FF40B2989129}" sibTransId="{2BFE787A-B4A6-4A88-A55A-48387F034F5F}"/>
    <dgm:cxn modelId="{6EF26214-95B7-4CE7-9C83-A3E23D65DC7B}" srcId="{1F88F015-B431-4478-A3B9-EFC16433AE95}" destId="{E166CCD0-F7AD-4012-BCC7-37DD066E9DBE}" srcOrd="3" destOrd="0" parTransId="{0CC046DB-F44B-4BBE-B966-42E9A1DB075B}" sibTransId="{8BE53151-D5DC-4CC1-AB3F-7202A2290D88}"/>
    <dgm:cxn modelId="{3A5A0822-A2CF-44D9-929B-BFC942F619CD}" srcId="{8BC5C4B0-241C-428B-B9D0-A07089F809F9}" destId="{D5CB6843-1D11-4DC9-9523-71A55D387767}" srcOrd="0" destOrd="0" parTransId="{6DBAA706-7C07-46F1-A400-D74B84FCF5F9}" sibTransId="{5FAFD2E8-44C8-4CE3-A9F8-88A106ED0002}"/>
    <dgm:cxn modelId="{9D716E24-E73A-452A-93BA-BC57A35C01C5}" type="presOf" srcId="{3B36713A-F1BC-41F8-9BB3-E4D612BDE5F7}" destId="{8170F86F-2E0D-4AF9-B5A2-8076D1CDB87C}" srcOrd="0" destOrd="0" presId="urn:microsoft.com/office/officeart/2018/2/layout/IconLabelDescriptionList"/>
    <dgm:cxn modelId="{4114753C-0967-4753-936B-2570CA53DB59}" srcId="{35DE592F-53AE-438C-A9F3-4C286FAF8DDE}" destId="{AD344402-09D1-45F0-B039-CD0805679A32}" srcOrd="0" destOrd="0" parTransId="{BB4DD19D-BBF9-4B25-B30A-28F622EC80CC}" sibTransId="{83009710-5E45-4C84-8425-0F1E32EBC478}"/>
    <dgm:cxn modelId="{F84E947E-350A-4FFD-A7AC-9C03C2EF4008}" type="presOf" srcId="{2E886D04-C8FA-4796-B3A2-FABB538084BC}" destId="{CC85873F-AB9C-4B4B-90CC-7C8FE5422A07}" srcOrd="0" destOrd="0" presId="urn:microsoft.com/office/officeart/2018/2/layout/IconLabelDescriptionList"/>
    <dgm:cxn modelId="{2B128481-0473-4225-84DB-EDFC462AA0E6}" type="presOf" srcId="{1F88F015-B431-4478-A3B9-EFC16433AE95}" destId="{2A142109-9F19-4B81-A006-539B0324E1F0}" srcOrd="0" destOrd="0" presId="urn:microsoft.com/office/officeart/2018/2/layout/IconLabelDescriptionList"/>
    <dgm:cxn modelId="{4DB62C84-F0FC-437F-A813-70BF66664E68}" type="presOf" srcId="{D5CB6843-1D11-4DC9-9523-71A55D387767}" destId="{4B409CE4-C699-4494-9E59-E0181E9005EF}" srcOrd="0" destOrd="0" presId="urn:microsoft.com/office/officeart/2018/2/layout/IconLabelDescriptionList"/>
    <dgm:cxn modelId="{3F5B8A9F-A0BF-4CF1-8088-E2D349863001}" type="presOf" srcId="{E166CCD0-F7AD-4012-BCC7-37DD066E9DBE}" destId="{BB8044E0-5F3D-4DC5-BE9F-FF076F50B31B}" srcOrd="0" destOrd="0" presId="urn:microsoft.com/office/officeart/2018/2/layout/IconLabelDescriptionList"/>
    <dgm:cxn modelId="{FA5D99A9-4B56-4B48-AABC-9420857D03F8}" srcId="{3B36713A-F1BC-41F8-9BB3-E4D612BDE5F7}" destId="{2E886D04-C8FA-4796-B3A2-FABB538084BC}" srcOrd="0" destOrd="0" parTransId="{D7884BFB-9CA0-4780-86A1-A0BD27B2DEAC}" sibTransId="{5F8C407E-D3D0-4139-94D3-892B0F3A31D0}"/>
    <dgm:cxn modelId="{3DB54CAF-27AC-41ED-BB20-0C92FC797D9E}" type="presOf" srcId="{35DE592F-53AE-438C-A9F3-4C286FAF8DDE}" destId="{DED17FD4-243D-4DC0-9E93-2420BE7CAD5B}" srcOrd="0" destOrd="0" presId="urn:microsoft.com/office/officeart/2018/2/layout/IconLabelDescriptionList"/>
    <dgm:cxn modelId="{FE1576AF-6B6D-49F6-93A1-CECE8DA8652E}" srcId="{1F88F015-B431-4478-A3B9-EFC16433AE95}" destId="{3B36713A-F1BC-41F8-9BB3-E4D612BDE5F7}" srcOrd="1" destOrd="0" parTransId="{9CA99FA1-7D16-4181-BEF7-73401A026D30}" sibTransId="{A6B74D40-B9A3-409F-B344-3A654B8EEA77}"/>
    <dgm:cxn modelId="{4814F5C5-12AD-4846-8701-744733F1592A}" type="presOf" srcId="{8BC5C4B0-241C-428B-B9D0-A07089F809F9}" destId="{586DE9F9-742B-4315-A354-2EFF6AFDE30D}" srcOrd="0" destOrd="0" presId="urn:microsoft.com/office/officeart/2018/2/layout/IconLabelDescriptionList"/>
    <dgm:cxn modelId="{E44736D2-CE63-4FA4-95A2-0422FFEA2E32}" type="presOf" srcId="{E8E0C932-64AB-4FC2-BD77-9E9F305C7A8E}" destId="{60DCE239-13E8-4B4E-BE0D-7067B09A033B}" srcOrd="0" destOrd="0" presId="urn:microsoft.com/office/officeart/2018/2/layout/IconLabelDescriptionList"/>
    <dgm:cxn modelId="{980A9ED3-3B64-49ED-B0BE-7651D8F4BEFE}" type="presOf" srcId="{AD344402-09D1-45F0-B039-CD0805679A32}" destId="{574C5103-9C41-4026-BDA5-47F28C07280F}" srcOrd="0" destOrd="0" presId="urn:microsoft.com/office/officeart/2018/2/layout/IconLabelDescriptionList"/>
    <dgm:cxn modelId="{F0F551D8-616F-4002-9C07-DFAB36607438}" srcId="{1F88F015-B431-4478-A3B9-EFC16433AE95}" destId="{8BC5C4B0-241C-428B-B9D0-A07089F809F9}" srcOrd="2" destOrd="0" parTransId="{B5B104E5-392C-476B-9BEA-3248A11B49FA}" sibTransId="{6B353DD7-7D1C-4907-B3D6-73AC473110E5}"/>
    <dgm:cxn modelId="{6EB002DB-C58A-4260-AF20-2126B0DB0DA4}" srcId="{1F88F015-B431-4478-A3B9-EFC16433AE95}" destId="{35DE592F-53AE-438C-A9F3-4C286FAF8DDE}" srcOrd="0" destOrd="0" parTransId="{4E7EF543-95A1-4C1F-8F75-BEE3DD046C67}" sibTransId="{9A7EB0D2-C965-4AAC-966D-E6090D368A6F}"/>
    <dgm:cxn modelId="{20C28E5B-7528-4DBF-95B0-EB9D30DFFC7B}" type="presParOf" srcId="{2A142109-9F19-4B81-A006-539B0324E1F0}" destId="{A512FE11-444B-4793-9954-9BDD9004954E}" srcOrd="0" destOrd="0" presId="urn:microsoft.com/office/officeart/2018/2/layout/IconLabelDescriptionList"/>
    <dgm:cxn modelId="{97569324-3D43-421F-A31A-92D32536BC56}" type="presParOf" srcId="{A512FE11-444B-4793-9954-9BDD9004954E}" destId="{1EA5385E-C19D-45A4-99EF-E4B421BD1861}" srcOrd="0" destOrd="0" presId="urn:microsoft.com/office/officeart/2018/2/layout/IconLabelDescriptionList"/>
    <dgm:cxn modelId="{0152C4A1-EBE2-409F-9C7B-A33FBA52DE5C}" type="presParOf" srcId="{A512FE11-444B-4793-9954-9BDD9004954E}" destId="{DEA89B6B-C2EA-486D-89D3-B3DBD3A4F1C0}" srcOrd="1" destOrd="0" presId="urn:microsoft.com/office/officeart/2018/2/layout/IconLabelDescriptionList"/>
    <dgm:cxn modelId="{8C5E5292-F7F2-4DF3-8407-A4931C9A7A41}" type="presParOf" srcId="{A512FE11-444B-4793-9954-9BDD9004954E}" destId="{DED17FD4-243D-4DC0-9E93-2420BE7CAD5B}" srcOrd="2" destOrd="0" presId="urn:microsoft.com/office/officeart/2018/2/layout/IconLabelDescriptionList"/>
    <dgm:cxn modelId="{121554EF-2396-4F42-84C0-DB05D63B383E}" type="presParOf" srcId="{A512FE11-444B-4793-9954-9BDD9004954E}" destId="{7B9BB4CF-835C-41A4-9B20-40C5ADAA0DF0}" srcOrd="3" destOrd="0" presId="urn:microsoft.com/office/officeart/2018/2/layout/IconLabelDescriptionList"/>
    <dgm:cxn modelId="{6DDA217B-92E8-4B32-B6EC-136B5E52C372}" type="presParOf" srcId="{A512FE11-444B-4793-9954-9BDD9004954E}" destId="{574C5103-9C41-4026-BDA5-47F28C07280F}" srcOrd="4" destOrd="0" presId="urn:microsoft.com/office/officeart/2018/2/layout/IconLabelDescriptionList"/>
    <dgm:cxn modelId="{415F8BD0-213A-460D-8227-86F8F8212C0F}" type="presParOf" srcId="{2A142109-9F19-4B81-A006-539B0324E1F0}" destId="{D6F3C1FD-842C-4842-AB16-1B8E64B95257}" srcOrd="1" destOrd="0" presId="urn:microsoft.com/office/officeart/2018/2/layout/IconLabelDescriptionList"/>
    <dgm:cxn modelId="{E5071AC6-6A8C-4CA6-8EE4-69844ABEF44D}" type="presParOf" srcId="{2A142109-9F19-4B81-A006-539B0324E1F0}" destId="{73FEF6A9-E11A-4646-8EF8-464CCD1DFEDD}" srcOrd="2" destOrd="0" presId="urn:microsoft.com/office/officeart/2018/2/layout/IconLabelDescriptionList"/>
    <dgm:cxn modelId="{94401584-87A7-4273-8AE6-D2CD800F8776}" type="presParOf" srcId="{73FEF6A9-E11A-4646-8EF8-464CCD1DFEDD}" destId="{160792E0-C6AB-4421-BBF5-8DDBA271D65C}" srcOrd="0" destOrd="0" presId="urn:microsoft.com/office/officeart/2018/2/layout/IconLabelDescriptionList"/>
    <dgm:cxn modelId="{7CA3A72B-3033-42FC-8655-3C0159A5312F}" type="presParOf" srcId="{73FEF6A9-E11A-4646-8EF8-464CCD1DFEDD}" destId="{38502A90-B35A-4CDB-AD73-25DA941FCE9E}" srcOrd="1" destOrd="0" presId="urn:microsoft.com/office/officeart/2018/2/layout/IconLabelDescriptionList"/>
    <dgm:cxn modelId="{3801E7EE-14CE-4051-8C5F-AFE23F2E18DD}" type="presParOf" srcId="{73FEF6A9-E11A-4646-8EF8-464CCD1DFEDD}" destId="{8170F86F-2E0D-4AF9-B5A2-8076D1CDB87C}" srcOrd="2" destOrd="0" presId="urn:microsoft.com/office/officeart/2018/2/layout/IconLabelDescriptionList"/>
    <dgm:cxn modelId="{8D78AB5D-4E68-4CB5-82B2-34EEB2625E90}" type="presParOf" srcId="{73FEF6A9-E11A-4646-8EF8-464CCD1DFEDD}" destId="{7F77B4AC-270C-45BB-9708-2C5FBC02EA47}" srcOrd="3" destOrd="0" presId="urn:microsoft.com/office/officeart/2018/2/layout/IconLabelDescriptionList"/>
    <dgm:cxn modelId="{1A184BE3-6419-485B-B802-223478C0AE7D}" type="presParOf" srcId="{73FEF6A9-E11A-4646-8EF8-464CCD1DFEDD}" destId="{CC85873F-AB9C-4B4B-90CC-7C8FE5422A07}" srcOrd="4" destOrd="0" presId="urn:microsoft.com/office/officeart/2018/2/layout/IconLabelDescriptionList"/>
    <dgm:cxn modelId="{48256611-5BA3-45DD-9AF4-8FCA05373399}" type="presParOf" srcId="{2A142109-9F19-4B81-A006-539B0324E1F0}" destId="{EC252DCC-EB39-4A53-9FCE-DD80C9BD385A}" srcOrd="3" destOrd="0" presId="urn:microsoft.com/office/officeart/2018/2/layout/IconLabelDescriptionList"/>
    <dgm:cxn modelId="{15E8E8ED-DD92-40EF-9D9E-1CCD80C7D12B}" type="presParOf" srcId="{2A142109-9F19-4B81-A006-539B0324E1F0}" destId="{513DF0F3-B8BF-4451-9AB9-64D0FAF03664}" srcOrd="4" destOrd="0" presId="urn:microsoft.com/office/officeart/2018/2/layout/IconLabelDescriptionList"/>
    <dgm:cxn modelId="{AFA907C9-0E7E-4EFC-A56E-E0C35C5D70F7}" type="presParOf" srcId="{513DF0F3-B8BF-4451-9AB9-64D0FAF03664}" destId="{B575AB94-1308-4C59-BE47-37FDB64EEC99}" srcOrd="0" destOrd="0" presId="urn:microsoft.com/office/officeart/2018/2/layout/IconLabelDescriptionList"/>
    <dgm:cxn modelId="{F571AE96-CDD3-47E9-A257-08E3D8608EFA}" type="presParOf" srcId="{513DF0F3-B8BF-4451-9AB9-64D0FAF03664}" destId="{CC2C8C98-8972-4CC1-8B05-FB06AC964B80}" srcOrd="1" destOrd="0" presId="urn:microsoft.com/office/officeart/2018/2/layout/IconLabelDescriptionList"/>
    <dgm:cxn modelId="{AD36CDBC-C22E-4F12-90E6-9492D0462F2E}" type="presParOf" srcId="{513DF0F3-B8BF-4451-9AB9-64D0FAF03664}" destId="{586DE9F9-742B-4315-A354-2EFF6AFDE30D}" srcOrd="2" destOrd="0" presId="urn:microsoft.com/office/officeart/2018/2/layout/IconLabelDescriptionList"/>
    <dgm:cxn modelId="{59395D45-85EA-488E-82D9-5686B98BAAAF}" type="presParOf" srcId="{513DF0F3-B8BF-4451-9AB9-64D0FAF03664}" destId="{5E8B5372-5863-43D3-ACAE-C52E05158396}" srcOrd="3" destOrd="0" presId="urn:microsoft.com/office/officeart/2018/2/layout/IconLabelDescriptionList"/>
    <dgm:cxn modelId="{920BFAE9-7541-402B-A58C-E9CFE696BDE0}" type="presParOf" srcId="{513DF0F3-B8BF-4451-9AB9-64D0FAF03664}" destId="{4B409CE4-C699-4494-9E59-E0181E9005EF}" srcOrd="4" destOrd="0" presId="urn:microsoft.com/office/officeart/2018/2/layout/IconLabelDescriptionList"/>
    <dgm:cxn modelId="{AA79EBC7-461C-4274-8767-0A3D030EBFA8}" type="presParOf" srcId="{2A142109-9F19-4B81-A006-539B0324E1F0}" destId="{D04B3E93-642A-4E20-A474-CC7F00EAAF69}" srcOrd="5" destOrd="0" presId="urn:microsoft.com/office/officeart/2018/2/layout/IconLabelDescriptionList"/>
    <dgm:cxn modelId="{210FFB28-3D44-452B-B484-1890021FF6DF}" type="presParOf" srcId="{2A142109-9F19-4B81-A006-539B0324E1F0}" destId="{FE9421A5-9013-4CB9-8CC8-4F3DA1A134AD}" srcOrd="6" destOrd="0" presId="urn:microsoft.com/office/officeart/2018/2/layout/IconLabelDescriptionList"/>
    <dgm:cxn modelId="{D747BC6E-5564-4676-9B72-BDB4C5E67BF0}" type="presParOf" srcId="{FE9421A5-9013-4CB9-8CC8-4F3DA1A134AD}" destId="{EF74EF25-4253-46FC-98FE-A824B3B0CF28}" srcOrd="0" destOrd="0" presId="urn:microsoft.com/office/officeart/2018/2/layout/IconLabelDescriptionList"/>
    <dgm:cxn modelId="{2152202E-9893-445C-B24F-C3D8F965549F}" type="presParOf" srcId="{FE9421A5-9013-4CB9-8CC8-4F3DA1A134AD}" destId="{EBCC8738-4D4A-4C69-8ED6-1AAF3486A523}" srcOrd="1" destOrd="0" presId="urn:microsoft.com/office/officeart/2018/2/layout/IconLabelDescriptionList"/>
    <dgm:cxn modelId="{7E58D0D7-09F0-4807-A860-A0206DBD0A9A}" type="presParOf" srcId="{FE9421A5-9013-4CB9-8CC8-4F3DA1A134AD}" destId="{BB8044E0-5F3D-4DC5-BE9F-FF076F50B31B}" srcOrd="2" destOrd="0" presId="urn:microsoft.com/office/officeart/2018/2/layout/IconLabelDescriptionList"/>
    <dgm:cxn modelId="{C1413213-3169-474A-BF29-4392E468D144}" type="presParOf" srcId="{FE9421A5-9013-4CB9-8CC8-4F3DA1A134AD}" destId="{C88F7B61-8D95-44EA-9A93-22C46C29493E}" srcOrd="3" destOrd="0" presId="urn:microsoft.com/office/officeart/2018/2/layout/IconLabelDescriptionList"/>
    <dgm:cxn modelId="{29792198-E42A-4C66-B216-F6CC0E2FBF8D}" type="presParOf" srcId="{FE9421A5-9013-4CB9-8CC8-4F3DA1A134AD}" destId="{60DCE239-13E8-4B4E-BE0D-7067B09A033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394119-2E61-4B5F-8821-6C0F76D843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786FCCF-0BC3-48C5-8AD4-63B851672B7C}">
      <dgm:prSet/>
      <dgm:spPr/>
      <dgm:t>
        <a:bodyPr/>
        <a:lstStyle/>
        <a:p>
          <a:r>
            <a:rPr lang="en-US" dirty="0" err="1"/>
            <a:t>OMDb</a:t>
          </a:r>
          <a:r>
            <a:rPr lang="en-US" dirty="0"/>
            <a:t> (API):</a:t>
          </a:r>
        </a:p>
      </dgm:t>
    </dgm:pt>
    <dgm:pt modelId="{1E0DE1B1-8AB5-42B2-9D39-033B3160C202}" type="parTrans" cxnId="{7F7124C6-BC7C-4D97-A70A-B439210BD587}">
      <dgm:prSet/>
      <dgm:spPr/>
      <dgm:t>
        <a:bodyPr/>
        <a:lstStyle/>
        <a:p>
          <a:endParaRPr lang="en-US"/>
        </a:p>
      </dgm:t>
    </dgm:pt>
    <dgm:pt modelId="{151608F0-F1FC-4827-AD0C-3A2D2D5487FB}" type="sibTrans" cxnId="{7F7124C6-BC7C-4D97-A70A-B439210BD587}">
      <dgm:prSet/>
      <dgm:spPr/>
      <dgm:t>
        <a:bodyPr/>
        <a:lstStyle/>
        <a:p>
          <a:endParaRPr lang="en-US"/>
        </a:p>
      </dgm:t>
    </dgm:pt>
    <dgm:pt modelId="{69D08CC8-78FF-40CB-919D-302E1CCF7D73}">
      <dgm:prSet/>
      <dgm:spPr/>
      <dgm:t>
        <a:bodyPr/>
        <a:lstStyle/>
        <a:p>
          <a:r>
            <a:rPr lang="en-US" dirty="0"/>
            <a:t>Pretty straight forward API</a:t>
          </a:r>
        </a:p>
      </dgm:t>
    </dgm:pt>
    <dgm:pt modelId="{22C55696-6033-4DE4-A6D0-E0C4203BEFEC}" type="parTrans" cxnId="{7D16A6F5-AD87-4FB5-912D-AE197C7102E3}">
      <dgm:prSet/>
      <dgm:spPr/>
      <dgm:t>
        <a:bodyPr/>
        <a:lstStyle/>
        <a:p>
          <a:endParaRPr lang="en-US"/>
        </a:p>
      </dgm:t>
    </dgm:pt>
    <dgm:pt modelId="{F629CE88-ECAA-4461-87FE-1D198EC317A8}" type="sibTrans" cxnId="{7D16A6F5-AD87-4FB5-912D-AE197C7102E3}">
      <dgm:prSet/>
      <dgm:spPr/>
      <dgm:t>
        <a:bodyPr/>
        <a:lstStyle/>
        <a:p>
          <a:endParaRPr lang="en-US"/>
        </a:p>
      </dgm:t>
    </dgm:pt>
    <dgm:pt modelId="{33EB4971-07B4-4FE7-94EB-F06D47006CED}">
      <dgm:prSet/>
      <dgm:spPr/>
      <dgm:t>
        <a:bodyPr/>
        <a:lstStyle/>
        <a:p>
          <a:r>
            <a:rPr lang="en-US" dirty="0"/>
            <a:t>Did not appear to include budget data so it forced us to seek another API</a:t>
          </a:r>
        </a:p>
      </dgm:t>
    </dgm:pt>
    <dgm:pt modelId="{A653A9DB-DDC4-46F5-AEB3-442D69333820}" type="parTrans" cxnId="{E2CF607B-6FE9-4D0D-B676-EB417E983DE7}">
      <dgm:prSet/>
      <dgm:spPr/>
      <dgm:t>
        <a:bodyPr/>
        <a:lstStyle/>
        <a:p>
          <a:endParaRPr lang="en-US"/>
        </a:p>
      </dgm:t>
    </dgm:pt>
    <dgm:pt modelId="{1082B47F-608F-4EC4-A1CF-39447D25F789}" type="sibTrans" cxnId="{E2CF607B-6FE9-4D0D-B676-EB417E983DE7}">
      <dgm:prSet/>
      <dgm:spPr/>
      <dgm:t>
        <a:bodyPr/>
        <a:lstStyle/>
        <a:p>
          <a:endParaRPr lang="en-US"/>
        </a:p>
      </dgm:t>
    </dgm:pt>
    <dgm:pt modelId="{E3469CC9-4E7C-4463-B1EA-D89D0CE71425}">
      <dgm:prSet/>
      <dgm:spPr/>
      <dgm:t>
        <a:bodyPr/>
        <a:lstStyle/>
        <a:p>
          <a:r>
            <a:rPr lang="en-US" dirty="0"/>
            <a:t>TMDb (API):</a:t>
          </a:r>
        </a:p>
      </dgm:t>
    </dgm:pt>
    <dgm:pt modelId="{CF1FAECE-EC31-432C-8CB9-C097AD3A012A}" type="parTrans" cxnId="{1ABA165B-E3A9-42DF-81DB-C0336F52E04B}">
      <dgm:prSet/>
      <dgm:spPr/>
      <dgm:t>
        <a:bodyPr/>
        <a:lstStyle/>
        <a:p>
          <a:endParaRPr lang="en-US"/>
        </a:p>
      </dgm:t>
    </dgm:pt>
    <dgm:pt modelId="{1BED38D4-D853-43FB-AC4D-C52F2869D9BE}" type="sibTrans" cxnId="{1ABA165B-E3A9-42DF-81DB-C0336F52E04B}">
      <dgm:prSet/>
      <dgm:spPr/>
      <dgm:t>
        <a:bodyPr/>
        <a:lstStyle/>
        <a:p>
          <a:endParaRPr lang="en-US"/>
        </a:p>
      </dgm:t>
    </dgm:pt>
    <dgm:pt modelId="{62965751-7A11-48D6-844E-106F6DA63C0A}">
      <dgm:prSet/>
      <dgm:spPr/>
      <dgm:t>
        <a:bodyPr/>
        <a:lstStyle/>
        <a:p>
          <a:r>
            <a:rPr lang="en-US" dirty="0"/>
            <a:t>Provided box office sales and viewer ratings</a:t>
          </a:r>
        </a:p>
      </dgm:t>
    </dgm:pt>
    <dgm:pt modelId="{EE7B7BE0-84A1-4A10-94B4-BB9C9EFB25D6}" type="parTrans" cxnId="{1A6663F9-32EB-4740-869B-456C78EC795C}">
      <dgm:prSet/>
      <dgm:spPr/>
      <dgm:t>
        <a:bodyPr/>
        <a:lstStyle/>
        <a:p>
          <a:endParaRPr lang="en-US"/>
        </a:p>
      </dgm:t>
    </dgm:pt>
    <dgm:pt modelId="{9DD3DBC2-00E3-404D-A45D-74F3135CADC5}" type="sibTrans" cxnId="{1A6663F9-32EB-4740-869B-456C78EC795C}">
      <dgm:prSet/>
      <dgm:spPr/>
      <dgm:t>
        <a:bodyPr/>
        <a:lstStyle/>
        <a:p>
          <a:endParaRPr lang="en-US"/>
        </a:p>
      </dgm:t>
    </dgm:pt>
    <dgm:pt modelId="{1E317942-FACA-4C1F-B172-D3E7B5206FF3}">
      <dgm:prSet/>
      <dgm:spPr/>
      <dgm:t>
        <a:bodyPr/>
        <a:lstStyle/>
        <a:p>
          <a:r>
            <a:rPr lang="en-US" dirty="0"/>
            <a:t>Provides budget data, but required two calls. First to located unique movie ID by name, then use acquired movie ID’s to call for specific details of desired movies. </a:t>
          </a:r>
        </a:p>
      </dgm:t>
    </dgm:pt>
    <dgm:pt modelId="{5120F33E-AC7F-46FA-9D34-18661C3EB51A}" type="parTrans" cxnId="{71A4AFA6-8099-4DF5-AA0A-EEFA148F9EE8}">
      <dgm:prSet/>
      <dgm:spPr/>
      <dgm:t>
        <a:bodyPr/>
        <a:lstStyle/>
        <a:p>
          <a:endParaRPr lang="en-US"/>
        </a:p>
      </dgm:t>
    </dgm:pt>
    <dgm:pt modelId="{92C39AA3-F69C-4B37-B511-149D40EBB244}" type="sibTrans" cxnId="{71A4AFA6-8099-4DF5-AA0A-EEFA148F9EE8}">
      <dgm:prSet/>
      <dgm:spPr/>
      <dgm:t>
        <a:bodyPr/>
        <a:lstStyle/>
        <a:p>
          <a:endParaRPr lang="en-US"/>
        </a:p>
      </dgm:t>
    </dgm:pt>
    <dgm:pt modelId="{C7200857-B9A2-43CB-B885-6EA753223754}">
      <dgm:prSet/>
      <dgm:spPr/>
      <dgm:t>
        <a:bodyPr/>
        <a:lstStyle/>
        <a:p>
          <a:r>
            <a:rPr lang="en-US" dirty="0"/>
            <a:t>Joining Data: </a:t>
          </a:r>
        </a:p>
      </dgm:t>
    </dgm:pt>
    <dgm:pt modelId="{149E8B18-AEAB-405A-96C6-90E58C334745}" type="parTrans" cxnId="{DE5DEA96-8B68-414B-8577-684E5F71E6BD}">
      <dgm:prSet/>
      <dgm:spPr/>
      <dgm:t>
        <a:bodyPr/>
        <a:lstStyle/>
        <a:p>
          <a:endParaRPr lang="en-US"/>
        </a:p>
      </dgm:t>
    </dgm:pt>
    <dgm:pt modelId="{24542C7B-9ED1-484C-81C7-E2EBB38CEE91}" type="sibTrans" cxnId="{DE5DEA96-8B68-414B-8577-684E5F71E6BD}">
      <dgm:prSet/>
      <dgm:spPr/>
      <dgm:t>
        <a:bodyPr/>
        <a:lstStyle/>
        <a:p>
          <a:endParaRPr lang="en-US"/>
        </a:p>
      </dgm:t>
    </dgm:pt>
    <dgm:pt modelId="{1134A5A4-C401-46BD-9272-B2F212AFB03C}">
      <dgm:prSet/>
      <dgm:spPr/>
      <dgm:t>
        <a:bodyPr/>
        <a:lstStyle/>
        <a:p>
          <a:r>
            <a:rPr lang="en-US" dirty="0"/>
            <a:t>Upon joining the data frames, we discovered that the film names were not formatted exactly the same so we ran a Boolean through the two film name columns and discovered that one API used unique characters. We opted to remove all unique characters.</a:t>
          </a:r>
        </a:p>
      </dgm:t>
    </dgm:pt>
    <dgm:pt modelId="{6368E03B-01B4-44B6-9902-7DDD6DCB447C}" type="parTrans" cxnId="{19936E10-B040-45B3-AD9E-7322AE0B2BFE}">
      <dgm:prSet/>
      <dgm:spPr/>
      <dgm:t>
        <a:bodyPr/>
        <a:lstStyle/>
        <a:p>
          <a:endParaRPr lang="en-US"/>
        </a:p>
      </dgm:t>
    </dgm:pt>
    <dgm:pt modelId="{319AB8D9-8086-4329-94F1-B346EC55DA30}" type="sibTrans" cxnId="{19936E10-B040-45B3-AD9E-7322AE0B2BFE}">
      <dgm:prSet/>
      <dgm:spPr/>
      <dgm:t>
        <a:bodyPr/>
        <a:lstStyle/>
        <a:p>
          <a:endParaRPr lang="en-US"/>
        </a:p>
      </dgm:t>
    </dgm:pt>
    <dgm:pt modelId="{3AE8E1EA-1CCB-4060-A3B3-1A8E1527F1FF}">
      <dgm:prSet/>
      <dgm:spPr/>
      <dgm:t>
        <a:bodyPr/>
        <a:lstStyle/>
        <a:p>
          <a:r>
            <a:rPr lang="en-US" dirty="0"/>
            <a:t>There were slight discrepancies between the ratings so we took an average.</a:t>
          </a:r>
        </a:p>
      </dgm:t>
    </dgm:pt>
    <dgm:pt modelId="{2261C373-FC5D-4438-BCF5-8488AE2DC58E}" type="parTrans" cxnId="{0064BF61-2D05-4DBD-AFCE-1E373CFD5489}">
      <dgm:prSet/>
      <dgm:spPr/>
      <dgm:t>
        <a:bodyPr/>
        <a:lstStyle/>
        <a:p>
          <a:endParaRPr lang="en-US"/>
        </a:p>
      </dgm:t>
    </dgm:pt>
    <dgm:pt modelId="{3E8F5B92-8395-46B8-AA55-052A316400FA}" type="sibTrans" cxnId="{0064BF61-2D05-4DBD-AFCE-1E373CFD5489}">
      <dgm:prSet/>
      <dgm:spPr/>
      <dgm:t>
        <a:bodyPr/>
        <a:lstStyle/>
        <a:p>
          <a:endParaRPr lang="en-US"/>
        </a:p>
      </dgm:t>
    </dgm:pt>
    <dgm:pt modelId="{E76B009E-2D72-4C3D-B3AA-DFACFA89174F}">
      <dgm:prSet/>
      <dgm:spPr/>
      <dgm:t>
        <a:bodyPr/>
        <a:lstStyle/>
        <a:p>
          <a:r>
            <a:rPr lang="en-US" dirty="0"/>
            <a:t>Splitting /Filtering Data</a:t>
          </a:r>
        </a:p>
      </dgm:t>
    </dgm:pt>
    <dgm:pt modelId="{0D81C300-D340-47B1-B830-66682A4EB718}" type="parTrans" cxnId="{22B4E6A8-CD7E-4394-AA09-1343D211313C}">
      <dgm:prSet/>
      <dgm:spPr/>
      <dgm:t>
        <a:bodyPr/>
        <a:lstStyle/>
        <a:p>
          <a:endParaRPr lang="en-US"/>
        </a:p>
      </dgm:t>
    </dgm:pt>
    <dgm:pt modelId="{86D1298A-D957-4320-9D47-455ABB23413D}" type="sibTrans" cxnId="{22B4E6A8-CD7E-4394-AA09-1343D211313C}">
      <dgm:prSet/>
      <dgm:spPr/>
      <dgm:t>
        <a:bodyPr/>
        <a:lstStyle/>
        <a:p>
          <a:endParaRPr lang="en-US"/>
        </a:p>
      </dgm:t>
    </dgm:pt>
    <dgm:pt modelId="{18751466-E87F-46BF-8F33-FD68DEDF5C41}">
      <dgm:prSet/>
      <dgm:spPr/>
      <dgm:t>
        <a:bodyPr/>
        <a:lstStyle/>
        <a:p>
          <a:r>
            <a:rPr lang="en-US" dirty="0"/>
            <a:t>We decided to separate the multiple major characters Avenger movies from the single main character movies as their budgets were significantly higher.</a:t>
          </a:r>
        </a:p>
      </dgm:t>
    </dgm:pt>
    <dgm:pt modelId="{3E81ED82-89F1-4451-ABBE-FF42FDAF7779}" type="parTrans" cxnId="{08B640BA-C616-4CBD-AB89-428145645FDF}">
      <dgm:prSet/>
      <dgm:spPr/>
      <dgm:t>
        <a:bodyPr/>
        <a:lstStyle/>
        <a:p>
          <a:endParaRPr lang="en-US"/>
        </a:p>
      </dgm:t>
    </dgm:pt>
    <dgm:pt modelId="{F7C10792-8B80-416B-B6A7-C787BF5870A3}" type="sibTrans" cxnId="{08B640BA-C616-4CBD-AB89-428145645FDF}">
      <dgm:prSet/>
      <dgm:spPr/>
      <dgm:t>
        <a:bodyPr/>
        <a:lstStyle/>
        <a:p>
          <a:endParaRPr lang="en-US"/>
        </a:p>
      </dgm:t>
    </dgm:pt>
    <dgm:pt modelId="{3B91650B-FACF-401A-B94F-D0816EB5A505}">
      <dgm:prSet/>
      <dgm:spPr/>
      <dgm:t>
        <a:bodyPr/>
        <a:lstStyle/>
        <a:p>
          <a:endParaRPr lang="en-US" dirty="0"/>
        </a:p>
      </dgm:t>
    </dgm:pt>
    <dgm:pt modelId="{0DBF3256-D68A-453C-97F8-1DDB3C3393D9}" type="parTrans" cxnId="{EC56B4C5-E415-490B-BA34-296BCB6697D2}">
      <dgm:prSet/>
      <dgm:spPr/>
      <dgm:t>
        <a:bodyPr/>
        <a:lstStyle/>
        <a:p>
          <a:endParaRPr lang="en-US"/>
        </a:p>
      </dgm:t>
    </dgm:pt>
    <dgm:pt modelId="{01790DF8-3A79-4312-93D1-3ED61231B48D}" type="sibTrans" cxnId="{EC56B4C5-E415-490B-BA34-296BCB6697D2}">
      <dgm:prSet/>
      <dgm:spPr/>
      <dgm:t>
        <a:bodyPr/>
        <a:lstStyle/>
        <a:p>
          <a:endParaRPr lang="en-US"/>
        </a:p>
      </dgm:t>
    </dgm:pt>
    <dgm:pt modelId="{1DD8B8D8-0EFC-4F2D-917E-3B2F7148C40D}">
      <dgm:prSet/>
      <dgm:spPr/>
      <dgm:t>
        <a:bodyPr/>
        <a:lstStyle/>
        <a:p>
          <a:r>
            <a:rPr lang="en-US" dirty="0"/>
            <a:t>We decided to only compare domestic sales as the global sales may be skewed by access to various countries.</a:t>
          </a:r>
        </a:p>
      </dgm:t>
    </dgm:pt>
    <dgm:pt modelId="{03EA56A0-68A3-4C80-B247-F92797DB4255}" type="parTrans" cxnId="{B6FEE6D0-492A-4FE8-B012-06DDE4BCE15C}">
      <dgm:prSet/>
      <dgm:spPr/>
      <dgm:t>
        <a:bodyPr/>
        <a:lstStyle/>
        <a:p>
          <a:endParaRPr lang="en-US"/>
        </a:p>
      </dgm:t>
    </dgm:pt>
    <dgm:pt modelId="{F57D838A-74CC-45D0-B05E-A2322B4EC235}" type="sibTrans" cxnId="{B6FEE6D0-492A-4FE8-B012-06DDE4BCE15C}">
      <dgm:prSet/>
      <dgm:spPr/>
      <dgm:t>
        <a:bodyPr/>
        <a:lstStyle/>
        <a:p>
          <a:endParaRPr lang="en-US"/>
        </a:p>
      </dgm:t>
    </dgm:pt>
    <dgm:pt modelId="{5CC37791-7340-4093-9D70-18F05D008BE2}" type="pres">
      <dgm:prSet presAssocID="{85394119-2E61-4B5F-8821-6C0F76D8434D}" presName="linear" presStyleCnt="0">
        <dgm:presLayoutVars>
          <dgm:animLvl val="lvl"/>
          <dgm:resizeHandles val="exact"/>
        </dgm:presLayoutVars>
      </dgm:prSet>
      <dgm:spPr/>
    </dgm:pt>
    <dgm:pt modelId="{09C2A4F3-FAF1-4A20-ABF6-35DE93C34296}" type="pres">
      <dgm:prSet presAssocID="{D786FCCF-0BC3-48C5-8AD4-63B851672B7C}" presName="parentText" presStyleLbl="node1" presStyleIdx="0" presStyleCnt="4">
        <dgm:presLayoutVars>
          <dgm:chMax val="0"/>
          <dgm:bulletEnabled val="1"/>
        </dgm:presLayoutVars>
      </dgm:prSet>
      <dgm:spPr/>
    </dgm:pt>
    <dgm:pt modelId="{2E78792F-CBE9-4B3F-9C4B-F3644C3A7682}" type="pres">
      <dgm:prSet presAssocID="{D786FCCF-0BC3-48C5-8AD4-63B851672B7C}" presName="childText" presStyleLbl="revTx" presStyleIdx="0" presStyleCnt="4">
        <dgm:presLayoutVars>
          <dgm:bulletEnabled val="1"/>
        </dgm:presLayoutVars>
      </dgm:prSet>
      <dgm:spPr/>
    </dgm:pt>
    <dgm:pt modelId="{D2DDF778-8224-41B6-B3A3-B823B52B2E33}" type="pres">
      <dgm:prSet presAssocID="{E3469CC9-4E7C-4463-B1EA-D89D0CE71425}" presName="parentText" presStyleLbl="node1" presStyleIdx="1" presStyleCnt="4">
        <dgm:presLayoutVars>
          <dgm:chMax val="0"/>
          <dgm:bulletEnabled val="1"/>
        </dgm:presLayoutVars>
      </dgm:prSet>
      <dgm:spPr/>
    </dgm:pt>
    <dgm:pt modelId="{409B1EDB-CCA6-4E37-8F6C-D38AFBA03E99}" type="pres">
      <dgm:prSet presAssocID="{E3469CC9-4E7C-4463-B1EA-D89D0CE71425}" presName="childText" presStyleLbl="revTx" presStyleIdx="1" presStyleCnt="4">
        <dgm:presLayoutVars>
          <dgm:bulletEnabled val="1"/>
        </dgm:presLayoutVars>
      </dgm:prSet>
      <dgm:spPr/>
    </dgm:pt>
    <dgm:pt modelId="{5006947D-10E3-490E-B5CC-EC65FA367E4E}" type="pres">
      <dgm:prSet presAssocID="{C7200857-B9A2-43CB-B885-6EA753223754}" presName="parentText" presStyleLbl="node1" presStyleIdx="2" presStyleCnt="4">
        <dgm:presLayoutVars>
          <dgm:chMax val="0"/>
          <dgm:bulletEnabled val="1"/>
        </dgm:presLayoutVars>
      </dgm:prSet>
      <dgm:spPr/>
    </dgm:pt>
    <dgm:pt modelId="{AA0EFB01-3EA7-48EF-981B-1E8125CA011B}" type="pres">
      <dgm:prSet presAssocID="{C7200857-B9A2-43CB-B885-6EA753223754}" presName="childText" presStyleLbl="revTx" presStyleIdx="2" presStyleCnt="4">
        <dgm:presLayoutVars>
          <dgm:bulletEnabled val="1"/>
        </dgm:presLayoutVars>
      </dgm:prSet>
      <dgm:spPr/>
    </dgm:pt>
    <dgm:pt modelId="{6A5AE05E-A4A1-4B99-AFC4-3406B041CFF7}" type="pres">
      <dgm:prSet presAssocID="{E76B009E-2D72-4C3D-B3AA-DFACFA89174F}" presName="parentText" presStyleLbl="node1" presStyleIdx="3" presStyleCnt="4">
        <dgm:presLayoutVars>
          <dgm:chMax val="0"/>
          <dgm:bulletEnabled val="1"/>
        </dgm:presLayoutVars>
      </dgm:prSet>
      <dgm:spPr/>
    </dgm:pt>
    <dgm:pt modelId="{681DECB4-A20B-48DB-9673-B1644D604D3D}" type="pres">
      <dgm:prSet presAssocID="{E76B009E-2D72-4C3D-B3AA-DFACFA89174F}" presName="childText" presStyleLbl="revTx" presStyleIdx="3" presStyleCnt="4">
        <dgm:presLayoutVars>
          <dgm:bulletEnabled val="1"/>
        </dgm:presLayoutVars>
      </dgm:prSet>
      <dgm:spPr/>
    </dgm:pt>
  </dgm:ptLst>
  <dgm:cxnLst>
    <dgm:cxn modelId="{19936E10-B040-45B3-AD9E-7322AE0B2BFE}" srcId="{C7200857-B9A2-43CB-B885-6EA753223754}" destId="{1134A5A4-C401-46BD-9272-B2F212AFB03C}" srcOrd="0" destOrd="0" parTransId="{6368E03B-01B4-44B6-9902-7DDD6DCB447C}" sibTransId="{319AB8D9-8086-4329-94F1-B346EC55DA30}"/>
    <dgm:cxn modelId="{95C54816-7083-4BCE-AC9B-F60DE041E5C8}" type="presOf" srcId="{1134A5A4-C401-46BD-9272-B2F212AFB03C}" destId="{AA0EFB01-3EA7-48EF-981B-1E8125CA011B}" srcOrd="0" destOrd="0" presId="urn:microsoft.com/office/officeart/2005/8/layout/vList2"/>
    <dgm:cxn modelId="{67A85C20-F361-4F42-8D56-4F7400CDA1C8}" type="presOf" srcId="{69D08CC8-78FF-40CB-919D-302E1CCF7D73}" destId="{2E78792F-CBE9-4B3F-9C4B-F3644C3A7682}" srcOrd="0" destOrd="0" presId="urn:microsoft.com/office/officeart/2005/8/layout/vList2"/>
    <dgm:cxn modelId="{F9FEF228-7AA7-4DFF-A8CE-D740F695B75A}" type="presOf" srcId="{D786FCCF-0BC3-48C5-8AD4-63B851672B7C}" destId="{09C2A4F3-FAF1-4A20-ABF6-35DE93C34296}" srcOrd="0" destOrd="0" presId="urn:microsoft.com/office/officeart/2005/8/layout/vList2"/>
    <dgm:cxn modelId="{A29C1D3D-D709-4ABE-854A-42F024A16EDC}" type="presOf" srcId="{3AE8E1EA-1CCB-4060-A3B3-1A8E1527F1FF}" destId="{AA0EFB01-3EA7-48EF-981B-1E8125CA011B}" srcOrd="0" destOrd="1" presId="urn:microsoft.com/office/officeart/2005/8/layout/vList2"/>
    <dgm:cxn modelId="{1ABA165B-E3A9-42DF-81DB-C0336F52E04B}" srcId="{85394119-2E61-4B5F-8821-6C0F76D8434D}" destId="{E3469CC9-4E7C-4463-B1EA-D89D0CE71425}" srcOrd="1" destOrd="0" parTransId="{CF1FAECE-EC31-432C-8CB9-C097AD3A012A}" sibTransId="{1BED38D4-D853-43FB-AC4D-C52F2869D9BE}"/>
    <dgm:cxn modelId="{0064BF61-2D05-4DBD-AFCE-1E373CFD5489}" srcId="{C7200857-B9A2-43CB-B885-6EA753223754}" destId="{3AE8E1EA-1CCB-4060-A3B3-1A8E1527F1FF}" srcOrd="1" destOrd="0" parTransId="{2261C373-FC5D-4438-BCF5-8488AE2DC58E}" sibTransId="{3E8F5B92-8395-46B8-AA55-052A316400FA}"/>
    <dgm:cxn modelId="{E1ABC576-26E3-48C0-9437-D6BB2F6CA2C2}" type="presOf" srcId="{C7200857-B9A2-43CB-B885-6EA753223754}" destId="{5006947D-10E3-490E-B5CC-EC65FA367E4E}" srcOrd="0" destOrd="0" presId="urn:microsoft.com/office/officeart/2005/8/layout/vList2"/>
    <dgm:cxn modelId="{E2CF607B-6FE9-4D0D-B676-EB417E983DE7}" srcId="{D786FCCF-0BC3-48C5-8AD4-63B851672B7C}" destId="{33EB4971-07B4-4FE7-94EB-F06D47006CED}" srcOrd="2" destOrd="0" parTransId="{A653A9DB-DDC4-46F5-AEB3-442D69333820}" sibTransId="{1082B47F-608F-4EC4-A1CF-39447D25F789}"/>
    <dgm:cxn modelId="{70361A7C-F218-4559-A900-7B63CE46954D}" type="presOf" srcId="{33EB4971-07B4-4FE7-94EB-F06D47006CED}" destId="{2E78792F-CBE9-4B3F-9C4B-F3644C3A7682}" srcOrd="0" destOrd="2" presId="urn:microsoft.com/office/officeart/2005/8/layout/vList2"/>
    <dgm:cxn modelId="{EBDB367E-4827-4F45-90E6-4D3C7D9A393E}" type="presOf" srcId="{3B91650B-FACF-401A-B94F-D0816EB5A505}" destId="{681DECB4-A20B-48DB-9673-B1644D604D3D}" srcOrd="0" destOrd="2" presId="urn:microsoft.com/office/officeart/2005/8/layout/vList2"/>
    <dgm:cxn modelId="{DE409A90-3D16-4516-A551-B2DF4DD8080F}" type="presOf" srcId="{1DD8B8D8-0EFC-4F2D-917E-3B2F7148C40D}" destId="{681DECB4-A20B-48DB-9673-B1644D604D3D}" srcOrd="0" destOrd="1" presId="urn:microsoft.com/office/officeart/2005/8/layout/vList2"/>
    <dgm:cxn modelId="{DE5DEA96-8B68-414B-8577-684E5F71E6BD}" srcId="{85394119-2E61-4B5F-8821-6C0F76D8434D}" destId="{C7200857-B9A2-43CB-B885-6EA753223754}" srcOrd="2" destOrd="0" parTransId="{149E8B18-AEAB-405A-96C6-90E58C334745}" sibTransId="{24542C7B-9ED1-484C-81C7-E2EBB38CEE91}"/>
    <dgm:cxn modelId="{B9AE1B9D-1CE4-442F-8E74-C4882CF20958}" type="presOf" srcId="{1E317942-FACA-4C1F-B172-D3E7B5206FF3}" destId="{409B1EDB-CCA6-4E37-8F6C-D38AFBA03E99}" srcOrd="0" destOrd="0" presId="urn:microsoft.com/office/officeart/2005/8/layout/vList2"/>
    <dgm:cxn modelId="{6B59CCA4-167A-46C5-8847-9BC9A1CB0036}" type="presOf" srcId="{62965751-7A11-48D6-844E-106F6DA63C0A}" destId="{2E78792F-CBE9-4B3F-9C4B-F3644C3A7682}" srcOrd="0" destOrd="1" presId="urn:microsoft.com/office/officeart/2005/8/layout/vList2"/>
    <dgm:cxn modelId="{71A4AFA6-8099-4DF5-AA0A-EEFA148F9EE8}" srcId="{E3469CC9-4E7C-4463-B1EA-D89D0CE71425}" destId="{1E317942-FACA-4C1F-B172-D3E7B5206FF3}" srcOrd="0" destOrd="0" parTransId="{5120F33E-AC7F-46FA-9D34-18661C3EB51A}" sibTransId="{92C39AA3-F69C-4B37-B511-149D40EBB244}"/>
    <dgm:cxn modelId="{22B4E6A8-CD7E-4394-AA09-1343D211313C}" srcId="{85394119-2E61-4B5F-8821-6C0F76D8434D}" destId="{E76B009E-2D72-4C3D-B3AA-DFACFA89174F}" srcOrd="3" destOrd="0" parTransId="{0D81C300-D340-47B1-B830-66682A4EB718}" sibTransId="{86D1298A-D957-4320-9D47-455ABB23413D}"/>
    <dgm:cxn modelId="{18D79DAC-B404-454E-AD6C-BD8C69CF8C09}" type="presOf" srcId="{E76B009E-2D72-4C3D-B3AA-DFACFA89174F}" destId="{6A5AE05E-A4A1-4B99-AFC4-3406B041CFF7}" srcOrd="0" destOrd="0" presId="urn:microsoft.com/office/officeart/2005/8/layout/vList2"/>
    <dgm:cxn modelId="{B0419BB8-69D2-4F07-83F5-E4653B8E6230}" type="presOf" srcId="{E3469CC9-4E7C-4463-B1EA-D89D0CE71425}" destId="{D2DDF778-8224-41B6-B3A3-B823B52B2E33}" srcOrd="0" destOrd="0" presId="urn:microsoft.com/office/officeart/2005/8/layout/vList2"/>
    <dgm:cxn modelId="{08B640BA-C616-4CBD-AB89-428145645FDF}" srcId="{E76B009E-2D72-4C3D-B3AA-DFACFA89174F}" destId="{18751466-E87F-46BF-8F33-FD68DEDF5C41}" srcOrd="0" destOrd="0" parTransId="{3E81ED82-89F1-4451-ABBE-FF42FDAF7779}" sibTransId="{F7C10792-8B80-416B-B6A7-C787BF5870A3}"/>
    <dgm:cxn modelId="{EC56B4C5-E415-490B-BA34-296BCB6697D2}" srcId="{E76B009E-2D72-4C3D-B3AA-DFACFA89174F}" destId="{3B91650B-FACF-401A-B94F-D0816EB5A505}" srcOrd="2" destOrd="0" parTransId="{0DBF3256-D68A-453C-97F8-1DDB3C3393D9}" sibTransId="{01790DF8-3A79-4312-93D1-3ED61231B48D}"/>
    <dgm:cxn modelId="{7F7124C6-BC7C-4D97-A70A-B439210BD587}" srcId="{85394119-2E61-4B5F-8821-6C0F76D8434D}" destId="{D786FCCF-0BC3-48C5-8AD4-63B851672B7C}" srcOrd="0" destOrd="0" parTransId="{1E0DE1B1-8AB5-42B2-9D39-033B3160C202}" sibTransId="{151608F0-F1FC-4827-AD0C-3A2D2D5487FB}"/>
    <dgm:cxn modelId="{B5C3CFCA-535F-47A2-AE66-5F9E9EEDD3B2}" type="presOf" srcId="{85394119-2E61-4B5F-8821-6C0F76D8434D}" destId="{5CC37791-7340-4093-9D70-18F05D008BE2}" srcOrd="0" destOrd="0" presId="urn:microsoft.com/office/officeart/2005/8/layout/vList2"/>
    <dgm:cxn modelId="{B6FEE6D0-492A-4FE8-B012-06DDE4BCE15C}" srcId="{E76B009E-2D72-4C3D-B3AA-DFACFA89174F}" destId="{1DD8B8D8-0EFC-4F2D-917E-3B2F7148C40D}" srcOrd="1" destOrd="0" parTransId="{03EA56A0-68A3-4C80-B247-F92797DB4255}" sibTransId="{F57D838A-74CC-45D0-B05E-A2322B4EC235}"/>
    <dgm:cxn modelId="{DD9198D8-1189-45FF-B9C8-154656DF39EB}" type="presOf" srcId="{18751466-E87F-46BF-8F33-FD68DEDF5C41}" destId="{681DECB4-A20B-48DB-9673-B1644D604D3D}" srcOrd="0" destOrd="0" presId="urn:microsoft.com/office/officeart/2005/8/layout/vList2"/>
    <dgm:cxn modelId="{7D16A6F5-AD87-4FB5-912D-AE197C7102E3}" srcId="{D786FCCF-0BC3-48C5-8AD4-63B851672B7C}" destId="{69D08CC8-78FF-40CB-919D-302E1CCF7D73}" srcOrd="0" destOrd="0" parTransId="{22C55696-6033-4DE4-A6D0-E0C4203BEFEC}" sibTransId="{F629CE88-ECAA-4461-87FE-1D198EC317A8}"/>
    <dgm:cxn modelId="{1A6663F9-32EB-4740-869B-456C78EC795C}" srcId="{D786FCCF-0BC3-48C5-8AD4-63B851672B7C}" destId="{62965751-7A11-48D6-844E-106F6DA63C0A}" srcOrd="1" destOrd="0" parTransId="{EE7B7BE0-84A1-4A10-94B4-BB9C9EFB25D6}" sibTransId="{9DD3DBC2-00E3-404D-A45D-74F3135CADC5}"/>
    <dgm:cxn modelId="{3B601948-0E96-4465-9CF1-21AF64805963}" type="presParOf" srcId="{5CC37791-7340-4093-9D70-18F05D008BE2}" destId="{09C2A4F3-FAF1-4A20-ABF6-35DE93C34296}" srcOrd="0" destOrd="0" presId="urn:microsoft.com/office/officeart/2005/8/layout/vList2"/>
    <dgm:cxn modelId="{BCCFFFAD-0502-4985-AF87-745B50AED2DE}" type="presParOf" srcId="{5CC37791-7340-4093-9D70-18F05D008BE2}" destId="{2E78792F-CBE9-4B3F-9C4B-F3644C3A7682}" srcOrd="1" destOrd="0" presId="urn:microsoft.com/office/officeart/2005/8/layout/vList2"/>
    <dgm:cxn modelId="{BAB03F8E-9E84-4943-83D5-7136E292C615}" type="presParOf" srcId="{5CC37791-7340-4093-9D70-18F05D008BE2}" destId="{D2DDF778-8224-41B6-B3A3-B823B52B2E33}" srcOrd="2" destOrd="0" presId="urn:microsoft.com/office/officeart/2005/8/layout/vList2"/>
    <dgm:cxn modelId="{F741C566-A659-414C-9D29-93C46B672453}" type="presParOf" srcId="{5CC37791-7340-4093-9D70-18F05D008BE2}" destId="{409B1EDB-CCA6-4E37-8F6C-D38AFBA03E99}" srcOrd="3" destOrd="0" presId="urn:microsoft.com/office/officeart/2005/8/layout/vList2"/>
    <dgm:cxn modelId="{E8C9FFA9-E402-44CA-8AC5-85CE749BEA23}" type="presParOf" srcId="{5CC37791-7340-4093-9D70-18F05D008BE2}" destId="{5006947D-10E3-490E-B5CC-EC65FA367E4E}" srcOrd="4" destOrd="0" presId="urn:microsoft.com/office/officeart/2005/8/layout/vList2"/>
    <dgm:cxn modelId="{FD403615-680D-4635-8F0C-99007976C332}" type="presParOf" srcId="{5CC37791-7340-4093-9D70-18F05D008BE2}" destId="{AA0EFB01-3EA7-48EF-981B-1E8125CA011B}" srcOrd="5" destOrd="0" presId="urn:microsoft.com/office/officeart/2005/8/layout/vList2"/>
    <dgm:cxn modelId="{9800959C-A057-4956-81C8-03699DA2A50E}" type="presParOf" srcId="{5CC37791-7340-4093-9D70-18F05D008BE2}" destId="{6A5AE05E-A4A1-4B99-AFC4-3406B041CFF7}" srcOrd="6" destOrd="0" presId="urn:microsoft.com/office/officeart/2005/8/layout/vList2"/>
    <dgm:cxn modelId="{043B5085-A538-4829-BE5B-C2C3202B22CB}" type="presParOf" srcId="{5CC37791-7340-4093-9D70-18F05D008BE2}" destId="{681DECB4-A20B-48DB-9673-B1644D604D3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C58812-1CA1-4288-ACEC-5D248836D8B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37056E9-2719-413A-9A8D-A2BC3F680CF4}">
      <dgm:prSet/>
      <dgm:spPr/>
      <dgm:t>
        <a:bodyPr/>
        <a:lstStyle/>
        <a:p>
          <a:pPr>
            <a:lnSpc>
              <a:spcPct val="100000"/>
            </a:lnSpc>
          </a:pPr>
          <a:r>
            <a:rPr lang="en-US"/>
            <a:t>Overall, there is a positive correlation between Marvel’s investments (movie budgets) and box office sales. This was indeed expected.</a:t>
          </a:r>
        </a:p>
      </dgm:t>
    </dgm:pt>
    <dgm:pt modelId="{679E3137-02DC-4893-BB42-F73AE6573BB7}" type="parTrans" cxnId="{DAFCC620-0D7A-478E-A6EB-92FAF058E75D}">
      <dgm:prSet/>
      <dgm:spPr/>
      <dgm:t>
        <a:bodyPr/>
        <a:lstStyle/>
        <a:p>
          <a:endParaRPr lang="en-US"/>
        </a:p>
      </dgm:t>
    </dgm:pt>
    <dgm:pt modelId="{338C1FC0-B37E-49C9-AC56-9F7DEAF098E4}" type="sibTrans" cxnId="{DAFCC620-0D7A-478E-A6EB-92FAF058E75D}">
      <dgm:prSet/>
      <dgm:spPr/>
      <dgm:t>
        <a:bodyPr/>
        <a:lstStyle/>
        <a:p>
          <a:pPr>
            <a:lnSpc>
              <a:spcPct val="100000"/>
            </a:lnSpc>
          </a:pPr>
          <a:endParaRPr lang="en-US"/>
        </a:p>
      </dgm:t>
    </dgm:pt>
    <dgm:pt modelId="{4F88707F-3D9E-4A73-B8B8-8B1D310BB31C}">
      <dgm:prSet/>
      <dgm:spPr/>
      <dgm:t>
        <a:bodyPr/>
        <a:lstStyle/>
        <a:p>
          <a:pPr>
            <a:lnSpc>
              <a:spcPct val="100000"/>
            </a:lnSpc>
          </a:pPr>
          <a:r>
            <a:rPr lang="en-US"/>
            <a:t>What was surprising however, was our analysis of viewer ratings. There does not appear to be a correlation between viewer ratings and box office sales. </a:t>
          </a:r>
        </a:p>
      </dgm:t>
    </dgm:pt>
    <dgm:pt modelId="{5F6389C5-DC97-4437-B23F-D641C278BC3E}" type="parTrans" cxnId="{7964F682-13DB-4AC1-B19F-FF53FEBF56D8}">
      <dgm:prSet/>
      <dgm:spPr/>
      <dgm:t>
        <a:bodyPr/>
        <a:lstStyle/>
        <a:p>
          <a:endParaRPr lang="en-US"/>
        </a:p>
      </dgm:t>
    </dgm:pt>
    <dgm:pt modelId="{E153981B-0755-47B9-A03B-FF91434A38C7}" type="sibTrans" cxnId="{7964F682-13DB-4AC1-B19F-FF53FEBF56D8}">
      <dgm:prSet/>
      <dgm:spPr/>
      <dgm:t>
        <a:bodyPr/>
        <a:lstStyle/>
        <a:p>
          <a:endParaRPr lang="en-US"/>
        </a:p>
      </dgm:t>
    </dgm:pt>
    <dgm:pt modelId="{2D5CAF23-A201-47C8-8810-509F149BF567}" type="pres">
      <dgm:prSet presAssocID="{F4C58812-1CA1-4288-ACEC-5D248836D8B7}" presName="root" presStyleCnt="0">
        <dgm:presLayoutVars>
          <dgm:dir/>
          <dgm:resizeHandles val="exact"/>
        </dgm:presLayoutVars>
      </dgm:prSet>
      <dgm:spPr/>
    </dgm:pt>
    <dgm:pt modelId="{77E07719-F84C-4E51-A026-B63CB8F86FBB}" type="pres">
      <dgm:prSet presAssocID="{A37056E9-2719-413A-9A8D-A2BC3F680CF4}" presName="compNode" presStyleCnt="0"/>
      <dgm:spPr/>
    </dgm:pt>
    <dgm:pt modelId="{64C1C2C0-B5DE-4D5E-89DF-A7B4CEBD4263}" type="pres">
      <dgm:prSet presAssocID="{A37056E9-2719-413A-9A8D-A2BC3F680CF4}" presName="bgRect" presStyleLbl="bgShp" presStyleIdx="0" presStyleCnt="2"/>
      <dgm:spPr>
        <a:solidFill>
          <a:schemeClr val="accent1">
            <a:lumMod val="75000"/>
          </a:schemeClr>
        </a:solidFill>
      </dgm:spPr>
    </dgm:pt>
    <dgm:pt modelId="{64992136-37C6-4A81-86FF-A815EE8A8325}" type="pres">
      <dgm:prSet presAssocID="{A37056E9-2719-413A-9A8D-A2BC3F680CF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5E0BAF0-5177-42BC-A104-ECAE172C813E}" type="pres">
      <dgm:prSet presAssocID="{A37056E9-2719-413A-9A8D-A2BC3F680CF4}" presName="spaceRect" presStyleCnt="0"/>
      <dgm:spPr/>
    </dgm:pt>
    <dgm:pt modelId="{0527E327-9E0B-40C0-AA37-ED37D848E81F}" type="pres">
      <dgm:prSet presAssocID="{A37056E9-2719-413A-9A8D-A2BC3F680CF4}" presName="parTx" presStyleLbl="revTx" presStyleIdx="0" presStyleCnt="2">
        <dgm:presLayoutVars>
          <dgm:chMax val="0"/>
          <dgm:chPref val="0"/>
        </dgm:presLayoutVars>
      </dgm:prSet>
      <dgm:spPr/>
    </dgm:pt>
    <dgm:pt modelId="{A40F9A3A-F72D-41AF-85C9-8C316B9E7978}" type="pres">
      <dgm:prSet presAssocID="{338C1FC0-B37E-49C9-AC56-9F7DEAF098E4}" presName="sibTrans" presStyleCnt="0"/>
      <dgm:spPr/>
    </dgm:pt>
    <dgm:pt modelId="{E40CDF04-06FF-4BFF-8CBA-8ACFB8139958}" type="pres">
      <dgm:prSet presAssocID="{4F88707F-3D9E-4A73-B8B8-8B1D310BB31C}" presName="compNode" presStyleCnt="0"/>
      <dgm:spPr/>
    </dgm:pt>
    <dgm:pt modelId="{D3EF80F1-36B6-46E4-92BE-18452D557FB8}" type="pres">
      <dgm:prSet presAssocID="{4F88707F-3D9E-4A73-B8B8-8B1D310BB31C}" presName="bgRect" presStyleLbl="bgShp" presStyleIdx="1" presStyleCnt="2"/>
      <dgm:spPr>
        <a:solidFill>
          <a:schemeClr val="accent2">
            <a:lumMod val="60000"/>
            <a:lumOff val="40000"/>
          </a:schemeClr>
        </a:solidFill>
      </dgm:spPr>
    </dgm:pt>
    <dgm:pt modelId="{D1519174-7A8E-4D59-8AF3-BB1B32FE4607}" type="pres">
      <dgm:prSet presAssocID="{4F88707F-3D9E-4A73-B8B8-8B1D310BB31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AEC77BA-0542-43B9-8C95-A828E7B1665D}" type="pres">
      <dgm:prSet presAssocID="{4F88707F-3D9E-4A73-B8B8-8B1D310BB31C}" presName="spaceRect" presStyleCnt="0"/>
      <dgm:spPr/>
    </dgm:pt>
    <dgm:pt modelId="{AF40C49D-C649-45C6-A422-39A7C0FEB90A}" type="pres">
      <dgm:prSet presAssocID="{4F88707F-3D9E-4A73-B8B8-8B1D310BB31C}" presName="parTx" presStyleLbl="revTx" presStyleIdx="1" presStyleCnt="2">
        <dgm:presLayoutVars>
          <dgm:chMax val="0"/>
          <dgm:chPref val="0"/>
        </dgm:presLayoutVars>
      </dgm:prSet>
      <dgm:spPr/>
    </dgm:pt>
  </dgm:ptLst>
  <dgm:cxnLst>
    <dgm:cxn modelId="{DAFCC620-0D7A-478E-A6EB-92FAF058E75D}" srcId="{F4C58812-1CA1-4288-ACEC-5D248836D8B7}" destId="{A37056E9-2719-413A-9A8D-A2BC3F680CF4}" srcOrd="0" destOrd="0" parTransId="{679E3137-02DC-4893-BB42-F73AE6573BB7}" sibTransId="{338C1FC0-B37E-49C9-AC56-9F7DEAF098E4}"/>
    <dgm:cxn modelId="{B68FE931-5A9A-410A-925E-DD7EC704DC9E}" type="presOf" srcId="{F4C58812-1CA1-4288-ACEC-5D248836D8B7}" destId="{2D5CAF23-A201-47C8-8810-509F149BF567}" srcOrd="0" destOrd="0" presId="urn:microsoft.com/office/officeart/2018/2/layout/IconVerticalSolidList"/>
    <dgm:cxn modelId="{117B9D3F-E7B1-42F2-8843-B669B6CBC4F8}" type="presOf" srcId="{A37056E9-2719-413A-9A8D-A2BC3F680CF4}" destId="{0527E327-9E0B-40C0-AA37-ED37D848E81F}" srcOrd="0" destOrd="0" presId="urn:microsoft.com/office/officeart/2018/2/layout/IconVerticalSolidList"/>
    <dgm:cxn modelId="{7964F682-13DB-4AC1-B19F-FF53FEBF56D8}" srcId="{F4C58812-1CA1-4288-ACEC-5D248836D8B7}" destId="{4F88707F-3D9E-4A73-B8B8-8B1D310BB31C}" srcOrd="1" destOrd="0" parTransId="{5F6389C5-DC97-4437-B23F-D641C278BC3E}" sibTransId="{E153981B-0755-47B9-A03B-FF91434A38C7}"/>
    <dgm:cxn modelId="{DA0EDCE4-4158-4D19-A73B-7FFFB498C968}" type="presOf" srcId="{4F88707F-3D9E-4A73-B8B8-8B1D310BB31C}" destId="{AF40C49D-C649-45C6-A422-39A7C0FEB90A}" srcOrd="0" destOrd="0" presId="urn:microsoft.com/office/officeart/2018/2/layout/IconVerticalSolidList"/>
    <dgm:cxn modelId="{B3130AEA-73D7-426D-BBC3-B3E0AAF67D8E}" type="presParOf" srcId="{2D5CAF23-A201-47C8-8810-509F149BF567}" destId="{77E07719-F84C-4E51-A026-B63CB8F86FBB}" srcOrd="0" destOrd="0" presId="urn:microsoft.com/office/officeart/2018/2/layout/IconVerticalSolidList"/>
    <dgm:cxn modelId="{C974B7CD-5B10-47F2-8132-E2A08E10F9DD}" type="presParOf" srcId="{77E07719-F84C-4E51-A026-B63CB8F86FBB}" destId="{64C1C2C0-B5DE-4D5E-89DF-A7B4CEBD4263}" srcOrd="0" destOrd="0" presId="urn:microsoft.com/office/officeart/2018/2/layout/IconVerticalSolidList"/>
    <dgm:cxn modelId="{07F78CD9-AC00-4E82-B63F-B789C87AFF7E}" type="presParOf" srcId="{77E07719-F84C-4E51-A026-B63CB8F86FBB}" destId="{64992136-37C6-4A81-86FF-A815EE8A8325}" srcOrd="1" destOrd="0" presId="urn:microsoft.com/office/officeart/2018/2/layout/IconVerticalSolidList"/>
    <dgm:cxn modelId="{991FCEE0-0426-40BC-A4F3-18C839490728}" type="presParOf" srcId="{77E07719-F84C-4E51-A026-B63CB8F86FBB}" destId="{85E0BAF0-5177-42BC-A104-ECAE172C813E}" srcOrd="2" destOrd="0" presId="urn:microsoft.com/office/officeart/2018/2/layout/IconVerticalSolidList"/>
    <dgm:cxn modelId="{10572296-8396-4435-B553-03F45546A7B5}" type="presParOf" srcId="{77E07719-F84C-4E51-A026-B63CB8F86FBB}" destId="{0527E327-9E0B-40C0-AA37-ED37D848E81F}" srcOrd="3" destOrd="0" presId="urn:microsoft.com/office/officeart/2018/2/layout/IconVerticalSolidList"/>
    <dgm:cxn modelId="{54697D4A-B051-4642-BDBE-9DC5CEDF8974}" type="presParOf" srcId="{2D5CAF23-A201-47C8-8810-509F149BF567}" destId="{A40F9A3A-F72D-41AF-85C9-8C316B9E7978}" srcOrd="1" destOrd="0" presId="urn:microsoft.com/office/officeart/2018/2/layout/IconVerticalSolidList"/>
    <dgm:cxn modelId="{15A16722-8B6D-4BD4-94F1-25D97346CB06}" type="presParOf" srcId="{2D5CAF23-A201-47C8-8810-509F149BF567}" destId="{E40CDF04-06FF-4BFF-8CBA-8ACFB8139958}" srcOrd="2" destOrd="0" presId="urn:microsoft.com/office/officeart/2018/2/layout/IconVerticalSolidList"/>
    <dgm:cxn modelId="{DAB83AD6-EDA2-4C79-A4F3-DA56355352A0}" type="presParOf" srcId="{E40CDF04-06FF-4BFF-8CBA-8ACFB8139958}" destId="{D3EF80F1-36B6-46E4-92BE-18452D557FB8}" srcOrd="0" destOrd="0" presId="urn:microsoft.com/office/officeart/2018/2/layout/IconVerticalSolidList"/>
    <dgm:cxn modelId="{2EA5A849-BC48-4125-8599-CE50607F275F}" type="presParOf" srcId="{E40CDF04-06FF-4BFF-8CBA-8ACFB8139958}" destId="{D1519174-7A8E-4D59-8AF3-BB1B32FE4607}" srcOrd="1" destOrd="0" presId="urn:microsoft.com/office/officeart/2018/2/layout/IconVerticalSolidList"/>
    <dgm:cxn modelId="{BE4CD553-D769-4D7F-8C98-342C551309D6}" type="presParOf" srcId="{E40CDF04-06FF-4BFF-8CBA-8ACFB8139958}" destId="{1AEC77BA-0542-43B9-8C95-A828E7B1665D}" srcOrd="2" destOrd="0" presId="urn:microsoft.com/office/officeart/2018/2/layout/IconVerticalSolidList"/>
    <dgm:cxn modelId="{3B0BB1FC-00C8-4B7D-A148-8E3FF3ABFFEB}" type="presParOf" srcId="{E40CDF04-06FF-4BFF-8CBA-8ACFB8139958}" destId="{AF40C49D-C649-45C6-A422-39A7C0FEB90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FC155A-4CB6-47CB-B4D3-1BCD2B2AF4F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206D306-D1ED-48DD-95BC-8B758A6AFE50}">
      <dgm:prSet/>
      <dgm:spPr/>
      <dgm:t>
        <a:bodyPr/>
        <a:lstStyle/>
        <a:p>
          <a:r>
            <a:rPr lang="en-US"/>
            <a:t>Challenges:</a:t>
          </a:r>
        </a:p>
      </dgm:t>
    </dgm:pt>
    <dgm:pt modelId="{260716AB-93FD-4140-8C82-7E2340AACF57}" type="parTrans" cxnId="{573D5E4C-D718-4B1B-B98A-DC5E13940E7D}">
      <dgm:prSet/>
      <dgm:spPr/>
      <dgm:t>
        <a:bodyPr/>
        <a:lstStyle/>
        <a:p>
          <a:endParaRPr lang="en-US"/>
        </a:p>
      </dgm:t>
    </dgm:pt>
    <dgm:pt modelId="{B590113A-A732-4D1B-A52B-0095A4A11955}" type="sibTrans" cxnId="{573D5E4C-D718-4B1B-B98A-DC5E13940E7D}">
      <dgm:prSet/>
      <dgm:spPr/>
      <dgm:t>
        <a:bodyPr/>
        <a:lstStyle/>
        <a:p>
          <a:endParaRPr lang="en-US"/>
        </a:p>
      </dgm:t>
    </dgm:pt>
    <dgm:pt modelId="{BC5C52B3-83B6-485A-96E1-9259C4DFACCF}">
      <dgm:prSet/>
      <dgm:spPr/>
      <dgm:t>
        <a:bodyPr/>
        <a:lstStyle/>
        <a:p>
          <a:r>
            <a:rPr lang="en-US" dirty="0"/>
            <a:t>API’s:</a:t>
          </a:r>
        </a:p>
      </dgm:t>
    </dgm:pt>
    <dgm:pt modelId="{28A23056-009E-4A67-A70C-5377E92BB51F}" type="parTrans" cxnId="{5ABDCB62-F9A9-4322-8D73-8EF63878198B}">
      <dgm:prSet/>
      <dgm:spPr/>
      <dgm:t>
        <a:bodyPr/>
        <a:lstStyle/>
        <a:p>
          <a:endParaRPr lang="en-US"/>
        </a:p>
      </dgm:t>
    </dgm:pt>
    <dgm:pt modelId="{7E610409-247C-4539-96AE-183B5413EDE8}" type="sibTrans" cxnId="{5ABDCB62-F9A9-4322-8D73-8EF63878198B}">
      <dgm:prSet/>
      <dgm:spPr/>
      <dgm:t>
        <a:bodyPr/>
        <a:lstStyle/>
        <a:p>
          <a:endParaRPr lang="en-US"/>
        </a:p>
      </dgm:t>
    </dgm:pt>
    <dgm:pt modelId="{B534C24F-0B5A-4B6B-B295-F5CA3D80CBB9}">
      <dgm:prSet/>
      <dgm:spPr/>
      <dgm:t>
        <a:bodyPr/>
        <a:lstStyle/>
        <a:p>
          <a:pPr>
            <a:buFont typeface="Wingdings" panose="05000000000000000000" pitchFamily="2" charset="2"/>
            <a:buChar char="Ø"/>
          </a:pPr>
          <a:r>
            <a:rPr lang="en-US" dirty="0"/>
            <a:t>Tried a number of box office API’s, but data was inconsistent </a:t>
          </a:r>
        </a:p>
      </dgm:t>
    </dgm:pt>
    <dgm:pt modelId="{F48F7F73-75C5-4F5B-8A8D-451E78677D12}" type="parTrans" cxnId="{C0F4822E-9FB5-4D16-9197-3FD533B965EF}">
      <dgm:prSet/>
      <dgm:spPr/>
      <dgm:t>
        <a:bodyPr/>
        <a:lstStyle/>
        <a:p>
          <a:endParaRPr lang="en-US"/>
        </a:p>
      </dgm:t>
    </dgm:pt>
    <dgm:pt modelId="{DB150EEE-AD36-454D-A95A-1B825328F6A0}" type="sibTrans" cxnId="{C0F4822E-9FB5-4D16-9197-3FD533B965EF}">
      <dgm:prSet/>
      <dgm:spPr/>
      <dgm:t>
        <a:bodyPr/>
        <a:lstStyle/>
        <a:p>
          <a:endParaRPr lang="en-US"/>
        </a:p>
      </dgm:t>
    </dgm:pt>
    <dgm:pt modelId="{388B19FE-8CD5-41D6-A005-C7382205E284}">
      <dgm:prSet/>
      <dgm:spPr/>
      <dgm:t>
        <a:bodyPr/>
        <a:lstStyle/>
        <a:p>
          <a:pPr>
            <a:buFont typeface="Wingdings" panose="05000000000000000000" pitchFamily="2" charset="2"/>
            <a:buChar char="Ø"/>
          </a:pPr>
          <a:r>
            <a:rPr lang="en-US" dirty="0"/>
            <a:t>Had to use two API’s due to incomplete data from first one</a:t>
          </a:r>
        </a:p>
      </dgm:t>
    </dgm:pt>
    <dgm:pt modelId="{D6CB5AF9-A0AA-4500-B683-CC85A594D1FD}" type="parTrans" cxnId="{C3985D5D-F34B-4BA7-8188-2B939480D4A1}">
      <dgm:prSet/>
      <dgm:spPr/>
      <dgm:t>
        <a:bodyPr/>
        <a:lstStyle/>
        <a:p>
          <a:endParaRPr lang="en-US"/>
        </a:p>
      </dgm:t>
    </dgm:pt>
    <dgm:pt modelId="{6E22878E-A224-47A1-A3FB-AC3739229374}" type="sibTrans" cxnId="{C3985D5D-F34B-4BA7-8188-2B939480D4A1}">
      <dgm:prSet/>
      <dgm:spPr/>
      <dgm:t>
        <a:bodyPr/>
        <a:lstStyle/>
        <a:p>
          <a:endParaRPr lang="en-US"/>
        </a:p>
      </dgm:t>
    </dgm:pt>
    <dgm:pt modelId="{0CB6759F-63C5-4107-8C6D-F25E96A8E9BF}">
      <dgm:prSet/>
      <dgm:spPr/>
      <dgm:t>
        <a:bodyPr/>
        <a:lstStyle/>
        <a:p>
          <a:r>
            <a:rPr lang="en-US" dirty="0"/>
            <a:t>Reliability, accuracy , and availability of data:</a:t>
          </a:r>
        </a:p>
      </dgm:t>
    </dgm:pt>
    <dgm:pt modelId="{32882128-EC35-4B42-A4BD-07B9BA050DB3}" type="parTrans" cxnId="{0542610A-A610-4259-A50C-45C897ACAA9D}">
      <dgm:prSet/>
      <dgm:spPr/>
      <dgm:t>
        <a:bodyPr/>
        <a:lstStyle/>
        <a:p>
          <a:endParaRPr lang="en-US"/>
        </a:p>
      </dgm:t>
    </dgm:pt>
    <dgm:pt modelId="{18E1DD6C-AE86-4037-A517-70832695DD85}" type="sibTrans" cxnId="{0542610A-A610-4259-A50C-45C897ACAA9D}">
      <dgm:prSet/>
      <dgm:spPr/>
      <dgm:t>
        <a:bodyPr/>
        <a:lstStyle/>
        <a:p>
          <a:endParaRPr lang="en-US"/>
        </a:p>
      </dgm:t>
    </dgm:pt>
    <dgm:pt modelId="{3A83311C-899E-4A88-A12D-20938153FFD9}">
      <dgm:prSet/>
      <dgm:spPr/>
      <dgm:t>
        <a:bodyPr/>
        <a:lstStyle/>
        <a:p>
          <a:pPr>
            <a:buFont typeface="Wingdings" panose="05000000000000000000" pitchFamily="2" charset="2"/>
            <a:buChar char="Ø"/>
          </a:pPr>
          <a:r>
            <a:rPr lang="en-US" dirty="0"/>
            <a:t>Budgets</a:t>
          </a:r>
        </a:p>
      </dgm:t>
    </dgm:pt>
    <dgm:pt modelId="{DBA555D4-F97D-401D-A688-04B8874C2B74}" type="parTrans" cxnId="{7AD29BB0-814F-4F10-8B21-F25F6F3A740C}">
      <dgm:prSet/>
      <dgm:spPr/>
      <dgm:t>
        <a:bodyPr/>
        <a:lstStyle/>
        <a:p>
          <a:endParaRPr lang="en-US"/>
        </a:p>
      </dgm:t>
    </dgm:pt>
    <dgm:pt modelId="{D0126017-7F32-4974-B570-B67BECABF549}" type="sibTrans" cxnId="{7AD29BB0-814F-4F10-8B21-F25F6F3A740C}">
      <dgm:prSet/>
      <dgm:spPr/>
      <dgm:t>
        <a:bodyPr/>
        <a:lstStyle/>
        <a:p>
          <a:endParaRPr lang="en-US"/>
        </a:p>
      </dgm:t>
    </dgm:pt>
    <dgm:pt modelId="{6105D6A4-33EA-4B0B-B12F-ADBD4F5BBA8C}">
      <dgm:prSet/>
      <dgm:spPr/>
      <dgm:t>
        <a:bodyPr/>
        <a:lstStyle/>
        <a:p>
          <a:pPr>
            <a:buFont typeface="Wingdings" panose="05000000000000000000" pitchFamily="2" charset="2"/>
            <a:buChar char="Ø"/>
          </a:pPr>
          <a:r>
            <a:rPr lang="en-US" dirty="0"/>
            <a:t>Viewer Ratings</a:t>
          </a:r>
        </a:p>
      </dgm:t>
    </dgm:pt>
    <dgm:pt modelId="{E46D28DA-0C1D-46B9-B2A6-901A5E8BED00}" type="parTrans" cxnId="{0BCB59D6-FF35-492E-ACC2-CDE2CAC111FB}">
      <dgm:prSet/>
      <dgm:spPr/>
      <dgm:t>
        <a:bodyPr/>
        <a:lstStyle/>
        <a:p>
          <a:endParaRPr lang="en-US"/>
        </a:p>
      </dgm:t>
    </dgm:pt>
    <dgm:pt modelId="{97697602-E484-4B58-A31D-C4C55F9E5515}" type="sibTrans" cxnId="{0BCB59D6-FF35-492E-ACC2-CDE2CAC111FB}">
      <dgm:prSet/>
      <dgm:spPr/>
      <dgm:t>
        <a:bodyPr/>
        <a:lstStyle/>
        <a:p>
          <a:endParaRPr lang="en-US"/>
        </a:p>
      </dgm:t>
    </dgm:pt>
    <dgm:pt modelId="{5C9AC699-A664-4353-B9B2-6E8BC008994A}">
      <dgm:prSet/>
      <dgm:spPr/>
      <dgm:t>
        <a:bodyPr/>
        <a:lstStyle/>
        <a:p>
          <a:r>
            <a:rPr lang="en-US" dirty="0"/>
            <a:t>Comparability of the films (single vs multi characters; domestic vs global)</a:t>
          </a:r>
        </a:p>
      </dgm:t>
    </dgm:pt>
    <dgm:pt modelId="{86F7A044-D408-4B8F-8876-90EDB68987FE}" type="parTrans" cxnId="{1746F546-589C-4A3D-A9D1-076C66AD9AC0}">
      <dgm:prSet/>
      <dgm:spPr/>
      <dgm:t>
        <a:bodyPr/>
        <a:lstStyle/>
        <a:p>
          <a:endParaRPr lang="en-US"/>
        </a:p>
      </dgm:t>
    </dgm:pt>
    <dgm:pt modelId="{3B0446E5-31E8-4F90-9B1F-5F4B46A76426}" type="sibTrans" cxnId="{1746F546-589C-4A3D-A9D1-076C66AD9AC0}">
      <dgm:prSet/>
      <dgm:spPr/>
      <dgm:t>
        <a:bodyPr/>
        <a:lstStyle/>
        <a:p>
          <a:endParaRPr lang="en-US"/>
        </a:p>
      </dgm:t>
    </dgm:pt>
    <dgm:pt modelId="{532CEA0B-4D99-459F-BC70-EA0352BB4F31}">
      <dgm:prSet/>
      <dgm:spPr/>
      <dgm:t>
        <a:bodyPr/>
        <a:lstStyle/>
        <a:p>
          <a:r>
            <a:rPr lang="en-US" dirty="0"/>
            <a:t>Additional Question:</a:t>
          </a:r>
        </a:p>
      </dgm:t>
    </dgm:pt>
    <dgm:pt modelId="{CCC1C53A-645E-446A-B3D0-63663F342CB4}" type="parTrans" cxnId="{6FA0546A-B14B-4A34-A7B7-B32C7BF851B0}">
      <dgm:prSet/>
      <dgm:spPr/>
      <dgm:t>
        <a:bodyPr/>
        <a:lstStyle/>
        <a:p>
          <a:endParaRPr lang="en-US"/>
        </a:p>
      </dgm:t>
    </dgm:pt>
    <dgm:pt modelId="{68D1E078-1A61-4051-8BF3-4AF9961037A6}" type="sibTrans" cxnId="{6FA0546A-B14B-4A34-A7B7-B32C7BF851B0}">
      <dgm:prSet/>
      <dgm:spPr/>
      <dgm:t>
        <a:bodyPr/>
        <a:lstStyle/>
        <a:p>
          <a:endParaRPr lang="en-US"/>
        </a:p>
      </dgm:t>
    </dgm:pt>
    <dgm:pt modelId="{684B062B-578E-4309-AF34-A4F976E24EA6}">
      <dgm:prSet/>
      <dgm:spPr/>
      <dgm:t>
        <a:bodyPr/>
        <a:lstStyle/>
        <a:p>
          <a:r>
            <a:rPr lang="en-US" dirty="0"/>
            <a:t>Do viewers rating is different platforms have an impact on box office sales?</a:t>
          </a:r>
        </a:p>
      </dgm:t>
    </dgm:pt>
    <dgm:pt modelId="{7CA41A4E-25C8-4070-84C0-113B2A03F0AB}" type="parTrans" cxnId="{5EBFD6E0-9941-4BB3-BF9B-4A6195C29615}">
      <dgm:prSet/>
      <dgm:spPr/>
      <dgm:t>
        <a:bodyPr/>
        <a:lstStyle/>
        <a:p>
          <a:endParaRPr lang="en-US"/>
        </a:p>
      </dgm:t>
    </dgm:pt>
    <dgm:pt modelId="{20968405-24C5-4A61-8D13-CA248DFFBDFA}" type="sibTrans" cxnId="{5EBFD6E0-9941-4BB3-BF9B-4A6195C29615}">
      <dgm:prSet/>
      <dgm:spPr/>
      <dgm:t>
        <a:bodyPr/>
        <a:lstStyle/>
        <a:p>
          <a:endParaRPr lang="en-US"/>
        </a:p>
      </dgm:t>
    </dgm:pt>
    <dgm:pt modelId="{5F933F8E-E48D-4FF5-89C5-1D18C345E029}">
      <dgm:prSet/>
      <dgm:spPr/>
      <dgm:t>
        <a:bodyPr/>
        <a:lstStyle/>
        <a:p>
          <a:pPr>
            <a:buFont typeface="Wingdings" panose="05000000000000000000" pitchFamily="2" charset="2"/>
            <a:buChar char="Ø"/>
          </a:pPr>
          <a:r>
            <a:rPr lang="en-US" dirty="0"/>
            <a:t>Maybe look at social media trends: mentions on Twitter, Facebook, Instagram</a:t>
          </a:r>
        </a:p>
      </dgm:t>
    </dgm:pt>
    <dgm:pt modelId="{5E7B3745-A3A3-4CE7-B081-87A594E208A2}" type="parTrans" cxnId="{6D6D937E-7A3A-4523-B0B7-2C06182E34B8}">
      <dgm:prSet/>
      <dgm:spPr/>
      <dgm:t>
        <a:bodyPr/>
        <a:lstStyle/>
        <a:p>
          <a:endParaRPr lang="en-US"/>
        </a:p>
      </dgm:t>
    </dgm:pt>
    <dgm:pt modelId="{BF037FD1-9522-4AFB-8E3D-8F6C76166FEB}" type="sibTrans" cxnId="{6D6D937E-7A3A-4523-B0B7-2C06182E34B8}">
      <dgm:prSet/>
      <dgm:spPr/>
      <dgm:t>
        <a:bodyPr/>
        <a:lstStyle/>
        <a:p>
          <a:endParaRPr lang="en-US"/>
        </a:p>
      </dgm:t>
    </dgm:pt>
    <dgm:pt modelId="{765BEBEB-0859-4188-A74F-057AEE9B13FB}">
      <dgm:prSet/>
      <dgm:spPr/>
      <dgm:t>
        <a:bodyPr/>
        <a:lstStyle/>
        <a:p>
          <a:endParaRPr lang="en-US" dirty="0"/>
        </a:p>
      </dgm:t>
    </dgm:pt>
    <dgm:pt modelId="{4F5D68B3-CA03-47B1-AA99-B23E16FD23A5}" type="parTrans" cxnId="{1864F017-3A06-466C-8636-F6F26F14DF7D}">
      <dgm:prSet/>
      <dgm:spPr/>
      <dgm:t>
        <a:bodyPr/>
        <a:lstStyle/>
        <a:p>
          <a:endParaRPr lang="en-US"/>
        </a:p>
      </dgm:t>
    </dgm:pt>
    <dgm:pt modelId="{86841BA1-CF98-42A3-BB00-8B0DCEAAFC84}" type="sibTrans" cxnId="{1864F017-3A06-466C-8636-F6F26F14DF7D}">
      <dgm:prSet/>
      <dgm:spPr/>
      <dgm:t>
        <a:bodyPr/>
        <a:lstStyle/>
        <a:p>
          <a:endParaRPr lang="en-US"/>
        </a:p>
      </dgm:t>
    </dgm:pt>
    <dgm:pt modelId="{0C6A0D91-3045-4276-B4FA-91CB691F050D}">
      <dgm:prSet/>
      <dgm:spPr/>
      <dgm:t>
        <a:bodyPr/>
        <a:lstStyle/>
        <a:p>
          <a:pPr>
            <a:buFont typeface="Wingdings" panose="05000000000000000000" pitchFamily="2" charset="2"/>
            <a:buChar char="Ø"/>
          </a:pPr>
          <a:r>
            <a:rPr lang="en-US" dirty="0"/>
            <a:t>Salaries</a:t>
          </a:r>
        </a:p>
      </dgm:t>
    </dgm:pt>
    <dgm:pt modelId="{3EFF1A6C-D7EC-43F7-8990-20F1B6ECE9F2}" type="parTrans" cxnId="{F40D4012-84B7-4377-B94B-B58BEFE54738}">
      <dgm:prSet/>
      <dgm:spPr/>
      <dgm:t>
        <a:bodyPr/>
        <a:lstStyle/>
        <a:p>
          <a:endParaRPr lang="en-US"/>
        </a:p>
      </dgm:t>
    </dgm:pt>
    <dgm:pt modelId="{41ABF45A-A78F-4A72-9EC4-473DBF61382C}" type="sibTrans" cxnId="{F40D4012-84B7-4377-B94B-B58BEFE54738}">
      <dgm:prSet/>
      <dgm:spPr/>
      <dgm:t>
        <a:bodyPr/>
        <a:lstStyle/>
        <a:p>
          <a:endParaRPr lang="en-US"/>
        </a:p>
      </dgm:t>
    </dgm:pt>
    <dgm:pt modelId="{AACFA5BE-BD87-411B-8394-034797127C63}">
      <dgm:prSet/>
      <dgm:spPr/>
      <dgm:t>
        <a:bodyPr/>
        <a:lstStyle/>
        <a:p>
          <a:pPr>
            <a:buFont typeface="Arial" panose="020B0604020202020204" pitchFamily="34" charset="0"/>
            <a:buChar char="•"/>
          </a:pPr>
          <a:r>
            <a:rPr lang="en-US" dirty="0"/>
            <a:t>Marketing budget: look at where they invested their money</a:t>
          </a:r>
        </a:p>
      </dgm:t>
    </dgm:pt>
    <dgm:pt modelId="{B8BD8C79-17BE-4D80-A4B6-F76DF4961CF5}" type="parTrans" cxnId="{D2370C10-44EB-4ECB-8779-88F6042528F7}">
      <dgm:prSet/>
      <dgm:spPr/>
      <dgm:t>
        <a:bodyPr/>
        <a:lstStyle/>
        <a:p>
          <a:endParaRPr lang="en-US"/>
        </a:p>
      </dgm:t>
    </dgm:pt>
    <dgm:pt modelId="{A277DA8C-CBD5-47DC-9549-07F80C15408D}" type="sibTrans" cxnId="{D2370C10-44EB-4ECB-8779-88F6042528F7}">
      <dgm:prSet/>
      <dgm:spPr/>
      <dgm:t>
        <a:bodyPr/>
        <a:lstStyle/>
        <a:p>
          <a:endParaRPr lang="en-US"/>
        </a:p>
      </dgm:t>
    </dgm:pt>
    <dgm:pt modelId="{C299831F-BC1C-4D79-98CF-C04910DC7F54}">
      <dgm:prSet/>
      <dgm:spPr/>
      <dgm:t>
        <a:bodyPr/>
        <a:lstStyle/>
        <a:p>
          <a:pPr>
            <a:buFont typeface="Arial" panose="020B0604020202020204" pitchFamily="34" charset="0"/>
            <a:buChar char="•"/>
          </a:pPr>
          <a:r>
            <a:rPr lang="en-US" dirty="0"/>
            <a:t>Community Outreach: Marvel conventions, Groups, </a:t>
          </a:r>
          <a:r>
            <a:rPr lang="en-US" dirty="0" err="1"/>
            <a:t>MeetUps</a:t>
          </a:r>
          <a:endParaRPr lang="en-US" dirty="0"/>
        </a:p>
      </dgm:t>
    </dgm:pt>
    <dgm:pt modelId="{F5F16B0B-D1EA-4A6D-AE80-EBC4EE6FDA18}" type="parTrans" cxnId="{C850F8F3-B4F6-4222-B7F8-E4ED3D2EFBD4}">
      <dgm:prSet/>
      <dgm:spPr/>
      <dgm:t>
        <a:bodyPr/>
        <a:lstStyle/>
        <a:p>
          <a:endParaRPr lang="en-US"/>
        </a:p>
      </dgm:t>
    </dgm:pt>
    <dgm:pt modelId="{1A6DDBCD-5734-416F-B4BE-73129EF46A2F}" type="sibTrans" cxnId="{C850F8F3-B4F6-4222-B7F8-E4ED3D2EFBD4}">
      <dgm:prSet/>
      <dgm:spPr/>
      <dgm:t>
        <a:bodyPr/>
        <a:lstStyle/>
        <a:p>
          <a:endParaRPr lang="en-US"/>
        </a:p>
      </dgm:t>
    </dgm:pt>
    <dgm:pt modelId="{51D1F8AD-D7D6-4F04-967C-BE9835AC2319}" type="pres">
      <dgm:prSet presAssocID="{D6FC155A-4CB6-47CB-B4D3-1BCD2B2AF4FC}" presName="linear" presStyleCnt="0">
        <dgm:presLayoutVars>
          <dgm:dir/>
          <dgm:animLvl val="lvl"/>
          <dgm:resizeHandles val="exact"/>
        </dgm:presLayoutVars>
      </dgm:prSet>
      <dgm:spPr/>
    </dgm:pt>
    <dgm:pt modelId="{EB81BF11-19B1-46FE-9709-2F4BF786C8CA}" type="pres">
      <dgm:prSet presAssocID="{C206D306-D1ED-48DD-95BC-8B758A6AFE50}" presName="parentLin" presStyleCnt="0"/>
      <dgm:spPr/>
    </dgm:pt>
    <dgm:pt modelId="{5654055E-34DB-41F4-9F13-CD10AAF1873E}" type="pres">
      <dgm:prSet presAssocID="{C206D306-D1ED-48DD-95BC-8B758A6AFE50}" presName="parentLeftMargin" presStyleLbl="node1" presStyleIdx="0" presStyleCnt="2"/>
      <dgm:spPr/>
    </dgm:pt>
    <dgm:pt modelId="{DC3E088B-2235-45BD-94A0-223CC385C873}" type="pres">
      <dgm:prSet presAssocID="{C206D306-D1ED-48DD-95BC-8B758A6AFE50}" presName="parentText" presStyleLbl="node1" presStyleIdx="0" presStyleCnt="2">
        <dgm:presLayoutVars>
          <dgm:chMax val="0"/>
          <dgm:bulletEnabled val="1"/>
        </dgm:presLayoutVars>
      </dgm:prSet>
      <dgm:spPr/>
    </dgm:pt>
    <dgm:pt modelId="{5E369AB8-AC1B-4C77-83D6-5EF22402126D}" type="pres">
      <dgm:prSet presAssocID="{C206D306-D1ED-48DD-95BC-8B758A6AFE50}" presName="negativeSpace" presStyleCnt="0"/>
      <dgm:spPr/>
    </dgm:pt>
    <dgm:pt modelId="{7F8D94F5-749B-407A-940A-CFDECF351F72}" type="pres">
      <dgm:prSet presAssocID="{C206D306-D1ED-48DD-95BC-8B758A6AFE50}" presName="childText" presStyleLbl="conFgAcc1" presStyleIdx="0" presStyleCnt="2">
        <dgm:presLayoutVars>
          <dgm:bulletEnabled val="1"/>
        </dgm:presLayoutVars>
      </dgm:prSet>
      <dgm:spPr/>
    </dgm:pt>
    <dgm:pt modelId="{9681DB12-D8DE-4671-B7FE-87566F7F480C}" type="pres">
      <dgm:prSet presAssocID="{B590113A-A732-4D1B-A52B-0095A4A11955}" presName="spaceBetweenRectangles" presStyleCnt="0"/>
      <dgm:spPr/>
    </dgm:pt>
    <dgm:pt modelId="{59CF1161-124B-43C8-BF90-B7928F58A3D2}" type="pres">
      <dgm:prSet presAssocID="{532CEA0B-4D99-459F-BC70-EA0352BB4F31}" presName="parentLin" presStyleCnt="0"/>
      <dgm:spPr/>
    </dgm:pt>
    <dgm:pt modelId="{ABBE950A-77CD-45BE-B5B9-94D4BB75008D}" type="pres">
      <dgm:prSet presAssocID="{532CEA0B-4D99-459F-BC70-EA0352BB4F31}" presName="parentLeftMargin" presStyleLbl="node1" presStyleIdx="0" presStyleCnt="2"/>
      <dgm:spPr/>
    </dgm:pt>
    <dgm:pt modelId="{8CC13A07-5B78-463E-8105-8E41967B0257}" type="pres">
      <dgm:prSet presAssocID="{532CEA0B-4D99-459F-BC70-EA0352BB4F31}" presName="parentText" presStyleLbl="node1" presStyleIdx="1" presStyleCnt="2">
        <dgm:presLayoutVars>
          <dgm:chMax val="0"/>
          <dgm:bulletEnabled val="1"/>
        </dgm:presLayoutVars>
      </dgm:prSet>
      <dgm:spPr/>
    </dgm:pt>
    <dgm:pt modelId="{4A30394C-7CB0-42CB-9306-7D962B83CF87}" type="pres">
      <dgm:prSet presAssocID="{532CEA0B-4D99-459F-BC70-EA0352BB4F31}" presName="negativeSpace" presStyleCnt="0"/>
      <dgm:spPr/>
    </dgm:pt>
    <dgm:pt modelId="{FC5FFF56-57A7-48A5-9FAD-BB2F5EF0D72E}" type="pres">
      <dgm:prSet presAssocID="{532CEA0B-4D99-459F-BC70-EA0352BB4F31}" presName="childText" presStyleLbl="conFgAcc1" presStyleIdx="1" presStyleCnt="2">
        <dgm:presLayoutVars>
          <dgm:bulletEnabled val="1"/>
        </dgm:presLayoutVars>
      </dgm:prSet>
      <dgm:spPr/>
    </dgm:pt>
  </dgm:ptLst>
  <dgm:cxnLst>
    <dgm:cxn modelId="{B70ABE04-095D-4140-B2E7-88FA0C3D6F6A}" type="presOf" srcId="{C299831F-BC1C-4D79-98CF-C04910DC7F54}" destId="{FC5FFF56-57A7-48A5-9FAD-BB2F5EF0D72E}" srcOrd="0" destOrd="3" presId="urn:microsoft.com/office/officeart/2005/8/layout/list1"/>
    <dgm:cxn modelId="{5454D908-5566-40F0-899D-3EAD80916D98}" type="presOf" srcId="{BC5C52B3-83B6-485A-96E1-9259C4DFACCF}" destId="{7F8D94F5-749B-407A-940A-CFDECF351F72}" srcOrd="0" destOrd="0" presId="urn:microsoft.com/office/officeart/2005/8/layout/list1"/>
    <dgm:cxn modelId="{0542610A-A610-4259-A50C-45C897ACAA9D}" srcId="{C206D306-D1ED-48DD-95BC-8B758A6AFE50}" destId="{0CB6759F-63C5-4107-8C6D-F25E96A8E9BF}" srcOrd="1" destOrd="0" parTransId="{32882128-EC35-4B42-A4BD-07B9BA050DB3}" sibTransId="{18E1DD6C-AE86-4037-A517-70832695DD85}"/>
    <dgm:cxn modelId="{D2370C10-44EB-4ECB-8779-88F6042528F7}" srcId="{532CEA0B-4D99-459F-BC70-EA0352BB4F31}" destId="{AACFA5BE-BD87-411B-8394-034797127C63}" srcOrd="1" destOrd="0" parTransId="{B8BD8C79-17BE-4D80-A4B6-F76DF4961CF5}" sibTransId="{A277DA8C-CBD5-47DC-9549-07F80C15408D}"/>
    <dgm:cxn modelId="{F40D4012-84B7-4377-B94B-B58BEFE54738}" srcId="{0CB6759F-63C5-4107-8C6D-F25E96A8E9BF}" destId="{0C6A0D91-3045-4276-B4FA-91CB691F050D}" srcOrd="2" destOrd="0" parTransId="{3EFF1A6C-D7EC-43F7-8990-20F1B6ECE9F2}" sibTransId="{41ABF45A-A78F-4A72-9EC4-473DBF61382C}"/>
    <dgm:cxn modelId="{937F6714-EAF6-4768-9D51-E2B1D37878B8}" type="presOf" srcId="{5F933F8E-E48D-4FF5-89C5-1D18C345E029}" destId="{FC5FFF56-57A7-48A5-9FAD-BB2F5EF0D72E}" srcOrd="0" destOrd="1" presId="urn:microsoft.com/office/officeart/2005/8/layout/list1"/>
    <dgm:cxn modelId="{3BDE9A14-4028-474B-9F83-F0E53AA3BB33}" type="presOf" srcId="{C206D306-D1ED-48DD-95BC-8B758A6AFE50}" destId="{5654055E-34DB-41F4-9F13-CD10AAF1873E}" srcOrd="0" destOrd="0" presId="urn:microsoft.com/office/officeart/2005/8/layout/list1"/>
    <dgm:cxn modelId="{1864F017-3A06-466C-8636-F6F26F14DF7D}" srcId="{C299831F-BC1C-4D79-98CF-C04910DC7F54}" destId="{765BEBEB-0859-4188-A74F-057AEE9B13FB}" srcOrd="0" destOrd="0" parTransId="{4F5D68B3-CA03-47B1-AA99-B23E16FD23A5}" sibTransId="{86841BA1-CF98-42A3-BB00-8B0DCEAAFC84}"/>
    <dgm:cxn modelId="{9FF1031A-D43D-41EE-96EC-3BD7C61EAA76}" type="presOf" srcId="{684B062B-578E-4309-AF34-A4F976E24EA6}" destId="{FC5FFF56-57A7-48A5-9FAD-BB2F5EF0D72E}" srcOrd="0" destOrd="0" presId="urn:microsoft.com/office/officeart/2005/8/layout/list1"/>
    <dgm:cxn modelId="{67603B1E-F6C2-41A5-A83C-9DADEB99C134}" type="presOf" srcId="{6105D6A4-33EA-4B0B-B12F-ADBD4F5BBA8C}" destId="{7F8D94F5-749B-407A-940A-CFDECF351F72}" srcOrd="0" destOrd="5" presId="urn:microsoft.com/office/officeart/2005/8/layout/list1"/>
    <dgm:cxn modelId="{192E2729-1D47-491C-B764-A9D7D6885628}" type="presOf" srcId="{5C9AC699-A664-4353-B9B2-6E8BC008994A}" destId="{7F8D94F5-749B-407A-940A-CFDECF351F72}" srcOrd="0" destOrd="7" presId="urn:microsoft.com/office/officeart/2005/8/layout/list1"/>
    <dgm:cxn modelId="{0EC6AD2D-1513-4697-A017-484076FF4C49}" type="presOf" srcId="{765BEBEB-0859-4188-A74F-057AEE9B13FB}" destId="{FC5FFF56-57A7-48A5-9FAD-BB2F5EF0D72E}" srcOrd="0" destOrd="4" presId="urn:microsoft.com/office/officeart/2005/8/layout/list1"/>
    <dgm:cxn modelId="{C0F4822E-9FB5-4D16-9197-3FD533B965EF}" srcId="{BC5C52B3-83B6-485A-96E1-9259C4DFACCF}" destId="{B534C24F-0B5A-4B6B-B295-F5CA3D80CBB9}" srcOrd="0" destOrd="0" parTransId="{F48F7F73-75C5-4F5B-8A8D-451E78677D12}" sibTransId="{DB150EEE-AD36-454D-A95A-1B825328F6A0}"/>
    <dgm:cxn modelId="{F4DFFD3E-F430-4B7E-9170-33761C51B44C}" type="presOf" srcId="{D6FC155A-4CB6-47CB-B4D3-1BCD2B2AF4FC}" destId="{51D1F8AD-D7D6-4F04-967C-BE9835AC2319}" srcOrd="0" destOrd="0" presId="urn:microsoft.com/office/officeart/2005/8/layout/list1"/>
    <dgm:cxn modelId="{C3985D5D-F34B-4BA7-8188-2B939480D4A1}" srcId="{BC5C52B3-83B6-485A-96E1-9259C4DFACCF}" destId="{388B19FE-8CD5-41D6-A005-C7382205E284}" srcOrd="1" destOrd="0" parTransId="{D6CB5AF9-A0AA-4500-B683-CC85A594D1FD}" sibTransId="{6E22878E-A224-47A1-A3FB-AC3739229374}"/>
    <dgm:cxn modelId="{5ABDCB62-F9A9-4322-8D73-8EF63878198B}" srcId="{C206D306-D1ED-48DD-95BC-8B758A6AFE50}" destId="{BC5C52B3-83B6-485A-96E1-9259C4DFACCF}" srcOrd="0" destOrd="0" parTransId="{28A23056-009E-4A67-A70C-5377E92BB51F}" sibTransId="{7E610409-247C-4539-96AE-183B5413EDE8}"/>
    <dgm:cxn modelId="{73A89745-B87D-4F90-8827-D8102F73D653}" type="presOf" srcId="{3A83311C-899E-4A88-A12D-20938153FFD9}" destId="{7F8D94F5-749B-407A-940A-CFDECF351F72}" srcOrd="0" destOrd="4" presId="urn:microsoft.com/office/officeart/2005/8/layout/list1"/>
    <dgm:cxn modelId="{1746F546-589C-4A3D-A9D1-076C66AD9AC0}" srcId="{C206D306-D1ED-48DD-95BC-8B758A6AFE50}" destId="{5C9AC699-A664-4353-B9B2-6E8BC008994A}" srcOrd="2" destOrd="0" parTransId="{86F7A044-D408-4B8F-8876-90EDB68987FE}" sibTransId="{3B0446E5-31E8-4F90-9B1F-5F4B46A76426}"/>
    <dgm:cxn modelId="{6FA0546A-B14B-4A34-A7B7-B32C7BF851B0}" srcId="{D6FC155A-4CB6-47CB-B4D3-1BCD2B2AF4FC}" destId="{532CEA0B-4D99-459F-BC70-EA0352BB4F31}" srcOrd="1" destOrd="0" parTransId="{CCC1C53A-645E-446A-B3D0-63663F342CB4}" sibTransId="{68D1E078-1A61-4051-8BF3-4AF9961037A6}"/>
    <dgm:cxn modelId="{573D5E4C-D718-4B1B-B98A-DC5E13940E7D}" srcId="{D6FC155A-4CB6-47CB-B4D3-1BCD2B2AF4FC}" destId="{C206D306-D1ED-48DD-95BC-8B758A6AFE50}" srcOrd="0" destOrd="0" parTransId="{260716AB-93FD-4140-8C82-7E2340AACF57}" sibTransId="{B590113A-A732-4D1B-A52B-0095A4A11955}"/>
    <dgm:cxn modelId="{F14FF879-AD35-4FFB-AFE2-EA648F20A98A}" type="presOf" srcId="{0CB6759F-63C5-4107-8C6D-F25E96A8E9BF}" destId="{7F8D94F5-749B-407A-940A-CFDECF351F72}" srcOrd="0" destOrd="3" presId="urn:microsoft.com/office/officeart/2005/8/layout/list1"/>
    <dgm:cxn modelId="{6D6D937E-7A3A-4523-B0B7-2C06182E34B8}" srcId="{684B062B-578E-4309-AF34-A4F976E24EA6}" destId="{5F933F8E-E48D-4FF5-89C5-1D18C345E029}" srcOrd="0" destOrd="0" parTransId="{5E7B3745-A3A3-4CE7-B081-87A594E208A2}" sibTransId="{BF037FD1-9522-4AFB-8E3D-8F6C76166FEB}"/>
    <dgm:cxn modelId="{40C24D89-D424-4BE1-8319-FAB96D3A8074}" type="presOf" srcId="{B534C24F-0B5A-4B6B-B295-F5CA3D80CBB9}" destId="{7F8D94F5-749B-407A-940A-CFDECF351F72}" srcOrd="0" destOrd="1" presId="urn:microsoft.com/office/officeart/2005/8/layout/list1"/>
    <dgm:cxn modelId="{9875A4AC-831C-4F09-B8CC-5910223D8E00}" type="presOf" srcId="{AACFA5BE-BD87-411B-8394-034797127C63}" destId="{FC5FFF56-57A7-48A5-9FAD-BB2F5EF0D72E}" srcOrd="0" destOrd="2" presId="urn:microsoft.com/office/officeart/2005/8/layout/list1"/>
    <dgm:cxn modelId="{7AD29BB0-814F-4F10-8B21-F25F6F3A740C}" srcId="{0CB6759F-63C5-4107-8C6D-F25E96A8E9BF}" destId="{3A83311C-899E-4A88-A12D-20938153FFD9}" srcOrd="0" destOrd="0" parTransId="{DBA555D4-F97D-401D-A688-04B8874C2B74}" sibTransId="{D0126017-7F32-4974-B570-B67BECABF549}"/>
    <dgm:cxn modelId="{85EF1BB3-CFEC-4D97-8EF2-992E9F432D44}" type="presOf" srcId="{532CEA0B-4D99-459F-BC70-EA0352BB4F31}" destId="{ABBE950A-77CD-45BE-B5B9-94D4BB75008D}" srcOrd="0" destOrd="0" presId="urn:microsoft.com/office/officeart/2005/8/layout/list1"/>
    <dgm:cxn modelId="{37ACFEC1-62FA-4701-9B56-969844A1F7DE}" type="presOf" srcId="{388B19FE-8CD5-41D6-A005-C7382205E284}" destId="{7F8D94F5-749B-407A-940A-CFDECF351F72}" srcOrd="0" destOrd="2" presId="urn:microsoft.com/office/officeart/2005/8/layout/list1"/>
    <dgm:cxn modelId="{AC5676CC-1231-4B2A-B4C2-236F37626704}" type="presOf" srcId="{C206D306-D1ED-48DD-95BC-8B758A6AFE50}" destId="{DC3E088B-2235-45BD-94A0-223CC385C873}" srcOrd="1" destOrd="0" presId="urn:microsoft.com/office/officeart/2005/8/layout/list1"/>
    <dgm:cxn modelId="{004E94CE-9506-48F8-95BE-CAA94061EA5A}" type="presOf" srcId="{0C6A0D91-3045-4276-B4FA-91CB691F050D}" destId="{7F8D94F5-749B-407A-940A-CFDECF351F72}" srcOrd="0" destOrd="6" presId="urn:microsoft.com/office/officeart/2005/8/layout/list1"/>
    <dgm:cxn modelId="{0BCB59D6-FF35-492E-ACC2-CDE2CAC111FB}" srcId="{0CB6759F-63C5-4107-8C6D-F25E96A8E9BF}" destId="{6105D6A4-33EA-4B0B-B12F-ADBD4F5BBA8C}" srcOrd="1" destOrd="0" parTransId="{E46D28DA-0C1D-46B9-B2A6-901A5E8BED00}" sibTransId="{97697602-E484-4B58-A31D-C4C55F9E5515}"/>
    <dgm:cxn modelId="{5EBFD6E0-9941-4BB3-BF9B-4A6195C29615}" srcId="{532CEA0B-4D99-459F-BC70-EA0352BB4F31}" destId="{684B062B-578E-4309-AF34-A4F976E24EA6}" srcOrd="0" destOrd="0" parTransId="{7CA41A4E-25C8-4070-84C0-113B2A03F0AB}" sibTransId="{20968405-24C5-4A61-8D13-CA248DFFBDFA}"/>
    <dgm:cxn modelId="{353A35E9-C9FE-4748-A24E-DC82EA22046C}" type="presOf" srcId="{532CEA0B-4D99-459F-BC70-EA0352BB4F31}" destId="{8CC13A07-5B78-463E-8105-8E41967B0257}" srcOrd="1" destOrd="0" presId="urn:microsoft.com/office/officeart/2005/8/layout/list1"/>
    <dgm:cxn modelId="{C850F8F3-B4F6-4222-B7F8-E4ED3D2EFBD4}" srcId="{532CEA0B-4D99-459F-BC70-EA0352BB4F31}" destId="{C299831F-BC1C-4D79-98CF-C04910DC7F54}" srcOrd="2" destOrd="0" parTransId="{F5F16B0B-D1EA-4A6D-AE80-EBC4EE6FDA18}" sibTransId="{1A6DDBCD-5734-416F-B4BE-73129EF46A2F}"/>
    <dgm:cxn modelId="{F6CE0EC1-471C-4722-9941-4E3116D72965}" type="presParOf" srcId="{51D1F8AD-D7D6-4F04-967C-BE9835AC2319}" destId="{EB81BF11-19B1-46FE-9709-2F4BF786C8CA}" srcOrd="0" destOrd="0" presId="urn:microsoft.com/office/officeart/2005/8/layout/list1"/>
    <dgm:cxn modelId="{CBDD3337-16B0-4C34-9D69-1B48AD65B79B}" type="presParOf" srcId="{EB81BF11-19B1-46FE-9709-2F4BF786C8CA}" destId="{5654055E-34DB-41F4-9F13-CD10AAF1873E}" srcOrd="0" destOrd="0" presId="urn:microsoft.com/office/officeart/2005/8/layout/list1"/>
    <dgm:cxn modelId="{14B23E53-8F46-4122-8EAE-067C21570FE7}" type="presParOf" srcId="{EB81BF11-19B1-46FE-9709-2F4BF786C8CA}" destId="{DC3E088B-2235-45BD-94A0-223CC385C873}" srcOrd="1" destOrd="0" presId="urn:microsoft.com/office/officeart/2005/8/layout/list1"/>
    <dgm:cxn modelId="{7B3F3F33-BFD5-4590-B16E-8D9AA46A0C9A}" type="presParOf" srcId="{51D1F8AD-D7D6-4F04-967C-BE9835AC2319}" destId="{5E369AB8-AC1B-4C77-83D6-5EF22402126D}" srcOrd="1" destOrd="0" presId="urn:microsoft.com/office/officeart/2005/8/layout/list1"/>
    <dgm:cxn modelId="{2841374F-DD2B-461E-B5C2-64782E895BCC}" type="presParOf" srcId="{51D1F8AD-D7D6-4F04-967C-BE9835AC2319}" destId="{7F8D94F5-749B-407A-940A-CFDECF351F72}" srcOrd="2" destOrd="0" presId="urn:microsoft.com/office/officeart/2005/8/layout/list1"/>
    <dgm:cxn modelId="{C31BA5BF-5078-4382-B297-A9E32DBC3254}" type="presParOf" srcId="{51D1F8AD-D7D6-4F04-967C-BE9835AC2319}" destId="{9681DB12-D8DE-4671-B7FE-87566F7F480C}" srcOrd="3" destOrd="0" presId="urn:microsoft.com/office/officeart/2005/8/layout/list1"/>
    <dgm:cxn modelId="{612333F5-47A5-49CC-BBC4-570596133C01}" type="presParOf" srcId="{51D1F8AD-D7D6-4F04-967C-BE9835AC2319}" destId="{59CF1161-124B-43C8-BF90-B7928F58A3D2}" srcOrd="4" destOrd="0" presId="urn:microsoft.com/office/officeart/2005/8/layout/list1"/>
    <dgm:cxn modelId="{ACF5A876-E271-45D9-AF88-583801DBB19D}" type="presParOf" srcId="{59CF1161-124B-43C8-BF90-B7928F58A3D2}" destId="{ABBE950A-77CD-45BE-B5B9-94D4BB75008D}" srcOrd="0" destOrd="0" presId="urn:microsoft.com/office/officeart/2005/8/layout/list1"/>
    <dgm:cxn modelId="{F48154C9-4F34-4E2C-9A6E-8F3EBC8BF521}" type="presParOf" srcId="{59CF1161-124B-43C8-BF90-B7928F58A3D2}" destId="{8CC13A07-5B78-463E-8105-8E41967B0257}" srcOrd="1" destOrd="0" presId="urn:microsoft.com/office/officeart/2005/8/layout/list1"/>
    <dgm:cxn modelId="{3E9ECDB5-54CD-4204-8F7A-57B2140794DD}" type="presParOf" srcId="{51D1F8AD-D7D6-4F04-967C-BE9835AC2319}" destId="{4A30394C-7CB0-42CB-9306-7D962B83CF87}" srcOrd="5" destOrd="0" presId="urn:microsoft.com/office/officeart/2005/8/layout/list1"/>
    <dgm:cxn modelId="{6299C0AE-804F-4E30-B5A7-467CFF100407}" type="presParOf" srcId="{51D1F8AD-D7D6-4F04-967C-BE9835AC2319}" destId="{FC5FFF56-57A7-48A5-9FAD-BB2F5EF0D72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9CC6-F7E1-49C6-8F4C-41F6E6B96831}">
      <dsp:nvSpPr>
        <dsp:cNvPr id="0" name=""/>
        <dsp:cNvSpPr/>
      </dsp:nvSpPr>
      <dsp:spPr>
        <a:xfrm>
          <a:off x="1067724" y="0"/>
          <a:ext cx="1136207" cy="973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F1180F-A3E8-4824-90EC-EC6472606D2D}">
      <dsp:nvSpPr>
        <dsp:cNvPr id="0" name=""/>
        <dsp:cNvSpPr/>
      </dsp:nvSpPr>
      <dsp:spPr>
        <a:xfrm>
          <a:off x="12675" y="1107183"/>
          <a:ext cx="3246306" cy="41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Questions: </a:t>
          </a:r>
        </a:p>
      </dsp:txBody>
      <dsp:txXfrm>
        <a:off x="12675" y="1107183"/>
        <a:ext cx="3246306" cy="417392"/>
      </dsp:txXfrm>
    </dsp:sp>
    <dsp:sp modelId="{52F2E23C-5AA5-4951-9260-6554CD01CF29}">
      <dsp:nvSpPr>
        <dsp:cNvPr id="0" name=""/>
        <dsp:cNvSpPr/>
      </dsp:nvSpPr>
      <dsp:spPr>
        <a:xfrm>
          <a:off x="12675" y="1586561"/>
          <a:ext cx="3246306" cy="203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Are Marvel’s top five movie investments in line with their top five box office sales?</a:t>
          </a:r>
        </a:p>
        <a:p>
          <a:pPr marL="0" lvl="0" indent="0" algn="ctr" defTabSz="755650">
            <a:lnSpc>
              <a:spcPct val="90000"/>
            </a:lnSpc>
            <a:spcBef>
              <a:spcPct val="0"/>
            </a:spcBef>
            <a:spcAft>
              <a:spcPct val="35000"/>
            </a:spcAft>
            <a:buNone/>
          </a:pPr>
          <a:r>
            <a:rPr lang="en-US" sz="1700" kern="1200" dirty="0"/>
            <a:t>Are Marvel’s Avenger movies (jammed packed with multiple “main” characters) more profitable than their single character movies?</a:t>
          </a:r>
        </a:p>
        <a:p>
          <a:pPr marL="0" lvl="0" indent="0" algn="ctr" defTabSz="755650">
            <a:lnSpc>
              <a:spcPct val="90000"/>
            </a:lnSpc>
            <a:spcBef>
              <a:spcPct val="0"/>
            </a:spcBef>
            <a:spcAft>
              <a:spcPct val="35000"/>
            </a:spcAft>
            <a:buNone/>
          </a:pPr>
          <a:r>
            <a:rPr lang="en-US" sz="1700" kern="1200" dirty="0"/>
            <a:t>Is there a correlation between viewer ratings and box office sales?</a:t>
          </a:r>
        </a:p>
      </dsp:txBody>
      <dsp:txXfrm>
        <a:off x="12675" y="1586561"/>
        <a:ext cx="3246306" cy="2032680"/>
      </dsp:txXfrm>
    </dsp:sp>
    <dsp:sp modelId="{A35F0232-E972-4590-B75C-82E48B8F1954}">
      <dsp:nvSpPr>
        <dsp:cNvPr id="0" name=""/>
        <dsp:cNvSpPr/>
      </dsp:nvSpPr>
      <dsp:spPr>
        <a:xfrm>
          <a:off x="4882134" y="0"/>
          <a:ext cx="1136207" cy="973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18F767-ED3E-4D70-A837-C43E5F40D32F}">
      <dsp:nvSpPr>
        <dsp:cNvPr id="0" name=""/>
        <dsp:cNvSpPr/>
      </dsp:nvSpPr>
      <dsp:spPr>
        <a:xfrm>
          <a:off x="3827085" y="1107183"/>
          <a:ext cx="3246306" cy="41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Approach: </a:t>
          </a:r>
        </a:p>
      </dsp:txBody>
      <dsp:txXfrm>
        <a:off x="3827085" y="1107183"/>
        <a:ext cx="3246306" cy="417392"/>
      </dsp:txXfrm>
    </dsp:sp>
    <dsp:sp modelId="{69B2202D-49FC-447E-9753-B4AD9070C66B}">
      <dsp:nvSpPr>
        <dsp:cNvPr id="0" name=""/>
        <dsp:cNvSpPr/>
      </dsp:nvSpPr>
      <dsp:spPr>
        <a:xfrm>
          <a:off x="3827085" y="1586561"/>
          <a:ext cx="3246306" cy="203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Gather box office sales, budget, and viewer ratings data via movie databases and API’s.</a:t>
          </a:r>
        </a:p>
        <a:p>
          <a:pPr marL="0" lvl="0" indent="0" algn="ctr" defTabSz="755650">
            <a:lnSpc>
              <a:spcPct val="90000"/>
            </a:lnSpc>
            <a:spcBef>
              <a:spcPct val="0"/>
            </a:spcBef>
            <a:spcAft>
              <a:spcPct val="35000"/>
            </a:spcAft>
            <a:buNone/>
          </a:pPr>
          <a:r>
            <a:rPr lang="en-US" sz="1700" kern="1200" dirty="0"/>
            <a:t>Use Python and Pandas to import, clean, join, and analyze the data.</a:t>
          </a:r>
        </a:p>
        <a:p>
          <a:pPr marL="0" lvl="0" indent="0" algn="ctr" defTabSz="755650">
            <a:lnSpc>
              <a:spcPct val="90000"/>
            </a:lnSpc>
            <a:spcBef>
              <a:spcPct val="0"/>
            </a:spcBef>
            <a:spcAft>
              <a:spcPct val="35000"/>
            </a:spcAft>
            <a:buNone/>
          </a:pPr>
          <a:r>
            <a:rPr lang="en-US" sz="1700" kern="1200" dirty="0"/>
            <a:t>Use Matplotlib to plot the data and analyze possible trends and correlations.</a:t>
          </a:r>
        </a:p>
      </dsp:txBody>
      <dsp:txXfrm>
        <a:off x="3827085" y="1586561"/>
        <a:ext cx="3246306" cy="2032680"/>
      </dsp:txXfrm>
    </dsp:sp>
    <dsp:sp modelId="{6B420271-D514-413F-9738-0AC424BEBCA7}">
      <dsp:nvSpPr>
        <dsp:cNvPr id="0" name=""/>
        <dsp:cNvSpPr/>
      </dsp:nvSpPr>
      <dsp:spPr>
        <a:xfrm>
          <a:off x="8696545" y="0"/>
          <a:ext cx="1136207" cy="973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1DF07A-21F7-4308-AC88-C3465E796747}">
      <dsp:nvSpPr>
        <dsp:cNvPr id="0" name=""/>
        <dsp:cNvSpPr/>
      </dsp:nvSpPr>
      <dsp:spPr>
        <a:xfrm>
          <a:off x="7641495" y="1107183"/>
          <a:ext cx="3246306" cy="41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defRPr b="1"/>
          </a:pPr>
          <a:r>
            <a:rPr lang="en-US" sz="2900" kern="1200"/>
            <a:t>Data Sources:</a:t>
          </a:r>
        </a:p>
      </dsp:txBody>
      <dsp:txXfrm>
        <a:off x="7641495" y="1107183"/>
        <a:ext cx="3246306" cy="417392"/>
      </dsp:txXfrm>
    </dsp:sp>
    <dsp:sp modelId="{2C6717AF-C2C8-430D-9E64-810C3A41CEB3}">
      <dsp:nvSpPr>
        <dsp:cNvPr id="0" name=""/>
        <dsp:cNvSpPr/>
      </dsp:nvSpPr>
      <dsp:spPr>
        <a:xfrm>
          <a:off x="7641495" y="1586561"/>
          <a:ext cx="3246306" cy="203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OMDb (API), TMDb (API), The-Numbers, Movie, Statisicbrain, Gosocial, Ranker</a:t>
          </a:r>
        </a:p>
      </dsp:txBody>
      <dsp:txXfrm>
        <a:off x="7641495" y="1586561"/>
        <a:ext cx="3246306" cy="2032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5385E-C19D-45A4-99EF-E4B421BD1861}">
      <dsp:nvSpPr>
        <dsp:cNvPr id="0" name=""/>
        <dsp:cNvSpPr/>
      </dsp:nvSpPr>
      <dsp:spPr>
        <a:xfrm>
          <a:off x="8571" y="918882"/>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D17FD4-243D-4DC0-9E93-2420BE7CAD5B}">
      <dsp:nvSpPr>
        <dsp:cNvPr id="0" name=""/>
        <dsp:cNvSpPr/>
      </dsp:nvSpPr>
      <dsp:spPr>
        <a:xfrm>
          <a:off x="8571" y="1779331"/>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Coding: </a:t>
          </a:r>
        </a:p>
      </dsp:txBody>
      <dsp:txXfrm>
        <a:off x="8571" y="1779331"/>
        <a:ext cx="2219062" cy="332859"/>
      </dsp:txXfrm>
    </dsp:sp>
    <dsp:sp modelId="{574C5103-9C41-4026-BDA5-47F28C07280F}">
      <dsp:nvSpPr>
        <dsp:cNvPr id="0" name=""/>
        <dsp:cNvSpPr/>
      </dsp:nvSpPr>
      <dsp:spPr>
        <a:xfrm>
          <a:off x="8571" y="2151157"/>
          <a:ext cx="2219062" cy="716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Python</a:t>
          </a:r>
        </a:p>
      </dsp:txBody>
      <dsp:txXfrm>
        <a:off x="8571" y="2151157"/>
        <a:ext cx="2219062" cy="716040"/>
      </dsp:txXfrm>
    </dsp:sp>
    <dsp:sp modelId="{160792E0-C6AB-4421-BBF5-8DDBA271D65C}">
      <dsp:nvSpPr>
        <dsp:cNvPr id="0" name=""/>
        <dsp:cNvSpPr/>
      </dsp:nvSpPr>
      <dsp:spPr>
        <a:xfrm>
          <a:off x="2615969" y="918882"/>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70F86F-2E0D-4AF9-B5A2-8076D1CDB87C}">
      <dsp:nvSpPr>
        <dsp:cNvPr id="0" name=""/>
        <dsp:cNvSpPr/>
      </dsp:nvSpPr>
      <dsp:spPr>
        <a:xfrm>
          <a:off x="2615969" y="1779331"/>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Cleaning: </a:t>
          </a:r>
        </a:p>
      </dsp:txBody>
      <dsp:txXfrm>
        <a:off x="2615969" y="1779331"/>
        <a:ext cx="2219062" cy="332859"/>
      </dsp:txXfrm>
    </dsp:sp>
    <dsp:sp modelId="{CC85873F-AB9C-4B4B-90CC-7C8FE5422A07}">
      <dsp:nvSpPr>
        <dsp:cNvPr id="0" name=""/>
        <dsp:cNvSpPr/>
      </dsp:nvSpPr>
      <dsp:spPr>
        <a:xfrm>
          <a:off x="2615969" y="2151157"/>
          <a:ext cx="2219062" cy="716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Pandas, </a:t>
          </a:r>
          <a:r>
            <a:rPr lang="en-US" sz="1700" kern="1200" dirty="0" err="1"/>
            <a:t>Numpy</a:t>
          </a:r>
          <a:r>
            <a:rPr lang="en-US" sz="1700" kern="1200" dirty="0"/>
            <a:t>, Excel</a:t>
          </a:r>
        </a:p>
      </dsp:txBody>
      <dsp:txXfrm>
        <a:off x="2615969" y="2151157"/>
        <a:ext cx="2219062" cy="716040"/>
      </dsp:txXfrm>
    </dsp:sp>
    <dsp:sp modelId="{B575AB94-1308-4C59-BE47-37FDB64EEC99}">
      <dsp:nvSpPr>
        <dsp:cNvPr id="0" name=""/>
        <dsp:cNvSpPr/>
      </dsp:nvSpPr>
      <dsp:spPr>
        <a:xfrm>
          <a:off x="5223367" y="918882"/>
          <a:ext cx="776671" cy="77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6DE9F9-742B-4315-A354-2EFF6AFDE30D}">
      <dsp:nvSpPr>
        <dsp:cNvPr id="0" name=""/>
        <dsp:cNvSpPr/>
      </dsp:nvSpPr>
      <dsp:spPr>
        <a:xfrm>
          <a:off x="5223367" y="1779331"/>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Displaying: </a:t>
          </a:r>
        </a:p>
      </dsp:txBody>
      <dsp:txXfrm>
        <a:off x="5223367" y="1779331"/>
        <a:ext cx="2219062" cy="332859"/>
      </dsp:txXfrm>
    </dsp:sp>
    <dsp:sp modelId="{4B409CE4-C699-4494-9E59-E0181E9005EF}">
      <dsp:nvSpPr>
        <dsp:cNvPr id="0" name=""/>
        <dsp:cNvSpPr/>
      </dsp:nvSpPr>
      <dsp:spPr>
        <a:xfrm>
          <a:off x="5223367" y="2151157"/>
          <a:ext cx="2219062" cy="716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Jupyter Notebook, Matplotlib, Json, PowerPoint</a:t>
          </a:r>
        </a:p>
      </dsp:txBody>
      <dsp:txXfrm>
        <a:off x="5223367" y="2151157"/>
        <a:ext cx="2219062" cy="716040"/>
      </dsp:txXfrm>
    </dsp:sp>
    <dsp:sp modelId="{EF74EF25-4253-46FC-98FE-A824B3B0CF28}">
      <dsp:nvSpPr>
        <dsp:cNvPr id="0" name=""/>
        <dsp:cNvSpPr/>
      </dsp:nvSpPr>
      <dsp:spPr>
        <a:xfrm>
          <a:off x="7830766" y="918882"/>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8044E0-5F3D-4DC5-BE9F-FF076F50B31B}">
      <dsp:nvSpPr>
        <dsp:cNvPr id="0" name=""/>
        <dsp:cNvSpPr/>
      </dsp:nvSpPr>
      <dsp:spPr>
        <a:xfrm>
          <a:off x="7830766" y="1779331"/>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Sharing:</a:t>
          </a:r>
        </a:p>
      </dsp:txBody>
      <dsp:txXfrm>
        <a:off x="7830766" y="1779331"/>
        <a:ext cx="2219062" cy="332859"/>
      </dsp:txXfrm>
    </dsp:sp>
    <dsp:sp modelId="{60DCE239-13E8-4B4E-BE0D-7067B09A033B}">
      <dsp:nvSpPr>
        <dsp:cNvPr id="0" name=""/>
        <dsp:cNvSpPr/>
      </dsp:nvSpPr>
      <dsp:spPr>
        <a:xfrm>
          <a:off x="7830766" y="2151157"/>
          <a:ext cx="2219062" cy="716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GitHub, Slack </a:t>
          </a:r>
        </a:p>
      </dsp:txBody>
      <dsp:txXfrm>
        <a:off x="7830766" y="2151157"/>
        <a:ext cx="2219062" cy="716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2A4F3-FAF1-4A20-ABF6-35DE93C34296}">
      <dsp:nvSpPr>
        <dsp:cNvPr id="0" name=""/>
        <dsp:cNvSpPr/>
      </dsp:nvSpPr>
      <dsp:spPr>
        <a:xfrm>
          <a:off x="0" y="245438"/>
          <a:ext cx="6910387" cy="4077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OMDb</a:t>
          </a:r>
          <a:r>
            <a:rPr lang="en-US" sz="1700" kern="1200" dirty="0"/>
            <a:t> (API):</a:t>
          </a:r>
        </a:p>
      </dsp:txBody>
      <dsp:txXfrm>
        <a:off x="19904" y="265342"/>
        <a:ext cx="6870579" cy="367937"/>
      </dsp:txXfrm>
    </dsp:sp>
    <dsp:sp modelId="{2E78792F-CBE9-4B3F-9C4B-F3644C3A7682}">
      <dsp:nvSpPr>
        <dsp:cNvPr id="0" name=""/>
        <dsp:cNvSpPr/>
      </dsp:nvSpPr>
      <dsp:spPr>
        <a:xfrm>
          <a:off x="0" y="653183"/>
          <a:ext cx="6910387"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40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Pretty straight forward API</a:t>
          </a:r>
        </a:p>
        <a:p>
          <a:pPr marL="114300" lvl="1" indent="-114300" algn="l" defTabSz="577850">
            <a:lnSpc>
              <a:spcPct val="90000"/>
            </a:lnSpc>
            <a:spcBef>
              <a:spcPct val="0"/>
            </a:spcBef>
            <a:spcAft>
              <a:spcPct val="20000"/>
            </a:spcAft>
            <a:buChar char="•"/>
          </a:pPr>
          <a:r>
            <a:rPr lang="en-US" sz="1300" kern="1200" dirty="0"/>
            <a:t>Provided box office sales and viewer ratings</a:t>
          </a:r>
        </a:p>
        <a:p>
          <a:pPr marL="114300" lvl="1" indent="-114300" algn="l" defTabSz="577850">
            <a:lnSpc>
              <a:spcPct val="90000"/>
            </a:lnSpc>
            <a:spcBef>
              <a:spcPct val="0"/>
            </a:spcBef>
            <a:spcAft>
              <a:spcPct val="20000"/>
            </a:spcAft>
            <a:buChar char="•"/>
          </a:pPr>
          <a:r>
            <a:rPr lang="en-US" sz="1300" kern="1200" dirty="0"/>
            <a:t>Did not appear to include budget data so it forced us to seek another API</a:t>
          </a:r>
        </a:p>
      </dsp:txBody>
      <dsp:txXfrm>
        <a:off x="0" y="653183"/>
        <a:ext cx="6910387" cy="668609"/>
      </dsp:txXfrm>
    </dsp:sp>
    <dsp:sp modelId="{D2DDF778-8224-41B6-B3A3-B823B52B2E33}">
      <dsp:nvSpPr>
        <dsp:cNvPr id="0" name=""/>
        <dsp:cNvSpPr/>
      </dsp:nvSpPr>
      <dsp:spPr>
        <a:xfrm>
          <a:off x="0" y="1321793"/>
          <a:ext cx="6910387" cy="407745"/>
        </a:xfrm>
        <a:prstGeom prst="roundRect">
          <a:avLst/>
        </a:prstGeom>
        <a:solidFill>
          <a:schemeClr val="accent2">
            <a:hueOff val="398533"/>
            <a:satOff val="245"/>
            <a:lumOff val="320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TMDb (API):</a:t>
          </a:r>
        </a:p>
      </dsp:txBody>
      <dsp:txXfrm>
        <a:off x="19904" y="1341697"/>
        <a:ext cx="6870579" cy="367937"/>
      </dsp:txXfrm>
    </dsp:sp>
    <dsp:sp modelId="{409B1EDB-CCA6-4E37-8F6C-D38AFBA03E99}">
      <dsp:nvSpPr>
        <dsp:cNvPr id="0" name=""/>
        <dsp:cNvSpPr/>
      </dsp:nvSpPr>
      <dsp:spPr>
        <a:xfrm>
          <a:off x="0" y="1729538"/>
          <a:ext cx="6910387"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40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Provides budget data, but required two calls. First to located unique movie ID by name, then use acquired movie ID’s to call for specific details of desired movies. </a:t>
          </a:r>
        </a:p>
      </dsp:txBody>
      <dsp:txXfrm>
        <a:off x="0" y="1729538"/>
        <a:ext cx="6910387" cy="413482"/>
      </dsp:txXfrm>
    </dsp:sp>
    <dsp:sp modelId="{5006947D-10E3-490E-B5CC-EC65FA367E4E}">
      <dsp:nvSpPr>
        <dsp:cNvPr id="0" name=""/>
        <dsp:cNvSpPr/>
      </dsp:nvSpPr>
      <dsp:spPr>
        <a:xfrm>
          <a:off x="0" y="2143021"/>
          <a:ext cx="6910387" cy="407745"/>
        </a:xfrm>
        <a:prstGeom prst="roundRect">
          <a:avLst/>
        </a:prstGeom>
        <a:solidFill>
          <a:schemeClr val="accent2">
            <a:hueOff val="797066"/>
            <a:satOff val="490"/>
            <a:lumOff val="64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Joining Data: </a:t>
          </a:r>
        </a:p>
      </dsp:txBody>
      <dsp:txXfrm>
        <a:off x="19904" y="2162925"/>
        <a:ext cx="6870579" cy="367937"/>
      </dsp:txXfrm>
    </dsp:sp>
    <dsp:sp modelId="{AA0EFB01-3EA7-48EF-981B-1E8125CA011B}">
      <dsp:nvSpPr>
        <dsp:cNvPr id="0" name=""/>
        <dsp:cNvSpPr/>
      </dsp:nvSpPr>
      <dsp:spPr>
        <a:xfrm>
          <a:off x="0" y="2550766"/>
          <a:ext cx="6910387"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40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Upon joining the data frames, we discovered that the film names were not formatted exactly the same so we ran a Boolean through the two film name columns and discovered that one API used unique characters. We opted to remove all unique characters.</a:t>
          </a:r>
        </a:p>
        <a:p>
          <a:pPr marL="114300" lvl="1" indent="-114300" algn="l" defTabSz="577850">
            <a:lnSpc>
              <a:spcPct val="90000"/>
            </a:lnSpc>
            <a:spcBef>
              <a:spcPct val="0"/>
            </a:spcBef>
            <a:spcAft>
              <a:spcPct val="20000"/>
            </a:spcAft>
            <a:buChar char="•"/>
          </a:pPr>
          <a:r>
            <a:rPr lang="en-US" sz="1300" kern="1200" dirty="0"/>
            <a:t>There were slight discrepancies between the ratings so we took an average.</a:t>
          </a:r>
        </a:p>
      </dsp:txBody>
      <dsp:txXfrm>
        <a:off x="0" y="2550766"/>
        <a:ext cx="6910387" cy="809370"/>
      </dsp:txXfrm>
    </dsp:sp>
    <dsp:sp modelId="{6A5AE05E-A4A1-4B99-AFC4-3406B041CFF7}">
      <dsp:nvSpPr>
        <dsp:cNvPr id="0" name=""/>
        <dsp:cNvSpPr/>
      </dsp:nvSpPr>
      <dsp:spPr>
        <a:xfrm>
          <a:off x="0" y="3360136"/>
          <a:ext cx="6910387" cy="407745"/>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Splitting /Filtering Data</a:t>
          </a:r>
        </a:p>
      </dsp:txBody>
      <dsp:txXfrm>
        <a:off x="19904" y="3380040"/>
        <a:ext cx="6870579" cy="367937"/>
      </dsp:txXfrm>
    </dsp:sp>
    <dsp:sp modelId="{681DECB4-A20B-48DB-9673-B1644D604D3D}">
      <dsp:nvSpPr>
        <dsp:cNvPr id="0" name=""/>
        <dsp:cNvSpPr/>
      </dsp:nvSpPr>
      <dsp:spPr>
        <a:xfrm>
          <a:off x="0" y="3767881"/>
          <a:ext cx="6910387"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40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We decided to separate the multiple major characters Avenger movies from the single main character movies as their budgets were significantly higher.</a:t>
          </a:r>
        </a:p>
        <a:p>
          <a:pPr marL="114300" lvl="1" indent="-114300" algn="l" defTabSz="577850">
            <a:lnSpc>
              <a:spcPct val="90000"/>
            </a:lnSpc>
            <a:spcBef>
              <a:spcPct val="0"/>
            </a:spcBef>
            <a:spcAft>
              <a:spcPct val="20000"/>
            </a:spcAft>
            <a:buChar char="•"/>
          </a:pPr>
          <a:r>
            <a:rPr lang="en-US" sz="1300" kern="1200" dirty="0"/>
            <a:t>We decided to only compare domestic sales as the global sales may be skewed by access to various countries.</a:t>
          </a:r>
        </a:p>
        <a:p>
          <a:pPr marL="114300" lvl="1" indent="-114300" algn="l" defTabSz="577850">
            <a:lnSpc>
              <a:spcPct val="90000"/>
            </a:lnSpc>
            <a:spcBef>
              <a:spcPct val="0"/>
            </a:spcBef>
            <a:spcAft>
              <a:spcPct val="20000"/>
            </a:spcAft>
            <a:buChar char="•"/>
          </a:pPr>
          <a:endParaRPr lang="en-US" sz="1300" kern="1200" dirty="0"/>
        </a:p>
      </dsp:txBody>
      <dsp:txXfrm>
        <a:off x="0" y="3767881"/>
        <a:ext cx="6910387" cy="1038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1C2C0-B5DE-4D5E-89DF-A7B4CEBD4263}">
      <dsp:nvSpPr>
        <dsp:cNvPr id="0" name=""/>
        <dsp:cNvSpPr/>
      </dsp:nvSpPr>
      <dsp:spPr>
        <a:xfrm>
          <a:off x="0" y="561996"/>
          <a:ext cx="5127171" cy="1135461"/>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64992136-37C6-4A81-86FF-A815EE8A8325}">
      <dsp:nvSpPr>
        <dsp:cNvPr id="0" name=""/>
        <dsp:cNvSpPr/>
      </dsp:nvSpPr>
      <dsp:spPr>
        <a:xfrm>
          <a:off x="343477" y="817475"/>
          <a:ext cx="624504" cy="6245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27E327-9E0B-40C0-AA37-ED37D848E81F}">
      <dsp:nvSpPr>
        <dsp:cNvPr id="0" name=""/>
        <dsp:cNvSpPr/>
      </dsp:nvSpPr>
      <dsp:spPr>
        <a:xfrm>
          <a:off x="1311458" y="561996"/>
          <a:ext cx="3815713" cy="113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70" tIns="120170" rIns="120170" bIns="120170" numCol="1" spcCol="1270" anchor="ctr" anchorCtr="0">
          <a:noAutofit/>
        </a:bodyPr>
        <a:lstStyle/>
        <a:p>
          <a:pPr marL="0" lvl="0" indent="0" algn="l" defTabSz="622300">
            <a:lnSpc>
              <a:spcPct val="100000"/>
            </a:lnSpc>
            <a:spcBef>
              <a:spcPct val="0"/>
            </a:spcBef>
            <a:spcAft>
              <a:spcPct val="35000"/>
            </a:spcAft>
            <a:buNone/>
          </a:pPr>
          <a:r>
            <a:rPr lang="en-US" sz="1400" kern="1200"/>
            <a:t>Overall, there is a positive correlation between Marvel’s investments (movie budgets) and box office sales. This was indeed expected.</a:t>
          </a:r>
        </a:p>
      </dsp:txBody>
      <dsp:txXfrm>
        <a:off x="1311458" y="561996"/>
        <a:ext cx="3815713" cy="1135461"/>
      </dsp:txXfrm>
    </dsp:sp>
    <dsp:sp modelId="{D3EF80F1-36B6-46E4-92BE-18452D557FB8}">
      <dsp:nvSpPr>
        <dsp:cNvPr id="0" name=""/>
        <dsp:cNvSpPr/>
      </dsp:nvSpPr>
      <dsp:spPr>
        <a:xfrm>
          <a:off x="0" y="1972721"/>
          <a:ext cx="5127171" cy="1135461"/>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D1519174-7A8E-4D59-8AF3-BB1B32FE4607}">
      <dsp:nvSpPr>
        <dsp:cNvPr id="0" name=""/>
        <dsp:cNvSpPr/>
      </dsp:nvSpPr>
      <dsp:spPr>
        <a:xfrm>
          <a:off x="343477" y="2228200"/>
          <a:ext cx="624504" cy="6245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40C49D-C649-45C6-A422-39A7C0FEB90A}">
      <dsp:nvSpPr>
        <dsp:cNvPr id="0" name=""/>
        <dsp:cNvSpPr/>
      </dsp:nvSpPr>
      <dsp:spPr>
        <a:xfrm>
          <a:off x="1311458" y="1972721"/>
          <a:ext cx="3815713" cy="113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70" tIns="120170" rIns="120170" bIns="120170" numCol="1" spcCol="1270" anchor="ctr" anchorCtr="0">
          <a:noAutofit/>
        </a:bodyPr>
        <a:lstStyle/>
        <a:p>
          <a:pPr marL="0" lvl="0" indent="0" algn="l" defTabSz="622300">
            <a:lnSpc>
              <a:spcPct val="100000"/>
            </a:lnSpc>
            <a:spcBef>
              <a:spcPct val="0"/>
            </a:spcBef>
            <a:spcAft>
              <a:spcPct val="35000"/>
            </a:spcAft>
            <a:buNone/>
          </a:pPr>
          <a:r>
            <a:rPr lang="en-US" sz="1400" kern="1200"/>
            <a:t>What was surprising however, was our analysis of viewer ratings. There does not appear to be a correlation between viewer ratings and box office sales. </a:t>
          </a:r>
        </a:p>
      </dsp:txBody>
      <dsp:txXfrm>
        <a:off x="1311458" y="1972721"/>
        <a:ext cx="3815713" cy="11354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D94F5-749B-407A-940A-CFDECF351F72}">
      <dsp:nvSpPr>
        <dsp:cNvPr id="0" name=""/>
        <dsp:cNvSpPr/>
      </dsp:nvSpPr>
      <dsp:spPr>
        <a:xfrm>
          <a:off x="0" y="273039"/>
          <a:ext cx="10058399" cy="1890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49936" rIns="7806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API’s:</a:t>
          </a:r>
        </a:p>
        <a:p>
          <a:pPr marL="228600" lvl="2" indent="-114300" algn="l" defTabSz="533400">
            <a:lnSpc>
              <a:spcPct val="90000"/>
            </a:lnSpc>
            <a:spcBef>
              <a:spcPct val="0"/>
            </a:spcBef>
            <a:spcAft>
              <a:spcPct val="15000"/>
            </a:spcAft>
            <a:buFont typeface="Wingdings" panose="05000000000000000000" pitchFamily="2" charset="2"/>
            <a:buChar char="Ø"/>
          </a:pPr>
          <a:r>
            <a:rPr lang="en-US" sz="1200" kern="1200" dirty="0"/>
            <a:t>Tried a number of box office API’s, but data was inconsistent </a:t>
          </a:r>
        </a:p>
        <a:p>
          <a:pPr marL="228600" lvl="2" indent="-114300" algn="l" defTabSz="533400">
            <a:lnSpc>
              <a:spcPct val="90000"/>
            </a:lnSpc>
            <a:spcBef>
              <a:spcPct val="0"/>
            </a:spcBef>
            <a:spcAft>
              <a:spcPct val="15000"/>
            </a:spcAft>
            <a:buFont typeface="Wingdings" panose="05000000000000000000" pitchFamily="2" charset="2"/>
            <a:buChar char="Ø"/>
          </a:pPr>
          <a:r>
            <a:rPr lang="en-US" sz="1200" kern="1200" dirty="0"/>
            <a:t>Had to use two API’s due to incomplete data from first one</a:t>
          </a:r>
        </a:p>
        <a:p>
          <a:pPr marL="114300" lvl="1" indent="-114300" algn="l" defTabSz="533400">
            <a:lnSpc>
              <a:spcPct val="90000"/>
            </a:lnSpc>
            <a:spcBef>
              <a:spcPct val="0"/>
            </a:spcBef>
            <a:spcAft>
              <a:spcPct val="15000"/>
            </a:spcAft>
            <a:buChar char="•"/>
          </a:pPr>
          <a:r>
            <a:rPr lang="en-US" sz="1200" kern="1200" dirty="0"/>
            <a:t>Reliability, accuracy , and availability of data:</a:t>
          </a:r>
        </a:p>
        <a:p>
          <a:pPr marL="228600" lvl="2" indent="-114300" algn="l" defTabSz="533400">
            <a:lnSpc>
              <a:spcPct val="90000"/>
            </a:lnSpc>
            <a:spcBef>
              <a:spcPct val="0"/>
            </a:spcBef>
            <a:spcAft>
              <a:spcPct val="15000"/>
            </a:spcAft>
            <a:buFont typeface="Wingdings" panose="05000000000000000000" pitchFamily="2" charset="2"/>
            <a:buChar char="Ø"/>
          </a:pPr>
          <a:r>
            <a:rPr lang="en-US" sz="1200" kern="1200" dirty="0"/>
            <a:t>Budgets</a:t>
          </a:r>
        </a:p>
        <a:p>
          <a:pPr marL="228600" lvl="2" indent="-114300" algn="l" defTabSz="533400">
            <a:lnSpc>
              <a:spcPct val="90000"/>
            </a:lnSpc>
            <a:spcBef>
              <a:spcPct val="0"/>
            </a:spcBef>
            <a:spcAft>
              <a:spcPct val="15000"/>
            </a:spcAft>
            <a:buFont typeface="Wingdings" panose="05000000000000000000" pitchFamily="2" charset="2"/>
            <a:buChar char="Ø"/>
          </a:pPr>
          <a:r>
            <a:rPr lang="en-US" sz="1200" kern="1200" dirty="0"/>
            <a:t>Viewer Ratings</a:t>
          </a:r>
        </a:p>
        <a:p>
          <a:pPr marL="228600" lvl="2" indent="-114300" algn="l" defTabSz="533400">
            <a:lnSpc>
              <a:spcPct val="90000"/>
            </a:lnSpc>
            <a:spcBef>
              <a:spcPct val="0"/>
            </a:spcBef>
            <a:spcAft>
              <a:spcPct val="15000"/>
            </a:spcAft>
            <a:buFont typeface="Wingdings" panose="05000000000000000000" pitchFamily="2" charset="2"/>
            <a:buChar char="Ø"/>
          </a:pPr>
          <a:r>
            <a:rPr lang="en-US" sz="1200" kern="1200" dirty="0"/>
            <a:t>Salaries</a:t>
          </a:r>
        </a:p>
        <a:p>
          <a:pPr marL="114300" lvl="1" indent="-114300" algn="l" defTabSz="533400">
            <a:lnSpc>
              <a:spcPct val="90000"/>
            </a:lnSpc>
            <a:spcBef>
              <a:spcPct val="0"/>
            </a:spcBef>
            <a:spcAft>
              <a:spcPct val="15000"/>
            </a:spcAft>
            <a:buChar char="•"/>
          </a:pPr>
          <a:r>
            <a:rPr lang="en-US" sz="1200" kern="1200" dirty="0"/>
            <a:t>Comparability of the films (single vs multi characters; domestic vs global)</a:t>
          </a:r>
        </a:p>
      </dsp:txBody>
      <dsp:txXfrm>
        <a:off x="0" y="273039"/>
        <a:ext cx="10058399" cy="1890000"/>
      </dsp:txXfrm>
    </dsp:sp>
    <dsp:sp modelId="{DC3E088B-2235-45BD-94A0-223CC385C873}">
      <dsp:nvSpPr>
        <dsp:cNvPr id="0" name=""/>
        <dsp:cNvSpPr/>
      </dsp:nvSpPr>
      <dsp:spPr>
        <a:xfrm>
          <a:off x="502920" y="95919"/>
          <a:ext cx="7040880" cy="35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kern="1200"/>
            <a:t>Challenges:</a:t>
          </a:r>
        </a:p>
      </dsp:txBody>
      <dsp:txXfrm>
        <a:off x="520213" y="113212"/>
        <a:ext cx="7006294" cy="319654"/>
      </dsp:txXfrm>
    </dsp:sp>
    <dsp:sp modelId="{FC5FFF56-57A7-48A5-9FAD-BB2F5EF0D72E}">
      <dsp:nvSpPr>
        <dsp:cNvPr id="0" name=""/>
        <dsp:cNvSpPr/>
      </dsp:nvSpPr>
      <dsp:spPr>
        <a:xfrm>
          <a:off x="0" y="2404960"/>
          <a:ext cx="10058399" cy="1285200"/>
        </a:xfrm>
        <a:prstGeom prst="rect">
          <a:avLst/>
        </a:prstGeom>
        <a:solidFill>
          <a:schemeClr val="lt1">
            <a:alpha val="90000"/>
            <a:hueOff val="0"/>
            <a:satOff val="0"/>
            <a:lumOff val="0"/>
            <a:alphaOff val="0"/>
          </a:schemeClr>
        </a:solidFill>
        <a:ln w="15875" cap="flat" cmpd="sng" algn="ctr">
          <a:solidFill>
            <a:schemeClr val="accent2">
              <a:hueOff val="1195599"/>
              <a:satOff val="735"/>
              <a:lumOff val="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49936" rIns="7806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 viewers rating is different platforms have an impact on box office sales?</a:t>
          </a:r>
        </a:p>
        <a:p>
          <a:pPr marL="228600" lvl="2" indent="-114300" algn="l" defTabSz="533400">
            <a:lnSpc>
              <a:spcPct val="90000"/>
            </a:lnSpc>
            <a:spcBef>
              <a:spcPct val="0"/>
            </a:spcBef>
            <a:spcAft>
              <a:spcPct val="15000"/>
            </a:spcAft>
            <a:buFont typeface="Wingdings" panose="05000000000000000000" pitchFamily="2" charset="2"/>
            <a:buChar char="Ø"/>
          </a:pPr>
          <a:r>
            <a:rPr lang="en-US" sz="1200" kern="1200" dirty="0"/>
            <a:t>Maybe look at social media trends: mentions on Twitter, Facebook, Instagram</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Marketing budget: look at where they invested their money</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Community Outreach: Marvel conventions, Groups, </a:t>
          </a:r>
          <a:r>
            <a:rPr lang="en-US" sz="1200" kern="1200" dirty="0" err="1"/>
            <a:t>MeetUps</a:t>
          </a:r>
          <a:endParaRPr lang="en-US" sz="1200" kern="1200" dirty="0"/>
        </a:p>
        <a:p>
          <a:pPr marL="228600" lvl="2" indent="-114300" algn="l" defTabSz="533400">
            <a:lnSpc>
              <a:spcPct val="90000"/>
            </a:lnSpc>
            <a:spcBef>
              <a:spcPct val="0"/>
            </a:spcBef>
            <a:spcAft>
              <a:spcPct val="15000"/>
            </a:spcAft>
            <a:buChar char="•"/>
          </a:pPr>
          <a:endParaRPr lang="en-US" sz="1200" kern="1200" dirty="0"/>
        </a:p>
      </dsp:txBody>
      <dsp:txXfrm>
        <a:off x="0" y="2404960"/>
        <a:ext cx="10058399" cy="1285200"/>
      </dsp:txXfrm>
    </dsp:sp>
    <dsp:sp modelId="{8CC13A07-5B78-463E-8105-8E41967B0257}">
      <dsp:nvSpPr>
        <dsp:cNvPr id="0" name=""/>
        <dsp:cNvSpPr/>
      </dsp:nvSpPr>
      <dsp:spPr>
        <a:xfrm>
          <a:off x="502920" y="2227840"/>
          <a:ext cx="7040880" cy="354240"/>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kern="1200" dirty="0"/>
            <a:t>Additional Question:</a:t>
          </a:r>
        </a:p>
      </dsp:txBody>
      <dsp:txXfrm>
        <a:off x="520213" y="2245133"/>
        <a:ext cx="7006294" cy="31965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A6495-7BE9-46A2-9993-223EFEDCEA2B}" type="datetimeFigureOut">
              <a:rPr lang="en-US" smtClean="0"/>
              <a:t>4/14/2019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A5073-2F78-4042-B42F-B010AAD1BB95}" type="slidenum">
              <a:rPr lang="en-US" smtClean="0"/>
              <a:t>‹#›</a:t>
            </a:fld>
            <a:endParaRPr lang="en-US"/>
          </a:p>
        </p:txBody>
      </p:sp>
    </p:spTree>
    <p:extLst>
      <p:ext uri="{BB962C8B-B14F-4D97-AF65-F5344CB8AC3E}">
        <p14:creationId xmlns:p14="http://schemas.microsoft.com/office/powerpoint/2010/main" val="181990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1</a:t>
            </a:fld>
            <a:endParaRPr lang="en-US"/>
          </a:p>
        </p:txBody>
      </p:sp>
    </p:spTree>
    <p:extLst>
      <p:ext uri="{BB962C8B-B14F-4D97-AF65-F5344CB8AC3E}">
        <p14:creationId xmlns:p14="http://schemas.microsoft.com/office/powerpoint/2010/main" val="201967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11</a:t>
            </a:fld>
            <a:endParaRPr lang="en-US"/>
          </a:p>
        </p:txBody>
      </p:sp>
    </p:spTree>
    <p:extLst>
      <p:ext uri="{BB962C8B-B14F-4D97-AF65-F5344CB8AC3E}">
        <p14:creationId xmlns:p14="http://schemas.microsoft.com/office/powerpoint/2010/main" val="2882915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p:txBody>
      </p:sp>
      <p:sp>
        <p:nvSpPr>
          <p:cNvPr id="4" name="Slide Number Placeholder 3"/>
          <p:cNvSpPr>
            <a:spLocks noGrp="1"/>
          </p:cNvSpPr>
          <p:nvPr>
            <p:ph type="sldNum" sz="quarter" idx="5"/>
          </p:nvPr>
        </p:nvSpPr>
        <p:spPr/>
        <p:txBody>
          <a:bodyPr/>
          <a:lstStyle/>
          <a:p>
            <a:fld id="{F76A5073-2F78-4042-B42F-B010AAD1BB95}" type="slidenum">
              <a:rPr lang="en-US" smtClean="0"/>
              <a:t>12</a:t>
            </a:fld>
            <a:endParaRPr lang="en-US"/>
          </a:p>
        </p:txBody>
      </p:sp>
    </p:spTree>
    <p:extLst>
      <p:ext uri="{BB962C8B-B14F-4D97-AF65-F5344CB8AC3E}">
        <p14:creationId xmlns:p14="http://schemas.microsoft.com/office/powerpoint/2010/main" val="1886602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13</a:t>
            </a:fld>
            <a:endParaRPr lang="en-US"/>
          </a:p>
        </p:txBody>
      </p:sp>
    </p:spTree>
    <p:extLst>
      <p:ext uri="{BB962C8B-B14F-4D97-AF65-F5344CB8AC3E}">
        <p14:creationId xmlns:p14="http://schemas.microsoft.com/office/powerpoint/2010/main" val="3678509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F76A5073-2F78-4042-B42F-B010AAD1BB95}" type="slidenum">
              <a:rPr lang="en-US" smtClean="0"/>
              <a:t>14</a:t>
            </a:fld>
            <a:endParaRPr lang="en-US"/>
          </a:p>
        </p:txBody>
      </p:sp>
    </p:spTree>
    <p:extLst>
      <p:ext uri="{BB962C8B-B14F-4D97-AF65-F5344CB8AC3E}">
        <p14:creationId xmlns:p14="http://schemas.microsoft.com/office/powerpoint/2010/main" val="373062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core message or hypothesis of your project.</a:t>
            </a:r>
          </a:p>
          <a:p>
            <a:r>
              <a:rPr lang="en-US" dirty="0"/>
              <a:t>Describe the questions you asked, and why you asked them</a:t>
            </a:r>
          </a:p>
          <a:p>
            <a:r>
              <a:rPr lang="en-US"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2</a:t>
            </a:fld>
            <a:endParaRPr lang="en-US"/>
          </a:p>
        </p:txBody>
      </p:sp>
    </p:spTree>
    <p:extLst>
      <p:ext uri="{BB962C8B-B14F-4D97-AF65-F5344CB8AC3E}">
        <p14:creationId xmlns:p14="http://schemas.microsoft.com/office/powerpoint/2010/main" val="167962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&amp; Data</a:t>
            </a:r>
          </a:p>
          <a:p>
            <a:r>
              <a:rPr lang="en-US" dirty="0"/>
              <a:t>Elaborate on the questions you asked, describing what kinds of data you needed to answer them, and where you found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product uses the TMDb API but is not endorsed or certified by TMDb." </a:t>
            </a:r>
          </a:p>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3</a:t>
            </a:fld>
            <a:endParaRPr lang="en-US"/>
          </a:p>
        </p:txBody>
      </p:sp>
    </p:spTree>
    <p:extLst>
      <p:ext uri="{BB962C8B-B14F-4D97-AF65-F5344CB8AC3E}">
        <p14:creationId xmlns:p14="http://schemas.microsoft.com/office/powerpoint/2010/main" val="470475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4</a:t>
            </a:fld>
            <a:endParaRPr lang="en-US"/>
          </a:p>
        </p:txBody>
      </p:sp>
    </p:spTree>
    <p:extLst>
      <p:ext uri="{BB962C8B-B14F-4D97-AF65-F5344CB8AC3E}">
        <p14:creationId xmlns:p14="http://schemas.microsoft.com/office/powerpoint/2010/main" val="3986311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exploration and cleanup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insights you had while exploring the data that you didn't anticipate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any problems that arose after exploring the data, and how you resolved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F76A5073-2F78-4042-B42F-B010AAD1BB95}" type="slidenum">
              <a:rPr lang="en-US" smtClean="0"/>
              <a:t>5</a:t>
            </a:fld>
            <a:endParaRPr lang="en-US"/>
          </a:p>
        </p:txBody>
      </p:sp>
    </p:spTree>
    <p:extLst>
      <p:ext uri="{BB962C8B-B14F-4D97-AF65-F5344CB8AC3E}">
        <p14:creationId xmlns:p14="http://schemas.microsoft.com/office/powerpoint/2010/main" val="155905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6</a:t>
            </a:fld>
            <a:endParaRPr lang="en-US"/>
          </a:p>
        </p:txBody>
      </p:sp>
    </p:spTree>
    <p:extLst>
      <p:ext uri="{BB962C8B-B14F-4D97-AF65-F5344CB8AC3E}">
        <p14:creationId xmlns:p14="http://schemas.microsoft.com/office/powerpoint/2010/main" val="151518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7</a:t>
            </a:fld>
            <a:endParaRPr lang="en-US"/>
          </a:p>
        </p:txBody>
      </p:sp>
    </p:spTree>
    <p:extLst>
      <p:ext uri="{BB962C8B-B14F-4D97-AF65-F5344CB8AC3E}">
        <p14:creationId xmlns:p14="http://schemas.microsoft.com/office/powerpoint/2010/main" val="1738788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8</a:t>
            </a:fld>
            <a:endParaRPr lang="en-US"/>
          </a:p>
        </p:txBody>
      </p:sp>
    </p:spTree>
    <p:extLst>
      <p:ext uri="{BB962C8B-B14F-4D97-AF65-F5344CB8AC3E}">
        <p14:creationId xmlns:p14="http://schemas.microsoft.com/office/powerpoint/2010/main" val="212694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A5073-2F78-4042-B42F-B010AAD1BB95}" type="slidenum">
              <a:rPr lang="en-US" smtClean="0"/>
              <a:t>10</a:t>
            </a:fld>
            <a:endParaRPr lang="en-US"/>
          </a:p>
        </p:txBody>
      </p:sp>
    </p:spTree>
    <p:extLst>
      <p:ext uri="{BB962C8B-B14F-4D97-AF65-F5344CB8AC3E}">
        <p14:creationId xmlns:p14="http://schemas.microsoft.com/office/powerpoint/2010/main" val="75393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E053A1-BA6C-4C07-88FE-CD87334EC0CB}"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1154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053A1-BA6C-4C07-88FE-CD87334EC0CB}"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19453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053A1-BA6C-4C07-88FE-CD87334EC0CB}"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374376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053A1-BA6C-4C07-88FE-CD87334EC0CB}"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243617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053A1-BA6C-4C07-88FE-CD87334EC0CB}"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C6041-67BA-4F31-ACDF-9FCC14A142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4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E053A1-BA6C-4C07-88FE-CD87334EC0CB}"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367229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E053A1-BA6C-4C07-88FE-CD87334EC0CB}"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386860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E053A1-BA6C-4C07-88FE-CD87334EC0CB}"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72685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E053A1-BA6C-4C07-88FE-CD87334EC0CB}" type="datetimeFigureOut">
              <a:rPr lang="en-US" smtClean="0"/>
              <a:t>4/14/2019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29744478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E053A1-BA6C-4C07-88FE-CD87334EC0CB}" type="datetimeFigureOut">
              <a:rPr lang="en-US" smtClean="0"/>
              <a:t>4/14/2019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0C6041-67BA-4F31-ACDF-9FCC14A142B1}" type="slidenum">
              <a:rPr lang="en-US" smtClean="0"/>
              <a:t>‹#›</a:t>
            </a:fld>
            <a:endParaRPr lang="en-US"/>
          </a:p>
        </p:txBody>
      </p:sp>
    </p:spTree>
    <p:extLst>
      <p:ext uri="{BB962C8B-B14F-4D97-AF65-F5344CB8AC3E}">
        <p14:creationId xmlns:p14="http://schemas.microsoft.com/office/powerpoint/2010/main" val="30794918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053A1-BA6C-4C07-88FE-CD87334EC0CB}"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C6041-67BA-4F31-ACDF-9FCC14A142B1}" type="slidenum">
              <a:rPr lang="en-US" smtClean="0"/>
              <a:t>‹#›</a:t>
            </a:fld>
            <a:endParaRPr lang="en-US"/>
          </a:p>
        </p:txBody>
      </p:sp>
    </p:spTree>
    <p:extLst>
      <p:ext uri="{BB962C8B-B14F-4D97-AF65-F5344CB8AC3E}">
        <p14:creationId xmlns:p14="http://schemas.microsoft.com/office/powerpoint/2010/main" val="57740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E053A1-BA6C-4C07-88FE-CD87334EC0CB}" type="datetimeFigureOut">
              <a:rPr lang="en-US" smtClean="0"/>
              <a:t>4/14/2019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0C6041-67BA-4F31-ACDF-9FCC14A142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703351"/>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7AA205-A096-4D71-9350-01FDD7360209}"/>
              </a:ext>
            </a:extLst>
          </p:cNvPr>
          <p:cNvPicPr>
            <a:picLocks noChangeAspect="1"/>
          </p:cNvPicPr>
          <p:nvPr/>
        </p:nvPicPr>
        <p:blipFill rotWithShape="1">
          <a:blip r:embed="rId3"/>
          <a:srcRect t="11752" b="16579"/>
          <a:stretch/>
        </p:blipFill>
        <p:spPr>
          <a:xfrm>
            <a:off x="-32" y="10"/>
            <a:ext cx="12192031" cy="4915066"/>
          </a:xfrm>
          <a:prstGeom prst="rect">
            <a:avLst/>
          </a:prstGeom>
        </p:spPr>
      </p:pic>
      <p:sp>
        <p:nvSpPr>
          <p:cNvPr id="21" name="Rectangle 14">
            <a:extLst>
              <a:ext uri="{FF2B5EF4-FFF2-40B4-BE49-F238E27FC236}">
                <a16:creationId xmlns:a16="http://schemas.microsoft.com/office/drawing/2014/main" id="{641B99F2-7904-4E8D-871E-2889D858E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90536F-7E02-488E-8242-8FD9125EB17B}"/>
              </a:ext>
            </a:extLst>
          </p:cNvPr>
          <p:cNvSpPr>
            <a:spLocks noGrp="1"/>
          </p:cNvSpPr>
          <p:nvPr>
            <p:ph type="ctrTitle"/>
          </p:nvPr>
        </p:nvSpPr>
        <p:spPr>
          <a:xfrm>
            <a:off x="1065197" y="5002255"/>
            <a:ext cx="10058400" cy="822960"/>
          </a:xfrm>
        </p:spPr>
        <p:txBody>
          <a:bodyPr>
            <a:normAutofit/>
          </a:bodyPr>
          <a:lstStyle/>
          <a:p>
            <a:r>
              <a:rPr lang="en-US" sz="3600" dirty="0">
                <a:solidFill>
                  <a:srgbClr val="FFFFFF"/>
                </a:solidFill>
              </a:rPr>
              <a:t>A Marvel Investment</a:t>
            </a:r>
          </a:p>
        </p:txBody>
      </p:sp>
      <p:sp>
        <p:nvSpPr>
          <p:cNvPr id="3" name="Subtitle 2">
            <a:extLst>
              <a:ext uri="{FF2B5EF4-FFF2-40B4-BE49-F238E27FC236}">
                <a16:creationId xmlns:a16="http://schemas.microsoft.com/office/drawing/2014/main" id="{B21BB695-0375-4F80-9CF3-87B81140B83D}"/>
              </a:ext>
            </a:extLst>
          </p:cNvPr>
          <p:cNvSpPr>
            <a:spLocks noGrp="1"/>
          </p:cNvSpPr>
          <p:nvPr>
            <p:ph type="subTitle" idx="1"/>
          </p:nvPr>
        </p:nvSpPr>
        <p:spPr>
          <a:xfrm>
            <a:off x="1065197" y="5857286"/>
            <a:ext cx="10058400" cy="543513"/>
          </a:xfrm>
        </p:spPr>
        <p:txBody>
          <a:bodyPr>
            <a:noAutofit/>
          </a:bodyPr>
          <a:lstStyle/>
          <a:p>
            <a:pPr>
              <a:spcAft>
                <a:spcPts val="600"/>
              </a:spcAft>
            </a:pPr>
            <a:r>
              <a:rPr lang="en-US" sz="1600" dirty="0">
                <a:solidFill>
                  <a:srgbClr val="FFFFFF"/>
                </a:solidFill>
              </a:rPr>
              <a:t>Project #1</a:t>
            </a:r>
          </a:p>
          <a:p>
            <a:pPr>
              <a:spcAft>
                <a:spcPts val="600"/>
              </a:spcAft>
            </a:pPr>
            <a:r>
              <a:rPr lang="en-US" sz="1600" dirty="0">
                <a:solidFill>
                  <a:srgbClr val="FFFFFF"/>
                </a:solidFill>
              </a:rPr>
              <a:t>Team #6</a:t>
            </a:r>
          </a:p>
        </p:txBody>
      </p:sp>
      <p:sp>
        <p:nvSpPr>
          <p:cNvPr id="22" name="Rectangle 16">
            <a:extLst>
              <a:ext uri="{FF2B5EF4-FFF2-40B4-BE49-F238E27FC236}">
                <a16:creationId xmlns:a16="http://schemas.microsoft.com/office/drawing/2014/main" id="{65B8B851-9639-4B29-9E80-42FDE755E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451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Most Profitable Character</a:t>
            </a:r>
          </a:p>
        </p:txBody>
      </p:sp>
      <p:sp>
        <p:nvSpPr>
          <p:cNvPr id="8" name="TextBox 7"/>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We wanted to figure out which character was most profitable, but upon reviewing their salaries, we discovered that it increases dramatically with every sequel. Thus is would not be meaningful to compare across characters with only one release.</a:t>
            </a:r>
          </a:p>
        </p:txBody>
      </p:sp>
      <p:sp>
        <p:nvSpPr>
          <p:cNvPr id="40" name="Rectangle 39">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Table 2">
            <a:extLst>
              <a:ext uri="{FF2B5EF4-FFF2-40B4-BE49-F238E27FC236}">
                <a16:creationId xmlns:a16="http://schemas.microsoft.com/office/drawing/2014/main" id="{73E04D02-4922-4287-A735-CF2FFF222EEE}"/>
              </a:ext>
            </a:extLst>
          </p:cNvPr>
          <p:cNvGraphicFramePr>
            <a:graphicFrameLocks noGrp="1"/>
          </p:cNvGraphicFramePr>
          <p:nvPr>
            <p:extLst>
              <p:ext uri="{D42A27DB-BD31-4B8C-83A1-F6EECF244321}">
                <p14:modId xmlns:p14="http://schemas.microsoft.com/office/powerpoint/2010/main" val="2035466671"/>
              </p:ext>
            </p:extLst>
          </p:nvPr>
        </p:nvGraphicFramePr>
        <p:xfrm>
          <a:off x="4796223" y="640080"/>
          <a:ext cx="6689670" cy="5577844"/>
        </p:xfrm>
        <a:graphic>
          <a:graphicData uri="http://schemas.openxmlformats.org/drawingml/2006/table">
            <a:tbl>
              <a:tblPr firstRow="1" bandRow="1">
                <a:noFill/>
                <a:tableStyleId>{5C22544A-7EE6-4342-B048-85BDC9FD1C3A}</a:tableStyleId>
              </a:tblPr>
              <a:tblGrid>
                <a:gridCol w="2740783">
                  <a:extLst>
                    <a:ext uri="{9D8B030D-6E8A-4147-A177-3AD203B41FA5}">
                      <a16:colId xmlns:a16="http://schemas.microsoft.com/office/drawing/2014/main" val="805245852"/>
                    </a:ext>
                  </a:extLst>
                </a:gridCol>
                <a:gridCol w="3948887">
                  <a:extLst>
                    <a:ext uri="{9D8B030D-6E8A-4147-A177-3AD203B41FA5}">
                      <a16:colId xmlns:a16="http://schemas.microsoft.com/office/drawing/2014/main" val="1978649550"/>
                    </a:ext>
                  </a:extLst>
                </a:gridCol>
              </a:tblGrid>
              <a:tr h="602473">
                <a:tc>
                  <a:txBody>
                    <a:bodyPr/>
                    <a:lstStyle/>
                    <a:p>
                      <a:pPr algn="l" fontAlgn="b"/>
                      <a:r>
                        <a:rPr lang="en-US" sz="1700" b="0" u="sng" strike="noStrike" cap="all" spc="150">
                          <a:solidFill>
                            <a:schemeClr val="lt1"/>
                          </a:solidFill>
                          <a:effectLst/>
                        </a:rPr>
                        <a:t>Main Character</a:t>
                      </a:r>
                      <a:endParaRPr lang="en-US" sz="1700" b="0" i="0" u="sng" strike="noStrike" cap="all" spc="150">
                        <a:solidFill>
                          <a:schemeClr val="lt1"/>
                        </a:solidFill>
                        <a:effectLst/>
                        <a:latin typeface="Calibri" panose="020F0502020204030204" pitchFamily="34" charset="0"/>
                      </a:endParaRPr>
                    </a:p>
                  </a:txBody>
                  <a:tcPr marL="148963" marR="148963" marT="148963" marB="148963" anchor="b">
                    <a:lnL w="12700" cmpd="sng">
                      <a:noFill/>
                    </a:lnL>
                    <a:lnR w="12700" cmpd="sng">
                      <a:noFill/>
                    </a:lnR>
                    <a:lnT w="12700" cmpd="sng">
                      <a:noFill/>
                    </a:lnT>
                    <a:lnB w="38100" cmpd="sng">
                      <a:noFill/>
                    </a:lnB>
                    <a:solidFill>
                      <a:srgbClr val="505356"/>
                    </a:solidFill>
                  </a:tcPr>
                </a:tc>
                <a:tc>
                  <a:txBody>
                    <a:bodyPr/>
                    <a:lstStyle/>
                    <a:p>
                      <a:pPr algn="r" fontAlgn="b"/>
                      <a:r>
                        <a:rPr lang="en-US" sz="1700" b="0" u="sng" strike="noStrike" cap="all" spc="150" dirty="0">
                          <a:solidFill>
                            <a:schemeClr val="lt1"/>
                          </a:solidFill>
                          <a:effectLst/>
                        </a:rPr>
                        <a:t> Avg Sales/Movie </a:t>
                      </a:r>
                      <a:endParaRPr lang="en-US" sz="1700" b="0" i="0" u="sng" strike="noStrike" cap="all" spc="150" dirty="0">
                        <a:solidFill>
                          <a:schemeClr val="lt1"/>
                        </a:solidFill>
                        <a:effectLst/>
                        <a:latin typeface="Calibri" panose="020F0502020204030204" pitchFamily="34" charset="0"/>
                      </a:endParaRPr>
                    </a:p>
                  </a:txBody>
                  <a:tcPr marL="148963" marR="148963" marT="148963" marB="148963"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65503304"/>
                  </a:ext>
                </a:extLst>
              </a:tr>
              <a:tr h="552819">
                <a:tc>
                  <a:txBody>
                    <a:bodyPr/>
                    <a:lstStyle/>
                    <a:p>
                      <a:pPr algn="l" fontAlgn="b"/>
                      <a:r>
                        <a:rPr lang="en-US" sz="1400" u="none" strike="noStrike" cap="none" spc="0">
                          <a:solidFill>
                            <a:schemeClr val="tx1"/>
                          </a:solidFill>
                          <a:effectLst/>
                        </a:rPr>
                        <a:t>Black Panther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38100" cmpd="sng">
                      <a:noFill/>
                    </a:lnT>
                    <a:lnB w="12700" cmpd="sng">
                      <a:noFill/>
                      <a:prstDash val="solid"/>
                    </a:lnB>
                    <a:noFill/>
                  </a:tcPr>
                </a:tc>
                <a:tc>
                  <a:txBody>
                    <a:bodyPr/>
                    <a:lstStyle/>
                    <a:p>
                      <a:pPr algn="r" fontAlgn="b"/>
                      <a:r>
                        <a:rPr lang="en-US" sz="1400" u="none" strike="noStrike" cap="none" spc="0">
                          <a:solidFill>
                            <a:schemeClr val="tx1"/>
                          </a:solidFill>
                          <a:effectLst/>
                        </a:rPr>
                        <a:t>301,105,037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26922968"/>
                  </a:ext>
                </a:extLst>
              </a:tr>
              <a:tr h="552819">
                <a:tc>
                  <a:txBody>
                    <a:bodyPr/>
                    <a:lstStyle/>
                    <a:p>
                      <a:pPr algn="l" fontAlgn="b"/>
                      <a:r>
                        <a:rPr lang="en-US" sz="1400" u="none" strike="noStrike" cap="none" spc="0">
                          <a:solidFill>
                            <a:schemeClr val="tx1"/>
                          </a:solidFill>
                          <a:effectLst/>
                        </a:rPr>
                        <a:t>Iron Man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1400" u="none" strike="noStrike" cap="none" spc="0">
                          <a:solidFill>
                            <a:schemeClr val="tx1"/>
                          </a:solidFill>
                          <a:effectLst/>
                        </a:rPr>
                        <a:t>166,449,295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84344364"/>
                  </a:ext>
                </a:extLst>
              </a:tr>
              <a:tr h="552819">
                <a:tc>
                  <a:txBody>
                    <a:bodyPr/>
                    <a:lstStyle/>
                    <a:p>
                      <a:pPr algn="l" fontAlgn="b"/>
                      <a:r>
                        <a:rPr lang="en-US" sz="1400" u="none" strike="noStrike" cap="none" spc="0">
                          <a:solidFill>
                            <a:schemeClr val="tx1"/>
                          </a:solidFill>
                          <a:effectLst/>
                        </a:rPr>
                        <a:t>Spider-Man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400" u="none" strike="noStrike" cap="none" spc="0">
                          <a:solidFill>
                            <a:schemeClr val="tx1"/>
                          </a:solidFill>
                          <a:effectLst/>
                        </a:rPr>
                        <a:t>159,166,825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60238936"/>
                  </a:ext>
                </a:extLst>
              </a:tr>
              <a:tr h="552819">
                <a:tc>
                  <a:txBody>
                    <a:bodyPr/>
                    <a:lstStyle/>
                    <a:p>
                      <a:pPr algn="l" fontAlgn="b"/>
                      <a:r>
                        <a:rPr lang="en-US" sz="1400" u="none" strike="noStrike" cap="none" spc="0">
                          <a:solidFill>
                            <a:schemeClr val="tx1"/>
                          </a:solidFill>
                          <a:effectLst/>
                        </a:rPr>
                        <a:t>Starlord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1400" u="none" strike="noStrike" cap="none" spc="0">
                          <a:solidFill>
                            <a:schemeClr val="tx1"/>
                          </a:solidFill>
                          <a:effectLst/>
                        </a:rPr>
                        <a:t>145,198,361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035964180"/>
                  </a:ext>
                </a:extLst>
              </a:tr>
              <a:tr h="552819">
                <a:tc>
                  <a:txBody>
                    <a:bodyPr/>
                    <a:lstStyle/>
                    <a:p>
                      <a:pPr algn="l" fontAlgn="b"/>
                      <a:r>
                        <a:rPr lang="en-US" sz="1400" u="none" strike="noStrike" cap="none" spc="0">
                          <a:solidFill>
                            <a:schemeClr val="tx1"/>
                          </a:solidFill>
                          <a:effectLst/>
                        </a:rPr>
                        <a:t>Captain America</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400" u="none" strike="noStrike" cap="none" spc="0">
                          <a:solidFill>
                            <a:schemeClr val="tx1"/>
                          </a:solidFill>
                          <a:effectLst/>
                        </a:rPr>
                        <a:t>84,451,151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25372925"/>
                  </a:ext>
                </a:extLst>
              </a:tr>
              <a:tr h="552819">
                <a:tc>
                  <a:txBody>
                    <a:bodyPr/>
                    <a:lstStyle/>
                    <a:p>
                      <a:pPr algn="l" fontAlgn="b"/>
                      <a:r>
                        <a:rPr lang="en-US" sz="1400" u="none" strike="noStrike" cap="none" spc="0">
                          <a:solidFill>
                            <a:schemeClr val="tx1"/>
                          </a:solidFill>
                          <a:effectLst/>
                        </a:rPr>
                        <a:t>Doctor Strange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1400" u="none" strike="noStrike" cap="none" spc="0">
                          <a:solidFill>
                            <a:schemeClr val="tx1"/>
                          </a:solidFill>
                          <a:effectLst/>
                        </a:rPr>
                        <a:t>67,630,718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6634185"/>
                  </a:ext>
                </a:extLst>
              </a:tr>
              <a:tr h="552819">
                <a:tc>
                  <a:txBody>
                    <a:bodyPr/>
                    <a:lstStyle/>
                    <a:p>
                      <a:pPr algn="l" fontAlgn="b"/>
                      <a:r>
                        <a:rPr lang="en-US" sz="1400" u="none" strike="noStrike" cap="none" spc="0">
                          <a:solidFill>
                            <a:schemeClr val="tx1"/>
                          </a:solidFill>
                          <a:effectLst/>
                        </a:rPr>
                        <a:t>Thor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400" u="none" strike="noStrike" cap="none" spc="0">
                          <a:solidFill>
                            <a:schemeClr val="tx1"/>
                          </a:solidFill>
                          <a:effectLst/>
                        </a:rPr>
                        <a:t>67,448,801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40770849"/>
                  </a:ext>
                </a:extLst>
              </a:tr>
              <a:tr h="552819">
                <a:tc>
                  <a:txBody>
                    <a:bodyPr/>
                    <a:lstStyle/>
                    <a:p>
                      <a:pPr algn="l" fontAlgn="b"/>
                      <a:r>
                        <a:rPr lang="en-US" sz="1400" u="none" strike="noStrike" cap="none" spc="0">
                          <a:solidFill>
                            <a:schemeClr val="tx1"/>
                          </a:solidFill>
                          <a:effectLst/>
                        </a:rPr>
                        <a:t>Ant-Man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fontAlgn="b"/>
                      <a:r>
                        <a:rPr lang="en-US" sz="1400" u="none" strike="noStrike" cap="none" spc="0">
                          <a:solidFill>
                            <a:schemeClr val="tx1"/>
                          </a:solidFill>
                          <a:effectLst/>
                        </a:rPr>
                        <a:t>31,325,482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554374381"/>
                  </a:ext>
                </a:extLst>
              </a:tr>
              <a:tr h="552819">
                <a:tc>
                  <a:txBody>
                    <a:bodyPr/>
                    <a:lstStyle/>
                    <a:p>
                      <a:pPr algn="l" fontAlgn="b"/>
                      <a:r>
                        <a:rPr lang="en-US" sz="1400" u="none" strike="noStrike" cap="none" spc="0">
                          <a:solidFill>
                            <a:schemeClr val="tx1"/>
                          </a:solidFill>
                          <a:effectLst/>
                        </a:rPr>
                        <a:t>The Hulk     </a:t>
                      </a:r>
                      <a:endParaRPr lang="en-US" sz="1400" b="0" i="0" u="none" strike="noStrike" cap="none" spc="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400" u="none" strike="noStrike" cap="none" spc="0" dirty="0">
                          <a:solidFill>
                            <a:schemeClr val="tx1"/>
                          </a:solidFill>
                          <a:effectLst/>
                        </a:rPr>
                        <a:t>(15,481,610)</a:t>
                      </a:r>
                      <a:endParaRPr lang="en-US" sz="1400" b="0" i="0" u="none" strike="noStrike" cap="none" spc="0" dirty="0">
                        <a:solidFill>
                          <a:schemeClr val="tx1"/>
                        </a:solidFill>
                        <a:effectLst/>
                        <a:latin typeface="Calibri" panose="020F0502020204030204" pitchFamily="34" charset="0"/>
                      </a:endParaRPr>
                    </a:p>
                  </a:txBody>
                  <a:tcPr marL="148963" marR="148963" marT="148963" marB="148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4746290"/>
                  </a:ext>
                </a:extLst>
              </a:tr>
            </a:tbl>
          </a:graphicData>
        </a:graphic>
      </p:graphicFrame>
      <p:pic>
        <p:nvPicPr>
          <p:cNvPr id="6" name="Picture 5">
            <a:extLst>
              <a:ext uri="{FF2B5EF4-FFF2-40B4-BE49-F238E27FC236}">
                <a16:creationId xmlns:a16="http://schemas.microsoft.com/office/drawing/2014/main" id="{8ADE2D57-D770-4CBD-BE00-95E0946CDDB4}"/>
              </a:ext>
            </a:extLst>
          </p:cNvPr>
          <p:cNvPicPr>
            <a:picLocks noChangeAspect="1"/>
          </p:cNvPicPr>
          <p:nvPr/>
        </p:nvPicPr>
        <p:blipFill>
          <a:blip r:embed="rId3"/>
          <a:stretch>
            <a:fillRect/>
          </a:stretch>
        </p:blipFill>
        <p:spPr>
          <a:xfrm>
            <a:off x="370805" y="4590418"/>
            <a:ext cx="3206409" cy="2005188"/>
          </a:xfrm>
          <a:prstGeom prst="rect">
            <a:avLst/>
          </a:prstGeom>
        </p:spPr>
      </p:pic>
    </p:spTree>
    <p:extLst>
      <p:ext uri="{BB962C8B-B14F-4D97-AF65-F5344CB8AC3E}">
        <p14:creationId xmlns:p14="http://schemas.microsoft.com/office/powerpoint/2010/main" val="253241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843969B5-FE3E-4150-B93F-B908A270C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11FCBB93-2B1C-491C-903C-769C626EA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dirty="0">
                <a:solidFill>
                  <a:srgbClr val="FFFFFF"/>
                </a:solidFill>
              </a:rPr>
              <a:t>Salary Comparison</a:t>
            </a:r>
          </a:p>
        </p:txBody>
      </p:sp>
      <p:sp>
        <p:nvSpPr>
          <p:cNvPr id="8" name="TextBox 7"/>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We wanted to take a look at the relationship between the actors’ salaries per movie, but upon reviewing their salaries, we discovered that it increases dramatically with every sequel. Thus is would not be meaningful to compare across characters with only one release.</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Additionally, the star status of the actors appears to skew the data. For instance Benedict Cumberbatch in Doctor Strange.</a:t>
            </a:r>
          </a:p>
        </p:txBody>
      </p:sp>
      <p:sp>
        <p:nvSpPr>
          <p:cNvPr id="31" name="Rectangle 24">
            <a:extLst>
              <a:ext uri="{FF2B5EF4-FFF2-40B4-BE49-F238E27FC236}">
                <a16:creationId xmlns:a16="http://schemas.microsoft.com/office/drawing/2014/main" id="{650464D7-9DE6-4DE1-865A-27A05DB1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5C18E2EE-9AF3-4379-BB93-1539765B310D}"/>
              </a:ext>
            </a:extLst>
          </p:cNvPr>
          <p:cNvPicPr>
            <a:picLocks noChangeAspect="1"/>
          </p:cNvPicPr>
          <p:nvPr/>
        </p:nvPicPr>
        <p:blipFill>
          <a:blip r:embed="rId3"/>
          <a:stretch>
            <a:fillRect/>
          </a:stretch>
        </p:blipFill>
        <p:spPr>
          <a:xfrm>
            <a:off x="4742017" y="2604306"/>
            <a:ext cx="6798082" cy="16493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951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D33442-D148-4775-BF80-91F053E57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6411685" y="634946"/>
            <a:ext cx="5127171" cy="1450757"/>
          </a:xfrm>
        </p:spPr>
        <p:txBody>
          <a:bodyPr>
            <a:normAutofit/>
          </a:bodyPr>
          <a:lstStyle/>
          <a:p>
            <a:r>
              <a:rPr lang="en-US" dirty="0"/>
              <a:t>Conclusion</a:t>
            </a:r>
          </a:p>
        </p:txBody>
      </p:sp>
      <p:cxnSp>
        <p:nvCxnSpPr>
          <p:cNvPr id="12" name="Straight Connector 11">
            <a:extLst>
              <a:ext uri="{FF2B5EF4-FFF2-40B4-BE49-F238E27FC236}">
                <a16:creationId xmlns:a16="http://schemas.microsoft.com/office/drawing/2014/main" id="{E8EF2C47-53DA-4F9F-918A-F6057C8EB8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D5E068D-E677-4E1B-8CE2-8CE1826A1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9AD6E12-8A58-4D86-AACD-D58C4B256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FCB91D3-2EE1-4A21-9D74-3DF1A189CCC3}"/>
              </a:ext>
            </a:extLst>
          </p:cNvPr>
          <p:cNvGraphicFramePr>
            <a:graphicFrameLocks noGrp="1"/>
          </p:cNvGraphicFramePr>
          <p:nvPr>
            <p:ph idx="1"/>
            <p:extLst>
              <p:ext uri="{D42A27DB-BD31-4B8C-83A1-F6EECF244321}">
                <p14:modId xmlns:p14="http://schemas.microsoft.com/office/powerpoint/2010/main" val="1196649235"/>
              </p:ext>
            </p:extLst>
          </p:nvPr>
        </p:nvGraphicFramePr>
        <p:xfrm>
          <a:off x="6411684" y="2198914"/>
          <a:ext cx="5127172" cy="367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36F59CDF-6CE1-4532-B2E8-57A2345D7DBB}"/>
              </a:ext>
            </a:extLst>
          </p:cNvPr>
          <p:cNvPicPr>
            <a:picLocks noChangeAspect="1"/>
          </p:cNvPicPr>
          <p:nvPr/>
        </p:nvPicPr>
        <p:blipFill>
          <a:blip r:embed="rId8"/>
          <a:stretch>
            <a:fillRect/>
          </a:stretch>
        </p:blipFill>
        <p:spPr>
          <a:xfrm>
            <a:off x="938337" y="195101"/>
            <a:ext cx="5157663" cy="5944115"/>
          </a:xfrm>
          <a:prstGeom prst="rect">
            <a:avLst/>
          </a:prstGeom>
        </p:spPr>
      </p:pic>
    </p:spTree>
    <p:extLst>
      <p:ext uri="{BB962C8B-B14F-4D97-AF65-F5344CB8AC3E}">
        <p14:creationId xmlns:p14="http://schemas.microsoft.com/office/powerpoint/2010/main" val="196574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7008D65-4C48-4CAB-8600-9F4C427CE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9D286FC8-DD5D-4402-A2C0-8739BDAFE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5CC23917-FA20-4DBD-BA3C-868A3EA84D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9" name="Content Placeholder 2">
            <a:extLst>
              <a:ext uri="{FF2B5EF4-FFF2-40B4-BE49-F238E27FC236}">
                <a16:creationId xmlns:a16="http://schemas.microsoft.com/office/drawing/2014/main" id="{BA25522E-E89C-41C4-8C5A-3727B881834D}"/>
              </a:ext>
            </a:extLst>
          </p:cNvPr>
          <p:cNvPicPr>
            <a:picLocks noGrp="1" noChangeAspect="1"/>
          </p:cNvPicPr>
          <p:nvPr>
            <p:ph idx="1"/>
          </p:nvPr>
        </p:nvPicPr>
        <p:blipFill rotWithShape="1">
          <a:blip r:embed="rId3">
            <a:alphaModFix amt="35000"/>
            <a:extLst/>
          </a:blip>
          <a:srcRect l="2526" r="8586"/>
          <a:stretch/>
        </p:blipFill>
        <p:spPr>
          <a:xfrm>
            <a:off x="20" y="10"/>
            <a:ext cx="12191980" cy="6857990"/>
          </a:xfrm>
          <a:prstGeom prst="rect">
            <a:avLst/>
          </a:prstGeom>
        </p:spPr>
      </p:pic>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97280" y="758952"/>
            <a:ext cx="10058400" cy="3566160"/>
          </a:xfrm>
        </p:spPr>
        <p:txBody>
          <a:bodyPr vert="horz" lIns="91440" tIns="45720" rIns="91440" bIns="45720" rtlCol="0" anchor="b">
            <a:normAutofit/>
          </a:bodyPr>
          <a:lstStyle/>
          <a:p>
            <a:pPr fontAlgn="b"/>
            <a:r>
              <a:rPr lang="en-US" sz="8000" b="1" u="sng">
                <a:solidFill>
                  <a:srgbClr val="FFFFFF"/>
                </a:solidFill>
              </a:rPr>
              <a:t> Global Profits $ </a:t>
            </a:r>
            <a:br>
              <a:rPr lang="en-US" sz="8000">
                <a:solidFill>
                  <a:srgbClr val="FFFFFF"/>
                </a:solidFill>
              </a:rPr>
            </a:br>
            <a:r>
              <a:rPr lang="en-US" sz="8000">
                <a:solidFill>
                  <a:srgbClr val="FFFFFF"/>
                </a:solidFill>
              </a:rPr>
              <a:t> 18,339,676,331 </a:t>
            </a:r>
          </a:p>
        </p:txBody>
      </p:sp>
      <p:cxnSp>
        <p:nvCxnSpPr>
          <p:cNvPr id="58" name="Straight Connector 57">
            <a:extLst>
              <a:ext uri="{FF2B5EF4-FFF2-40B4-BE49-F238E27FC236}">
                <a16:creationId xmlns:a16="http://schemas.microsoft.com/office/drawing/2014/main" id="{BA1A9FEA-F0E4-482A-A945-93458474E6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44AAE36-E61D-4F8E-8C72-65C0F1F48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51E01928-5BA4-4817-820F-2E267B4A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746012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97280" y="286603"/>
            <a:ext cx="10058400" cy="1450757"/>
          </a:xfrm>
        </p:spPr>
        <p:txBody>
          <a:bodyPr>
            <a:normAutofit/>
          </a:bodyPr>
          <a:lstStyle/>
          <a:p>
            <a:r>
              <a:rPr lang="en-US" dirty="0"/>
              <a:t>Challenges &amp; Questions</a:t>
            </a:r>
          </a:p>
        </p:txBody>
      </p:sp>
      <p:graphicFrame>
        <p:nvGraphicFramePr>
          <p:cNvPr id="28" name="Content Placeholder 2">
            <a:extLst>
              <a:ext uri="{FF2B5EF4-FFF2-40B4-BE49-F238E27FC236}">
                <a16:creationId xmlns:a16="http://schemas.microsoft.com/office/drawing/2014/main" id="{FCC1A7B3-0675-4E71-8C26-186B8719049E}"/>
              </a:ext>
            </a:extLst>
          </p:cNvPr>
          <p:cNvGraphicFramePr>
            <a:graphicFrameLocks noGrp="1"/>
          </p:cNvGraphicFramePr>
          <p:nvPr>
            <p:ph idx="1"/>
            <p:extLst>
              <p:ext uri="{D42A27DB-BD31-4B8C-83A1-F6EECF244321}">
                <p14:modId xmlns:p14="http://schemas.microsoft.com/office/powerpoint/2010/main" val="346303554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818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364405F-9ACD-4E7B-A6E0-3E5A518451F0}"/>
              </a:ext>
            </a:extLst>
          </p:cNvPr>
          <p:cNvSpPr>
            <a:spLocks noGrp="1"/>
          </p:cNvSpPr>
          <p:nvPr>
            <p:ph idx="1"/>
          </p:nvPr>
        </p:nvSpPr>
        <p:spPr/>
        <p:txBody>
          <a:bodyPr/>
          <a:lstStyle/>
          <a:p>
            <a:r>
              <a:rPr lang="en-US" dirty="0"/>
              <a:t>We’re not taking any…</a:t>
            </a:r>
          </a:p>
        </p:txBody>
      </p:sp>
    </p:spTree>
    <p:extLst>
      <p:ext uri="{BB962C8B-B14F-4D97-AF65-F5344CB8AC3E}">
        <p14:creationId xmlns:p14="http://schemas.microsoft.com/office/powerpoint/2010/main" val="79079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97280" y="286603"/>
            <a:ext cx="10058400" cy="1450757"/>
          </a:xfrm>
        </p:spPr>
        <p:txBody>
          <a:bodyPr>
            <a:normAutofit/>
          </a:bodyPr>
          <a:lstStyle/>
          <a:p>
            <a:r>
              <a:rPr lang="en-US" dirty="0"/>
              <a:t>Motivation &amp; Summary Slide</a:t>
            </a:r>
          </a:p>
        </p:txBody>
      </p:sp>
      <p:sp>
        <p:nvSpPr>
          <p:cNvPr id="3" name="Content Placeholder 2">
            <a:extLst>
              <a:ext uri="{FF2B5EF4-FFF2-40B4-BE49-F238E27FC236}">
                <a16:creationId xmlns:a16="http://schemas.microsoft.com/office/drawing/2014/main" id="{F364405F-9ACD-4E7B-A6E0-3E5A518451F0}"/>
              </a:ext>
            </a:extLst>
          </p:cNvPr>
          <p:cNvSpPr>
            <a:spLocks noGrp="1"/>
          </p:cNvSpPr>
          <p:nvPr>
            <p:ph idx="1"/>
          </p:nvPr>
        </p:nvSpPr>
        <p:spPr>
          <a:xfrm>
            <a:off x="1097279" y="1845734"/>
            <a:ext cx="6454987" cy="4023360"/>
          </a:xfrm>
        </p:spPr>
        <p:txBody>
          <a:bodyPr>
            <a:normAutofit/>
          </a:bodyPr>
          <a:lstStyle/>
          <a:p>
            <a:pPr marL="0" indent="0">
              <a:buNone/>
            </a:pPr>
            <a:r>
              <a:rPr lang="en-US" sz="1700" dirty="0"/>
              <a:t>Since it’s inception in 2008, Marvel Studios has spent </a:t>
            </a:r>
            <a:r>
              <a:rPr lang="en-US" sz="1700" b="1" dirty="0"/>
              <a:t>3.9B$ </a:t>
            </a:r>
            <a:r>
              <a:rPr lang="en-US" sz="1700" dirty="0"/>
              <a:t>on producing movies!</a:t>
            </a:r>
          </a:p>
          <a:p>
            <a:pPr marL="0" indent="0">
              <a:buNone/>
            </a:pPr>
            <a:r>
              <a:rPr lang="en-US" sz="1700" dirty="0"/>
              <a:t>In 2018 alone, Marvel spent 683M$ on just 3 films. </a:t>
            </a:r>
          </a:p>
          <a:p>
            <a:pPr marL="0" indent="0">
              <a:buNone/>
            </a:pPr>
            <a:r>
              <a:rPr lang="en-US" sz="1700" dirty="0"/>
              <a:t>This staggering level of investment undoubtably demands tons of research to ensure ROI on Marvel’s part, but as newbies of the data analytics world, we’d thought we’d double check for Marvel…just in case!</a:t>
            </a:r>
          </a:p>
          <a:p>
            <a:pPr marL="0" indent="0">
              <a:buNone/>
            </a:pPr>
            <a:r>
              <a:rPr lang="en-US" sz="1700" dirty="0"/>
              <a:t>So our team went about confirming whether or not Marvel made all the right investments in their multimillion dollar movies by comparing Marvel’s top five movie investments against their top five highest box office sales as well as viewer’s top five rated movies.</a:t>
            </a:r>
          </a:p>
          <a:p>
            <a:pPr marL="0" indent="0">
              <a:buNone/>
            </a:pPr>
            <a:r>
              <a:rPr lang="en-US" sz="1700" dirty="0"/>
              <a:t>“Shockingly”, for the most part, Marvel made all the right decisions. Our analysis, however, did find some interesting tidbits along the way.</a:t>
            </a:r>
          </a:p>
        </p:txBody>
      </p:sp>
      <p:pic>
        <p:nvPicPr>
          <p:cNvPr id="18" name="Picture 17">
            <a:extLst>
              <a:ext uri="{FF2B5EF4-FFF2-40B4-BE49-F238E27FC236}">
                <a16:creationId xmlns:a16="http://schemas.microsoft.com/office/drawing/2014/main" id="{83C48736-C9AA-454A-AEAE-C036AFA1DE7A}"/>
              </a:ext>
            </a:extLst>
          </p:cNvPr>
          <p:cNvPicPr>
            <a:picLocks noChangeAspect="1"/>
          </p:cNvPicPr>
          <p:nvPr/>
        </p:nvPicPr>
        <p:blipFill rotWithShape="1">
          <a:blip r:embed="rId3"/>
          <a:srcRect l="28675" r="26164"/>
          <a:stretch/>
        </p:blipFill>
        <p:spPr>
          <a:xfrm>
            <a:off x="8020570" y="1916318"/>
            <a:ext cx="3135109" cy="3471012"/>
          </a:xfrm>
          <a:prstGeom prst="rect">
            <a:avLst/>
          </a:prstGeom>
        </p:spPr>
      </p:pic>
    </p:spTree>
    <p:extLst>
      <p:ext uri="{BB962C8B-B14F-4D97-AF65-F5344CB8AC3E}">
        <p14:creationId xmlns:p14="http://schemas.microsoft.com/office/powerpoint/2010/main" val="104533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117FFB-7D4E-4D52-B166-D05F95533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03EC7C-6902-4F27-A200-527BA6DDA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66800" y="5252936"/>
            <a:ext cx="10058400" cy="1028715"/>
          </a:xfrm>
        </p:spPr>
        <p:txBody>
          <a:bodyPr>
            <a:normAutofit/>
          </a:bodyPr>
          <a:lstStyle/>
          <a:p>
            <a:pPr algn="ctr"/>
            <a:r>
              <a:rPr lang="en-US">
                <a:solidFill>
                  <a:srgbClr val="FFFFFF"/>
                </a:solidFill>
              </a:rPr>
              <a:t>Questions &amp; Data</a:t>
            </a:r>
          </a:p>
        </p:txBody>
      </p:sp>
      <p:sp>
        <p:nvSpPr>
          <p:cNvPr id="14" name="Rectangle 13">
            <a:extLst>
              <a:ext uri="{FF2B5EF4-FFF2-40B4-BE49-F238E27FC236}">
                <a16:creationId xmlns:a16="http://schemas.microsoft.com/office/drawing/2014/main" id="{A34B1C72-351A-4E50-ADCF-6CA38D439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0" name="Content Placeholder 2">
            <a:extLst>
              <a:ext uri="{FF2B5EF4-FFF2-40B4-BE49-F238E27FC236}">
                <a16:creationId xmlns:a16="http://schemas.microsoft.com/office/drawing/2014/main" id="{E27E9755-414F-4516-9963-E403EB8FEE8F}"/>
              </a:ext>
            </a:extLst>
          </p:cNvPr>
          <p:cNvGraphicFramePr>
            <a:graphicFrameLocks noGrp="1"/>
          </p:cNvGraphicFramePr>
          <p:nvPr>
            <p:ph idx="1"/>
            <p:extLst>
              <p:ext uri="{D42A27DB-BD31-4B8C-83A1-F6EECF244321}">
                <p14:modId xmlns:p14="http://schemas.microsoft.com/office/powerpoint/2010/main" val="2266546371"/>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106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1097280" y="286603"/>
            <a:ext cx="10058400" cy="1450757"/>
          </a:xfrm>
        </p:spPr>
        <p:txBody>
          <a:bodyPr>
            <a:normAutofit/>
          </a:bodyPr>
          <a:lstStyle/>
          <a:p>
            <a:r>
              <a:rPr lang="en-US" dirty="0"/>
              <a:t>Tools</a:t>
            </a:r>
          </a:p>
        </p:txBody>
      </p:sp>
      <p:graphicFrame>
        <p:nvGraphicFramePr>
          <p:cNvPr id="5" name="Content Placeholder 2">
            <a:extLst>
              <a:ext uri="{FF2B5EF4-FFF2-40B4-BE49-F238E27FC236}">
                <a16:creationId xmlns:a16="http://schemas.microsoft.com/office/drawing/2014/main" id="{F50741E1-42A7-445B-8A74-58A2B3D0919E}"/>
              </a:ext>
            </a:extLst>
          </p:cNvPr>
          <p:cNvGraphicFramePr>
            <a:graphicFrameLocks noGrp="1"/>
          </p:cNvGraphicFramePr>
          <p:nvPr>
            <p:ph idx="1"/>
            <p:extLst>
              <p:ext uri="{D42A27DB-BD31-4B8C-83A1-F6EECF244321}">
                <p14:modId xmlns:p14="http://schemas.microsoft.com/office/powerpoint/2010/main" val="257645209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3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682A25-42C8-4715-BF21-184A2A338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8177212" y="634946"/>
            <a:ext cx="3372529" cy="5055904"/>
          </a:xfrm>
        </p:spPr>
        <p:txBody>
          <a:bodyPr anchor="ctr">
            <a:normAutofit/>
          </a:bodyPr>
          <a:lstStyle/>
          <a:p>
            <a:r>
              <a:rPr lang="en-US" dirty="0"/>
              <a:t>Data Cleanup &amp; Exploration</a:t>
            </a:r>
          </a:p>
        </p:txBody>
      </p:sp>
      <p:cxnSp>
        <p:nvCxnSpPr>
          <p:cNvPr id="13" name="Straight Connector 12">
            <a:extLst>
              <a:ext uri="{FF2B5EF4-FFF2-40B4-BE49-F238E27FC236}">
                <a16:creationId xmlns:a16="http://schemas.microsoft.com/office/drawing/2014/main" id="{51736393-45A9-49C6-90FF-3486BD4235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3AD8F8B-6BDD-4751-800C-E84F1A8FA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021D79A-75FF-4A04-80E0-85755EA72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3">
            <a:extLst>
              <a:ext uri="{FF2B5EF4-FFF2-40B4-BE49-F238E27FC236}">
                <a16:creationId xmlns:a16="http://schemas.microsoft.com/office/drawing/2014/main" id="{01713637-90DC-42A5-AE2D-2BEAE7F6B7D7}"/>
              </a:ext>
            </a:extLst>
          </p:cNvPr>
          <p:cNvGraphicFramePr>
            <a:graphicFrameLocks noGrp="1"/>
          </p:cNvGraphicFramePr>
          <p:nvPr>
            <p:ph idx="1"/>
            <p:extLst>
              <p:ext uri="{D42A27DB-BD31-4B8C-83A1-F6EECF244321}">
                <p14:modId xmlns:p14="http://schemas.microsoft.com/office/powerpoint/2010/main" val="230827296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36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F364405F-9ACD-4E7B-A6E0-3E5A518451F0}"/>
              </a:ext>
            </a:extLst>
          </p:cNvPr>
          <p:cNvSpPr>
            <a:spLocks noGrp="1"/>
          </p:cNvSpPr>
          <p:nvPr>
            <p:ph idx="1"/>
          </p:nvPr>
        </p:nvSpPr>
        <p:spPr>
          <a:xfrm>
            <a:off x="1097280" y="1845734"/>
            <a:ext cx="4805809" cy="4023360"/>
          </a:xfrm>
        </p:spPr>
        <p:txBody>
          <a:bodyPr/>
          <a:lstStyle/>
          <a:p>
            <a:r>
              <a:rPr lang="en-US" dirty="0"/>
              <a:t>There is a definite correlation between budget and box office sales. However, there are a few anomalies like The Incredible Hulk (negative) and The Guardians of the Galaxy (positive).</a:t>
            </a:r>
          </a:p>
          <a:p>
            <a:r>
              <a:rPr lang="en-US" dirty="0"/>
              <a:t>Black Panther is an especially interesting one as it significantly exceeded sales expectations.</a:t>
            </a:r>
          </a:p>
        </p:txBody>
      </p:sp>
      <p:sp>
        <p:nvSpPr>
          <p:cNvPr id="4" name="Rectangle 3">
            <a:extLst>
              <a:ext uri="{FF2B5EF4-FFF2-40B4-BE49-F238E27FC236}">
                <a16:creationId xmlns:a16="http://schemas.microsoft.com/office/drawing/2014/main" id="{5AFD5FD0-76E5-481C-8DE2-69FACDB50EC6}"/>
              </a:ext>
            </a:extLst>
          </p:cNvPr>
          <p:cNvSpPr/>
          <p:nvPr/>
        </p:nvSpPr>
        <p:spPr>
          <a:xfrm>
            <a:off x="4988010" y="6386731"/>
            <a:ext cx="9518822" cy="369332"/>
          </a:xfrm>
          <a:prstGeom prst="rect">
            <a:avLst/>
          </a:prstGeom>
        </p:spPr>
        <p:txBody>
          <a:bodyPr wrap="square">
            <a:spAutoFit/>
          </a:bodyPr>
          <a:lstStyle/>
          <a:p>
            <a:r>
              <a:rPr lang="en-US" dirty="0"/>
              <a:t>"This product uses the TMDb API but is not endorsed or certified by TMDb." </a:t>
            </a:r>
          </a:p>
        </p:txBody>
      </p:sp>
      <p:pic>
        <p:nvPicPr>
          <p:cNvPr id="7" name="Picture 6">
            <a:extLst>
              <a:ext uri="{FF2B5EF4-FFF2-40B4-BE49-F238E27FC236}">
                <a16:creationId xmlns:a16="http://schemas.microsoft.com/office/drawing/2014/main" id="{07010124-888C-458A-BB92-951C6E5E8F19}"/>
              </a:ext>
            </a:extLst>
          </p:cNvPr>
          <p:cNvPicPr>
            <a:picLocks noChangeAspect="1"/>
          </p:cNvPicPr>
          <p:nvPr/>
        </p:nvPicPr>
        <p:blipFill>
          <a:blip r:embed="rId3"/>
          <a:stretch>
            <a:fillRect/>
          </a:stretch>
        </p:blipFill>
        <p:spPr>
          <a:xfrm>
            <a:off x="6096000" y="547743"/>
            <a:ext cx="4616004" cy="5321351"/>
          </a:xfrm>
          <a:prstGeom prst="rect">
            <a:avLst/>
          </a:prstGeom>
        </p:spPr>
      </p:pic>
      <p:pic>
        <p:nvPicPr>
          <p:cNvPr id="8" name="Picture 7">
            <a:extLst>
              <a:ext uri="{FF2B5EF4-FFF2-40B4-BE49-F238E27FC236}">
                <a16:creationId xmlns:a16="http://schemas.microsoft.com/office/drawing/2014/main" id="{077D013C-38C5-4C60-A518-981DF3A1C6DE}"/>
              </a:ext>
            </a:extLst>
          </p:cNvPr>
          <p:cNvPicPr>
            <a:picLocks noChangeAspect="1"/>
          </p:cNvPicPr>
          <p:nvPr/>
        </p:nvPicPr>
        <p:blipFill>
          <a:blip r:embed="rId4"/>
          <a:stretch>
            <a:fillRect/>
          </a:stretch>
        </p:blipFill>
        <p:spPr>
          <a:xfrm>
            <a:off x="1214184" y="4754669"/>
            <a:ext cx="4572000" cy="1114425"/>
          </a:xfrm>
          <a:prstGeom prst="rect">
            <a:avLst/>
          </a:prstGeom>
        </p:spPr>
      </p:pic>
    </p:spTree>
    <p:extLst>
      <p:ext uri="{BB962C8B-B14F-4D97-AF65-F5344CB8AC3E}">
        <p14:creationId xmlns:p14="http://schemas.microsoft.com/office/powerpoint/2010/main" val="82533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B0EC7DC5-911E-480A-9284-A545F2F32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6728459" y="634946"/>
            <a:ext cx="4821283" cy="1450757"/>
          </a:xfrm>
        </p:spPr>
        <p:txBody>
          <a:bodyPr vert="horz" lIns="91440" tIns="45720" rIns="91440" bIns="45720" rtlCol="0">
            <a:normAutofit/>
          </a:bodyPr>
          <a:lstStyle/>
          <a:p>
            <a:r>
              <a:rPr lang="en-US" dirty="0"/>
              <a:t>Data Analysis</a:t>
            </a:r>
          </a:p>
        </p:txBody>
      </p:sp>
      <p:sp>
        <p:nvSpPr>
          <p:cNvPr id="64" name="Rectangle 63">
            <a:extLst>
              <a:ext uri="{FF2B5EF4-FFF2-40B4-BE49-F238E27FC236}">
                <a16:creationId xmlns:a16="http://schemas.microsoft.com/office/drawing/2014/main" id="{5CF3E936-B476-4B0D-A36C-EBB09A259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EBE64DB-E451-40EF-8872-AD09130245A6}"/>
              </a:ext>
            </a:extLst>
          </p:cNvPr>
          <p:cNvPicPr>
            <a:picLocks noChangeAspect="1"/>
          </p:cNvPicPr>
          <p:nvPr/>
        </p:nvPicPr>
        <p:blipFill>
          <a:blip r:embed="rId3"/>
          <a:stretch>
            <a:fillRect/>
          </a:stretch>
        </p:blipFill>
        <p:spPr>
          <a:xfrm>
            <a:off x="458336" y="623604"/>
            <a:ext cx="2784700" cy="2804496"/>
          </a:xfrm>
          <a:prstGeom prst="rect">
            <a:avLst/>
          </a:prstGeom>
        </p:spPr>
      </p:pic>
      <p:sp>
        <p:nvSpPr>
          <p:cNvPr id="66" name="Rectangle 65">
            <a:extLst>
              <a:ext uri="{FF2B5EF4-FFF2-40B4-BE49-F238E27FC236}">
                <a16:creationId xmlns:a16="http://schemas.microsoft.com/office/drawing/2014/main" id="{2A925401-8136-45CC-861A-EDA74952A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131F712A-6C37-480C-8AEB-432EF09E35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B1DBADAA-E9A0-45AB-91D5-E34924233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8CB35FF-7052-42DE-BDC4-A33AFE21D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ell phone&#10;&#10;Description automatically generated">
            <a:extLst>
              <a:ext uri="{FF2B5EF4-FFF2-40B4-BE49-F238E27FC236}">
                <a16:creationId xmlns:a16="http://schemas.microsoft.com/office/drawing/2014/main" id="{DF555DEB-7898-4FFF-8028-40C3E0AAC17C}"/>
              </a:ext>
            </a:extLst>
          </p:cNvPr>
          <p:cNvPicPr>
            <a:picLocks noChangeAspect="1"/>
          </p:cNvPicPr>
          <p:nvPr/>
        </p:nvPicPr>
        <p:blipFill rotWithShape="1">
          <a:blip r:embed="rId4"/>
          <a:srcRect r="-1" b="17818"/>
          <a:stretch/>
        </p:blipFill>
        <p:spPr>
          <a:xfrm>
            <a:off x="3664752" y="3148770"/>
            <a:ext cx="2295082" cy="2137253"/>
          </a:xfrm>
          <a:prstGeom prst="rect">
            <a:avLst/>
          </a:prstGeom>
        </p:spPr>
      </p:pic>
      <p:sp>
        <p:nvSpPr>
          <p:cNvPr id="38" name="Content Placeholder 37">
            <a:extLst>
              <a:ext uri="{FF2B5EF4-FFF2-40B4-BE49-F238E27FC236}">
                <a16:creationId xmlns:a16="http://schemas.microsoft.com/office/drawing/2014/main" id="{8E4FA193-F105-4069-A222-9DFFC571211F}"/>
              </a:ext>
            </a:extLst>
          </p:cNvPr>
          <p:cNvSpPr>
            <a:spLocks noGrp="1"/>
          </p:cNvSpPr>
          <p:nvPr>
            <p:ph idx="1"/>
          </p:nvPr>
        </p:nvSpPr>
        <p:spPr>
          <a:xfrm>
            <a:off x="6728459" y="2198914"/>
            <a:ext cx="4821283" cy="3670180"/>
          </a:xfrm>
        </p:spPr>
        <p:txBody>
          <a:bodyPr>
            <a:normAutofit/>
          </a:bodyPr>
          <a:lstStyle/>
          <a:p>
            <a:pPr marL="0" indent="0">
              <a:buNone/>
            </a:pPr>
            <a:r>
              <a:rPr lang="en-US" dirty="0"/>
              <a:t>Our initial assumption was that the big Marvel’s Avenger movies (jammed packed with multiple “main” characters) would be more profitable than their single character movies. While for two of them, that is correct, we actually found three single character movies in the top five.</a:t>
            </a:r>
          </a:p>
          <a:p>
            <a:pPr marL="0" indent="0">
              <a:buNone/>
            </a:pPr>
            <a:endParaRPr lang="en-US" dirty="0"/>
          </a:p>
        </p:txBody>
      </p:sp>
      <p:sp>
        <p:nvSpPr>
          <p:cNvPr id="74" name="Rectangle 73">
            <a:extLst>
              <a:ext uri="{FF2B5EF4-FFF2-40B4-BE49-F238E27FC236}">
                <a16:creationId xmlns:a16="http://schemas.microsoft.com/office/drawing/2014/main" id="{AE79095D-A924-4884-BFC8-735105B31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D0F7F34-6175-43DE-98C8-BD449FEAB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1350D3E4-91EA-4B92-B26E-95A4F943268E}"/>
              </a:ext>
            </a:extLst>
          </p:cNvPr>
          <p:cNvSpPr/>
          <p:nvPr/>
        </p:nvSpPr>
        <p:spPr>
          <a:xfrm>
            <a:off x="4988010" y="6396670"/>
            <a:ext cx="9518822" cy="369332"/>
          </a:xfrm>
          <a:prstGeom prst="rect">
            <a:avLst/>
          </a:prstGeom>
        </p:spPr>
        <p:txBody>
          <a:bodyPr wrap="square">
            <a:spAutoFit/>
          </a:bodyPr>
          <a:lstStyle/>
          <a:p>
            <a:r>
              <a:rPr lang="en-US" dirty="0"/>
              <a:t>"This product uses the TMDb API but is not endorsed or certified by TMDb." </a:t>
            </a:r>
          </a:p>
        </p:txBody>
      </p:sp>
      <p:pic>
        <p:nvPicPr>
          <p:cNvPr id="4" name="Picture 3">
            <a:extLst>
              <a:ext uri="{FF2B5EF4-FFF2-40B4-BE49-F238E27FC236}">
                <a16:creationId xmlns:a16="http://schemas.microsoft.com/office/drawing/2014/main" id="{2ACF9D4E-F124-4AB1-9E3E-4B30B77D0210}"/>
              </a:ext>
            </a:extLst>
          </p:cNvPr>
          <p:cNvPicPr>
            <a:picLocks noChangeAspect="1"/>
          </p:cNvPicPr>
          <p:nvPr/>
        </p:nvPicPr>
        <p:blipFill>
          <a:blip r:embed="rId5"/>
          <a:stretch>
            <a:fillRect/>
          </a:stretch>
        </p:blipFill>
        <p:spPr>
          <a:xfrm>
            <a:off x="1315987" y="4123619"/>
            <a:ext cx="1069397" cy="1646628"/>
          </a:xfrm>
          <a:prstGeom prst="rect">
            <a:avLst/>
          </a:prstGeom>
        </p:spPr>
      </p:pic>
    </p:spTree>
    <p:extLst>
      <p:ext uri="{BB962C8B-B14F-4D97-AF65-F5344CB8AC3E}">
        <p14:creationId xmlns:p14="http://schemas.microsoft.com/office/powerpoint/2010/main" val="95391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355BDB16-82AD-4332-AC90-DA6C23F95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D6EF2-A449-488F-9B17-BDDDB7DDCB28}"/>
              </a:ext>
            </a:extLst>
          </p:cNvPr>
          <p:cNvSpPr>
            <a:spLocks noGrp="1"/>
          </p:cNvSpPr>
          <p:nvPr>
            <p:ph type="title"/>
          </p:nvPr>
        </p:nvSpPr>
        <p:spPr>
          <a:xfrm>
            <a:off x="6569765" y="634946"/>
            <a:ext cx="4979977" cy="1450757"/>
          </a:xfrm>
        </p:spPr>
        <p:txBody>
          <a:bodyPr vert="horz" lIns="91440" tIns="45720" rIns="91440" bIns="45720" rtlCol="0">
            <a:normAutofit/>
          </a:bodyPr>
          <a:lstStyle/>
          <a:p>
            <a:r>
              <a:rPr lang="en-US" dirty="0"/>
              <a:t>Data Analysis</a:t>
            </a:r>
          </a:p>
        </p:txBody>
      </p:sp>
      <p:pic>
        <p:nvPicPr>
          <p:cNvPr id="5" name="Picture 4" descr="A screenshot of a social media post&#10;&#10;Description automatically generated">
            <a:extLst>
              <a:ext uri="{FF2B5EF4-FFF2-40B4-BE49-F238E27FC236}">
                <a16:creationId xmlns:a16="http://schemas.microsoft.com/office/drawing/2014/main" id="{A90B24C8-3697-44AA-B887-BFEE91C9E7D1}"/>
              </a:ext>
            </a:extLst>
          </p:cNvPr>
          <p:cNvPicPr>
            <a:picLocks noChangeAspect="1"/>
          </p:cNvPicPr>
          <p:nvPr/>
        </p:nvPicPr>
        <p:blipFill>
          <a:blip r:embed="rId3"/>
          <a:stretch>
            <a:fillRect/>
          </a:stretch>
        </p:blipFill>
        <p:spPr>
          <a:xfrm>
            <a:off x="6669198" y="4171891"/>
            <a:ext cx="4020297" cy="860895"/>
          </a:xfrm>
          <a:prstGeom prst="rect">
            <a:avLst/>
          </a:prstGeom>
          <a:ln w="88900" cap="sq" cmpd="thickThin">
            <a:solidFill>
              <a:srgbClr val="000000"/>
            </a:solidFill>
            <a:prstDash val="solid"/>
            <a:miter lim="800000"/>
          </a:ln>
          <a:effectLst>
            <a:innerShdw blurRad="76200">
              <a:srgbClr val="000000"/>
            </a:innerShdw>
          </a:effectLst>
        </p:spPr>
      </p:pic>
      <p:cxnSp>
        <p:nvCxnSpPr>
          <p:cNvPr id="67" name="Straight Connector 66">
            <a:extLst>
              <a:ext uri="{FF2B5EF4-FFF2-40B4-BE49-F238E27FC236}">
                <a16:creationId xmlns:a16="http://schemas.microsoft.com/office/drawing/2014/main" id="{1DDFA162-28F6-4B17-96CD-4BAAB28DB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E4FA193-F105-4069-A222-9DFFC571211F}"/>
              </a:ext>
            </a:extLst>
          </p:cNvPr>
          <p:cNvSpPr>
            <a:spLocks noGrp="1"/>
          </p:cNvSpPr>
          <p:nvPr>
            <p:ph idx="1"/>
          </p:nvPr>
        </p:nvSpPr>
        <p:spPr>
          <a:xfrm>
            <a:off x="6669199" y="2198914"/>
            <a:ext cx="4880544" cy="3670180"/>
          </a:xfrm>
        </p:spPr>
        <p:txBody>
          <a:bodyPr>
            <a:normAutofit/>
          </a:bodyPr>
          <a:lstStyle/>
          <a:p>
            <a:pPr marL="0" indent="0">
              <a:buNone/>
            </a:pPr>
            <a:r>
              <a:rPr lang="en-US" dirty="0"/>
              <a:t>Our initial assumption was that there would be a strong correlation between how well a movie rated and its box office success, but surprisingly there is low correlation between viewer ratings and box office sales. </a:t>
            </a:r>
          </a:p>
          <a:p>
            <a:pPr marL="0" indent="0">
              <a:buNone/>
            </a:pPr>
            <a:endParaRPr lang="en-US" dirty="0"/>
          </a:p>
        </p:txBody>
      </p:sp>
      <p:sp>
        <p:nvSpPr>
          <p:cNvPr id="69" name="Rectangle 68">
            <a:extLst>
              <a:ext uri="{FF2B5EF4-FFF2-40B4-BE49-F238E27FC236}">
                <a16:creationId xmlns:a16="http://schemas.microsoft.com/office/drawing/2014/main" id="{540AFE09-FEBC-4F08-99E7-57C944096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6A7D39AC-53F1-44E9-8F0C-9C6858FFF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D1677B5E-7839-4D0D-9526-484DC90734A2}"/>
              </a:ext>
            </a:extLst>
          </p:cNvPr>
          <p:cNvPicPr>
            <a:picLocks noChangeAspect="1"/>
          </p:cNvPicPr>
          <p:nvPr/>
        </p:nvPicPr>
        <p:blipFill>
          <a:blip r:embed="rId4"/>
          <a:stretch>
            <a:fillRect/>
          </a:stretch>
        </p:blipFill>
        <p:spPr>
          <a:xfrm>
            <a:off x="1502505" y="811512"/>
            <a:ext cx="3397445" cy="42212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8EC4044F-E5A4-43D0-9139-A74161ED6DA6}"/>
              </a:ext>
            </a:extLst>
          </p:cNvPr>
          <p:cNvPicPr>
            <a:picLocks noChangeAspect="1"/>
          </p:cNvPicPr>
          <p:nvPr/>
        </p:nvPicPr>
        <p:blipFill>
          <a:blip r:embed="rId5"/>
          <a:stretch>
            <a:fillRect/>
          </a:stretch>
        </p:blipFill>
        <p:spPr>
          <a:xfrm>
            <a:off x="5156394" y="3275642"/>
            <a:ext cx="1246061" cy="18441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3208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544" y="286603"/>
            <a:ext cx="2968135" cy="1450757"/>
          </a:xfrm>
        </p:spPr>
        <p:txBody>
          <a:bodyPr/>
          <a:lstStyle/>
          <a:p>
            <a:r>
              <a:rPr lang="en-US" dirty="0"/>
              <a:t>Top 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16" y="734989"/>
            <a:ext cx="3005868" cy="159191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581" y="734989"/>
            <a:ext cx="2902563" cy="158012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098" y="2820606"/>
            <a:ext cx="3005868" cy="1580124"/>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4580" y="2820606"/>
            <a:ext cx="2902563" cy="1580124"/>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2968" y="2471610"/>
            <a:ext cx="3713812" cy="1840378"/>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1036321" y="976063"/>
            <a:ext cx="1099763" cy="236666"/>
          </a:xfrm>
          <a:prstGeom prst="rect">
            <a:avLst/>
          </a:prstGeom>
          <a:solidFill>
            <a:srgbClr val="E3468A">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14301" y="976063"/>
            <a:ext cx="1099763" cy="236666"/>
          </a:xfrm>
          <a:prstGeom prst="rect">
            <a:avLst/>
          </a:prstGeom>
          <a:solidFill>
            <a:srgbClr val="E3468A">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60372" y="3064684"/>
            <a:ext cx="1099763" cy="236666"/>
          </a:xfrm>
          <a:prstGeom prst="rect">
            <a:avLst/>
          </a:prstGeom>
          <a:solidFill>
            <a:srgbClr val="E3468A">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953751" y="3067410"/>
            <a:ext cx="1106083" cy="236666"/>
          </a:xfrm>
          <a:prstGeom prst="rect">
            <a:avLst/>
          </a:prstGeom>
          <a:solidFill>
            <a:srgbClr val="E3468A">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3991" y="1469767"/>
            <a:ext cx="1678058" cy="215778"/>
          </a:xfrm>
          <a:prstGeom prst="rect">
            <a:avLst/>
          </a:prstGeom>
          <a:solidFill>
            <a:srgbClr val="00FA0E">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8979" y="3754797"/>
            <a:ext cx="1548283" cy="258810"/>
          </a:xfrm>
          <a:prstGeom prst="rect">
            <a:avLst/>
          </a:prstGeom>
          <a:solidFill>
            <a:srgbClr val="00FA0E">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525808" y="4024381"/>
            <a:ext cx="1534026" cy="232726"/>
          </a:xfrm>
          <a:prstGeom prst="rect">
            <a:avLst/>
          </a:prstGeom>
          <a:solidFill>
            <a:srgbClr val="00FA0E">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814503" y="3594988"/>
            <a:ext cx="1815452" cy="258810"/>
          </a:xfrm>
          <a:prstGeom prst="rect">
            <a:avLst/>
          </a:prstGeom>
          <a:solidFill>
            <a:srgbClr val="00FA0E">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459780" y="178987"/>
            <a:ext cx="1724641" cy="461665"/>
          </a:xfrm>
          <a:prstGeom prst="rect">
            <a:avLst/>
          </a:prstGeom>
          <a:noFill/>
        </p:spPr>
        <p:txBody>
          <a:bodyPr wrap="square" rtlCol="0">
            <a:spAutoFit/>
          </a:bodyPr>
          <a:lstStyle/>
          <a:p>
            <a:pPr algn="ctr"/>
            <a:r>
              <a:rPr lang="en-US" sz="2400" b="1" dirty="0"/>
              <a:t>Profits</a:t>
            </a:r>
          </a:p>
        </p:txBody>
      </p:sp>
      <p:sp>
        <p:nvSpPr>
          <p:cNvPr id="22" name="TextBox 21"/>
          <p:cNvSpPr txBox="1"/>
          <p:nvPr/>
        </p:nvSpPr>
        <p:spPr>
          <a:xfrm>
            <a:off x="2438008" y="2434730"/>
            <a:ext cx="1724641" cy="461665"/>
          </a:xfrm>
          <a:prstGeom prst="rect">
            <a:avLst/>
          </a:prstGeom>
          <a:noFill/>
        </p:spPr>
        <p:txBody>
          <a:bodyPr wrap="square" rtlCol="0">
            <a:spAutoFit/>
          </a:bodyPr>
          <a:lstStyle/>
          <a:p>
            <a:pPr algn="ctr"/>
            <a:r>
              <a:rPr lang="en-US" sz="2400" b="1" dirty="0"/>
              <a:t>Sales</a:t>
            </a:r>
          </a:p>
        </p:txBody>
      </p:sp>
      <p:sp>
        <p:nvSpPr>
          <p:cNvPr id="23" name="TextBox 22"/>
          <p:cNvSpPr txBox="1"/>
          <p:nvPr/>
        </p:nvSpPr>
        <p:spPr>
          <a:xfrm>
            <a:off x="7701781" y="2009945"/>
            <a:ext cx="2736186" cy="461665"/>
          </a:xfrm>
          <a:prstGeom prst="rect">
            <a:avLst/>
          </a:prstGeom>
          <a:noFill/>
        </p:spPr>
        <p:txBody>
          <a:bodyPr wrap="square" rtlCol="0">
            <a:spAutoFit/>
          </a:bodyPr>
          <a:lstStyle/>
          <a:p>
            <a:pPr algn="ctr"/>
            <a:r>
              <a:rPr lang="en-US" sz="2400" b="1"/>
              <a:t>Highest Rated Films</a:t>
            </a:r>
            <a:endParaRPr lang="en-US" sz="2400" b="1" dirty="0"/>
          </a:p>
        </p:txBody>
      </p:sp>
      <p:sp>
        <p:nvSpPr>
          <p:cNvPr id="25" name="TextBox 24"/>
          <p:cNvSpPr txBox="1"/>
          <p:nvPr/>
        </p:nvSpPr>
        <p:spPr>
          <a:xfrm>
            <a:off x="262583" y="4621536"/>
            <a:ext cx="11230722" cy="1292662"/>
          </a:xfrm>
          <a:prstGeom prst="rect">
            <a:avLst/>
          </a:prstGeom>
          <a:noFill/>
        </p:spPr>
        <p:txBody>
          <a:bodyPr wrap="square" rtlCol="0">
            <a:spAutoFit/>
          </a:bodyPr>
          <a:lstStyle/>
          <a:p>
            <a:r>
              <a:rPr lang="en-US" sz="2400" b="1" u="sng" dirty="0"/>
              <a:t>What Are We Looking At?</a:t>
            </a:r>
          </a:p>
          <a:p>
            <a:endParaRPr lang="en-US" dirty="0"/>
          </a:p>
          <a:p>
            <a:r>
              <a:rPr lang="en-US" dirty="0"/>
              <a:t>As you can see here, the top five films in sales and profits, aside from Guardians of the Galaxy Vol 2, are not ranked in the top five highest rated films. Thus, there is not a strong correlation between sales and viewer ratings.</a:t>
            </a:r>
          </a:p>
        </p:txBody>
      </p:sp>
      <p:sp>
        <p:nvSpPr>
          <p:cNvPr id="24" name="Rectangle 23">
            <a:extLst>
              <a:ext uri="{FF2B5EF4-FFF2-40B4-BE49-F238E27FC236}">
                <a16:creationId xmlns:a16="http://schemas.microsoft.com/office/drawing/2014/main" id="{713D93A9-46B8-4AD2-B2DE-8A3EC217A896}"/>
              </a:ext>
            </a:extLst>
          </p:cNvPr>
          <p:cNvSpPr/>
          <p:nvPr/>
        </p:nvSpPr>
        <p:spPr>
          <a:xfrm>
            <a:off x="4988010" y="6386731"/>
            <a:ext cx="9518822" cy="369332"/>
          </a:xfrm>
          <a:prstGeom prst="rect">
            <a:avLst/>
          </a:prstGeom>
        </p:spPr>
        <p:txBody>
          <a:bodyPr wrap="square">
            <a:spAutoFit/>
          </a:bodyPr>
          <a:lstStyle/>
          <a:p>
            <a:r>
              <a:rPr lang="en-US" dirty="0"/>
              <a:t>"This product uses the TMDb API but is not endorsed or certified by TMDb." </a:t>
            </a:r>
          </a:p>
        </p:txBody>
      </p:sp>
    </p:spTree>
    <p:extLst>
      <p:ext uri="{BB962C8B-B14F-4D97-AF65-F5344CB8AC3E}">
        <p14:creationId xmlns:p14="http://schemas.microsoft.com/office/powerpoint/2010/main" val="12830987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TotalTime>
  <Words>1271</Words>
  <Application>Microsoft Office PowerPoint</Application>
  <PresentationFormat>Widescreen</PresentationFormat>
  <Paragraphs>135</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A Marvel Investment</vt:lpstr>
      <vt:lpstr>Motivation &amp; Summary Slide</vt:lpstr>
      <vt:lpstr>Questions &amp; Data</vt:lpstr>
      <vt:lpstr>Tools</vt:lpstr>
      <vt:lpstr>Data Cleanup &amp; Exploration</vt:lpstr>
      <vt:lpstr>Data Analysis</vt:lpstr>
      <vt:lpstr>Data Analysis</vt:lpstr>
      <vt:lpstr>Data Analysis</vt:lpstr>
      <vt:lpstr>Top 5</vt:lpstr>
      <vt:lpstr>Most Profitable Character</vt:lpstr>
      <vt:lpstr>Salary Comparison</vt:lpstr>
      <vt:lpstr>Conclusion</vt:lpstr>
      <vt:lpstr> Global Profits $   18,339,676,331 </vt:lpstr>
      <vt:lpstr>Challenges &amp; 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Marvel Investment</dc:title>
  <dc:creator>Nary Tang</dc:creator>
  <cp:lastModifiedBy> </cp:lastModifiedBy>
  <cp:revision>11</cp:revision>
  <cp:lastPrinted>2019-04-07T19:39:49Z</cp:lastPrinted>
  <dcterms:created xsi:type="dcterms:W3CDTF">2019-04-06T17:19:06Z</dcterms:created>
  <dcterms:modified xsi:type="dcterms:W3CDTF">2019-04-14T22:16:22Z</dcterms:modified>
</cp:coreProperties>
</file>