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B168F78-A5B5-4477-BA7C-01264B75F2D1}" type="datetimeFigureOut">
              <a:rPr lang="fr-CA" smtClean="0"/>
              <a:t>2016-02-01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BFD3804-3A6B-4C14-A493-8F990EBEFC7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51287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8F78-A5B5-4477-BA7C-01264B75F2D1}" type="datetimeFigureOut">
              <a:rPr lang="fr-CA" smtClean="0"/>
              <a:t>2016-02-01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D3804-3A6B-4C14-A493-8F990EBEFC7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62168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B168F78-A5B5-4477-BA7C-01264B75F2D1}" type="datetimeFigureOut">
              <a:rPr lang="fr-CA" smtClean="0"/>
              <a:t>2016-02-01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BFD3804-3A6B-4C14-A493-8F990EBEFC7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54735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B168F78-A5B5-4477-BA7C-01264B75F2D1}" type="datetimeFigureOut">
              <a:rPr lang="fr-CA" smtClean="0"/>
              <a:t>2016-02-01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BFD3804-3A6B-4C14-A493-8F990EBEFC79}" type="slidenum">
              <a:rPr lang="fr-CA" smtClean="0"/>
              <a:t>‹N°›</a:t>
            </a:fld>
            <a:endParaRPr lang="fr-CA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1924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B168F78-A5B5-4477-BA7C-01264B75F2D1}" type="datetimeFigureOut">
              <a:rPr lang="fr-CA" smtClean="0"/>
              <a:t>2016-02-01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BFD3804-3A6B-4C14-A493-8F990EBEFC7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8044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8F78-A5B5-4477-BA7C-01264B75F2D1}" type="datetimeFigureOut">
              <a:rPr lang="fr-CA" smtClean="0"/>
              <a:t>2016-02-01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D3804-3A6B-4C14-A493-8F990EBEFC7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9792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8F78-A5B5-4477-BA7C-01264B75F2D1}" type="datetimeFigureOut">
              <a:rPr lang="fr-CA" smtClean="0"/>
              <a:t>2016-02-01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D3804-3A6B-4C14-A493-8F990EBEFC7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43208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8F78-A5B5-4477-BA7C-01264B75F2D1}" type="datetimeFigureOut">
              <a:rPr lang="fr-CA" smtClean="0"/>
              <a:t>2016-02-01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D3804-3A6B-4C14-A493-8F990EBEFC7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79067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B168F78-A5B5-4477-BA7C-01264B75F2D1}" type="datetimeFigureOut">
              <a:rPr lang="fr-CA" smtClean="0"/>
              <a:t>2016-02-01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BFD3804-3A6B-4C14-A493-8F990EBEFC7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79222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8F78-A5B5-4477-BA7C-01264B75F2D1}" type="datetimeFigureOut">
              <a:rPr lang="fr-CA" smtClean="0"/>
              <a:t>2016-02-01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D3804-3A6B-4C14-A493-8F990EBEFC7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72920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B168F78-A5B5-4477-BA7C-01264B75F2D1}" type="datetimeFigureOut">
              <a:rPr lang="fr-CA" smtClean="0"/>
              <a:t>2016-02-01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BFD3804-3A6B-4C14-A493-8F990EBEFC7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59494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8F78-A5B5-4477-BA7C-01264B75F2D1}" type="datetimeFigureOut">
              <a:rPr lang="fr-CA" smtClean="0"/>
              <a:t>2016-02-01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D3804-3A6B-4C14-A493-8F990EBEFC7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28164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8F78-A5B5-4477-BA7C-01264B75F2D1}" type="datetimeFigureOut">
              <a:rPr lang="fr-CA" smtClean="0"/>
              <a:t>2016-02-01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D3804-3A6B-4C14-A493-8F990EBEFC7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50641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8F78-A5B5-4477-BA7C-01264B75F2D1}" type="datetimeFigureOut">
              <a:rPr lang="fr-CA" smtClean="0"/>
              <a:t>2016-02-01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D3804-3A6B-4C14-A493-8F990EBEFC7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55022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8F78-A5B5-4477-BA7C-01264B75F2D1}" type="datetimeFigureOut">
              <a:rPr lang="fr-CA" smtClean="0"/>
              <a:t>2016-02-01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D3804-3A6B-4C14-A493-8F990EBEFC7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0039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8F78-A5B5-4477-BA7C-01264B75F2D1}" type="datetimeFigureOut">
              <a:rPr lang="fr-CA" smtClean="0"/>
              <a:t>2016-02-01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D3804-3A6B-4C14-A493-8F990EBEFC7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80174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8F78-A5B5-4477-BA7C-01264B75F2D1}" type="datetimeFigureOut">
              <a:rPr lang="fr-CA" smtClean="0"/>
              <a:t>2016-02-01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D3804-3A6B-4C14-A493-8F990EBEFC7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23588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68F78-A5B5-4477-BA7C-01264B75F2D1}" type="datetimeFigureOut">
              <a:rPr lang="fr-CA" smtClean="0"/>
              <a:t>2016-02-01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D3804-3A6B-4C14-A493-8F990EBEFC7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543377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smtClean="0"/>
              <a:t>Projet d’intégration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68086" y="3507510"/>
            <a:ext cx="10255828" cy="685800"/>
          </a:xfrm>
        </p:spPr>
        <p:txBody>
          <a:bodyPr anchor="ctr"/>
          <a:lstStyle/>
          <a:p>
            <a:pPr algn="ctr"/>
            <a:r>
              <a:rPr lang="fr-CA" dirty="0" smtClean="0"/>
              <a:t>Présenté par Minh-Simon Légaré, Élie Lamoureux, Antoine Lefebvre, Jeremy Bisson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152435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Notre projet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 smtClean="0"/>
              <a:t>Notre projet est un simulateur d’automobile en 3D.</a:t>
            </a:r>
          </a:p>
          <a:p>
            <a:pPr marL="0" indent="0">
              <a:buNone/>
            </a:pPr>
            <a:r>
              <a:rPr lang="fr-CA" dirty="0" smtClean="0"/>
              <a:t>Ce jeu comportera plusieurs terrains et automobiles. </a:t>
            </a:r>
          </a:p>
          <a:p>
            <a:pPr marL="0" indent="0">
              <a:buNone/>
            </a:pPr>
            <a:r>
              <a:rPr lang="fr-CA" dirty="0" smtClean="0"/>
              <a:t>Il sera possible d’être jouer en réseau.</a:t>
            </a:r>
          </a:p>
          <a:p>
            <a:pPr marL="0" indent="0">
              <a:buNone/>
            </a:pPr>
            <a:r>
              <a:rPr lang="fr-CA" dirty="0" smtClean="0"/>
              <a:t> </a:t>
            </a:r>
            <a:endParaRPr lang="fr-CA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080" y="3590564"/>
            <a:ext cx="5336901" cy="300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455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Terrain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Les différents terrains seront constituées d’arbre et de différentes types de sol.</a:t>
            </a:r>
          </a:p>
          <a:p>
            <a:r>
              <a:rPr lang="fr-CA" dirty="0" smtClean="0"/>
              <a:t>Exemple de types de sol: terre, asphalte, neige, etc.</a:t>
            </a:r>
          </a:p>
          <a:p>
            <a:r>
              <a:rPr lang="fr-CA" dirty="0" smtClean="0"/>
              <a:t>Exemple de types de terrain: aucune délimitation, circuit automobile, hors-piste, etc.</a:t>
            </a:r>
            <a:endParaRPr lang="fr-CA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904" y="3975230"/>
            <a:ext cx="4497531" cy="252861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701" y="4079412"/>
            <a:ext cx="4312226" cy="242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968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automobile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Nous donnerons la possibilité d’utiliser quelque véhicules différents.</a:t>
            </a:r>
          </a:p>
          <a:p>
            <a:r>
              <a:rPr lang="fr-CA" dirty="0" smtClean="0"/>
              <a:t>Les collisions entre l’automobile et les autres objets seront implémenté afin de rajouter du réalisme.</a:t>
            </a:r>
          </a:p>
          <a:p>
            <a:r>
              <a:rPr lang="fr-CA" dirty="0" smtClean="0"/>
              <a:t>Les automobiles généreront des particules sur les sols spéciaux comme la terre.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840595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Météo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711896791"/>
      </p:ext>
    </p:extLst>
  </p:cSld>
  <p:clrMapOvr>
    <a:masterClrMapping/>
  </p:clrMapOvr>
</p:sld>
</file>

<file path=ppt/theme/theme1.xml><?xml version="1.0" encoding="utf-8"?>
<a:theme xmlns:a="http://schemas.openxmlformats.org/drawingml/2006/main" name="Traînée de condensation">
  <a:themeElements>
    <a:clrScheme name="Traînée de condensatio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TM04033929[[fn=Ardoise]]</Template>
  <TotalTime>68</TotalTime>
  <Words>127</Words>
  <Application>Microsoft Office PowerPoint</Application>
  <PresentationFormat>Grand écran</PresentationFormat>
  <Paragraphs>16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Traînée de condensation</vt:lpstr>
      <vt:lpstr>Projet d’intégration</vt:lpstr>
      <vt:lpstr>Notre projet</vt:lpstr>
      <vt:lpstr>Terrain</vt:lpstr>
      <vt:lpstr>automobile</vt:lpstr>
      <vt:lpstr>Météo</vt:lpstr>
    </vt:vector>
  </TitlesOfParts>
  <Company>College Lionel-Groulx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d’intégration</dc:title>
  <dc:creator>Légaré Minh Hoang-Simon</dc:creator>
  <cp:lastModifiedBy>Légaré Minh Hoang-Simon</cp:lastModifiedBy>
  <cp:revision>11</cp:revision>
  <dcterms:created xsi:type="dcterms:W3CDTF">2016-01-27T15:02:45Z</dcterms:created>
  <dcterms:modified xsi:type="dcterms:W3CDTF">2016-02-01T18:36:19Z</dcterms:modified>
</cp:coreProperties>
</file>