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F5340-FC38-48EA-AA1A-FFD351131F0D}" v="24" dt="2023-08-28T02:20:17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vo ." userId="fb7dd1a8d56c50d4" providerId="LiveId" clId="{713F5340-FC38-48EA-AA1A-FFD351131F0D}"/>
    <pc:docChg chg="undo custSel addSld modSld">
      <pc:chgData name="Tavo ." userId="fb7dd1a8d56c50d4" providerId="LiveId" clId="{713F5340-FC38-48EA-AA1A-FFD351131F0D}" dt="2023-08-28T02:20:20.348" v="770"/>
      <pc:docMkLst>
        <pc:docMk/>
      </pc:docMkLst>
      <pc:sldChg chg="addSp modSp new mod setBg addAnim setClrOvrMap">
        <pc:chgData name="Tavo ." userId="fb7dd1a8d56c50d4" providerId="LiveId" clId="{713F5340-FC38-48EA-AA1A-FFD351131F0D}" dt="2023-08-28T02:20:20.348" v="770"/>
        <pc:sldMkLst>
          <pc:docMk/>
          <pc:sldMk cId="718092934" sldId="256"/>
        </pc:sldMkLst>
        <pc:spChg chg="mod">
          <ac:chgData name="Tavo ." userId="fb7dd1a8d56c50d4" providerId="LiveId" clId="{713F5340-FC38-48EA-AA1A-FFD351131F0D}" dt="2023-08-28T02:20:20.347" v="769" actId="26606"/>
          <ac:spMkLst>
            <pc:docMk/>
            <pc:sldMk cId="718092934" sldId="256"/>
            <ac:spMk id="2" creationId="{D770B57E-9105-F986-02B4-4429750CBDB9}"/>
          </ac:spMkLst>
        </pc:spChg>
        <pc:spChg chg="mod">
          <ac:chgData name="Tavo ." userId="fb7dd1a8d56c50d4" providerId="LiveId" clId="{713F5340-FC38-48EA-AA1A-FFD351131F0D}" dt="2023-08-28T02:20:20.347" v="769" actId="26606"/>
          <ac:spMkLst>
            <pc:docMk/>
            <pc:sldMk cId="718092934" sldId="256"/>
            <ac:spMk id="3" creationId="{87475B33-28C0-B135-F358-37B6D05F6DEC}"/>
          </ac:spMkLst>
        </pc:spChg>
        <pc:spChg chg="add">
          <ac:chgData name="Tavo ." userId="fb7dd1a8d56c50d4" providerId="LiveId" clId="{713F5340-FC38-48EA-AA1A-FFD351131F0D}" dt="2023-08-28T02:20:20.347" v="769" actId="26606"/>
          <ac:spMkLst>
            <pc:docMk/>
            <pc:sldMk cId="718092934" sldId="256"/>
            <ac:spMk id="3079" creationId="{71B2258F-86CA-4D4D-8270-BC05FCDEBFB3}"/>
          </ac:spMkLst>
        </pc:spChg>
        <pc:picChg chg="add mod ord">
          <ac:chgData name="Tavo ." userId="fb7dd1a8d56c50d4" providerId="LiveId" clId="{713F5340-FC38-48EA-AA1A-FFD351131F0D}" dt="2023-08-28T02:20:20.347" v="769" actId="26606"/>
          <ac:picMkLst>
            <pc:docMk/>
            <pc:sldMk cId="718092934" sldId="256"/>
            <ac:picMk id="3074" creationId="{E67C4EE2-6C63-6658-B9DC-68FB794465A5}"/>
          </ac:picMkLst>
        </pc:picChg>
      </pc:sldChg>
      <pc:sldChg chg="addSp delSp modSp new mod setBg">
        <pc:chgData name="Tavo ." userId="fb7dd1a8d56c50d4" providerId="LiveId" clId="{713F5340-FC38-48EA-AA1A-FFD351131F0D}" dt="2023-08-28T02:02:40.797" v="324" actId="2711"/>
        <pc:sldMkLst>
          <pc:docMk/>
          <pc:sldMk cId="1763255682" sldId="257"/>
        </pc:sldMkLst>
        <pc:spChg chg="mod">
          <ac:chgData name="Tavo ." userId="fb7dd1a8d56c50d4" providerId="LiveId" clId="{713F5340-FC38-48EA-AA1A-FFD351131F0D}" dt="2023-08-28T01:58:43.013" v="278" actId="26606"/>
          <ac:spMkLst>
            <pc:docMk/>
            <pc:sldMk cId="1763255682" sldId="257"/>
            <ac:spMk id="2" creationId="{39DA52D5-A63F-9C32-C9F0-687BFDB4A5FF}"/>
          </ac:spMkLst>
        </pc:spChg>
        <pc:spChg chg="mod">
          <ac:chgData name="Tavo ." userId="fb7dd1a8d56c50d4" providerId="LiveId" clId="{713F5340-FC38-48EA-AA1A-FFD351131F0D}" dt="2023-08-28T02:02:40.797" v="324" actId="2711"/>
          <ac:spMkLst>
            <pc:docMk/>
            <pc:sldMk cId="1763255682" sldId="257"/>
            <ac:spMk id="3" creationId="{DE66B418-5103-2CB2-A7AE-9ED94A0A7B53}"/>
          </ac:spMkLst>
        </pc:spChg>
        <pc:spChg chg="add del mod">
          <ac:chgData name="Tavo ." userId="fb7dd1a8d56c50d4" providerId="LiveId" clId="{713F5340-FC38-48EA-AA1A-FFD351131F0D}" dt="2023-08-28T01:52:13.697" v="111"/>
          <ac:spMkLst>
            <pc:docMk/>
            <pc:sldMk cId="1763255682" sldId="257"/>
            <ac:spMk id="4" creationId="{DE5A9966-31DD-6555-D216-DE58DCA6799F}"/>
          </ac:spMkLst>
        </pc:spChg>
        <pc:spChg chg="add del mod">
          <ac:chgData name="Tavo ." userId="fb7dd1a8d56c50d4" providerId="LiveId" clId="{713F5340-FC38-48EA-AA1A-FFD351131F0D}" dt="2023-08-28T01:58:35.623" v="276" actId="478"/>
          <ac:spMkLst>
            <pc:docMk/>
            <pc:sldMk cId="1763255682" sldId="257"/>
            <ac:spMk id="5" creationId="{996F29D1-052E-0516-9BE0-199D6A517699}"/>
          </ac:spMkLst>
        </pc:spChg>
        <pc:spChg chg="add del mod">
          <ac:chgData name="Tavo ." userId="fb7dd1a8d56c50d4" providerId="LiveId" clId="{713F5340-FC38-48EA-AA1A-FFD351131F0D}" dt="2023-08-28T01:58:36.577" v="277" actId="478"/>
          <ac:spMkLst>
            <pc:docMk/>
            <pc:sldMk cId="1763255682" sldId="257"/>
            <ac:spMk id="6" creationId="{4706B14A-5A03-FFF4-1CF0-418FB5D630FB}"/>
          </ac:spMkLst>
        </pc:spChg>
        <pc:spChg chg="add">
          <ac:chgData name="Tavo ." userId="fb7dd1a8d56c50d4" providerId="LiveId" clId="{713F5340-FC38-48EA-AA1A-FFD351131F0D}" dt="2023-08-28T01:58:43.013" v="278" actId="26606"/>
          <ac:spMkLst>
            <pc:docMk/>
            <pc:sldMk cId="1763255682" sldId="257"/>
            <ac:spMk id="9" creationId="{F13C74B1-5B17-4795-BED0-7140497B445A}"/>
          </ac:spMkLst>
        </pc:spChg>
        <pc:spChg chg="add">
          <ac:chgData name="Tavo ." userId="fb7dd1a8d56c50d4" providerId="LiveId" clId="{713F5340-FC38-48EA-AA1A-FFD351131F0D}" dt="2023-08-28T01:58:43.013" v="278" actId="26606"/>
          <ac:spMkLst>
            <pc:docMk/>
            <pc:sldMk cId="1763255682" sldId="257"/>
            <ac:spMk id="11" creationId="{D4974D33-8DC5-464E-8C6D-BE58F0669C17}"/>
          </ac:spMkLst>
        </pc:spChg>
        <pc:picChg chg="add">
          <ac:chgData name="Tavo ." userId="fb7dd1a8d56c50d4" providerId="LiveId" clId="{713F5340-FC38-48EA-AA1A-FFD351131F0D}" dt="2023-08-28T01:58:43.013" v="278" actId="26606"/>
          <ac:picMkLst>
            <pc:docMk/>
            <pc:sldMk cId="1763255682" sldId="257"/>
            <ac:picMk id="7" creationId="{E3B4A49E-9043-6712-46B2-FC8347601DA6}"/>
          </ac:picMkLst>
        </pc:picChg>
      </pc:sldChg>
      <pc:sldChg chg="addSp delSp modSp new mod setBg">
        <pc:chgData name="Tavo ." userId="fb7dd1a8d56c50d4" providerId="LiveId" clId="{713F5340-FC38-48EA-AA1A-FFD351131F0D}" dt="2023-08-28T02:03:00.242" v="330" actId="14100"/>
        <pc:sldMkLst>
          <pc:docMk/>
          <pc:sldMk cId="4142832922" sldId="258"/>
        </pc:sldMkLst>
        <pc:spChg chg="del">
          <ac:chgData name="Tavo ." userId="fb7dd1a8d56c50d4" providerId="LiveId" clId="{713F5340-FC38-48EA-AA1A-FFD351131F0D}" dt="2023-08-28T01:56:52.097" v="260" actId="478"/>
          <ac:spMkLst>
            <pc:docMk/>
            <pc:sldMk cId="4142832922" sldId="258"/>
            <ac:spMk id="2" creationId="{C4CC9C0D-BEFB-2084-34B4-FB2EA9B8A236}"/>
          </ac:spMkLst>
        </pc:spChg>
        <pc:spChg chg="del mod">
          <ac:chgData name="Tavo ." userId="fb7dd1a8d56c50d4" providerId="LiveId" clId="{713F5340-FC38-48EA-AA1A-FFD351131F0D}" dt="2023-08-28T01:58:15.950" v="269" actId="478"/>
          <ac:spMkLst>
            <pc:docMk/>
            <pc:sldMk cId="4142832922" sldId="258"/>
            <ac:spMk id="3" creationId="{6C5F79CF-4F69-C859-425C-12844B71212D}"/>
          </ac:spMkLst>
        </pc:spChg>
        <pc:spChg chg="add del mod">
          <ac:chgData name="Tavo ." userId="fb7dd1a8d56c50d4" providerId="LiveId" clId="{713F5340-FC38-48EA-AA1A-FFD351131F0D}" dt="2023-08-28T01:56:49.927" v="259"/>
          <ac:spMkLst>
            <pc:docMk/>
            <pc:sldMk cId="4142832922" sldId="258"/>
            <ac:spMk id="4" creationId="{C23A9BE8-6D49-E9DE-93B4-0FF67B2861F3}"/>
          </ac:spMkLst>
        </pc:spChg>
        <pc:spChg chg="add mod">
          <ac:chgData name="Tavo ." userId="fb7dd1a8d56c50d4" providerId="LiveId" clId="{713F5340-FC38-48EA-AA1A-FFD351131F0D}" dt="2023-08-28T02:03:00.242" v="330" actId="14100"/>
          <ac:spMkLst>
            <pc:docMk/>
            <pc:sldMk cId="4142832922" sldId="258"/>
            <ac:spMk id="5" creationId="{1A5CE229-B1C7-D946-FA41-FC0661B62EDB}"/>
          </ac:spMkLst>
        </pc:spChg>
        <pc:spChg chg="add del">
          <ac:chgData name="Tavo ." userId="fb7dd1a8d56c50d4" providerId="LiveId" clId="{713F5340-FC38-48EA-AA1A-FFD351131F0D}" dt="2023-08-28T01:57:09.360" v="266" actId="22"/>
          <ac:spMkLst>
            <pc:docMk/>
            <pc:sldMk cId="4142832922" sldId="258"/>
            <ac:spMk id="7" creationId="{42AF3A77-3635-E10A-22B1-F1F46A83E393}"/>
          </ac:spMkLst>
        </pc:spChg>
        <pc:spChg chg="add del">
          <ac:chgData name="Tavo ." userId="fb7dd1a8d56c50d4" providerId="LiveId" clId="{713F5340-FC38-48EA-AA1A-FFD351131F0D}" dt="2023-08-28T01:58:29.345" v="271" actId="26606"/>
          <ac:spMkLst>
            <pc:docMk/>
            <pc:sldMk cId="4142832922" sldId="258"/>
            <ac:spMk id="14" creationId="{D4771268-CB57-404A-9271-370EB28F6090}"/>
          </ac:spMkLst>
        </pc:spChg>
        <pc:spChg chg="add del">
          <ac:chgData name="Tavo ." userId="fb7dd1a8d56c50d4" providerId="LiveId" clId="{713F5340-FC38-48EA-AA1A-FFD351131F0D}" dt="2023-08-28T01:58:30.644" v="273" actId="26606"/>
          <ac:spMkLst>
            <pc:docMk/>
            <pc:sldMk cId="4142832922" sldId="258"/>
            <ac:spMk id="16" creationId="{91E5A9A7-95C6-4F4F-B00E-C82E07FE62EF}"/>
          </ac:spMkLst>
        </pc:spChg>
        <pc:spChg chg="add del">
          <ac:chgData name="Tavo ." userId="fb7dd1a8d56c50d4" providerId="LiveId" clId="{713F5340-FC38-48EA-AA1A-FFD351131F0D}" dt="2023-08-28T01:58:30.644" v="273" actId="26606"/>
          <ac:spMkLst>
            <pc:docMk/>
            <pc:sldMk cId="4142832922" sldId="258"/>
            <ac:spMk id="17" creationId="{A8384FB5-9ADC-4DDC-881B-597D56F5B15D}"/>
          </ac:spMkLst>
        </pc:spChg>
        <pc:spChg chg="add del">
          <ac:chgData name="Tavo ." userId="fb7dd1a8d56c50d4" providerId="LiveId" clId="{713F5340-FC38-48EA-AA1A-FFD351131F0D}" dt="2023-08-28T01:58:30.644" v="273" actId="26606"/>
          <ac:spMkLst>
            <pc:docMk/>
            <pc:sldMk cId="4142832922" sldId="258"/>
            <ac:spMk id="18" creationId="{D07DD2DE-F619-49DD-B5E7-03A290FF4ED1}"/>
          </ac:spMkLst>
        </pc:spChg>
        <pc:spChg chg="add del">
          <ac:chgData name="Tavo ." userId="fb7dd1a8d56c50d4" providerId="LiveId" clId="{713F5340-FC38-48EA-AA1A-FFD351131F0D}" dt="2023-08-28T01:58:30.644" v="273" actId="26606"/>
          <ac:spMkLst>
            <pc:docMk/>
            <pc:sldMk cId="4142832922" sldId="258"/>
            <ac:spMk id="20" creationId="{85149191-5F60-4A28-AAFF-039F96B0F3EC}"/>
          </ac:spMkLst>
        </pc:spChg>
        <pc:spChg chg="add del">
          <ac:chgData name="Tavo ." userId="fb7dd1a8d56c50d4" providerId="LiveId" clId="{713F5340-FC38-48EA-AA1A-FFD351131F0D}" dt="2023-08-28T01:58:30.644" v="273" actId="26606"/>
          <ac:spMkLst>
            <pc:docMk/>
            <pc:sldMk cId="4142832922" sldId="258"/>
            <ac:spMk id="22" creationId="{F8260ED5-17F7-4158-B241-D51DD4CF1B7E}"/>
          </ac:spMkLst>
        </pc:spChg>
        <pc:spChg chg="add">
          <ac:chgData name="Tavo ." userId="fb7dd1a8d56c50d4" providerId="LiveId" clId="{713F5340-FC38-48EA-AA1A-FFD351131F0D}" dt="2023-08-28T01:58:30.647" v="274" actId="26606"/>
          <ac:spMkLst>
            <pc:docMk/>
            <pc:sldMk cId="4142832922" sldId="258"/>
            <ac:spMk id="24" creationId="{6753252F-4873-4F63-801D-CC719279A7D5}"/>
          </ac:spMkLst>
        </pc:spChg>
        <pc:spChg chg="add">
          <ac:chgData name="Tavo ." userId="fb7dd1a8d56c50d4" providerId="LiveId" clId="{713F5340-FC38-48EA-AA1A-FFD351131F0D}" dt="2023-08-28T01:58:30.647" v="274" actId="26606"/>
          <ac:spMkLst>
            <pc:docMk/>
            <pc:sldMk cId="4142832922" sldId="258"/>
            <ac:spMk id="25" creationId="{047C8CCB-F95D-4249-92DD-651249D3535A}"/>
          </ac:spMkLst>
        </pc:spChg>
        <pc:picChg chg="add mod">
          <ac:chgData name="Tavo ." userId="fb7dd1a8d56c50d4" providerId="LiveId" clId="{713F5340-FC38-48EA-AA1A-FFD351131F0D}" dt="2023-08-28T02:02:17.954" v="322" actId="1440"/>
          <ac:picMkLst>
            <pc:docMk/>
            <pc:sldMk cId="4142832922" sldId="258"/>
            <ac:picMk id="9" creationId="{9D0799E4-E507-5206-DEE9-855F5975A25E}"/>
          </ac:picMkLst>
        </pc:picChg>
      </pc:sldChg>
      <pc:sldChg chg="addSp delSp modSp new mod">
        <pc:chgData name="Tavo ." userId="fb7dd1a8d56c50d4" providerId="LiveId" clId="{713F5340-FC38-48EA-AA1A-FFD351131F0D}" dt="2023-08-28T02:08:37.717" v="380" actId="1076"/>
        <pc:sldMkLst>
          <pc:docMk/>
          <pc:sldMk cId="3408420664" sldId="259"/>
        </pc:sldMkLst>
        <pc:spChg chg="mod">
          <ac:chgData name="Tavo ." userId="fb7dd1a8d56c50d4" providerId="LiveId" clId="{713F5340-FC38-48EA-AA1A-FFD351131F0D}" dt="2023-08-28T02:03:13.381" v="334" actId="403"/>
          <ac:spMkLst>
            <pc:docMk/>
            <pc:sldMk cId="3408420664" sldId="259"/>
            <ac:spMk id="2" creationId="{D862BFFA-73B8-53DC-C6D5-ECCCB1A55963}"/>
          </ac:spMkLst>
        </pc:spChg>
        <pc:spChg chg="del mod">
          <ac:chgData name="Tavo ." userId="fb7dd1a8d56c50d4" providerId="LiveId" clId="{713F5340-FC38-48EA-AA1A-FFD351131F0D}" dt="2023-08-28T02:00:51.239" v="299" actId="478"/>
          <ac:spMkLst>
            <pc:docMk/>
            <pc:sldMk cId="3408420664" sldId="259"/>
            <ac:spMk id="3" creationId="{5B1A709C-77AD-76FE-4E2E-D9D3999D55E1}"/>
          </ac:spMkLst>
        </pc:spChg>
        <pc:spChg chg="add del">
          <ac:chgData name="Tavo ." userId="fb7dd1a8d56c50d4" providerId="LiveId" clId="{713F5340-FC38-48EA-AA1A-FFD351131F0D}" dt="2023-08-28T01:59:21.200" v="280" actId="22"/>
          <ac:spMkLst>
            <pc:docMk/>
            <pc:sldMk cId="3408420664" sldId="259"/>
            <ac:spMk id="5" creationId="{5E5AD8E3-5A57-12D6-D5BB-EC5CF7640F4F}"/>
          </ac:spMkLst>
        </pc:spChg>
        <pc:spChg chg="add mod">
          <ac:chgData name="Tavo ." userId="fb7dd1a8d56c50d4" providerId="LiveId" clId="{713F5340-FC38-48EA-AA1A-FFD351131F0D}" dt="2023-08-28T02:03:40.616" v="342" actId="20577"/>
          <ac:spMkLst>
            <pc:docMk/>
            <pc:sldMk cId="3408420664" sldId="259"/>
            <ac:spMk id="7" creationId="{07EF345D-CCDF-320B-869E-E9FBADA4444B}"/>
          </ac:spMkLst>
        </pc:spChg>
        <pc:spChg chg="add mod">
          <ac:chgData name="Tavo ." userId="fb7dd1a8d56c50d4" providerId="LiveId" clId="{713F5340-FC38-48EA-AA1A-FFD351131F0D}" dt="2023-08-28T02:08:37.717" v="380" actId="1076"/>
          <ac:spMkLst>
            <pc:docMk/>
            <pc:sldMk cId="3408420664" sldId="259"/>
            <ac:spMk id="8" creationId="{B1043FAB-8DFF-1BD5-3F88-6B87A78ED7ED}"/>
          </ac:spMkLst>
        </pc:spChg>
        <pc:spChg chg="add mod">
          <ac:chgData name="Tavo ." userId="fb7dd1a8d56c50d4" providerId="LiveId" clId="{713F5340-FC38-48EA-AA1A-FFD351131F0D}" dt="2023-08-28T02:03:53.983" v="344" actId="1076"/>
          <ac:spMkLst>
            <pc:docMk/>
            <pc:sldMk cId="3408420664" sldId="259"/>
            <ac:spMk id="9" creationId="{1CD4880C-9BF2-D561-237C-2D2D45ED7C78}"/>
          </ac:spMkLst>
        </pc:spChg>
        <pc:spChg chg="add del">
          <ac:chgData name="Tavo ." userId="fb7dd1a8d56c50d4" providerId="LiveId" clId="{713F5340-FC38-48EA-AA1A-FFD351131F0D}" dt="2023-08-28T02:07:56.259" v="373" actId="22"/>
          <ac:spMkLst>
            <pc:docMk/>
            <pc:sldMk cId="3408420664" sldId="259"/>
            <ac:spMk id="11" creationId="{9F9685E9-F722-F456-44AE-DF150DEB36D4}"/>
          </ac:spMkLst>
        </pc:spChg>
        <pc:picChg chg="add del">
          <ac:chgData name="Tavo ." userId="fb7dd1a8d56c50d4" providerId="LiveId" clId="{713F5340-FC38-48EA-AA1A-FFD351131F0D}" dt="2023-08-28T02:07:43.204" v="371" actId="478"/>
          <ac:picMkLst>
            <pc:docMk/>
            <pc:sldMk cId="3408420664" sldId="259"/>
            <ac:picMk id="1026" creationId="{6B52F7E5-239B-AC67-3753-27D0EA02FCC2}"/>
          </ac:picMkLst>
        </pc:picChg>
        <pc:picChg chg="add del mod">
          <ac:chgData name="Tavo ." userId="fb7dd1a8d56c50d4" providerId="LiveId" clId="{713F5340-FC38-48EA-AA1A-FFD351131F0D}" dt="2023-08-28T02:08:05.297" v="376" actId="478"/>
          <ac:picMkLst>
            <pc:docMk/>
            <pc:sldMk cId="3408420664" sldId="259"/>
            <ac:picMk id="1028" creationId="{C1651739-4220-2C0D-7EF7-F55D08BD15DD}"/>
          </ac:picMkLst>
        </pc:picChg>
        <pc:picChg chg="add mod">
          <ac:chgData name="Tavo ." userId="fb7dd1a8d56c50d4" providerId="LiveId" clId="{713F5340-FC38-48EA-AA1A-FFD351131F0D}" dt="2023-08-28T02:08:25.308" v="379" actId="1076"/>
          <ac:picMkLst>
            <pc:docMk/>
            <pc:sldMk cId="3408420664" sldId="259"/>
            <ac:picMk id="1030" creationId="{EF3EEBBB-EBBB-4851-7FE6-1740CD8AE5A6}"/>
          </ac:picMkLst>
        </pc:picChg>
      </pc:sldChg>
      <pc:sldChg chg="addSp delSp modSp new mod setBg">
        <pc:chgData name="Tavo ." userId="fb7dd1a8d56c50d4" providerId="LiveId" clId="{713F5340-FC38-48EA-AA1A-FFD351131F0D}" dt="2023-08-28T02:06:17.452" v="369" actId="26606"/>
        <pc:sldMkLst>
          <pc:docMk/>
          <pc:sldMk cId="3078912938" sldId="260"/>
        </pc:sldMkLst>
        <pc:spChg chg="mod">
          <ac:chgData name="Tavo ." userId="fb7dd1a8d56c50d4" providerId="LiveId" clId="{713F5340-FC38-48EA-AA1A-FFD351131F0D}" dt="2023-08-28T02:05:53.030" v="366" actId="26606"/>
          <ac:spMkLst>
            <pc:docMk/>
            <pc:sldMk cId="3078912938" sldId="260"/>
            <ac:spMk id="2" creationId="{02C85D7C-536E-9019-BD89-1B5753E3D3AD}"/>
          </ac:spMkLst>
        </pc:spChg>
        <pc:spChg chg="del">
          <ac:chgData name="Tavo ." userId="fb7dd1a8d56c50d4" providerId="LiveId" clId="{713F5340-FC38-48EA-AA1A-FFD351131F0D}" dt="2023-08-28T02:05:53.030" v="366" actId="26606"/>
          <ac:spMkLst>
            <pc:docMk/>
            <pc:sldMk cId="3078912938" sldId="260"/>
            <ac:spMk id="3" creationId="{2CF1AC0B-6A97-D466-552F-0B076414439B}"/>
          </ac:spMkLst>
        </pc:spChg>
        <pc:spChg chg="add del mod">
          <ac:chgData name="Tavo ." userId="fb7dd1a8d56c50d4" providerId="LiveId" clId="{713F5340-FC38-48EA-AA1A-FFD351131F0D}" dt="2023-08-28T02:06:17.452" v="369" actId="26606"/>
          <ac:spMkLst>
            <pc:docMk/>
            <pc:sldMk cId="3078912938" sldId="260"/>
            <ac:spMk id="7" creationId="{DC0A9887-D56D-8C44-B842-7915BA720070}"/>
          </ac:spMkLst>
        </pc:spChg>
        <pc:spChg chg="add del">
          <ac:chgData name="Tavo ." userId="fb7dd1a8d56c50d4" providerId="LiveId" clId="{713F5340-FC38-48EA-AA1A-FFD351131F0D}" dt="2023-08-28T02:06:17.452" v="369" actId="26606"/>
          <ac:spMkLst>
            <pc:docMk/>
            <pc:sldMk cId="3078912938" sldId="260"/>
            <ac:spMk id="10" creationId="{665DBBEF-238B-476B-96AB-8AAC3224ECEA}"/>
          </ac:spMkLst>
        </pc:spChg>
        <pc:spChg chg="add del">
          <ac:chgData name="Tavo ." userId="fb7dd1a8d56c50d4" providerId="LiveId" clId="{713F5340-FC38-48EA-AA1A-FFD351131F0D}" dt="2023-08-28T02:06:17.452" v="369" actId="26606"/>
          <ac:spMkLst>
            <pc:docMk/>
            <pc:sldMk cId="3078912938" sldId="260"/>
            <ac:spMk id="12" creationId="{3FCFB1DE-0B7E-48CC-BA90-B2AB0889F9D6}"/>
          </ac:spMkLst>
        </pc:spChg>
        <pc:spChg chg="add">
          <ac:chgData name="Tavo ." userId="fb7dd1a8d56c50d4" providerId="LiveId" clId="{713F5340-FC38-48EA-AA1A-FFD351131F0D}" dt="2023-08-28T02:06:17.452" v="369" actId="26606"/>
          <ac:spMkLst>
            <pc:docMk/>
            <pc:sldMk cId="3078912938" sldId="260"/>
            <ac:spMk id="17" creationId="{665DBBEF-238B-476B-96AB-8AAC3224ECEA}"/>
          </ac:spMkLst>
        </pc:spChg>
        <pc:spChg chg="add">
          <ac:chgData name="Tavo ." userId="fb7dd1a8d56c50d4" providerId="LiveId" clId="{713F5340-FC38-48EA-AA1A-FFD351131F0D}" dt="2023-08-28T02:06:17.452" v="369" actId="26606"/>
          <ac:spMkLst>
            <pc:docMk/>
            <pc:sldMk cId="3078912938" sldId="260"/>
            <ac:spMk id="19" creationId="{3FCFB1DE-0B7E-48CC-BA90-B2AB0889F9D6}"/>
          </ac:spMkLst>
        </pc:spChg>
        <pc:picChg chg="add del mod">
          <ac:chgData name="Tavo ." userId="fb7dd1a8d56c50d4" providerId="LiveId" clId="{713F5340-FC38-48EA-AA1A-FFD351131F0D}" dt="2023-08-28T02:05:59.295" v="367" actId="478"/>
          <ac:picMkLst>
            <pc:docMk/>
            <pc:sldMk cId="3078912938" sldId="260"/>
            <ac:picMk id="5" creationId="{F93EB3AD-F473-F7DA-AC57-8236950764AA}"/>
          </ac:picMkLst>
        </pc:picChg>
        <pc:picChg chg="add mod">
          <ac:chgData name="Tavo ." userId="fb7dd1a8d56c50d4" providerId="LiveId" clId="{713F5340-FC38-48EA-AA1A-FFD351131F0D}" dt="2023-08-28T02:06:17.452" v="369" actId="26606"/>
          <ac:picMkLst>
            <pc:docMk/>
            <pc:sldMk cId="3078912938" sldId="260"/>
            <ac:picMk id="9" creationId="{79B4FC3F-D2C8-B1E6-F88A-AD314E9DB305}"/>
          </ac:picMkLst>
        </pc:picChg>
      </pc:sldChg>
      <pc:sldChg chg="addSp modSp new mod setBg">
        <pc:chgData name="Tavo ." userId="fb7dd1a8d56c50d4" providerId="LiveId" clId="{713F5340-FC38-48EA-AA1A-FFD351131F0D}" dt="2023-08-28T02:11:05.787" v="512" actId="26606"/>
        <pc:sldMkLst>
          <pc:docMk/>
          <pc:sldMk cId="3879537781" sldId="261"/>
        </pc:sldMkLst>
        <pc:spChg chg="mod">
          <ac:chgData name="Tavo ." userId="fb7dd1a8d56c50d4" providerId="LiveId" clId="{713F5340-FC38-48EA-AA1A-FFD351131F0D}" dt="2023-08-28T02:11:05.787" v="512" actId="26606"/>
          <ac:spMkLst>
            <pc:docMk/>
            <pc:sldMk cId="3879537781" sldId="261"/>
            <ac:spMk id="2" creationId="{70478A4A-9FA1-7EFE-7D50-16182D342311}"/>
          </ac:spMkLst>
        </pc:spChg>
        <pc:spChg chg="mod">
          <ac:chgData name="Tavo ." userId="fb7dd1a8d56c50d4" providerId="LiveId" clId="{713F5340-FC38-48EA-AA1A-FFD351131F0D}" dt="2023-08-28T02:11:05.787" v="512" actId="26606"/>
          <ac:spMkLst>
            <pc:docMk/>
            <pc:sldMk cId="3879537781" sldId="261"/>
            <ac:spMk id="3" creationId="{0E7D01C1-9943-D4B2-6E9E-0A997EA25CE3}"/>
          </ac:spMkLst>
        </pc:spChg>
        <pc:spChg chg="add">
          <ac:chgData name="Tavo ." userId="fb7dd1a8d56c50d4" providerId="LiveId" clId="{713F5340-FC38-48EA-AA1A-FFD351131F0D}" dt="2023-08-28T02:11:05.787" v="512" actId="26606"/>
          <ac:spMkLst>
            <pc:docMk/>
            <pc:sldMk cId="3879537781" sldId="261"/>
            <ac:spMk id="9" creationId="{C0763A76-9F1C-4FC5-82B7-DD475DA461B2}"/>
          </ac:spMkLst>
        </pc:spChg>
        <pc:spChg chg="add">
          <ac:chgData name="Tavo ." userId="fb7dd1a8d56c50d4" providerId="LiveId" clId="{713F5340-FC38-48EA-AA1A-FFD351131F0D}" dt="2023-08-28T02:11:05.787" v="512" actId="26606"/>
          <ac:spMkLst>
            <pc:docMk/>
            <pc:sldMk cId="3879537781" sldId="261"/>
            <ac:spMk id="11" creationId="{E81BF4F6-F2CF-4984-9D14-D6966D92F99F}"/>
          </ac:spMkLst>
        </pc:spChg>
        <pc:picChg chg="add">
          <ac:chgData name="Tavo ." userId="fb7dd1a8d56c50d4" providerId="LiveId" clId="{713F5340-FC38-48EA-AA1A-FFD351131F0D}" dt="2023-08-28T02:11:05.787" v="512" actId="26606"/>
          <ac:picMkLst>
            <pc:docMk/>
            <pc:sldMk cId="3879537781" sldId="261"/>
            <ac:picMk id="5" creationId="{0E9AD21B-7E69-DF47-5270-A2C60EB4A682}"/>
          </ac:picMkLst>
        </pc:picChg>
      </pc:sldChg>
      <pc:sldChg chg="addSp delSp modSp new mod setBg">
        <pc:chgData name="Tavo ." userId="fb7dd1a8d56c50d4" providerId="LiveId" clId="{713F5340-FC38-48EA-AA1A-FFD351131F0D}" dt="2023-08-28T02:12:30.759" v="535" actId="1076"/>
        <pc:sldMkLst>
          <pc:docMk/>
          <pc:sldMk cId="1186110958" sldId="262"/>
        </pc:sldMkLst>
        <pc:spChg chg="mod">
          <ac:chgData name="Tavo ." userId="fb7dd1a8d56c50d4" providerId="LiveId" clId="{713F5340-FC38-48EA-AA1A-FFD351131F0D}" dt="2023-08-28T02:12:20.429" v="532" actId="26606"/>
          <ac:spMkLst>
            <pc:docMk/>
            <pc:sldMk cId="1186110958" sldId="262"/>
            <ac:spMk id="2" creationId="{D93CA7CE-9245-0811-67DE-9F976F256E42}"/>
          </ac:spMkLst>
        </pc:spChg>
        <pc:spChg chg="del mod">
          <ac:chgData name="Tavo ." userId="fb7dd1a8d56c50d4" providerId="LiveId" clId="{713F5340-FC38-48EA-AA1A-FFD351131F0D}" dt="2023-08-28T02:12:16.956" v="531" actId="22"/>
          <ac:spMkLst>
            <pc:docMk/>
            <pc:sldMk cId="1186110958" sldId="262"/>
            <ac:spMk id="3" creationId="{6EEA7CDB-D308-2D97-E2C0-084DC7E9E540}"/>
          </ac:spMkLst>
        </pc:spChg>
        <pc:spChg chg="add">
          <ac:chgData name="Tavo ." userId="fb7dd1a8d56c50d4" providerId="LiveId" clId="{713F5340-FC38-48EA-AA1A-FFD351131F0D}" dt="2023-08-28T02:12:20.429" v="532" actId="26606"/>
          <ac:spMkLst>
            <pc:docMk/>
            <pc:sldMk cId="1186110958" sldId="262"/>
            <ac:spMk id="10" creationId="{D4771268-CB57-404A-9271-370EB28F6090}"/>
          </ac:spMkLst>
        </pc:spChg>
        <pc:picChg chg="add mod ord">
          <ac:chgData name="Tavo ." userId="fb7dd1a8d56c50d4" providerId="LiveId" clId="{713F5340-FC38-48EA-AA1A-FFD351131F0D}" dt="2023-08-28T02:12:30.759" v="535" actId="1076"/>
          <ac:picMkLst>
            <pc:docMk/>
            <pc:sldMk cId="1186110958" sldId="262"/>
            <ac:picMk id="5" creationId="{E6E18890-B58A-FA76-E99F-B281DA1BFE04}"/>
          </ac:picMkLst>
        </pc:picChg>
      </pc:sldChg>
      <pc:sldChg chg="addSp delSp modSp new mod setBg">
        <pc:chgData name="Tavo ." userId="fb7dd1a8d56c50d4" providerId="LiveId" clId="{713F5340-FC38-48EA-AA1A-FFD351131F0D}" dt="2023-08-28T02:14:10.376" v="554" actId="26606"/>
        <pc:sldMkLst>
          <pc:docMk/>
          <pc:sldMk cId="3976602192" sldId="263"/>
        </pc:sldMkLst>
        <pc:spChg chg="mod">
          <ac:chgData name="Tavo ." userId="fb7dd1a8d56c50d4" providerId="LiveId" clId="{713F5340-FC38-48EA-AA1A-FFD351131F0D}" dt="2023-08-28T02:13:33.838" v="551" actId="26606"/>
          <ac:spMkLst>
            <pc:docMk/>
            <pc:sldMk cId="3976602192" sldId="263"/>
            <ac:spMk id="2" creationId="{680EE6D1-F78A-863C-4311-DA4A5ADFC00E}"/>
          </ac:spMkLst>
        </pc:spChg>
        <pc:spChg chg="del">
          <ac:chgData name="Tavo ." userId="fb7dd1a8d56c50d4" providerId="LiveId" clId="{713F5340-FC38-48EA-AA1A-FFD351131F0D}" dt="2023-08-28T02:13:33.838" v="551" actId="26606"/>
          <ac:spMkLst>
            <pc:docMk/>
            <pc:sldMk cId="3976602192" sldId="263"/>
            <ac:spMk id="3" creationId="{DDC9D00C-56A8-981D-6042-7ECD7517731F}"/>
          </ac:spMkLst>
        </pc:spChg>
        <pc:spChg chg="add del mod">
          <ac:chgData name="Tavo ." userId="fb7dd1a8d56c50d4" providerId="LiveId" clId="{713F5340-FC38-48EA-AA1A-FFD351131F0D}" dt="2023-08-28T02:14:10.376" v="554" actId="26606"/>
          <ac:spMkLst>
            <pc:docMk/>
            <pc:sldMk cId="3976602192" sldId="263"/>
            <ac:spMk id="7" creationId="{35C54447-525E-360A-555D-F86DEB1D483B}"/>
          </ac:spMkLst>
        </pc:spChg>
        <pc:spChg chg="add del">
          <ac:chgData name="Tavo ." userId="fb7dd1a8d56c50d4" providerId="LiveId" clId="{713F5340-FC38-48EA-AA1A-FFD351131F0D}" dt="2023-08-28T02:14:10.376" v="554" actId="26606"/>
          <ac:spMkLst>
            <pc:docMk/>
            <pc:sldMk cId="3976602192" sldId="263"/>
            <ac:spMk id="10" creationId="{D4771268-CB57-404A-9271-370EB28F6090}"/>
          </ac:spMkLst>
        </pc:spChg>
        <pc:spChg chg="add">
          <ac:chgData name="Tavo ." userId="fb7dd1a8d56c50d4" providerId="LiveId" clId="{713F5340-FC38-48EA-AA1A-FFD351131F0D}" dt="2023-08-28T02:14:10.376" v="554" actId="26606"/>
          <ac:spMkLst>
            <pc:docMk/>
            <pc:sldMk cId="3976602192" sldId="263"/>
            <ac:spMk id="15" creationId="{D4771268-CB57-404A-9271-370EB28F6090}"/>
          </ac:spMkLst>
        </pc:spChg>
        <pc:picChg chg="add del mod">
          <ac:chgData name="Tavo ." userId="fb7dd1a8d56c50d4" providerId="LiveId" clId="{713F5340-FC38-48EA-AA1A-FFD351131F0D}" dt="2023-08-28T02:14:08.593" v="552" actId="478"/>
          <ac:picMkLst>
            <pc:docMk/>
            <pc:sldMk cId="3976602192" sldId="263"/>
            <ac:picMk id="5" creationId="{34E87ED8-FA04-38B7-9D3A-F0C3C92F3E49}"/>
          </ac:picMkLst>
        </pc:picChg>
        <pc:picChg chg="add mod">
          <ac:chgData name="Tavo ." userId="fb7dd1a8d56c50d4" providerId="LiveId" clId="{713F5340-FC38-48EA-AA1A-FFD351131F0D}" dt="2023-08-28T02:14:10.376" v="554" actId="26606"/>
          <ac:picMkLst>
            <pc:docMk/>
            <pc:sldMk cId="3976602192" sldId="263"/>
            <ac:picMk id="9" creationId="{B70405C9-A60B-3E2B-03DD-BE06BAE66A0C}"/>
          </ac:picMkLst>
        </pc:picChg>
      </pc:sldChg>
      <pc:sldChg chg="addSp delSp modSp new mod setBg">
        <pc:chgData name="Tavo ." userId="fb7dd1a8d56c50d4" providerId="LiveId" clId="{713F5340-FC38-48EA-AA1A-FFD351131F0D}" dt="2023-08-28T02:16:02.514" v="638" actId="26606"/>
        <pc:sldMkLst>
          <pc:docMk/>
          <pc:sldMk cId="1342396755" sldId="264"/>
        </pc:sldMkLst>
        <pc:spChg chg="mod">
          <ac:chgData name="Tavo ." userId="fb7dd1a8d56c50d4" providerId="LiveId" clId="{713F5340-FC38-48EA-AA1A-FFD351131F0D}" dt="2023-08-28T02:16:02.514" v="638" actId="26606"/>
          <ac:spMkLst>
            <pc:docMk/>
            <pc:sldMk cId="1342396755" sldId="264"/>
            <ac:spMk id="2" creationId="{8F31D75D-7AE4-5A6D-006E-0179D519EC16}"/>
          </ac:spMkLst>
        </pc:spChg>
        <pc:spChg chg="del mod">
          <ac:chgData name="Tavo ." userId="fb7dd1a8d56c50d4" providerId="LiveId" clId="{713F5340-FC38-48EA-AA1A-FFD351131F0D}" dt="2023-08-28T02:16:02.514" v="638" actId="26606"/>
          <ac:spMkLst>
            <pc:docMk/>
            <pc:sldMk cId="1342396755" sldId="264"/>
            <ac:spMk id="3" creationId="{A6F20CB6-5095-9CB0-F994-0FB3DCB85087}"/>
          </ac:spMkLst>
        </pc:spChg>
        <pc:spChg chg="add">
          <ac:chgData name="Tavo ." userId="fb7dd1a8d56c50d4" providerId="LiveId" clId="{713F5340-FC38-48EA-AA1A-FFD351131F0D}" dt="2023-08-28T02:16:02.514" v="638" actId="26606"/>
          <ac:spMkLst>
            <pc:docMk/>
            <pc:sldMk cId="1342396755" sldId="264"/>
            <ac:spMk id="9" creationId="{BACC6370-2D7E-4714-9D71-7542949D7D5D}"/>
          </ac:spMkLst>
        </pc:spChg>
        <pc:spChg chg="add">
          <ac:chgData name="Tavo ." userId="fb7dd1a8d56c50d4" providerId="LiveId" clId="{713F5340-FC38-48EA-AA1A-FFD351131F0D}" dt="2023-08-28T02:16:02.514" v="638" actId="26606"/>
          <ac:spMkLst>
            <pc:docMk/>
            <pc:sldMk cId="1342396755" sldId="264"/>
            <ac:spMk id="11" creationId="{256B2C21-A230-48C0-8DF1-C46611373C44}"/>
          </ac:spMkLst>
        </pc:spChg>
        <pc:spChg chg="add">
          <ac:chgData name="Tavo ." userId="fb7dd1a8d56c50d4" providerId="LiveId" clId="{713F5340-FC38-48EA-AA1A-FFD351131F0D}" dt="2023-08-28T02:16:02.514" v="638" actId="26606"/>
          <ac:spMkLst>
            <pc:docMk/>
            <pc:sldMk cId="1342396755" sldId="264"/>
            <ac:spMk id="13" creationId="{3847E18C-932D-4C95-AABA-FEC7C9499AD7}"/>
          </ac:spMkLst>
        </pc:spChg>
        <pc:spChg chg="add">
          <ac:chgData name="Tavo ." userId="fb7dd1a8d56c50d4" providerId="LiveId" clId="{713F5340-FC38-48EA-AA1A-FFD351131F0D}" dt="2023-08-28T02:16:02.514" v="638" actId="26606"/>
          <ac:spMkLst>
            <pc:docMk/>
            <pc:sldMk cId="1342396755" sldId="264"/>
            <ac:spMk id="15" creationId="{3150CB11-0C61-439E-910F-5787759E72A0}"/>
          </ac:spMkLst>
        </pc:spChg>
        <pc:spChg chg="add">
          <ac:chgData name="Tavo ." userId="fb7dd1a8d56c50d4" providerId="LiveId" clId="{713F5340-FC38-48EA-AA1A-FFD351131F0D}" dt="2023-08-28T02:16:02.514" v="638" actId="26606"/>
          <ac:spMkLst>
            <pc:docMk/>
            <pc:sldMk cId="1342396755" sldId="264"/>
            <ac:spMk id="17" creationId="{43F8A58B-5155-44CE-A5FF-7647B47D0A7A}"/>
          </ac:spMkLst>
        </pc:spChg>
        <pc:spChg chg="add">
          <ac:chgData name="Tavo ." userId="fb7dd1a8d56c50d4" providerId="LiveId" clId="{713F5340-FC38-48EA-AA1A-FFD351131F0D}" dt="2023-08-28T02:16:02.514" v="638" actId="26606"/>
          <ac:spMkLst>
            <pc:docMk/>
            <pc:sldMk cId="1342396755" sldId="264"/>
            <ac:spMk id="19" creationId="{443F2ACA-E6D6-4028-82DD-F03C262D5DE6}"/>
          </ac:spMkLst>
        </pc:spChg>
        <pc:graphicFrameChg chg="add">
          <ac:chgData name="Tavo ." userId="fb7dd1a8d56c50d4" providerId="LiveId" clId="{713F5340-FC38-48EA-AA1A-FFD351131F0D}" dt="2023-08-28T02:16:02.514" v="638" actId="26606"/>
          <ac:graphicFrameMkLst>
            <pc:docMk/>
            <pc:sldMk cId="1342396755" sldId="264"/>
            <ac:graphicFrameMk id="5" creationId="{CD0F7C00-7084-58FD-3497-7CB4F4B94823}"/>
          </ac:graphicFrameMkLst>
        </pc:graphicFrameChg>
      </pc:sldChg>
      <pc:sldChg chg="addSp delSp modSp new mod setBg">
        <pc:chgData name="Tavo ." userId="fb7dd1a8d56c50d4" providerId="LiveId" clId="{713F5340-FC38-48EA-AA1A-FFD351131F0D}" dt="2023-08-28T02:17:45.302" v="754" actId="27957"/>
        <pc:sldMkLst>
          <pc:docMk/>
          <pc:sldMk cId="3254299" sldId="265"/>
        </pc:sldMkLst>
        <pc:spChg chg="mod">
          <ac:chgData name="Tavo ." userId="fb7dd1a8d56c50d4" providerId="LiveId" clId="{713F5340-FC38-48EA-AA1A-FFD351131F0D}" dt="2023-08-28T02:17:06.616" v="750" actId="26606"/>
          <ac:spMkLst>
            <pc:docMk/>
            <pc:sldMk cId="3254299" sldId="265"/>
            <ac:spMk id="2" creationId="{C13AB868-31AF-1689-C3BF-29B82F991FA5}"/>
          </ac:spMkLst>
        </pc:spChg>
        <pc:spChg chg="add del mod">
          <ac:chgData name="Tavo ." userId="fb7dd1a8d56c50d4" providerId="LiveId" clId="{713F5340-FC38-48EA-AA1A-FFD351131F0D}" dt="2023-08-28T02:17:06.616" v="750" actId="26606"/>
          <ac:spMkLst>
            <pc:docMk/>
            <pc:sldMk cId="3254299" sldId="265"/>
            <ac:spMk id="3" creationId="{EF42B7B1-DBED-1507-99D2-C2378F32F305}"/>
          </ac:spMkLst>
        </pc:spChg>
        <pc:spChg chg="add del">
          <ac:chgData name="Tavo ." userId="fb7dd1a8d56c50d4" providerId="LiveId" clId="{713F5340-FC38-48EA-AA1A-FFD351131F0D}" dt="2023-08-28T02:17:04.633" v="747" actId="26606"/>
          <ac:spMkLst>
            <pc:docMk/>
            <pc:sldMk cId="3254299" sldId="265"/>
            <ac:spMk id="9" creationId="{BACC6370-2D7E-4714-9D71-7542949D7D5D}"/>
          </ac:spMkLst>
        </pc:spChg>
        <pc:spChg chg="add del">
          <ac:chgData name="Tavo ." userId="fb7dd1a8d56c50d4" providerId="LiveId" clId="{713F5340-FC38-48EA-AA1A-FFD351131F0D}" dt="2023-08-28T02:17:04.633" v="747" actId="26606"/>
          <ac:spMkLst>
            <pc:docMk/>
            <pc:sldMk cId="3254299" sldId="265"/>
            <ac:spMk id="11" creationId="{256B2C21-A230-48C0-8DF1-C46611373C44}"/>
          </ac:spMkLst>
        </pc:spChg>
        <pc:spChg chg="add del">
          <ac:chgData name="Tavo ." userId="fb7dd1a8d56c50d4" providerId="LiveId" clId="{713F5340-FC38-48EA-AA1A-FFD351131F0D}" dt="2023-08-28T02:17:04.633" v="747" actId="26606"/>
          <ac:spMkLst>
            <pc:docMk/>
            <pc:sldMk cId="3254299" sldId="265"/>
            <ac:spMk id="13" creationId="{3847E18C-932D-4C95-AABA-FEC7C9499AD7}"/>
          </ac:spMkLst>
        </pc:spChg>
        <pc:spChg chg="add del">
          <ac:chgData name="Tavo ." userId="fb7dd1a8d56c50d4" providerId="LiveId" clId="{713F5340-FC38-48EA-AA1A-FFD351131F0D}" dt="2023-08-28T02:17:04.633" v="747" actId="26606"/>
          <ac:spMkLst>
            <pc:docMk/>
            <pc:sldMk cId="3254299" sldId="265"/>
            <ac:spMk id="15" creationId="{3150CB11-0C61-439E-910F-5787759E72A0}"/>
          </ac:spMkLst>
        </pc:spChg>
        <pc:spChg chg="add del">
          <ac:chgData name="Tavo ." userId="fb7dd1a8d56c50d4" providerId="LiveId" clId="{713F5340-FC38-48EA-AA1A-FFD351131F0D}" dt="2023-08-28T02:17:04.633" v="747" actId="26606"/>
          <ac:spMkLst>
            <pc:docMk/>
            <pc:sldMk cId="3254299" sldId="265"/>
            <ac:spMk id="17" creationId="{43F8A58B-5155-44CE-A5FF-7647B47D0A7A}"/>
          </ac:spMkLst>
        </pc:spChg>
        <pc:spChg chg="add del">
          <ac:chgData name="Tavo ." userId="fb7dd1a8d56c50d4" providerId="LiveId" clId="{713F5340-FC38-48EA-AA1A-FFD351131F0D}" dt="2023-08-28T02:17:04.633" v="747" actId="26606"/>
          <ac:spMkLst>
            <pc:docMk/>
            <pc:sldMk cId="3254299" sldId="265"/>
            <ac:spMk id="19" creationId="{443F2ACA-E6D6-4028-82DD-F03C262D5DE6}"/>
          </ac:spMkLst>
        </pc:spChg>
        <pc:spChg chg="add del">
          <ac:chgData name="Tavo ." userId="fb7dd1a8d56c50d4" providerId="LiveId" clId="{713F5340-FC38-48EA-AA1A-FFD351131F0D}" dt="2023-08-28T02:17:06.599" v="749" actId="26606"/>
          <ac:spMkLst>
            <pc:docMk/>
            <pc:sldMk cId="3254299" sldId="265"/>
            <ac:spMk id="21" creationId="{BACC6370-2D7E-4714-9D71-7542949D7D5D}"/>
          </ac:spMkLst>
        </pc:spChg>
        <pc:spChg chg="add del">
          <ac:chgData name="Tavo ." userId="fb7dd1a8d56c50d4" providerId="LiveId" clId="{713F5340-FC38-48EA-AA1A-FFD351131F0D}" dt="2023-08-28T02:17:06.599" v="749" actId="26606"/>
          <ac:spMkLst>
            <pc:docMk/>
            <pc:sldMk cId="3254299" sldId="265"/>
            <ac:spMk id="22" creationId="{256B2C21-A230-48C0-8DF1-C46611373C44}"/>
          </ac:spMkLst>
        </pc:spChg>
        <pc:spChg chg="add del">
          <ac:chgData name="Tavo ." userId="fb7dd1a8d56c50d4" providerId="LiveId" clId="{713F5340-FC38-48EA-AA1A-FFD351131F0D}" dt="2023-08-28T02:17:06.599" v="749" actId="26606"/>
          <ac:spMkLst>
            <pc:docMk/>
            <pc:sldMk cId="3254299" sldId="265"/>
            <ac:spMk id="23" creationId="{3847E18C-932D-4C95-AABA-FEC7C9499AD7}"/>
          </ac:spMkLst>
        </pc:spChg>
        <pc:spChg chg="add del">
          <ac:chgData name="Tavo ." userId="fb7dd1a8d56c50d4" providerId="LiveId" clId="{713F5340-FC38-48EA-AA1A-FFD351131F0D}" dt="2023-08-28T02:17:06.599" v="749" actId="26606"/>
          <ac:spMkLst>
            <pc:docMk/>
            <pc:sldMk cId="3254299" sldId="265"/>
            <ac:spMk id="24" creationId="{3150CB11-0C61-439E-910F-5787759E72A0}"/>
          </ac:spMkLst>
        </pc:spChg>
        <pc:spChg chg="add del">
          <ac:chgData name="Tavo ." userId="fb7dd1a8d56c50d4" providerId="LiveId" clId="{713F5340-FC38-48EA-AA1A-FFD351131F0D}" dt="2023-08-28T02:17:06.599" v="749" actId="26606"/>
          <ac:spMkLst>
            <pc:docMk/>
            <pc:sldMk cId="3254299" sldId="265"/>
            <ac:spMk id="25" creationId="{43F8A58B-5155-44CE-A5FF-7647B47D0A7A}"/>
          </ac:spMkLst>
        </pc:spChg>
        <pc:spChg chg="add del">
          <ac:chgData name="Tavo ." userId="fb7dd1a8d56c50d4" providerId="LiveId" clId="{713F5340-FC38-48EA-AA1A-FFD351131F0D}" dt="2023-08-28T02:17:06.599" v="749" actId="26606"/>
          <ac:spMkLst>
            <pc:docMk/>
            <pc:sldMk cId="3254299" sldId="265"/>
            <ac:spMk id="26" creationId="{443F2ACA-E6D6-4028-82DD-F03C262D5DE6}"/>
          </ac:spMkLst>
        </pc:spChg>
        <pc:spChg chg="add">
          <ac:chgData name="Tavo ." userId="fb7dd1a8d56c50d4" providerId="LiveId" clId="{713F5340-FC38-48EA-AA1A-FFD351131F0D}" dt="2023-08-28T02:17:06.616" v="750" actId="26606"/>
          <ac:spMkLst>
            <pc:docMk/>
            <pc:sldMk cId="3254299" sldId="265"/>
            <ac:spMk id="29" creationId="{BACC6370-2D7E-4714-9D71-7542949D7D5D}"/>
          </ac:spMkLst>
        </pc:spChg>
        <pc:spChg chg="add">
          <ac:chgData name="Tavo ." userId="fb7dd1a8d56c50d4" providerId="LiveId" clId="{713F5340-FC38-48EA-AA1A-FFD351131F0D}" dt="2023-08-28T02:17:06.616" v="750" actId="26606"/>
          <ac:spMkLst>
            <pc:docMk/>
            <pc:sldMk cId="3254299" sldId="265"/>
            <ac:spMk id="30" creationId="{F68B3F68-107C-434F-AA38-110D5EA91B85}"/>
          </ac:spMkLst>
        </pc:spChg>
        <pc:spChg chg="add">
          <ac:chgData name="Tavo ." userId="fb7dd1a8d56c50d4" providerId="LiveId" clId="{713F5340-FC38-48EA-AA1A-FFD351131F0D}" dt="2023-08-28T02:17:06.616" v="750" actId="26606"/>
          <ac:spMkLst>
            <pc:docMk/>
            <pc:sldMk cId="3254299" sldId="265"/>
            <ac:spMk id="31" creationId="{AAD0DBB9-1A4B-4391-81D4-CB19F9AB918A}"/>
          </ac:spMkLst>
        </pc:spChg>
        <pc:spChg chg="add">
          <ac:chgData name="Tavo ." userId="fb7dd1a8d56c50d4" providerId="LiveId" clId="{713F5340-FC38-48EA-AA1A-FFD351131F0D}" dt="2023-08-28T02:17:06.616" v="750" actId="26606"/>
          <ac:spMkLst>
            <pc:docMk/>
            <pc:sldMk cId="3254299" sldId="265"/>
            <ac:spMk id="32" creationId="{063BBA22-50EA-4C4D-BE05-F1CE4E63AA56}"/>
          </ac:spMkLst>
        </pc:spChg>
        <pc:graphicFrameChg chg="add del">
          <ac:chgData name="Tavo ." userId="fb7dd1a8d56c50d4" providerId="LiveId" clId="{713F5340-FC38-48EA-AA1A-FFD351131F0D}" dt="2023-08-28T02:17:04.633" v="747" actId="26606"/>
          <ac:graphicFrameMkLst>
            <pc:docMk/>
            <pc:sldMk cId="3254299" sldId="265"/>
            <ac:graphicFrameMk id="5" creationId="{87DCED9E-FF9B-7A1A-69C9-5DF6F2B294B1}"/>
          </ac:graphicFrameMkLst>
        </pc:graphicFrameChg>
        <pc:graphicFrameChg chg="add del">
          <ac:chgData name="Tavo ." userId="fb7dd1a8d56c50d4" providerId="LiveId" clId="{713F5340-FC38-48EA-AA1A-FFD351131F0D}" dt="2023-08-28T02:17:06.599" v="749" actId="26606"/>
          <ac:graphicFrameMkLst>
            <pc:docMk/>
            <pc:sldMk cId="3254299" sldId="265"/>
            <ac:graphicFrameMk id="27" creationId="{18A899D9-2291-6352-5584-76ACDDF11480}"/>
          </ac:graphicFrameMkLst>
        </pc:graphicFrameChg>
        <pc:graphicFrameChg chg="add mod">
          <ac:chgData name="Tavo ." userId="fb7dd1a8d56c50d4" providerId="LiveId" clId="{713F5340-FC38-48EA-AA1A-FFD351131F0D}" dt="2023-08-28T02:17:45.302" v="754" actId="27957"/>
          <ac:graphicFrameMkLst>
            <pc:docMk/>
            <pc:sldMk cId="3254299" sldId="265"/>
            <ac:graphicFrameMk id="33" creationId="{BA00448A-B3F2-08B8-D478-A60115F2D50D}"/>
          </ac:graphicFrameMkLst>
        </pc:graphicFrameChg>
      </pc:sldChg>
      <pc:sldChg chg="addSp delSp modSp new mod setBg">
        <pc:chgData name="Tavo ." userId="fb7dd1a8d56c50d4" providerId="LiveId" clId="{713F5340-FC38-48EA-AA1A-FFD351131F0D}" dt="2023-08-28T02:19:40.281" v="767" actId="26606"/>
        <pc:sldMkLst>
          <pc:docMk/>
          <pc:sldMk cId="720773631" sldId="266"/>
        </pc:sldMkLst>
        <pc:spChg chg="add del">
          <ac:chgData name="Tavo ." userId="fb7dd1a8d56c50d4" providerId="LiveId" clId="{713F5340-FC38-48EA-AA1A-FFD351131F0D}" dt="2023-08-28T02:19:04.982" v="759" actId="26606"/>
          <ac:spMkLst>
            <pc:docMk/>
            <pc:sldMk cId="720773631" sldId="266"/>
            <ac:spMk id="2" creationId="{732CA228-E3B9-EBF6-B662-CAB6619E65A3}"/>
          </ac:spMkLst>
        </pc:spChg>
        <pc:spChg chg="del">
          <ac:chgData name="Tavo ." userId="fb7dd1a8d56c50d4" providerId="LiveId" clId="{713F5340-FC38-48EA-AA1A-FFD351131F0D}" dt="2023-08-28T02:18:57.285" v="756"/>
          <ac:spMkLst>
            <pc:docMk/>
            <pc:sldMk cId="720773631" sldId="266"/>
            <ac:spMk id="3" creationId="{CD815F88-5DCC-D318-37D2-4C0FC8DB0E91}"/>
          </ac:spMkLst>
        </pc:spChg>
        <pc:spChg chg="add del">
          <ac:chgData name="Tavo ." userId="fb7dd1a8d56c50d4" providerId="LiveId" clId="{713F5340-FC38-48EA-AA1A-FFD351131F0D}" dt="2023-08-28T02:19:04.900" v="758" actId="26606"/>
          <ac:spMkLst>
            <pc:docMk/>
            <pc:sldMk cId="720773631" sldId="266"/>
            <ac:spMk id="9" creationId="{AB8C311F-7253-4AED-9701-7FC0708C41C7}"/>
          </ac:spMkLst>
        </pc:spChg>
        <pc:spChg chg="add del">
          <ac:chgData name="Tavo ." userId="fb7dd1a8d56c50d4" providerId="LiveId" clId="{713F5340-FC38-48EA-AA1A-FFD351131F0D}" dt="2023-08-28T02:19:04.900" v="758" actId="26606"/>
          <ac:spMkLst>
            <pc:docMk/>
            <pc:sldMk cId="720773631" sldId="266"/>
            <ac:spMk id="11" creationId="{E2384209-CB15-4CDF-9D31-C44FD9A3F20D}"/>
          </ac:spMkLst>
        </pc:spChg>
        <pc:spChg chg="add del">
          <ac:chgData name="Tavo ." userId="fb7dd1a8d56c50d4" providerId="LiveId" clId="{713F5340-FC38-48EA-AA1A-FFD351131F0D}" dt="2023-08-28T02:19:04.900" v="758" actId="26606"/>
          <ac:spMkLst>
            <pc:docMk/>
            <pc:sldMk cId="720773631" sldId="266"/>
            <ac:spMk id="13" creationId="{2633B3B5-CC90-43F0-8714-D31D1F3F0209}"/>
          </ac:spMkLst>
        </pc:spChg>
        <pc:spChg chg="add del">
          <ac:chgData name="Tavo ." userId="fb7dd1a8d56c50d4" providerId="LiveId" clId="{713F5340-FC38-48EA-AA1A-FFD351131F0D}" dt="2023-08-28T02:19:04.900" v="758" actId="26606"/>
          <ac:spMkLst>
            <pc:docMk/>
            <pc:sldMk cId="720773631" sldId="266"/>
            <ac:spMk id="15" creationId="{A8D57A06-A426-446D-B02C-A2DC6B62E45E}"/>
          </ac:spMkLst>
        </pc:spChg>
        <pc:spChg chg="add del">
          <ac:chgData name="Tavo ." userId="fb7dd1a8d56c50d4" providerId="LiveId" clId="{713F5340-FC38-48EA-AA1A-FFD351131F0D}" dt="2023-08-28T02:19:40.281" v="767" actId="26606"/>
          <ac:spMkLst>
            <pc:docMk/>
            <pc:sldMk cId="720773631" sldId="266"/>
            <ac:spMk id="17" creationId="{35DB3719-6FDC-4E5D-891D-FF40B7300F64}"/>
          </ac:spMkLst>
        </pc:spChg>
        <pc:spChg chg="add mod">
          <ac:chgData name="Tavo ." userId="fb7dd1a8d56c50d4" providerId="LiveId" clId="{713F5340-FC38-48EA-AA1A-FFD351131F0D}" dt="2023-08-28T02:19:40.281" v="767" actId="26606"/>
          <ac:spMkLst>
            <pc:docMk/>
            <pc:sldMk cId="720773631" sldId="266"/>
            <ac:spMk id="18" creationId="{732CA228-E3B9-EBF6-B662-CAB6619E65A3}"/>
          </ac:spMkLst>
        </pc:spChg>
        <pc:spChg chg="add del">
          <ac:chgData name="Tavo ." userId="fb7dd1a8d56c50d4" providerId="LiveId" clId="{713F5340-FC38-48EA-AA1A-FFD351131F0D}" dt="2023-08-28T02:19:40.281" v="767" actId="26606"/>
          <ac:spMkLst>
            <pc:docMk/>
            <pc:sldMk cId="720773631" sldId="266"/>
            <ac:spMk id="19" creationId="{E0CBAC23-2E3F-4A90-BA59-F8299F6A5439}"/>
          </ac:spMkLst>
        </pc:spChg>
        <pc:spChg chg="add">
          <ac:chgData name="Tavo ." userId="fb7dd1a8d56c50d4" providerId="LiveId" clId="{713F5340-FC38-48EA-AA1A-FFD351131F0D}" dt="2023-08-28T02:19:40.281" v="767" actId="26606"/>
          <ac:spMkLst>
            <pc:docMk/>
            <pc:sldMk cId="720773631" sldId="266"/>
            <ac:spMk id="24" creationId="{A8384FB5-9ADC-4DDC-881B-597D56F5B15D}"/>
          </ac:spMkLst>
        </pc:spChg>
        <pc:spChg chg="add">
          <ac:chgData name="Tavo ." userId="fb7dd1a8d56c50d4" providerId="LiveId" clId="{713F5340-FC38-48EA-AA1A-FFD351131F0D}" dt="2023-08-28T02:19:40.281" v="767" actId="26606"/>
          <ac:spMkLst>
            <pc:docMk/>
            <pc:sldMk cId="720773631" sldId="266"/>
            <ac:spMk id="26" creationId="{1199E1B1-A8C0-4FE8-A5A8-1CB41D69F857}"/>
          </ac:spMkLst>
        </pc:spChg>
        <pc:spChg chg="add">
          <ac:chgData name="Tavo ." userId="fb7dd1a8d56c50d4" providerId="LiveId" clId="{713F5340-FC38-48EA-AA1A-FFD351131F0D}" dt="2023-08-28T02:19:40.281" v="767" actId="26606"/>
          <ac:spMkLst>
            <pc:docMk/>
            <pc:sldMk cId="720773631" sldId="266"/>
            <ac:spMk id="28" creationId="{84A8DE83-DE75-4B41-9DB4-A7EC0B0DEC0B}"/>
          </ac:spMkLst>
        </pc:spChg>
        <pc:spChg chg="add">
          <ac:chgData name="Tavo ." userId="fb7dd1a8d56c50d4" providerId="LiveId" clId="{713F5340-FC38-48EA-AA1A-FFD351131F0D}" dt="2023-08-28T02:19:40.281" v="767" actId="26606"/>
          <ac:spMkLst>
            <pc:docMk/>
            <pc:sldMk cId="720773631" sldId="266"/>
            <ac:spMk id="30" creationId="{A7009A0A-BEF5-4EAC-AF15-E4F9F002E239}"/>
          </ac:spMkLst>
        </pc:spChg>
        <pc:graphicFrameChg chg="add mod modGraphic">
          <ac:chgData name="Tavo ." userId="fb7dd1a8d56c50d4" providerId="LiveId" clId="{713F5340-FC38-48EA-AA1A-FFD351131F0D}" dt="2023-08-28T02:19:40.281" v="767" actId="26606"/>
          <ac:graphicFrameMkLst>
            <pc:docMk/>
            <pc:sldMk cId="720773631" sldId="266"/>
            <ac:graphicFrameMk id="4" creationId="{3AFE0EE1-617A-7E6B-B8B3-44252065DD7B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97CE2-343F-4D0B-BCAF-B0DD9250FF88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507606-F600-4B5E-9970-E1569F9ED0F6}">
      <dgm:prSet/>
      <dgm:spPr/>
      <dgm:t>
        <a:bodyPr/>
        <a:lstStyle/>
        <a:p>
          <a:r>
            <a:rPr lang="es-MX"/>
            <a:t>Frontend</a:t>
          </a:r>
          <a:endParaRPr lang="en-US"/>
        </a:p>
      </dgm:t>
    </dgm:pt>
    <dgm:pt modelId="{88CC63FD-3C7D-4010-982E-4063870A482F}" type="parTrans" cxnId="{6ACBD513-5457-4D4F-A314-4FE2819DF78A}">
      <dgm:prSet/>
      <dgm:spPr/>
      <dgm:t>
        <a:bodyPr/>
        <a:lstStyle/>
        <a:p>
          <a:endParaRPr lang="en-US"/>
        </a:p>
      </dgm:t>
    </dgm:pt>
    <dgm:pt modelId="{C4D04FB7-3DE1-4320-AC9A-B829BA4349DF}" type="sibTrans" cxnId="{6ACBD513-5457-4D4F-A314-4FE2819DF78A}">
      <dgm:prSet/>
      <dgm:spPr/>
      <dgm:t>
        <a:bodyPr/>
        <a:lstStyle/>
        <a:p>
          <a:endParaRPr lang="en-US"/>
        </a:p>
      </dgm:t>
    </dgm:pt>
    <dgm:pt modelId="{F7A32F38-6DE9-479C-BE88-8E087EA4B521}">
      <dgm:prSet/>
      <dgm:spPr/>
      <dgm:t>
        <a:bodyPr/>
        <a:lstStyle/>
        <a:p>
          <a:r>
            <a:rPr lang="es-MX"/>
            <a:t>Backend</a:t>
          </a:r>
          <a:endParaRPr lang="en-US"/>
        </a:p>
      </dgm:t>
    </dgm:pt>
    <dgm:pt modelId="{00E71FD3-F1BB-49E0-965B-8D55D5B87EC2}" type="parTrans" cxnId="{ED58D4DF-EC74-4ADA-9433-59D3495158FE}">
      <dgm:prSet/>
      <dgm:spPr/>
      <dgm:t>
        <a:bodyPr/>
        <a:lstStyle/>
        <a:p>
          <a:endParaRPr lang="en-US"/>
        </a:p>
      </dgm:t>
    </dgm:pt>
    <dgm:pt modelId="{55BCADE9-CECE-46A4-A739-49EE09E6C460}" type="sibTrans" cxnId="{ED58D4DF-EC74-4ADA-9433-59D3495158FE}">
      <dgm:prSet/>
      <dgm:spPr/>
      <dgm:t>
        <a:bodyPr/>
        <a:lstStyle/>
        <a:p>
          <a:endParaRPr lang="en-US"/>
        </a:p>
      </dgm:t>
    </dgm:pt>
    <dgm:pt modelId="{D914EAC8-DDA8-4927-8AA4-D4C17D1B955A}">
      <dgm:prSet/>
      <dgm:spPr/>
      <dgm:t>
        <a:bodyPr/>
        <a:lstStyle/>
        <a:p>
          <a:r>
            <a:rPr lang="es-MX"/>
            <a:t>Aplicación Moviles</a:t>
          </a:r>
          <a:endParaRPr lang="en-US"/>
        </a:p>
      </dgm:t>
    </dgm:pt>
    <dgm:pt modelId="{ECB8C3B7-88FF-4660-90E5-8CD6A1699923}" type="parTrans" cxnId="{CF830852-9BDC-4C51-A20C-BFEEC45AEEF1}">
      <dgm:prSet/>
      <dgm:spPr/>
      <dgm:t>
        <a:bodyPr/>
        <a:lstStyle/>
        <a:p>
          <a:endParaRPr lang="en-US"/>
        </a:p>
      </dgm:t>
    </dgm:pt>
    <dgm:pt modelId="{34FF3B51-9942-4F9C-9755-A66C025F0F6F}" type="sibTrans" cxnId="{CF830852-9BDC-4C51-A20C-BFEEC45AEEF1}">
      <dgm:prSet/>
      <dgm:spPr/>
      <dgm:t>
        <a:bodyPr/>
        <a:lstStyle/>
        <a:p>
          <a:endParaRPr lang="en-US"/>
        </a:p>
      </dgm:t>
    </dgm:pt>
    <dgm:pt modelId="{7EE381D9-5CB6-46CB-824B-48193C7E38B4}" type="pres">
      <dgm:prSet presAssocID="{75997CE2-343F-4D0B-BCAF-B0DD9250FF88}" presName="linear" presStyleCnt="0">
        <dgm:presLayoutVars>
          <dgm:dir/>
          <dgm:animLvl val="lvl"/>
          <dgm:resizeHandles val="exact"/>
        </dgm:presLayoutVars>
      </dgm:prSet>
      <dgm:spPr/>
    </dgm:pt>
    <dgm:pt modelId="{AA121D92-411B-46BF-9DCF-945C098650EA}" type="pres">
      <dgm:prSet presAssocID="{8E507606-F600-4B5E-9970-E1569F9ED0F6}" presName="parentLin" presStyleCnt="0"/>
      <dgm:spPr/>
    </dgm:pt>
    <dgm:pt modelId="{38472503-07B6-412C-A043-0E578E06C6B5}" type="pres">
      <dgm:prSet presAssocID="{8E507606-F600-4B5E-9970-E1569F9ED0F6}" presName="parentLeftMargin" presStyleLbl="node1" presStyleIdx="0" presStyleCnt="3"/>
      <dgm:spPr/>
    </dgm:pt>
    <dgm:pt modelId="{E2A826F1-CA11-4F5F-8018-39480DC2DD91}" type="pres">
      <dgm:prSet presAssocID="{8E507606-F600-4B5E-9970-E1569F9ED0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3E5DE-E583-4DBF-A424-7E848D665DFD}" type="pres">
      <dgm:prSet presAssocID="{8E507606-F600-4B5E-9970-E1569F9ED0F6}" presName="negativeSpace" presStyleCnt="0"/>
      <dgm:spPr/>
    </dgm:pt>
    <dgm:pt modelId="{1DF68BB7-A645-49D4-A9A6-596C2864CE91}" type="pres">
      <dgm:prSet presAssocID="{8E507606-F600-4B5E-9970-E1569F9ED0F6}" presName="childText" presStyleLbl="conFgAcc1" presStyleIdx="0" presStyleCnt="3">
        <dgm:presLayoutVars>
          <dgm:bulletEnabled val="1"/>
        </dgm:presLayoutVars>
      </dgm:prSet>
      <dgm:spPr/>
    </dgm:pt>
    <dgm:pt modelId="{EEE73B15-C9E9-48DB-8517-6C59012832E2}" type="pres">
      <dgm:prSet presAssocID="{C4D04FB7-3DE1-4320-AC9A-B829BA4349DF}" presName="spaceBetweenRectangles" presStyleCnt="0"/>
      <dgm:spPr/>
    </dgm:pt>
    <dgm:pt modelId="{0FAAD740-48F8-4806-8918-D7B227CF1A05}" type="pres">
      <dgm:prSet presAssocID="{F7A32F38-6DE9-479C-BE88-8E087EA4B521}" presName="parentLin" presStyleCnt="0"/>
      <dgm:spPr/>
    </dgm:pt>
    <dgm:pt modelId="{7D2A7E4D-43B8-4798-A113-974BA3E3FA04}" type="pres">
      <dgm:prSet presAssocID="{F7A32F38-6DE9-479C-BE88-8E087EA4B521}" presName="parentLeftMargin" presStyleLbl="node1" presStyleIdx="0" presStyleCnt="3"/>
      <dgm:spPr/>
    </dgm:pt>
    <dgm:pt modelId="{99963409-A3F3-4F4C-87E9-E63CE8CB973D}" type="pres">
      <dgm:prSet presAssocID="{F7A32F38-6DE9-479C-BE88-8E087EA4B5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C86B0A-755C-4FE3-97C0-88C3FC9146BF}" type="pres">
      <dgm:prSet presAssocID="{F7A32F38-6DE9-479C-BE88-8E087EA4B521}" presName="negativeSpace" presStyleCnt="0"/>
      <dgm:spPr/>
    </dgm:pt>
    <dgm:pt modelId="{283D50EB-A0EA-4493-8D33-4618D9F02E1C}" type="pres">
      <dgm:prSet presAssocID="{F7A32F38-6DE9-479C-BE88-8E087EA4B521}" presName="childText" presStyleLbl="conFgAcc1" presStyleIdx="1" presStyleCnt="3">
        <dgm:presLayoutVars>
          <dgm:bulletEnabled val="1"/>
        </dgm:presLayoutVars>
      </dgm:prSet>
      <dgm:spPr/>
    </dgm:pt>
    <dgm:pt modelId="{FC8F967E-AFA8-4216-846C-6E3E0C313A90}" type="pres">
      <dgm:prSet presAssocID="{55BCADE9-CECE-46A4-A739-49EE09E6C460}" presName="spaceBetweenRectangles" presStyleCnt="0"/>
      <dgm:spPr/>
    </dgm:pt>
    <dgm:pt modelId="{DFF70D42-9227-4131-84A9-22EF384A769D}" type="pres">
      <dgm:prSet presAssocID="{D914EAC8-DDA8-4927-8AA4-D4C17D1B955A}" presName="parentLin" presStyleCnt="0"/>
      <dgm:spPr/>
    </dgm:pt>
    <dgm:pt modelId="{6A4929BF-8FC1-4E52-BF64-7AEF2AC5F81F}" type="pres">
      <dgm:prSet presAssocID="{D914EAC8-DDA8-4927-8AA4-D4C17D1B955A}" presName="parentLeftMargin" presStyleLbl="node1" presStyleIdx="1" presStyleCnt="3"/>
      <dgm:spPr/>
    </dgm:pt>
    <dgm:pt modelId="{AE575C78-0B1C-4001-80A7-5158DC3F55B2}" type="pres">
      <dgm:prSet presAssocID="{D914EAC8-DDA8-4927-8AA4-D4C17D1B95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4BEB8BE-8EE5-4D4B-9185-2AE534A28408}" type="pres">
      <dgm:prSet presAssocID="{D914EAC8-DDA8-4927-8AA4-D4C17D1B955A}" presName="negativeSpace" presStyleCnt="0"/>
      <dgm:spPr/>
    </dgm:pt>
    <dgm:pt modelId="{4B72C75B-9B6A-408A-9A07-47C936A56F20}" type="pres">
      <dgm:prSet presAssocID="{D914EAC8-DDA8-4927-8AA4-D4C17D1B955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ACBD513-5457-4D4F-A314-4FE2819DF78A}" srcId="{75997CE2-343F-4D0B-BCAF-B0DD9250FF88}" destId="{8E507606-F600-4B5E-9970-E1569F9ED0F6}" srcOrd="0" destOrd="0" parTransId="{88CC63FD-3C7D-4010-982E-4063870A482F}" sibTransId="{C4D04FB7-3DE1-4320-AC9A-B829BA4349DF}"/>
    <dgm:cxn modelId="{ED3B5021-01BB-46A0-9118-4319805A89E2}" type="presOf" srcId="{F7A32F38-6DE9-479C-BE88-8E087EA4B521}" destId="{7D2A7E4D-43B8-4798-A113-974BA3E3FA04}" srcOrd="0" destOrd="0" presId="urn:microsoft.com/office/officeart/2005/8/layout/list1"/>
    <dgm:cxn modelId="{8CF7BE2A-2460-4289-8795-96223BD81598}" type="presOf" srcId="{D914EAC8-DDA8-4927-8AA4-D4C17D1B955A}" destId="{6A4929BF-8FC1-4E52-BF64-7AEF2AC5F81F}" srcOrd="0" destOrd="0" presId="urn:microsoft.com/office/officeart/2005/8/layout/list1"/>
    <dgm:cxn modelId="{77CD433C-85F3-4BA6-AD61-1B475D8EEAAB}" type="presOf" srcId="{75997CE2-343F-4D0B-BCAF-B0DD9250FF88}" destId="{7EE381D9-5CB6-46CB-824B-48193C7E38B4}" srcOrd="0" destOrd="0" presId="urn:microsoft.com/office/officeart/2005/8/layout/list1"/>
    <dgm:cxn modelId="{C44CB464-4373-4C80-9BA3-0BC3A6CDE5A4}" type="presOf" srcId="{8E507606-F600-4B5E-9970-E1569F9ED0F6}" destId="{38472503-07B6-412C-A043-0E578E06C6B5}" srcOrd="0" destOrd="0" presId="urn:microsoft.com/office/officeart/2005/8/layout/list1"/>
    <dgm:cxn modelId="{CF830852-9BDC-4C51-A20C-BFEEC45AEEF1}" srcId="{75997CE2-343F-4D0B-BCAF-B0DD9250FF88}" destId="{D914EAC8-DDA8-4927-8AA4-D4C17D1B955A}" srcOrd="2" destOrd="0" parTransId="{ECB8C3B7-88FF-4660-90E5-8CD6A1699923}" sibTransId="{34FF3B51-9942-4F9C-9755-A66C025F0F6F}"/>
    <dgm:cxn modelId="{26E3D9B0-71F6-44A6-AEF0-A9D643617CE8}" type="presOf" srcId="{D914EAC8-DDA8-4927-8AA4-D4C17D1B955A}" destId="{AE575C78-0B1C-4001-80A7-5158DC3F55B2}" srcOrd="1" destOrd="0" presId="urn:microsoft.com/office/officeart/2005/8/layout/list1"/>
    <dgm:cxn modelId="{307273B1-10D3-4718-B90E-83A2CE8D1F15}" type="presOf" srcId="{8E507606-F600-4B5E-9970-E1569F9ED0F6}" destId="{E2A826F1-CA11-4F5F-8018-39480DC2DD91}" srcOrd="1" destOrd="0" presId="urn:microsoft.com/office/officeart/2005/8/layout/list1"/>
    <dgm:cxn modelId="{ED58D4DF-EC74-4ADA-9433-59D3495158FE}" srcId="{75997CE2-343F-4D0B-BCAF-B0DD9250FF88}" destId="{F7A32F38-6DE9-479C-BE88-8E087EA4B521}" srcOrd="1" destOrd="0" parTransId="{00E71FD3-F1BB-49E0-965B-8D55D5B87EC2}" sibTransId="{55BCADE9-CECE-46A4-A739-49EE09E6C460}"/>
    <dgm:cxn modelId="{845873FE-84E0-405E-AB03-A2DDDC26B457}" type="presOf" srcId="{F7A32F38-6DE9-479C-BE88-8E087EA4B521}" destId="{99963409-A3F3-4F4C-87E9-E63CE8CB973D}" srcOrd="1" destOrd="0" presId="urn:microsoft.com/office/officeart/2005/8/layout/list1"/>
    <dgm:cxn modelId="{5AAC1A21-B8E8-4252-89C2-F0B0DA5FBBD3}" type="presParOf" srcId="{7EE381D9-5CB6-46CB-824B-48193C7E38B4}" destId="{AA121D92-411B-46BF-9DCF-945C098650EA}" srcOrd="0" destOrd="0" presId="urn:microsoft.com/office/officeart/2005/8/layout/list1"/>
    <dgm:cxn modelId="{F22B5A05-5341-4ED4-BC7D-8909E11A29BD}" type="presParOf" srcId="{AA121D92-411B-46BF-9DCF-945C098650EA}" destId="{38472503-07B6-412C-A043-0E578E06C6B5}" srcOrd="0" destOrd="0" presId="urn:microsoft.com/office/officeart/2005/8/layout/list1"/>
    <dgm:cxn modelId="{95487736-6AB6-40A9-8D8C-395FC97EE62B}" type="presParOf" srcId="{AA121D92-411B-46BF-9DCF-945C098650EA}" destId="{E2A826F1-CA11-4F5F-8018-39480DC2DD91}" srcOrd="1" destOrd="0" presId="urn:microsoft.com/office/officeart/2005/8/layout/list1"/>
    <dgm:cxn modelId="{863EE800-E66E-4769-BDFF-8CC502EBE2AD}" type="presParOf" srcId="{7EE381D9-5CB6-46CB-824B-48193C7E38B4}" destId="{C0D3E5DE-E583-4DBF-A424-7E848D665DFD}" srcOrd="1" destOrd="0" presId="urn:microsoft.com/office/officeart/2005/8/layout/list1"/>
    <dgm:cxn modelId="{A42857DF-BB72-454F-9010-0B217E3D391A}" type="presParOf" srcId="{7EE381D9-5CB6-46CB-824B-48193C7E38B4}" destId="{1DF68BB7-A645-49D4-A9A6-596C2864CE91}" srcOrd="2" destOrd="0" presId="urn:microsoft.com/office/officeart/2005/8/layout/list1"/>
    <dgm:cxn modelId="{D7152F3C-03EC-482C-A24E-25A3B763F13E}" type="presParOf" srcId="{7EE381D9-5CB6-46CB-824B-48193C7E38B4}" destId="{EEE73B15-C9E9-48DB-8517-6C59012832E2}" srcOrd="3" destOrd="0" presId="urn:microsoft.com/office/officeart/2005/8/layout/list1"/>
    <dgm:cxn modelId="{5863F607-7658-4B7D-B3BC-43CFF25C19F0}" type="presParOf" srcId="{7EE381D9-5CB6-46CB-824B-48193C7E38B4}" destId="{0FAAD740-48F8-4806-8918-D7B227CF1A05}" srcOrd="4" destOrd="0" presId="urn:microsoft.com/office/officeart/2005/8/layout/list1"/>
    <dgm:cxn modelId="{92E72C01-8D4E-49C7-A3BB-9000C96D9D6F}" type="presParOf" srcId="{0FAAD740-48F8-4806-8918-D7B227CF1A05}" destId="{7D2A7E4D-43B8-4798-A113-974BA3E3FA04}" srcOrd="0" destOrd="0" presId="urn:microsoft.com/office/officeart/2005/8/layout/list1"/>
    <dgm:cxn modelId="{3E3A1BC0-596F-4106-937F-6225F14EE5F4}" type="presParOf" srcId="{0FAAD740-48F8-4806-8918-D7B227CF1A05}" destId="{99963409-A3F3-4F4C-87E9-E63CE8CB973D}" srcOrd="1" destOrd="0" presId="urn:microsoft.com/office/officeart/2005/8/layout/list1"/>
    <dgm:cxn modelId="{E7FA9622-E854-45C8-AE80-0CCABEDFC828}" type="presParOf" srcId="{7EE381D9-5CB6-46CB-824B-48193C7E38B4}" destId="{08C86B0A-755C-4FE3-97C0-88C3FC9146BF}" srcOrd="5" destOrd="0" presId="urn:microsoft.com/office/officeart/2005/8/layout/list1"/>
    <dgm:cxn modelId="{58450409-928D-4413-9F21-0454B7C8D414}" type="presParOf" srcId="{7EE381D9-5CB6-46CB-824B-48193C7E38B4}" destId="{283D50EB-A0EA-4493-8D33-4618D9F02E1C}" srcOrd="6" destOrd="0" presId="urn:microsoft.com/office/officeart/2005/8/layout/list1"/>
    <dgm:cxn modelId="{923C6B76-7038-45DA-8CB7-220C0F85ED9A}" type="presParOf" srcId="{7EE381D9-5CB6-46CB-824B-48193C7E38B4}" destId="{FC8F967E-AFA8-4216-846C-6E3E0C313A90}" srcOrd="7" destOrd="0" presId="urn:microsoft.com/office/officeart/2005/8/layout/list1"/>
    <dgm:cxn modelId="{15F71365-E4F6-4155-9BE0-AB2FD6F72E99}" type="presParOf" srcId="{7EE381D9-5CB6-46CB-824B-48193C7E38B4}" destId="{DFF70D42-9227-4131-84A9-22EF384A769D}" srcOrd="8" destOrd="0" presId="urn:microsoft.com/office/officeart/2005/8/layout/list1"/>
    <dgm:cxn modelId="{9C9B77A6-2F4E-4892-9B21-33F4C8181A58}" type="presParOf" srcId="{DFF70D42-9227-4131-84A9-22EF384A769D}" destId="{6A4929BF-8FC1-4E52-BF64-7AEF2AC5F81F}" srcOrd="0" destOrd="0" presId="urn:microsoft.com/office/officeart/2005/8/layout/list1"/>
    <dgm:cxn modelId="{D97AB2DD-5366-4EC6-8F09-DC7C5849C1B4}" type="presParOf" srcId="{DFF70D42-9227-4131-84A9-22EF384A769D}" destId="{AE575C78-0B1C-4001-80A7-5158DC3F55B2}" srcOrd="1" destOrd="0" presId="urn:microsoft.com/office/officeart/2005/8/layout/list1"/>
    <dgm:cxn modelId="{B1092003-9FD2-4464-AF88-3724D882079B}" type="presParOf" srcId="{7EE381D9-5CB6-46CB-824B-48193C7E38B4}" destId="{94BEB8BE-8EE5-4D4B-9185-2AE534A28408}" srcOrd="9" destOrd="0" presId="urn:microsoft.com/office/officeart/2005/8/layout/list1"/>
    <dgm:cxn modelId="{1E73C8D8-3633-465F-8376-3854C6F9DCCA}" type="presParOf" srcId="{7EE381D9-5CB6-46CB-824B-48193C7E38B4}" destId="{4B72C75B-9B6A-408A-9A07-47C936A56F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4B261-3077-4224-B797-4E9DC89AD53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C48F68C-4E75-4996-80C9-7FF2432F3953}">
      <dgm:prSet/>
      <dgm:spPr/>
      <dgm:t>
        <a:bodyPr/>
        <a:lstStyle/>
        <a:p>
          <a:pPr>
            <a:defRPr cap="all"/>
          </a:pPr>
          <a:r>
            <a:rPr lang="es-MX"/>
            <a:t>Servidor de aplicaciones</a:t>
          </a:r>
          <a:endParaRPr lang="en-US"/>
        </a:p>
      </dgm:t>
    </dgm:pt>
    <dgm:pt modelId="{07F8274A-4C28-43D8-8D29-22B9F2C55B14}" type="parTrans" cxnId="{E31C3DFA-DC69-48D6-A96A-676093C362B2}">
      <dgm:prSet/>
      <dgm:spPr/>
      <dgm:t>
        <a:bodyPr/>
        <a:lstStyle/>
        <a:p>
          <a:endParaRPr lang="en-US"/>
        </a:p>
      </dgm:t>
    </dgm:pt>
    <dgm:pt modelId="{96196CFD-7622-4C93-AF38-0C77D37DF137}" type="sibTrans" cxnId="{E31C3DFA-DC69-48D6-A96A-676093C362B2}">
      <dgm:prSet/>
      <dgm:spPr/>
      <dgm:t>
        <a:bodyPr/>
        <a:lstStyle/>
        <a:p>
          <a:endParaRPr lang="en-US"/>
        </a:p>
      </dgm:t>
    </dgm:pt>
    <dgm:pt modelId="{D02FD27F-4D5E-4B27-A3EF-44EF432D4F2E}">
      <dgm:prSet/>
      <dgm:spPr/>
      <dgm:t>
        <a:bodyPr/>
        <a:lstStyle/>
        <a:p>
          <a:pPr>
            <a:defRPr cap="all"/>
          </a:pPr>
          <a:r>
            <a:rPr lang="es-MX"/>
            <a:t>Servidor de base de datos</a:t>
          </a:r>
          <a:endParaRPr lang="en-US"/>
        </a:p>
      </dgm:t>
    </dgm:pt>
    <dgm:pt modelId="{DE2AA42C-9983-4CEF-AFAE-B703849C080B}" type="parTrans" cxnId="{CE24FC8A-41EB-45F4-B260-A8E3C08BD88E}">
      <dgm:prSet/>
      <dgm:spPr/>
      <dgm:t>
        <a:bodyPr/>
        <a:lstStyle/>
        <a:p>
          <a:endParaRPr lang="en-US"/>
        </a:p>
      </dgm:t>
    </dgm:pt>
    <dgm:pt modelId="{E25215C5-87BA-4F12-8717-E2A95B99EDC6}" type="sibTrans" cxnId="{CE24FC8A-41EB-45F4-B260-A8E3C08BD88E}">
      <dgm:prSet/>
      <dgm:spPr/>
      <dgm:t>
        <a:bodyPr/>
        <a:lstStyle/>
        <a:p>
          <a:endParaRPr lang="en-US"/>
        </a:p>
      </dgm:t>
    </dgm:pt>
    <dgm:pt modelId="{E245BAC3-4AC1-4681-A654-B738EF03CF31}" type="pres">
      <dgm:prSet presAssocID="{6744B261-3077-4224-B797-4E9DC89AD532}" presName="root" presStyleCnt="0">
        <dgm:presLayoutVars>
          <dgm:dir/>
          <dgm:resizeHandles val="exact"/>
        </dgm:presLayoutVars>
      </dgm:prSet>
      <dgm:spPr/>
    </dgm:pt>
    <dgm:pt modelId="{58D687B6-3FD0-49DD-BF24-2C597F5E6238}" type="pres">
      <dgm:prSet presAssocID="{BC48F68C-4E75-4996-80C9-7FF2432F3953}" presName="compNode" presStyleCnt="0"/>
      <dgm:spPr/>
    </dgm:pt>
    <dgm:pt modelId="{99DEDED6-BF68-48E8-B8EC-3BF17BD71F91}" type="pres">
      <dgm:prSet presAssocID="{BC48F68C-4E75-4996-80C9-7FF2432F3953}" presName="iconBgRect" presStyleLbl="bgShp" presStyleIdx="0" presStyleCnt="2"/>
      <dgm:spPr/>
    </dgm:pt>
    <dgm:pt modelId="{B1D69412-BD68-49FB-B649-BC980B08A90A}" type="pres">
      <dgm:prSet presAssocID="{BC48F68C-4E75-4996-80C9-7FF2432F39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E01040FB-4859-40A0-9454-3BDD2D7FA67D}" type="pres">
      <dgm:prSet presAssocID="{BC48F68C-4E75-4996-80C9-7FF2432F3953}" presName="spaceRect" presStyleCnt="0"/>
      <dgm:spPr/>
    </dgm:pt>
    <dgm:pt modelId="{BF02B07E-2A13-466A-8C47-6C3AA9C32890}" type="pres">
      <dgm:prSet presAssocID="{BC48F68C-4E75-4996-80C9-7FF2432F3953}" presName="textRect" presStyleLbl="revTx" presStyleIdx="0" presStyleCnt="2">
        <dgm:presLayoutVars>
          <dgm:chMax val="1"/>
          <dgm:chPref val="1"/>
        </dgm:presLayoutVars>
      </dgm:prSet>
      <dgm:spPr/>
    </dgm:pt>
    <dgm:pt modelId="{E241725A-9B89-4934-998D-2B3D5029E236}" type="pres">
      <dgm:prSet presAssocID="{96196CFD-7622-4C93-AF38-0C77D37DF137}" presName="sibTrans" presStyleCnt="0"/>
      <dgm:spPr/>
    </dgm:pt>
    <dgm:pt modelId="{6DBF143F-C872-4B65-99BC-744A6F801E78}" type="pres">
      <dgm:prSet presAssocID="{D02FD27F-4D5E-4B27-A3EF-44EF432D4F2E}" presName="compNode" presStyleCnt="0"/>
      <dgm:spPr/>
    </dgm:pt>
    <dgm:pt modelId="{5A2B8899-23E7-4353-8E58-38A47F2E5DD3}" type="pres">
      <dgm:prSet presAssocID="{D02FD27F-4D5E-4B27-A3EF-44EF432D4F2E}" presName="iconBgRect" presStyleLbl="bgShp" presStyleIdx="1" presStyleCnt="2"/>
      <dgm:spPr/>
    </dgm:pt>
    <dgm:pt modelId="{811CD044-FE5A-4A33-A0F1-51CF6027EFB3}" type="pres">
      <dgm:prSet presAssocID="{D02FD27F-4D5E-4B27-A3EF-44EF432D4F2E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5945AF-C464-4366-8F14-E0A10DB9839B}" type="pres">
      <dgm:prSet presAssocID="{D02FD27F-4D5E-4B27-A3EF-44EF432D4F2E}" presName="spaceRect" presStyleCnt="0"/>
      <dgm:spPr/>
    </dgm:pt>
    <dgm:pt modelId="{91004C34-7658-437B-B779-291D56D0DCE3}" type="pres">
      <dgm:prSet presAssocID="{D02FD27F-4D5E-4B27-A3EF-44EF432D4F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C966320-8294-4091-8295-D4D0B70A7934}" type="presOf" srcId="{D02FD27F-4D5E-4B27-A3EF-44EF432D4F2E}" destId="{91004C34-7658-437B-B779-291D56D0DCE3}" srcOrd="0" destOrd="0" presId="urn:microsoft.com/office/officeart/2018/5/layout/IconCircleLabelList"/>
    <dgm:cxn modelId="{AA612E82-F751-4A5B-9729-2684802A3A84}" type="presOf" srcId="{BC48F68C-4E75-4996-80C9-7FF2432F3953}" destId="{BF02B07E-2A13-466A-8C47-6C3AA9C32890}" srcOrd="0" destOrd="0" presId="urn:microsoft.com/office/officeart/2018/5/layout/IconCircleLabelList"/>
    <dgm:cxn modelId="{CE24FC8A-41EB-45F4-B260-A8E3C08BD88E}" srcId="{6744B261-3077-4224-B797-4E9DC89AD532}" destId="{D02FD27F-4D5E-4B27-A3EF-44EF432D4F2E}" srcOrd="1" destOrd="0" parTransId="{DE2AA42C-9983-4CEF-AFAE-B703849C080B}" sibTransId="{E25215C5-87BA-4F12-8717-E2A95B99EDC6}"/>
    <dgm:cxn modelId="{00A29FF1-8E1F-4C41-8CFA-100B551B9965}" type="presOf" srcId="{6744B261-3077-4224-B797-4E9DC89AD532}" destId="{E245BAC3-4AC1-4681-A654-B738EF03CF31}" srcOrd="0" destOrd="0" presId="urn:microsoft.com/office/officeart/2018/5/layout/IconCircleLabelList"/>
    <dgm:cxn modelId="{E31C3DFA-DC69-48D6-A96A-676093C362B2}" srcId="{6744B261-3077-4224-B797-4E9DC89AD532}" destId="{BC48F68C-4E75-4996-80C9-7FF2432F3953}" srcOrd="0" destOrd="0" parTransId="{07F8274A-4C28-43D8-8D29-22B9F2C55B14}" sibTransId="{96196CFD-7622-4C93-AF38-0C77D37DF137}"/>
    <dgm:cxn modelId="{02749D20-2A3B-407A-8326-17CD01895945}" type="presParOf" srcId="{E245BAC3-4AC1-4681-A654-B738EF03CF31}" destId="{58D687B6-3FD0-49DD-BF24-2C597F5E6238}" srcOrd="0" destOrd="0" presId="urn:microsoft.com/office/officeart/2018/5/layout/IconCircleLabelList"/>
    <dgm:cxn modelId="{F88726A8-7B89-4DC6-928D-8E9E9D4A3AF3}" type="presParOf" srcId="{58D687B6-3FD0-49DD-BF24-2C597F5E6238}" destId="{99DEDED6-BF68-48E8-B8EC-3BF17BD71F91}" srcOrd="0" destOrd="0" presId="urn:microsoft.com/office/officeart/2018/5/layout/IconCircleLabelList"/>
    <dgm:cxn modelId="{2640CEED-CBF5-40F1-86B5-8EDE9628740C}" type="presParOf" srcId="{58D687B6-3FD0-49DD-BF24-2C597F5E6238}" destId="{B1D69412-BD68-49FB-B649-BC980B08A90A}" srcOrd="1" destOrd="0" presId="urn:microsoft.com/office/officeart/2018/5/layout/IconCircleLabelList"/>
    <dgm:cxn modelId="{7E14AA4C-7C13-47DD-B037-DEE7335715AD}" type="presParOf" srcId="{58D687B6-3FD0-49DD-BF24-2C597F5E6238}" destId="{E01040FB-4859-40A0-9454-3BDD2D7FA67D}" srcOrd="2" destOrd="0" presId="urn:microsoft.com/office/officeart/2018/5/layout/IconCircleLabelList"/>
    <dgm:cxn modelId="{5EA3D56C-0727-4C03-AAF0-BBD6FE152BB1}" type="presParOf" srcId="{58D687B6-3FD0-49DD-BF24-2C597F5E6238}" destId="{BF02B07E-2A13-466A-8C47-6C3AA9C32890}" srcOrd="3" destOrd="0" presId="urn:microsoft.com/office/officeart/2018/5/layout/IconCircleLabelList"/>
    <dgm:cxn modelId="{B1DB1CC7-B684-4F6C-9D32-D257CA6A8E96}" type="presParOf" srcId="{E245BAC3-4AC1-4681-A654-B738EF03CF31}" destId="{E241725A-9B89-4934-998D-2B3D5029E236}" srcOrd="1" destOrd="0" presId="urn:microsoft.com/office/officeart/2018/5/layout/IconCircleLabelList"/>
    <dgm:cxn modelId="{744AC970-5573-485A-A169-35C9FDBDD4C0}" type="presParOf" srcId="{E245BAC3-4AC1-4681-A654-B738EF03CF31}" destId="{6DBF143F-C872-4B65-99BC-744A6F801E78}" srcOrd="2" destOrd="0" presId="urn:microsoft.com/office/officeart/2018/5/layout/IconCircleLabelList"/>
    <dgm:cxn modelId="{B94C2876-6F82-4634-BD7B-AF31C8C2957D}" type="presParOf" srcId="{6DBF143F-C872-4B65-99BC-744A6F801E78}" destId="{5A2B8899-23E7-4353-8E58-38A47F2E5DD3}" srcOrd="0" destOrd="0" presId="urn:microsoft.com/office/officeart/2018/5/layout/IconCircleLabelList"/>
    <dgm:cxn modelId="{FBDEB825-C0AE-4D8A-A3A6-16549A03C219}" type="presParOf" srcId="{6DBF143F-C872-4B65-99BC-744A6F801E78}" destId="{811CD044-FE5A-4A33-A0F1-51CF6027EFB3}" srcOrd="1" destOrd="0" presId="urn:microsoft.com/office/officeart/2018/5/layout/IconCircleLabelList"/>
    <dgm:cxn modelId="{922BADC0-3DAB-4D8D-83B6-1412C6707F32}" type="presParOf" srcId="{6DBF143F-C872-4B65-99BC-744A6F801E78}" destId="{EB5945AF-C464-4366-8F14-E0A10DB9839B}" srcOrd="2" destOrd="0" presId="urn:microsoft.com/office/officeart/2018/5/layout/IconCircleLabelList"/>
    <dgm:cxn modelId="{04231667-DFD9-44F2-A2C8-E313DBFD578D}" type="presParOf" srcId="{6DBF143F-C872-4B65-99BC-744A6F801E78}" destId="{91004C34-7658-437B-B779-291D56D0DC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68BB7-A645-49D4-A9A6-596C2864CE91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826F1-CA11-4F5F-8018-39480DC2DD91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/>
            <a:t>Frontend</a:t>
          </a:r>
          <a:endParaRPr lang="en-US" sz="4100" kern="1200"/>
        </a:p>
      </dsp:txBody>
      <dsp:txXfrm>
        <a:off x="392424" y="107103"/>
        <a:ext cx="4548617" cy="1092154"/>
      </dsp:txXfrm>
    </dsp:sp>
    <dsp:sp modelId="{283D50EB-A0EA-4493-8D33-4618D9F02E1C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63409-A3F3-4F4C-87E9-E63CE8CB973D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/>
            <a:t>Backend</a:t>
          </a:r>
          <a:endParaRPr lang="en-US" sz="4100" kern="1200"/>
        </a:p>
      </dsp:txBody>
      <dsp:txXfrm>
        <a:off x="392424" y="1966863"/>
        <a:ext cx="4548617" cy="1092154"/>
      </dsp:txXfrm>
    </dsp:sp>
    <dsp:sp modelId="{4B72C75B-9B6A-408A-9A07-47C936A56F20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75C78-0B1C-4001-80A7-5158DC3F55B2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/>
            <a:t>Aplicación Moviles</a:t>
          </a:r>
          <a:endParaRPr lang="en-US" sz="4100" kern="1200"/>
        </a:p>
      </dsp:txBody>
      <dsp:txXfrm>
        <a:off x="392424" y="3826623"/>
        <a:ext cx="4548617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EDED6-BF68-48E8-B8EC-3BF17BD71F91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69412-BD68-49FB-B649-BC980B08A90A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2B07E-2A13-466A-8C47-6C3AA9C32890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500" kern="1200"/>
            <a:t>Servidor de aplicaciones</a:t>
          </a:r>
          <a:endParaRPr lang="en-US" sz="2500" kern="1200"/>
        </a:p>
      </dsp:txBody>
      <dsp:txXfrm>
        <a:off x="1548914" y="3176402"/>
        <a:ext cx="3600000" cy="720000"/>
      </dsp:txXfrm>
    </dsp:sp>
    <dsp:sp modelId="{5A2B8899-23E7-4353-8E58-38A47F2E5DD3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CD044-FE5A-4A33-A0F1-51CF6027EFB3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04C34-7658-437B-B779-291D56D0DCE3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500" kern="1200"/>
            <a:t>Servidor de base de datos</a:t>
          </a:r>
          <a:endParaRPr lang="en-US" sz="2500" kern="1200"/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7EAF7-BE0B-4CC1-852A-4BC9BB00090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750F8-DC4B-4A80-BA9D-8DCCCEFCE44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940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750F8-DC4B-4A80-BA9D-8DCCCEFCE44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95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B10DD-F15C-C899-FB7A-55403E467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24AA6F-9F91-D5C7-0BAD-23BDA2C05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5B9AD-77C9-3400-EDC1-FAF58BFD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14545A-8B85-C17A-07EC-386F41A4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F778A-934A-EB98-A2DC-5B7A6190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72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91E4E-9E14-B28B-8F77-C18F5FFD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440367-167D-2DBA-BDBC-86C116577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4B428-D9BB-3A6D-3F58-CE0C8291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EF68C-63E1-AB1E-0AFE-BBA38058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765BBB-7E09-1B4A-502C-D174F787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28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EF6522-2259-1BEA-8B61-7CF528F70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0C94FA-A488-EB09-8046-5FBFAFE83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83EC1-A12D-08A0-F1D3-400A12BF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34EAB6-87BA-DD2A-AC89-5800F01C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387C3-FA99-05F8-134E-6F54D67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180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B2361-72D8-6EB1-CC63-EE6E134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016B3-C365-C4A9-8BDB-396BA30A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F8C391-763F-6168-CE94-615F051E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9F6500-D75C-6B7F-F033-33116FEE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ADD72-D69E-80C3-FE6B-72C846FC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652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4063F-AE4E-DAB3-4637-036E79D1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36E0D7-2E34-ECB8-630F-A8F6F517A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039D8-3C90-D170-8779-A2D3D73B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7DC8D9-AAC9-E41E-C89E-C6BD6EC1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48CBE9-0CF4-D964-4842-830EC2FA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15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1C5C-ED29-4C24-832D-49CDD750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B400-117E-F7AC-8305-912CE2777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3D9ACC-63CE-BE29-EA56-D9F0E6665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5741CB-7EBB-478F-E77F-7F0C3B92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7F0485-3EA1-9820-F3A3-3FAD2A8F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138E5D-D4E7-863A-7F8C-3B4F05D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64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F0776-9E0A-6D20-883B-456A9049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00F032-6735-FF7B-09DA-0051A17B1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CB08-9AB1-D6A7-18F6-220F5E02B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BE0D02-D227-8444-F70C-DE95C8FD9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95D93D-5549-F2B6-EC8A-EBE786133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F24BD5-552A-C2AB-D313-AB643CE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08A073-CC3C-236C-42DA-A0ECCEB7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9EA001-B7A7-0281-9CD8-16B7A481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81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4B80D-9975-87CF-ADC4-10DA3303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7585C0-1DA8-2193-915E-B91949ED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AAD576-D07F-527F-879F-6C0545B1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949E20-7CC7-78AE-06DD-2E4B7ABA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36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6736D7-C375-3796-5BA1-8019024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969785-A4EB-9F02-169F-DA9A11AC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80FA9F-2167-A647-96AC-1E9846B0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076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887CA-C0B2-A7DB-966B-B1DF8E3A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EDE77-9889-0A12-DD32-DCDFD050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E19445-1B98-DD57-1E60-C484B0CA9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8295-AC84-AB46-09AC-D07B129A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09045A-4E74-BF5E-3431-244411A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9FC6D-70D0-6860-97BF-F2F8BB9D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55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1ED85-1681-7B55-18C3-24957690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2D139E-F61C-8065-4EA4-63236AC7D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D34C71-DAFA-C010-B081-38EEB629C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49803A-8FAE-C84C-1404-1FEE2EF9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0A5D99-F813-66DE-21F5-DB96E639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B84C0A-CE0D-60DB-A05C-B8172106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303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A07D06-5D7B-3819-1839-94CFF733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DE76B-302E-B91A-9340-A364F475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95F479-74D9-60C1-3E8C-E422A12CB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7B45-DA54-48A2-87FA-D0BAC188135B}" type="datetimeFigureOut">
              <a:rPr lang="es-CL" smtClean="0"/>
              <a:t>27-08-2023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4A855-9EBC-160D-292E-DB257537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F9306-EDF0-08B3-F62B-3398AD077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BC1E-9911-429E-B666-4DE045226D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078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ondo Fotografía Del Vestíbulo Del Hotel Fondo, Hotel, Sala, Vestíbulo  Imagen de Fondo Para Descarga Gratuita - Pngtreee">
            <a:extLst>
              <a:ext uri="{FF2B5EF4-FFF2-40B4-BE49-F238E27FC236}">
                <a16:creationId xmlns:a16="http://schemas.microsoft.com/office/drawing/2014/main" id="{E67C4EE2-6C63-6658-B9DC-68FB7944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8" b="297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70B57E-9105-F986-02B4-4429750CB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RoomSafe</a:t>
            </a:r>
            <a:endParaRPr lang="es-CL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75B33-28C0-B135-F358-37B6D05F6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s-C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9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3AB868-31AF-1689-C3BF-29B82F99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Definición de tecnologías de implementación</a:t>
            </a:r>
            <a:endParaRPr lang="es-CL" sz="4000">
              <a:solidFill>
                <a:srgbClr val="FFFFFF"/>
              </a:solidFill>
            </a:endParaRPr>
          </a:p>
        </p:txBody>
      </p:sp>
      <p:graphicFrame>
        <p:nvGraphicFramePr>
          <p:cNvPr id="33" name="Marcador de contenido 2">
            <a:extLst>
              <a:ext uri="{FF2B5EF4-FFF2-40B4-BE49-F238E27FC236}">
                <a16:creationId xmlns:a16="http://schemas.microsoft.com/office/drawing/2014/main" id="{BA00448A-B3F2-08B8-D478-A60115F2D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5192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32CA228-E3B9-EBF6-B662-CAB6619E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AFE0EE1-617A-7E6B-B8B3-44252065D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266444"/>
              </p:ext>
            </p:extLst>
          </p:nvPr>
        </p:nvGraphicFramePr>
        <p:xfrm>
          <a:off x="942772" y="1966293"/>
          <a:ext cx="10306457" cy="4600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22443">
                  <a:extLst>
                    <a:ext uri="{9D8B030D-6E8A-4147-A177-3AD203B41FA5}">
                      <a16:colId xmlns:a16="http://schemas.microsoft.com/office/drawing/2014/main" val="474090097"/>
                    </a:ext>
                  </a:extLst>
                </a:gridCol>
                <a:gridCol w="927797">
                  <a:extLst>
                    <a:ext uri="{9D8B030D-6E8A-4147-A177-3AD203B41FA5}">
                      <a16:colId xmlns:a16="http://schemas.microsoft.com/office/drawing/2014/main" val="3570655333"/>
                    </a:ext>
                  </a:extLst>
                </a:gridCol>
                <a:gridCol w="1816420">
                  <a:extLst>
                    <a:ext uri="{9D8B030D-6E8A-4147-A177-3AD203B41FA5}">
                      <a16:colId xmlns:a16="http://schemas.microsoft.com/office/drawing/2014/main" val="2238068794"/>
                    </a:ext>
                  </a:extLst>
                </a:gridCol>
                <a:gridCol w="1387883">
                  <a:extLst>
                    <a:ext uri="{9D8B030D-6E8A-4147-A177-3AD203B41FA5}">
                      <a16:colId xmlns:a16="http://schemas.microsoft.com/office/drawing/2014/main" val="3320193150"/>
                    </a:ext>
                  </a:extLst>
                </a:gridCol>
                <a:gridCol w="1387883">
                  <a:extLst>
                    <a:ext uri="{9D8B030D-6E8A-4147-A177-3AD203B41FA5}">
                      <a16:colId xmlns:a16="http://schemas.microsoft.com/office/drawing/2014/main" val="2399219574"/>
                    </a:ext>
                  </a:extLst>
                </a:gridCol>
                <a:gridCol w="1291922">
                  <a:extLst>
                    <a:ext uri="{9D8B030D-6E8A-4147-A177-3AD203B41FA5}">
                      <a16:colId xmlns:a16="http://schemas.microsoft.com/office/drawing/2014/main" val="724870027"/>
                    </a:ext>
                  </a:extLst>
                </a:gridCol>
                <a:gridCol w="1152582">
                  <a:extLst>
                    <a:ext uri="{9D8B030D-6E8A-4147-A177-3AD203B41FA5}">
                      <a16:colId xmlns:a16="http://schemas.microsoft.com/office/drawing/2014/main" val="1085052838"/>
                    </a:ext>
                  </a:extLst>
                </a:gridCol>
                <a:gridCol w="1319527">
                  <a:extLst>
                    <a:ext uri="{9D8B030D-6E8A-4147-A177-3AD203B41FA5}">
                      <a16:colId xmlns:a16="http://schemas.microsoft.com/office/drawing/2014/main" val="3582039058"/>
                    </a:ext>
                  </a:extLst>
                </a:gridCol>
              </a:tblGrid>
              <a:tr h="408872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5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Fase 1</a:t>
                      </a: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5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Fase 2 </a:t>
                      </a: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5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Fase 2</a:t>
                      </a: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5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Fase 2</a:t>
                      </a: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5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Fase 3</a:t>
                      </a: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5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Fase 4</a:t>
                      </a: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41385"/>
                  </a:ext>
                </a:extLst>
              </a:tr>
              <a:tr h="837935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Planificación y Diseño Inicial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Desarrollo de la Funcionalidad Básica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Desarrollo de la Funcionalidad Básica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Desarrollo de la Funcionalidad Básica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Mejora de la Experiencia del Usuario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Expansión y Optimización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528868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Semana 1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Semana 2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Semana 3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Semana 4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Semana 5 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Semana 6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394899"/>
                  </a:ext>
                </a:extLst>
              </a:tr>
              <a:tr h="837935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Product Owner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Renato Vargas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Identificar las necesidades y expectativas de los usuarios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Gestión de cuentas de usuario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Integración de analíticas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45487"/>
                  </a:ext>
                </a:extLst>
              </a:tr>
              <a:tr h="673882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Scrum Master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Matias Barraza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Definición de características clave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Reuniones desarrollo</a:t>
                      </a: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Gestión de cuentas de usuario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Integración de analíticas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459995"/>
                  </a:ext>
                </a:extLst>
              </a:tr>
              <a:tr h="673882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Developer 1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Gustavo Vega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Diseño de la interfaz de usuario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Desarrollo del sistema de reservas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Desarrollo del sistema de reservas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Sistema de calificaciones y reseñas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Optimización de rendimiento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65059"/>
                  </a:ext>
                </a:extLst>
              </a:tr>
              <a:tr h="673882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Developer 2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Sebastian Salgado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Diseño de la interfaz de usuario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Desarrollo del sistema de registro de clientes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Desarrollo del sistema de registro de clientes </a:t>
                      </a:r>
                      <a:endParaRPr lang="es-MX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Integración de pagos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Quattrocento Sans" panose="020B0502050000020003" pitchFamily="34" charset="0"/>
                        </a:rPr>
                        <a:t>Integración con servicios externos</a:t>
                      </a: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434" marR="113576" marT="75717" marB="757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4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77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DA52D5-A63F-9C32-C9F0-687BFDB4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MX" sz="5400" dirty="0">
                <a:latin typeface="Arial" panose="020B0604020202020204" pitchFamily="34" charset="0"/>
                <a:cs typeface="Arial" panose="020B0604020202020204" pitchFamily="34" charset="0"/>
              </a:rPr>
              <a:t>Propósito</a:t>
            </a:r>
            <a:endParaRPr lang="es-CL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6B418-5103-2CB2-A7AE-9ED94A0A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Informar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Desarrollo</a:t>
            </a:r>
          </a:p>
          <a:p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  <a:p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Modernizar 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2200" dirty="0"/>
          </a:p>
        </p:txBody>
      </p:sp>
      <p:pic>
        <p:nvPicPr>
          <p:cNvPr id="7" name="Picture 4" descr="Bombillas blancas con una amarilla que sobresale">
            <a:extLst>
              <a:ext uri="{FF2B5EF4-FFF2-40B4-BE49-F238E27FC236}">
                <a16:creationId xmlns:a16="http://schemas.microsoft.com/office/drawing/2014/main" id="{E3B4A49E-9043-6712-46B2-FC8347601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9" r="2445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325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4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5CE229-B1C7-D946-FA41-FC0661B62EDB}"/>
              </a:ext>
            </a:extLst>
          </p:cNvPr>
          <p:cNvSpPr txBox="1"/>
          <p:nvPr/>
        </p:nvSpPr>
        <p:spPr>
          <a:xfrm>
            <a:off x="640080" y="2074363"/>
            <a:ext cx="3017520" cy="292684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Problemática</a:t>
            </a:r>
            <a:endParaRPr lang="en-US" sz="2600" kern="12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D0799E4-E507-5206-DEE9-855F5975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46" y="961812"/>
            <a:ext cx="5733706" cy="4930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83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ersus o vs plantilla de diseño de logotipo 7166964 Vector en Vecteezy">
            <a:extLst>
              <a:ext uri="{FF2B5EF4-FFF2-40B4-BE49-F238E27FC236}">
                <a16:creationId xmlns:a16="http://schemas.microsoft.com/office/drawing/2014/main" id="{EF3EEBBB-EBBB-4851-7FE6-1740CD8A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20" y="0"/>
            <a:ext cx="7886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62BFFA-73B8-53DC-C6D5-ECCCB1A5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49552" cy="1325563"/>
          </a:xfrm>
        </p:spPr>
        <p:txBody>
          <a:bodyPr>
            <a:normAutofit/>
          </a:bodyPr>
          <a:lstStyle/>
          <a:p>
            <a:r>
              <a:rPr lang="es-CL" sz="280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Alcances</a:t>
            </a:r>
            <a:endParaRPr lang="es-CL" sz="600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7EF345D-CCDF-320B-869E-E9FBADA4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0064" cy="4351338"/>
          </a:xfrm>
        </p:spPr>
        <p:txBody>
          <a:bodyPr/>
          <a:lstStyle/>
          <a:p>
            <a:r>
              <a:rPr lang="es-CL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Optimización de recursos</a:t>
            </a:r>
          </a:p>
          <a:p>
            <a:endParaRPr lang="es-CL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CL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Reducción de errores</a:t>
            </a:r>
          </a:p>
          <a:p>
            <a:endParaRPr lang="es-CL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CL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Mayor control administrativo</a:t>
            </a:r>
          </a:p>
          <a:p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043FAB-8DFF-1BD5-3F88-6B87A78ED7ED}"/>
              </a:ext>
            </a:extLst>
          </p:cNvPr>
          <p:cNvSpPr txBox="1"/>
          <p:nvPr/>
        </p:nvSpPr>
        <p:spPr>
          <a:xfrm>
            <a:off x="7028159" y="766296"/>
            <a:ext cx="3081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Limitaciones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CD4880C-9BF2-D561-237C-2D2D45ED7C78}"/>
              </a:ext>
            </a:extLst>
          </p:cNvPr>
          <p:cNvSpPr txBox="1"/>
          <p:nvPr/>
        </p:nvSpPr>
        <p:spPr>
          <a:xfrm>
            <a:off x="7028159" y="1825625"/>
            <a:ext cx="4810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Acceso a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Seguridad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Falta de acceso a datos en tiempo real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40842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C85D7C-536E-9019-BD89-1B5753E3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Personas y roles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9B4FC3F-D2C8-B1E6-F88A-AD314E9DB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4138" y="640080"/>
            <a:ext cx="563493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1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78A4A-9FA1-7EFE-7D50-16182D3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MX" sz="4000"/>
              <a:t>Metodología ágil a adoptar</a:t>
            </a:r>
            <a:endParaRPr lang="es-CL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D01C1-9943-D4B2-6E9E-0A997EA2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s-MX" sz="2000"/>
              <a:t>Roles</a:t>
            </a:r>
          </a:p>
          <a:p>
            <a:endParaRPr lang="es-MX" sz="2000"/>
          </a:p>
          <a:p>
            <a:r>
              <a:rPr lang="es-MX" sz="2000"/>
              <a:t>Planificación inicial</a:t>
            </a:r>
          </a:p>
          <a:p>
            <a:endParaRPr lang="es-MX" sz="2000"/>
          </a:p>
          <a:p>
            <a:r>
              <a:rPr lang="es-MX" sz="2000"/>
              <a:t>Sprints</a:t>
            </a:r>
          </a:p>
          <a:p>
            <a:endParaRPr lang="es-MX" sz="2000"/>
          </a:p>
          <a:p>
            <a:r>
              <a:rPr lang="es-MX" sz="2000"/>
              <a:t>Integración y pruebas finales</a:t>
            </a:r>
          </a:p>
          <a:p>
            <a:endParaRPr lang="es-MX" sz="2000"/>
          </a:p>
          <a:p>
            <a:r>
              <a:rPr lang="es-MX" sz="2000"/>
              <a:t>Valores de trabajo</a:t>
            </a:r>
          </a:p>
          <a:p>
            <a:endParaRPr lang="es-MX" sz="2000"/>
          </a:p>
        </p:txBody>
      </p:sp>
      <p:pic>
        <p:nvPicPr>
          <p:cNvPr id="5" name="Picture 4" descr="Rompecabezas blanco con una pieza roja">
            <a:extLst>
              <a:ext uri="{FF2B5EF4-FFF2-40B4-BE49-F238E27FC236}">
                <a16:creationId xmlns:a16="http://schemas.microsoft.com/office/drawing/2014/main" id="{0E9AD21B-7E69-DF47-5270-A2C60EB4A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4" r="2417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3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3CA7CE-9245-0811-67DE-9F976F25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Blacklog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E18890-B58A-FA76-E99F-B281DA1BF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998" y="1110343"/>
            <a:ext cx="7335018" cy="43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1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0EE6D1-F78A-863C-4311-DA4A5ADF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Sprintbacklog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B70405C9-A60B-3E2B-03DD-BE06BAE66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40984"/>
            <a:ext cx="6780700" cy="53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0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31D75D-7AE4-5A6D-006E-0179D519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Tecnologías de desarrollo a utilizar</a:t>
            </a:r>
            <a:endParaRPr lang="es-CL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D0F7C00-7084-58FD-3497-7CB4F4B94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5714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396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226</Words>
  <Application>Microsoft Office PowerPoint</Application>
  <PresentationFormat>Panorámica</PresentationFormat>
  <Paragraphs>87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Quattrocento Sans</vt:lpstr>
      <vt:lpstr>Tema de Office</vt:lpstr>
      <vt:lpstr>RoomSafe</vt:lpstr>
      <vt:lpstr>Propósito</vt:lpstr>
      <vt:lpstr>Presentación de PowerPoint</vt:lpstr>
      <vt:lpstr>Alcances</vt:lpstr>
      <vt:lpstr>Personas y roles</vt:lpstr>
      <vt:lpstr>Metodología ágil a adoptar</vt:lpstr>
      <vt:lpstr>Product Blacklog</vt:lpstr>
      <vt:lpstr>Sprintbacklog</vt:lpstr>
      <vt:lpstr>Tecnologías de desarrollo a utilizar</vt:lpstr>
      <vt:lpstr>Definición de tecnologías de implementación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RoomSafe</dc:title>
  <dc:creator>Tavo .</dc:creator>
  <cp:lastModifiedBy>Tavo .</cp:lastModifiedBy>
  <cp:revision>1</cp:revision>
  <dcterms:created xsi:type="dcterms:W3CDTF">2023-08-28T01:41:03Z</dcterms:created>
  <dcterms:modified xsi:type="dcterms:W3CDTF">2023-08-28T02:20:26Z</dcterms:modified>
</cp:coreProperties>
</file>