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Project_171610774914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AC1D7E-4317-442D-BB35-F7C786AC7E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F7955F-87BF-476B-B92D-FF7FE2038D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5/21/2024 4:32:55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49E25F5-D825-4BE1-A330-DC8F854CA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561975"/>
            <a:ext cx="7143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ECFD819-2BEB-415A-87D1-99D087B5B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1975"/>
            <a:ext cx="11734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4BA695E-DB1D-4321-83D6-5210E32EE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047750"/>
            <a:ext cx="11868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50909F56-04C8-4E97-A415-B5D32D2AE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1047750"/>
            <a:ext cx="4000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BA9A347-5F97-4295-ACF6-5C28B5E43C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152650"/>
            <a:ext cx="1352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C4C11018-AA3A-4A63-948B-FE0A0A2646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2024-05-21T04:32:56Z</dcterms:created>
  <dcterms:modified xsi:type="dcterms:W3CDTF">2024-05-21T04:32:56Z</dcterms:modified>
</cp:coreProperties>
</file>