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 2.0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of Discussions and Scripts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{"error":{"code":"itemNotFound","message":"Item not found"}}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