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31"/>
  </p:notesMasterIdLst>
  <p:handoutMasterIdLst>
    <p:handoutMasterId r:id="rId32"/>
  </p:handoutMasterIdLst>
  <p:sldIdLst>
    <p:sldId id="342" r:id="rId2"/>
    <p:sldId id="544" r:id="rId3"/>
    <p:sldId id="621" r:id="rId4"/>
    <p:sldId id="622" r:id="rId5"/>
    <p:sldId id="648" r:id="rId6"/>
    <p:sldId id="634" r:id="rId7"/>
    <p:sldId id="647" r:id="rId8"/>
    <p:sldId id="645" r:id="rId9"/>
    <p:sldId id="640" r:id="rId10"/>
    <p:sldId id="632" r:id="rId11"/>
    <p:sldId id="643" r:id="rId12"/>
    <p:sldId id="633" r:id="rId13"/>
    <p:sldId id="292" r:id="rId14"/>
    <p:sldId id="625" r:id="rId15"/>
    <p:sldId id="626" r:id="rId16"/>
    <p:sldId id="627" r:id="rId17"/>
    <p:sldId id="628" r:id="rId18"/>
    <p:sldId id="641" r:id="rId19"/>
    <p:sldId id="629" r:id="rId20"/>
    <p:sldId id="630" r:id="rId21"/>
    <p:sldId id="631" r:id="rId22"/>
    <p:sldId id="635" r:id="rId23"/>
    <p:sldId id="636" r:id="rId24"/>
    <p:sldId id="637" r:id="rId25"/>
    <p:sldId id="639" r:id="rId26"/>
    <p:sldId id="638" r:id="rId27"/>
    <p:sldId id="619" r:id="rId28"/>
    <p:sldId id="624" r:id="rId29"/>
    <p:sldId id="596" r:id="rId30"/>
  </p:sldIdLst>
  <p:sldSz cx="12192000" cy="6858000"/>
  <p:notesSz cx="6858000" cy="9144000"/>
  <p:defaultTextStyle>
    <a:defPPr>
      <a:defRPr lang="ru-RU"/>
    </a:defPPr>
    <a:lvl1pPr marL="0" indent="0" algn="l" defTabSz="914400" rtl="0" eaLnBrk="1" latinLnBrk="0" hangingPunct="1">
      <a:lnSpc>
        <a:spcPct val="100000"/>
      </a:lnSpc>
      <a:spcBef>
        <a:spcPts val="600"/>
      </a:spcBef>
      <a:buFont typeface="Arial" panose="020B0604020202020204" pitchFamily="34" charset="0"/>
      <a:buNone/>
      <a:defRPr lang="x-none" sz="1200" b="0" kern="1200" dirty="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lang="x-none" sz="1200" b="1" kern="1200" dirty="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lnSpc>
        <a:spcPct val="90000"/>
      </a:lnSpc>
      <a:spcBef>
        <a:spcPts val="600"/>
      </a:spcBef>
      <a:buFont typeface="Wingdings" panose="05000000000000000000" pitchFamily="2" charset="2"/>
      <a:buChar char="§"/>
      <a:defRPr sz="1200" b="0" kern="1200">
        <a:solidFill>
          <a:schemeClr val="tx1"/>
        </a:solidFill>
        <a:latin typeface="+mn-lt"/>
        <a:ea typeface="+mn-ea"/>
        <a:cs typeface="+mn-cs"/>
      </a:defRPr>
    </a:lvl3pPr>
    <a:lvl4pPr marL="0" indent="0" algn="l" defTabSz="176400" rtl="0" eaLnBrk="1" latinLnBrk="0" hangingPunct="1">
      <a:lnSpc>
        <a:spcPct val="90000"/>
      </a:lnSpc>
      <a:spcBef>
        <a:spcPts val="600"/>
      </a:spcBef>
      <a:buFont typeface="Wingdings" pitchFamily="2" charset="2"/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0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76000" indent="-228600" algn="l" defTabSz="914400" rtl="0" eaLnBrk="1" latinLnBrk="0" hangingPunct="1">
      <a:lnSpc>
        <a:spcPct val="90000"/>
      </a:lnSpc>
      <a:spcBef>
        <a:spcPts val="5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71800" indent="-228600" algn="l" defTabSz="914400" rtl="0" eaLnBrk="1" latinLnBrk="0" hangingPunct="1">
      <a:lnSpc>
        <a:spcPct val="90000"/>
      </a:lnSpc>
      <a:spcBef>
        <a:spcPts val="5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29000" indent="-228600" algn="l" defTabSz="914400" rtl="0" eaLnBrk="1" latinLnBrk="0" hangingPunct="1">
      <a:lnSpc>
        <a:spcPct val="90000"/>
      </a:lnSpc>
      <a:spcBef>
        <a:spcPts val="5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86200" indent="-228600" algn="l" defTabSz="914400" rtl="0" eaLnBrk="1" latinLnBrk="0" hangingPunct="1">
      <a:lnSpc>
        <a:spcPct val="90000"/>
      </a:lnSpc>
      <a:spcBef>
        <a:spcPts val="5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adimir B." initials="VB" lastIdx="5" clrIdx="0">
    <p:extLst>
      <p:ext uri="{19B8F6BF-5375-455C-9EA6-DF929625EA0E}">
        <p15:presenceInfo xmlns:p15="http://schemas.microsoft.com/office/powerpoint/2012/main" userId="Vladimir B." providerId="None"/>
      </p:ext>
    </p:extLst>
  </p:cmAuthor>
  <p:cmAuthor id="2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D33"/>
    <a:srgbClr val="29476B"/>
    <a:srgbClr val="1C1C1C"/>
    <a:srgbClr val="4A4E58"/>
    <a:srgbClr val="283A3D"/>
    <a:srgbClr val="BFBFBF"/>
    <a:srgbClr val="5E6DB8"/>
    <a:srgbClr val="F2F2F2"/>
    <a:srgbClr val="FEE600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817EA92-75D0-4044-A80A-286907CE0DDB}">
  <a:tblStyle styleId="{0817EA92-75D0-4044-A80A-286907CE0DDB}" styleName="Чередующиеся ячейки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D9D9D9"/>
              </a:solidFill>
            </a:ln>
          </a:left>
          <a:right>
            <a:ln w="0" cmpd="sng">
              <a:solidFill>
                <a:srgbClr val="D9D9D9"/>
              </a:solidFill>
            </a:ln>
          </a:right>
          <a:top>
            <a:ln w="14286" cmpd="sng">
              <a:solidFill>
                <a:srgbClr val="D9D9D9"/>
              </a:solidFill>
            </a:ln>
          </a:top>
          <a:bottom>
            <a:ln w="14286" cmpd="sng">
              <a:solidFill>
                <a:srgbClr val="D9D9D9"/>
              </a:solidFill>
            </a:ln>
          </a:bottom>
          <a:insideH>
            <a:ln w="7143" cmpd="sng">
              <a:solidFill>
                <a:srgbClr val="D9D9D9"/>
              </a:solidFill>
            </a:ln>
          </a:insideH>
          <a:insideV>
            <a:ln w="0" cmpd="sng">
              <a:solidFill>
                <a:srgbClr val="D9D9D9"/>
              </a:solidFill>
            </a:ln>
          </a:insideV>
        </a:tcBdr>
      </a:tcStyle>
    </a:wholeTbl>
    <a:band1H>
      <a:tcStyle>
        <a:tcBdr/>
        <a:fill>
          <a:solidFill>
            <a:srgbClr val="F2F2F2"/>
          </a:solidFill>
        </a:fill>
      </a:tcStyle>
    </a:band1H>
    <a:band2H>
      <a:tcStyle>
        <a:tcBdr/>
        <a:fill>
          <a:solidFill>
            <a:srgbClr val="FFFFFF"/>
          </a:solidFill>
        </a:fill>
      </a:tcStyle>
    </a:band2H>
    <a:band1V>
      <a:tcStyle>
        <a:tcBdr/>
        <a:fill>
          <a:solidFill>
            <a:srgbClr val="FFFFFF"/>
          </a:solidFill>
        </a:fill>
      </a:tcStyle>
    </a:band1V>
    <a:band2V>
      <a:tcStyle>
        <a:tcBdr/>
        <a:fill>
          <a:solidFill>
            <a:srgbClr val="F2F2F2"/>
          </a:solidFill>
        </a:fill>
      </a:tcStyle>
    </a:band2V>
    <a:lastCol>
      <a:tcTxStyle b="on">
        <a:fontRef idx="minor">
          <a:prstClr val="black"/>
        </a:fontRef>
        <a:srgbClr val="000000"/>
      </a:tcTxStyle>
      <a:tcStyle>
        <a:tcBdr>
          <a:left>
            <a:ln w="21429" cmpd="sng">
              <a:solidFill>
                <a:srgbClr val="FEE600"/>
              </a:solidFill>
            </a:ln>
          </a:left>
        </a:tcBdr>
      </a:tcStyle>
    </a:lastCol>
    <a:firstCol>
      <a:tcStyle>
        <a:tcBdr/>
        <a:fill>
          <a:solidFill>
            <a:srgbClr val="FFFFFF"/>
          </a:solidFill>
        </a:fill>
      </a:tcStyle>
    </a:firstCol>
    <a:lastRow>
      <a:tcTxStyle b="on">
        <a:fontRef idx="minor">
          <a:prstClr val="black"/>
        </a:fontRef>
        <a:srgbClr val="000000"/>
      </a:tcTxStyle>
      <a:tcStyle>
        <a:tcBdr>
          <a:top>
            <a:ln w="21429" cmpd="sng">
              <a:solidFill>
                <a:srgbClr val="FEE600"/>
              </a:solidFill>
            </a:ln>
          </a:top>
        </a:tcBdr>
      </a:tcStyle>
    </a:lastRow>
    <a:firstRow>
      <a:tcTxStyle b="on">
        <a:fontRef idx="minor">
          <a:prstClr val="black"/>
        </a:fontRef>
      </a:tcTxStyle>
      <a:tcStyle>
        <a:tcBdr>
          <a:top>
            <a:ln w="14286" cmpd="sng">
              <a:solidFill>
                <a:srgbClr val="D9D9D9"/>
              </a:solidFill>
            </a:ln>
          </a:top>
        </a:tcBdr>
        <a:fill>
          <a:solidFill>
            <a:srgbClr val="FFFFFF"/>
          </a:solidFill>
        </a:fill>
      </a:tcStyle>
    </a:firstRow>
  </a:tblStyle>
  <a:tblStyle styleId="{0817EA92-75D0-4044-A80A-286907CE0DDD}" styleName="Полная заливка">
    <a:wholeTbl>
      <a:tcStyle>
        <a:tcBdr>
          <a:left>
            <a:ln w="0" cmpd="sng">
              <a:solidFill>
                <a:schemeClr val="bg1"/>
              </a:solidFill>
            </a:ln>
          </a:left>
          <a:right>
            <a:ln w="0" cmpd="sng">
              <a:solidFill>
                <a:srgbClr val="D9D9D9"/>
              </a:solidFill>
            </a:ln>
          </a:right>
          <a:top>
            <a:ln w="14286" cmpd="sng">
              <a:solidFill>
                <a:srgbClr val="D9D9D9"/>
              </a:solidFill>
            </a:ln>
          </a:top>
          <a:bottom>
            <a:ln w="14286" cmpd="sng">
              <a:solidFill>
                <a:srgbClr val="D9D9D9"/>
              </a:solidFill>
            </a:ln>
          </a:bottom>
          <a:insideH>
            <a:ln w="7143" cmpd="sng">
              <a:solidFill>
                <a:srgbClr val="D9D9D9"/>
              </a:solidFill>
            </a:ln>
          </a:insideH>
          <a:insideV>
            <a:ln w="114288" cmpd="sng">
              <a:solidFill>
                <a:srgbClr val="FFFFFF"/>
              </a:solidFill>
            </a:ln>
          </a:insideV>
        </a:tcBdr>
        <a:fill>
          <a:solidFill>
            <a:srgbClr val="F2F2F2"/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Style>
        <a:tcBdr/>
        <a:fill>
          <a:solidFill>
            <a:srgbClr val="FFFFFF"/>
          </a:solidFill>
        </a:fill>
      </a:tcStyle>
    </a:firstCol>
    <a:lastRow>
      <a:tcStyle>
        <a:tcBdr>
          <a:top>
            <a:ln w="7143" cmpd="sng">
              <a:solidFill>
                <a:srgbClr val="D9D9D9"/>
              </a:solidFill>
            </a:ln>
          </a:top>
        </a:tcBdr>
      </a:tcStyle>
    </a:lastRow>
    <a:firstRow>
      <a:tcTxStyle b="on">
        <a:fontRef idx="minor">
          <a:prstClr val="black"/>
        </a:fontRef>
        <a:srgbClr val="000000"/>
      </a:tcTxStyle>
      <a:tcStyle>
        <a:tcBdr>
          <a:top>
            <a:ln w="14286" cmpd="sng">
              <a:solidFill>
                <a:srgbClr val="D9D9D9"/>
              </a:solidFill>
            </a:ln>
          </a:top>
          <a:bottom>
            <a:ln w="21429" cmpd="sng">
              <a:solidFill>
                <a:srgbClr val="FEE600"/>
              </a:solidFill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96" autoAdjust="0"/>
    <p:restoredTop sz="96405" autoAdjust="0"/>
  </p:normalViewPr>
  <p:slideViewPr>
    <p:cSldViewPr snapToGrid="0" snapToObjects="1">
      <p:cViewPr varScale="1">
        <p:scale>
          <a:sx n="110" d="100"/>
          <a:sy n="110" d="100"/>
        </p:scale>
        <p:origin x="184" y="6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50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75A828-3C73-6844-8200-209B014DDB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D3305-F6E1-864B-B84C-A1773D1BB2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B9CBF-9C5A-AB4D-B058-11B5BAD0EB61}" type="datetimeFigureOut">
              <a:rPr lang="x-none" smtClean="0">
                <a:latin typeface="Arial" panose="020B0604020202020204" pitchFamily="34" charset="0"/>
              </a:rPr>
              <a:pPr/>
              <a:t>22.10.2021</a:t>
            </a:fld>
            <a:endParaRPr lang="x-none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FA44F-514B-B944-A0C1-41B5AA7A76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37502-2519-4843-BB1D-05B44C9586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1B39D-D367-0E40-8C8D-22C7F31BC1A4}" type="slidenum">
              <a:rPr lang="x-none" smtClean="0">
                <a:latin typeface="Arial" panose="020B0604020202020204" pitchFamily="34" charset="0"/>
              </a:rPr>
              <a:pPr/>
              <a:t>‹#›</a:t>
            </a:fld>
            <a:endParaRPr lang="x-non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637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DCBCD716-AA38-E247-8EA3-34FD4386C93F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CB38DF5A-DAD2-4144-A941-776C7658F3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3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8DF5A-DAD2-4144-A941-776C7658F38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40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8DF5A-DAD2-4144-A941-776C7658F38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58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8DF5A-DAD2-4144-A941-776C7658F38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0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8DF5A-DAD2-4144-A941-776C7658F38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83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8DF5A-DAD2-4144-A941-776C7658F38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1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8DF5A-DAD2-4144-A941-776C7658F38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38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8DF5A-DAD2-4144-A941-776C7658F38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86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8DF5A-DAD2-4144-A941-776C7658F38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98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8DF5A-DAD2-4144-A941-776C7658F38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36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8DF5A-DAD2-4144-A941-776C7658F38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19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8DF5A-DAD2-4144-A941-776C7658F38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5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8DF5A-DAD2-4144-A941-776C7658F38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60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8DF5A-DAD2-4144-A941-776C7658F38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17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8DF5A-DAD2-4144-A941-776C7658F38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08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8DF5A-DAD2-4144-A941-776C7658F38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29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8DF5A-DAD2-4144-A941-776C7658F38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43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8DF5A-DAD2-4144-A941-776C7658F38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92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8DF5A-DAD2-4144-A941-776C7658F38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66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8DF5A-DAD2-4144-A941-776C7658F38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426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8DF5A-DAD2-4144-A941-776C7658F38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801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8DF5A-DAD2-4144-A941-776C7658F38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74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8DF5A-DAD2-4144-A941-776C7658F38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78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8DF5A-DAD2-4144-A941-776C7658F38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1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8DF5A-DAD2-4144-A941-776C7658F38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24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8DF5A-DAD2-4144-A941-776C7658F38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92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8DF5A-DAD2-4144-A941-776C7658F38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51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8DF5A-DAD2-4144-A941-776C7658F38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21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8DF5A-DAD2-4144-A941-776C7658F38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ложка с цветным фоном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C5DF0713-BD26-F547-A7A1-20E93211A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8750" y="5613926"/>
            <a:ext cx="3615266" cy="5715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Font typeface="+mj-lt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0" indent="-129600">
              <a:defRPr/>
            </a:lvl2pPr>
            <a:lvl3pPr marL="129600" indent="-129600">
              <a:defRPr/>
            </a:lvl3pPr>
            <a:lvl4pPr marL="129600" indent="-129600">
              <a:defRPr/>
            </a:lvl4pPr>
            <a:lvl5pPr marL="129600" indent="-1296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DB35E3EE-D93A-9B46-B9A6-4D0F1944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78" y="2491171"/>
            <a:ext cx="5710238" cy="952500"/>
          </a:xfrm>
        </p:spPr>
        <p:txBody>
          <a:bodyPr lIns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535004" y="5707063"/>
            <a:ext cx="18000" cy="5299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346927" y="-1111170"/>
            <a:ext cx="2567369" cy="7725192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49600" b="1" dirty="0">
                <a:solidFill>
                  <a:srgbClr val="FEE600"/>
                </a:solidFill>
              </a:rPr>
              <a:t>{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5407" y="596638"/>
            <a:ext cx="1422991" cy="5297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17928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азделитель первого уровня с полосо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3" y="771441"/>
            <a:ext cx="5710237" cy="952500"/>
          </a:xfrm>
        </p:spPr>
        <p:txBody>
          <a:bodyPr lIns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FB63C5-F963-F547-9B4D-ED6171A34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101543"/>
            <a:ext cx="762000" cy="381000"/>
          </a:xfrm>
          <a:prstGeom prst="rect">
            <a:avLst/>
          </a:prstGeom>
        </p:spPr>
        <p:txBody>
          <a:bodyPr vert="horz" lIns="90000" tIns="46800" rIns="0" bIns="46800" rtlCol="0" anchor="b" anchorCtr="0">
            <a:noAutofit/>
          </a:bodyPr>
          <a:lstStyle>
            <a:lvl1pPr algn="r">
              <a:defRPr lang="ru-RU" sz="900" smtClean="0">
                <a:noFill/>
              </a:defRPr>
            </a:lvl1pPr>
          </a:lstStyle>
          <a:p>
            <a:fld id="{4F260BB2-4DBA-4B96-A733-49638465F576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10" name="Yellow strip">
            <a:extLst>
              <a:ext uri="{FF2B5EF4-FFF2-40B4-BE49-F238E27FC236}">
                <a16:creationId xmlns:a16="http://schemas.microsoft.com/office/drawing/2014/main" id="{71B86C57-B9BE-9542-9159-20E604B9B339}"/>
              </a:ext>
            </a:extLst>
          </p:cNvPr>
          <p:cNvSpPr/>
          <p:nvPr userDrawn="1"/>
        </p:nvSpPr>
        <p:spPr>
          <a:xfrm>
            <a:off x="11811000" y="0"/>
            <a:ext cx="381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B637834B-5998-4C41-9BE4-AF5FE916BDD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36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 1, цветной фон">
    <p:bg>
      <p:bgPr>
        <a:solidFill>
          <a:srgbClr val="2B2D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3810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DDFD07-BE17-4840-AB75-07225BA8514C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 rot="16200000">
            <a:off x="1251747" y="1986755"/>
            <a:ext cx="1130301" cy="2109787"/>
          </a:xfrm>
          <a:prstGeom prst="bracePair">
            <a:avLst>
              <a:gd name="adj" fmla="val 0"/>
            </a:avLst>
          </a:prstGeom>
          <a:ln w="1270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txBody>
          <a:bodyPr vert="vert" tIns="0" rIns="234000" bIns="0">
            <a:noAutofit/>
          </a:bodyPr>
          <a:lstStyle>
            <a:lvl1pPr>
              <a:defRPr sz="1200" b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6C24674D-37F5-1E48-A88F-6C78DE46ABF1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 rot="16200000">
            <a:off x="5061747" y="1986754"/>
            <a:ext cx="1130299" cy="2109787"/>
          </a:xfrm>
          <a:prstGeom prst="bracePair">
            <a:avLst>
              <a:gd name="adj" fmla="val 0"/>
            </a:avLst>
          </a:prstGeom>
          <a:ln w="1270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txBody>
          <a:bodyPr vert="vert" tIns="0" rIns="234000" bIns="0">
            <a:noAutofit/>
          </a:bodyPr>
          <a:lstStyle>
            <a:lvl1pPr>
              <a:defRPr sz="1200" b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8372DC4-F7C3-154A-B0FE-F76F8A359CCA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 rot="16200000">
            <a:off x="8879366" y="1986755"/>
            <a:ext cx="1130301" cy="2109787"/>
          </a:xfrm>
          <a:prstGeom prst="bracePair">
            <a:avLst>
              <a:gd name="adj" fmla="val 0"/>
            </a:avLst>
          </a:prstGeom>
          <a:ln w="1270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txBody>
          <a:bodyPr vert="vert" tIns="0" rIns="234000" bIns="0">
            <a:noAutofit/>
          </a:bodyPr>
          <a:lstStyle>
            <a:lvl1pPr>
              <a:defRPr sz="1200" b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BBF843-EA11-9144-B553-22A6BE0826BD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 rot="16200000">
            <a:off x="1251747" y="4080316"/>
            <a:ext cx="1130301" cy="2109787"/>
          </a:xfrm>
          <a:prstGeom prst="bracePair">
            <a:avLst>
              <a:gd name="adj" fmla="val 0"/>
            </a:avLst>
          </a:prstGeom>
          <a:ln w="1270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txBody>
          <a:bodyPr vert="vert" tIns="0" rIns="234000" bIns="0">
            <a:noAutofit/>
          </a:bodyPr>
          <a:lstStyle>
            <a:lvl1pPr>
              <a:defRPr sz="1200" b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DEA850B8-C1B1-4044-9ABA-F1D883AB0AE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 rot="16200000">
            <a:off x="5061747" y="4080315"/>
            <a:ext cx="1130299" cy="2109787"/>
          </a:xfrm>
          <a:prstGeom prst="bracePair">
            <a:avLst>
              <a:gd name="adj" fmla="val 0"/>
            </a:avLst>
          </a:prstGeom>
          <a:ln w="1270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txBody>
          <a:bodyPr vert="vert" tIns="0" rIns="234000" bIns="0">
            <a:noAutofit/>
          </a:bodyPr>
          <a:lstStyle>
            <a:lvl1pPr>
              <a:defRPr sz="1200" b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6657899-CA76-3E46-8972-6C288BA2BDCD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 rot="16200000">
            <a:off x="8879366" y="4080316"/>
            <a:ext cx="1130301" cy="2109787"/>
          </a:xfrm>
          <a:prstGeom prst="bracePair">
            <a:avLst>
              <a:gd name="adj" fmla="val 0"/>
            </a:avLst>
          </a:prstGeom>
          <a:ln w="1270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txBody>
          <a:bodyPr vert="vert" tIns="0" rIns="234000" bIns="0">
            <a:noAutofit/>
          </a:bodyPr>
          <a:lstStyle>
            <a:lvl1pPr>
              <a:defRPr sz="1200" b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A0825477-A22D-B841-BD44-B8C639EDA821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62001" y="1896272"/>
            <a:ext cx="762000" cy="465124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2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##</a:t>
            </a:r>
            <a:endParaRPr lang="ru-RU" dirty="0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1DFC8B8-AC52-F642-8DB3-5159D253C1DA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572000" y="1896272"/>
            <a:ext cx="762000" cy="465124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2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##</a:t>
            </a:r>
            <a:endParaRPr lang="ru-RU" dirty="0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2A175B2-4EE6-7947-896E-67D70646089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8389620" y="1896272"/>
            <a:ext cx="762000" cy="465124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2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##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0B27059C-344A-EA4E-8278-1FC16454E91E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762001" y="3989833"/>
            <a:ext cx="762000" cy="465124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2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##</a:t>
            </a:r>
            <a:endParaRPr lang="ru-RU" dirty="0"/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9FC27C45-7F56-1D4E-8920-CECE0B2BF8DD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572000" y="3989833"/>
            <a:ext cx="762000" cy="465124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2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##</a:t>
            </a:r>
            <a:endParaRPr lang="ru-RU" dirty="0"/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13CF8080-7E39-F844-AAB5-BA73697F26E4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389620" y="3989833"/>
            <a:ext cx="762000" cy="465124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2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##</a:t>
            </a:r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79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F6623-ADB0-624A-B302-DCB44FD6FE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14500" y="1520825"/>
            <a:ext cx="36195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72000" bIns="7200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/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3810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3FB3FD67-336F-8D48-8F99-AE461F98FA7A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62000" y="1520825"/>
            <a:ext cx="952499" cy="970358"/>
          </a:xfrm>
          <a:prstGeom prst="brace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  <a:miter lim="800000"/>
          </a:ln>
        </p:spPr>
        <p:txBody>
          <a:bodyPr vert="horz" lIns="72000" tIns="0" rIns="72000" bIns="0" anchor="ctr" anchorCtr="0">
            <a:noAutofit/>
          </a:bodyPr>
          <a:lstStyle>
            <a:lvl1pPr algn="ctr">
              <a:defRPr sz="3200" b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##</a:t>
            </a:r>
            <a:endParaRPr lang="ru-RU" dirty="0"/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11487B1-6413-654E-9739-6804B67D30CD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7044538" y="1520825"/>
            <a:ext cx="3616147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72000" bIns="7200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09AA0163-E151-C245-B01A-40974D54C80B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96000" y="1520825"/>
            <a:ext cx="952499" cy="970358"/>
          </a:xfrm>
          <a:prstGeom prst="brace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  <a:miter lim="800000"/>
          </a:ln>
        </p:spPr>
        <p:txBody>
          <a:bodyPr vert="horz" lIns="72000" tIns="0" rIns="72000" bIns="0" anchor="ctr" anchorCtr="0">
            <a:noAutofit/>
          </a:bodyPr>
          <a:lstStyle>
            <a:lvl1pPr algn="ctr">
              <a:defRPr sz="3200" b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##</a:t>
            </a:r>
            <a:endParaRPr lang="ru-RU" dirty="0"/>
          </a:p>
        </p:txBody>
      </p:sp>
      <p:sp>
        <p:nvSpPr>
          <p:cNvPr id="58" name="Text Placeholder 3">
            <a:extLst>
              <a:ext uri="{FF2B5EF4-FFF2-40B4-BE49-F238E27FC236}">
                <a16:creationId xmlns:a16="http://schemas.microsoft.com/office/drawing/2014/main" id="{306CC79A-7398-9F49-8E86-67825091E754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1714500" y="2678112"/>
            <a:ext cx="3619500" cy="932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72000" bIns="7200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9" name="Text Placeholder 5">
            <a:extLst>
              <a:ext uri="{FF2B5EF4-FFF2-40B4-BE49-F238E27FC236}">
                <a16:creationId xmlns:a16="http://schemas.microsoft.com/office/drawing/2014/main" id="{9D78BCF0-67EA-9F41-AAA6-29D08D238867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62000" y="2678112"/>
            <a:ext cx="952499" cy="932118"/>
          </a:xfrm>
          <a:prstGeom prst="brace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  <a:miter lim="800000"/>
          </a:ln>
        </p:spPr>
        <p:txBody>
          <a:bodyPr vert="horz" lIns="72000" tIns="0" rIns="72000" bIns="0" anchor="ctr" anchorCtr="0">
            <a:noAutofit/>
          </a:bodyPr>
          <a:lstStyle>
            <a:lvl1pPr algn="ctr">
              <a:defRPr sz="3200" b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##</a:t>
            </a:r>
            <a:endParaRPr lang="ru-RU" dirty="0"/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F4374BBF-6575-EC45-8F40-76B96D5D5AA4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7044538" y="2678112"/>
            <a:ext cx="3616147" cy="932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72000" bIns="7200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022B9F3E-1A0A-BA48-A97E-28FD980495C1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6096000" y="2678112"/>
            <a:ext cx="952499" cy="932400"/>
          </a:xfrm>
          <a:prstGeom prst="brace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  <a:miter lim="800000"/>
          </a:ln>
        </p:spPr>
        <p:txBody>
          <a:bodyPr vert="horz" lIns="72000" tIns="0" rIns="72000" bIns="0" anchor="ctr" anchorCtr="0">
            <a:noAutofit/>
          </a:bodyPr>
          <a:lstStyle>
            <a:lvl1pPr algn="ctr">
              <a:defRPr sz="3200" b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##</a:t>
            </a:r>
            <a:endParaRPr lang="ru-RU" dirty="0"/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54B8CBDE-AB98-A54D-B82F-5D41073DFF79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1714500" y="3821112"/>
            <a:ext cx="3619500" cy="9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72000" bIns="7200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1E66CD11-9ACD-CC44-BD3A-70B22A101C21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762000" y="3821112"/>
            <a:ext cx="952499" cy="944865"/>
          </a:xfrm>
          <a:prstGeom prst="brace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  <a:miter lim="800000"/>
          </a:ln>
        </p:spPr>
        <p:txBody>
          <a:bodyPr vert="horz" lIns="72000" tIns="0" rIns="72000" bIns="0" anchor="ctr" anchorCtr="0">
            <a:noAutofit/>
          </a:bodyPr>
          <a:lstStyle>
            <a:lvl1pPr algn="ctr">
              <a:defRPr sz="3200" b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##</a:t>
            </a:r>
            <a:endParaRPr lang="ru-RU" dirty="0"/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B41327E2-409B-CA46-A2B5-92E4B7580E04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7044538" y="3821112"/>
            <a:ext cx="3616147" cy="9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72000" bIns="7200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7B7FB942-36EB-974D-AEAF-1D6B67EB8BF6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6096000" y="3821112"/>
            <a:ext cx="952499" cy="943200"/>
          </a:xfrm>
          <a:prstGeom prst="brace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  <a:miter lim="800000"/>
          </a:ln>
        </p:spPr>
        <p:txBody>
          <a:bodyPr vert="horz" lIns="72000" tIns="0" rIns="72000" bIns="0" anchor="ctr" anchorCtr="0">
            <a:noAutofit/>
          </a:bodyPr>
          <a:lstStyle>
            <a:lvl1pPr algn="ctr">
              <a:defRPr sz="3200" b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##</a:t>
            </a:r>
            <a:endParaRPr lang="ru-RU" dirty="0"/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0780056C-1463-A641-8A90-3665BA65E45D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1714500" y="4964112"/>
            <a:ext cx="3619500" cy="93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72000" bIns="7200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7" name="Text Placeholder 5">
            <a:extLst>
              <a:ext uri="{FF2B5EF4-FFF2-40B4-BE49-F238E27FC236}">
                <a16:creationId xmlns:a16="http://schemas.microsoft.com/office/drawing/2014/main" id="{A3039EB1-81BC-6F4F-8B2A-3269D183BBBD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762000" y="4964112"/>
            <a:ext cx="952499" cy="941388"/>
          </a:xfrm>
          <a:prstGeom prst="brace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  <a:miter lim="800000"/>
          </a:ln>
        </p:spPr>
        <p:txBody>
          <a:bodyPr vert="horz" lIns="72000" tIns="0" rIns="72000" bIns="0" anchor="ctr" anchorCtr="0">
            <a:noAutofit/>
          </a:bodyPr>
          <a:lstStyle>
            <a:lvl1pPr algn="ctr">
              <a:defRPr sz="3200" b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##</a:t>
            </a:r>
            <a:endParaRPr lang="ru-RU" dirty="0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2BFE806-E7AA-1247-9915-83C18C7D400D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7044538" y="4964112"/>
            <a:ext cx="3616147" cy="93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72000" bIns="7200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9" name="Text Placeholder 5">
            <a:extLst>
              <a:ext uri="{FF2B5EF4-FFF2-40B4-BE49-F238E27FC236}">
                <a16:creationId xmlns:a16="http://schemas.microsoft.com/office/drawing/2014/main" id="{5F12BF2E-80E8-2B44-88E6-1AAD2CE55308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096000" y="4964112"/>
            <a:ext cx="952499" cy="939600"/>
          </a:xfrm>
          <a:prstGeom prst="brace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  <a:miter lim="800000"/>
          </a:ln>
        </p:spPr>
        <p:txBody>
          <a:bodyPr vert="horz" lIns="72000" tIns="0" rIns="72000" bIns="0" anchor="ctr" anchorCtr="0">
            <a:noAutofit/>
          </a:bodyPr>
          <a:lstStyle>
            <a:lvl1pPr algn="ctr">
              <a:defRPr sz="3200" b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##</a:t>
            </a:r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578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 лист, цветной фон">
    <p:bg>
      <p:bgPr>
        <a:solidFill>
          <a:srgbClr val="18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610F2452-CD17-D14C-9758-05BA425E131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D4F67099-0831-3A43-AAE8-80EBD773310B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9906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BDA7A6E-EB79-6F44-B101-F2CB12996EC2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762000" y="1700213"/>
            <a:ext cx="5334000" cy="2109787"/>
          </a:xfrm>
          <a:prstGeom prst="rect">
            <a:avLst/>
          </a:prstGeom>
        </p:spPr>
        <p:txBody>
          <a:bodyPr lIns="0"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33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 лист, 2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/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9906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DDFD07-BE17-4840-AB75-07225BA8514C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762000" y="1700213"/>
            <a:ext cx="4572000" cy="2681287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971837C3-28F7-CF49-AAB7-B1C06D0FB3B4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6096000" y="1700213"/>
            <a:ext cx="4572000" cy="2681287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26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 лист, цветной фон 1/3">
    <p:bg>
      <p:bgPr>
        <a:solidFill>
          <a:srgbClr val="18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88B5BD-A6B6-F341-8F89-F2A1B2AF5FE9}"/>
              </a:ext>
            </a:extLst>
          </p:cNvPr>
          <p:cNvSpPr/>
          <p:nvPr userDrawn="1"/>
        </p:nvSpPr>
        <p:spPr>
          <a:xfrm flipH="1">
            <a:off x="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x-none" sz="1400" dirty="0"/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6858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DDFD07-BE17-4840-AB75-07225BA8514C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762000" y="1700213"/>
            <a:ext cx="4572000" cy="2681287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DA7189D-8D47-6145-A331-22B27C810F49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8389430" y="1700213"/>
            <a:ext cx="3048000" cy="2681287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76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 лист, цветной фон 1/2">
    <p:bg>
      <p:bgPr>
        <a:solidFill>
          <a:srgbClr val="2B2D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88B5BD-A6B6-F341-8F89-F2A1B2AF5FE9}"/>
              </a:ext>
            </a:extLst>
          </p:cNvPr>
          <p:cNvSpPr/>
          <p:nvPr userDrawn="1"/>
        </p:nvSpPr>
        <p:spPr>
          <a:xfrm flipH="1">
            <a:off x="0" y="0"/>
            <a:ext cx="62865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x-none" sz="1400" dirty="0"/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4572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DDFD07-BE17-4840-AB75-07225BA8514C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762000" y="1700213"/>
            <a:ext cx="4572000" cy="2681287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DA7189D-8D47-6145-A331-22B27C810F49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6888646" y="1700213"/>
            <a:ext cx="3048000" cy="2681287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510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 лист, цветной фон 1/2 + лого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88B5BD-A6B6-F341-8F89-F2A1B2AF5FE9}"/>
              </a:ext>
            </a:extLst>
          </p:cNvPr>
          <p:cNvSpPr/>
          <p:nvPr userDrawn="1"/>
        </p:nvSpPr>
        <p:spPr>
          <a:xfrm flipH="1">
            <a:off x="0" y="0"/>
            <a:ext cx="62865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x-none" sz="1400" dirty="0"/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4572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DDFD07-BE17-4840-AB75-07225BA8514C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762000" y="1700213"/>
            <a:ext cx="4572000" cy="2681287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DA7189D-8D47-6145-A331-22B27C810F49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6888646" y="1700213"/>
            <a:ext cx="3048000" cy="2681287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34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блока с ико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/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3810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620CC12E-925A-7247-B6DE-CF47387F3036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952498" y="2867774"/>
            <a:ext cx="2667002" cy="1127213"/>
          </a:xfrm>
          <a:prstGeom prst="rect">
            <a:avLst/>
          </a:prstGeom>
        </p:spPr>
        <p:txBody>
          <a:bodyPr lIns="0">
            <a:noAutofit/>
          </a:bodyPr>
          <a:lstStyle>
            <a:lvl1pPr algn="ctr">
              <a:defRPr sz="1400"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40F63697-77DB-774D-A6DA-D0B71AAE9DD9}"/>
              </a:ext>
            </a:extLst>
          </p:cNvPr>
          <p:cNvSpPr>
            <a:spLocks noGrp="1"/>
          </p:cNvSpPr>
          <p:nvPr userDrawn="1">
            <p:ph type="pic" sz="quarter" idx="22"/>
          </p:nvPr>
        </p:nvSpPr>
        <p:spPr>
          <a:xfrm>
            <a:off x="2097092" y="2047126"/>
            <a:ext cx="377816" cy="377816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 dirty="0"/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667BA825-9CE6-1549-9893-5AB7B8B0156E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4762500" y="2867774"/>
            <a:ext cx="2674428" cy="1127213"/>
          </a:xfrm>
          <a:prstGeom prst="rect">
            <a:avLst/>
          </a:prstGeom>
        </p:spPr>
        <p:txBody>
          <a:bodyPr lIns="0">
            <a:noAutofit/>
          </a:bodyPr>
          <a:lstStyle>
            <a:lvl1pPr algn="ctr">
              <a:defRPr sz="1400"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33AEACCB-733F-A449-A30A-2759292CFA7B}"/>
              </a:ext>
            </a:extLst>
          </p:cNvPr>
          <p:cNvSpPr>
            <a:spLocks noGrp="1"/>
          </p:cNvSpPr>
          <p:nvPr userDrawn="1">
            <p:ph type="pic" sz="quarter" idx="24"/>
          </p:nvPr>
        </p:nvSpPr>
        <p:spPr>
          <a:xfrm>
            <a:off x="5910807" y="2047126"/>
            <a:ext cx="377816" cy="377816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/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26E643D5-C73B-1441-BB98-2E2A671598D0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8572500" y="2867774"/>
            <a:ext cx="2681858" cy="1127213"/>
          </a:xfrm>
          <a:prstGeom prst="rect">
            <a:avLst/>
          </a:prstGeom>
        </p:spPr>
        <p:txBody>
          <a:bodyPr lIns="0">
            <a:noAutofit/>
          </a:bodyPr>
          <a:lstStyle>
            <a:lvl1pPr algn="ctr">
              <a:defRPr sz="1400"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CD2EEE09-B691-1C40-9555-9A2AAC3F5F03}"/>
              </a:ext>
            </a:extLst>
          </p:cNvPr>
          <p:cNvSpPr>
            <a:spLocks noGrp="1"/>
          </p:cNvSpPr>
          <p:nvPr userDrawn="1">
            <p:ph type="pic" sz="quarter" idx="26"/>
          </p:nvPr>
        </p:nvSpPr>
        <p:spPr>
          <a:xfrm>
            <a:off x="9724522" y="2047126"/>
            <a:ext cx="377816" cy="377816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2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блоков с ико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7DB42F86-8A5C-F94F-8896-09D9FC00FE3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 rot="16200000">
            <a:off x="6073141" y="-1587015"/>
            <a:ext cx="45719" cy="10641600"/>
          </a:xfrm>
          <a:prstGeom prst="bracePair">
            <a:avLst>
              <a:gd name="adj" fmla="val 0"/>
            </a:avLst>
          </a:prstGeom>
          <a:ln w="635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miter lim="800000"/>
          </a:ln>
        </p:spPr>
        <p:txBody>
          <a:bodyPr vert="vert" tIns="0" rIns="234000" bIns="0">
            <a:noAutofit/>
          </a:bodyPr>
          <a:lstStyle>
            <a:lvl1pPr>
              <a:defRPr sz="100" b="0">
                <a:ln>
                  <a:noFill/>
                </a:ln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/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3810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DDFD07-BE17-4840-AB75-07225BA8514C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762000" y="2298582"/>
            <a:ext cx="3048000" cy="1127213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A56034C-03E9-6448-8691-555908B71FA1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829723" y="1774334"/>
            <a:ext cx="309562" cy="309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B008EEED-224E-EE45-9D41-442AF4686BA4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4575715" y="2298582"/>
            <a:ext cx="3048000" cy="1127213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DEA5E0-A7BE-A245-B3D3-9C5B9DB7B742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4643438" y="1774334"/>
            <a:ext cx="309562" cy="309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DA7189D-8D47-6145-A331-22B27C810F49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8389430" y="2298582"/>
            <a:ext cx="3048000" cy="1127213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CFA257DE-FB53-0D44-B740-639DA150416D}"/>
              </a:ext>
            </a:extLst>
          </p:cNvPr>
          <p:cNvSpPr>
            <a:spLocks noGrp="1"/>
          </p:cNvSpPr>
          <p:nvPr userDrawn="1">
            <p:ph type="pic" sz="quarter" idx="20"/>
          </p:nvPr>
        </p:nvSpPr>
        <p:spPr>
          <a:xfrm>
            <a:off x="8457153" y="1774334"/>
            <a:ext cx="309562" cy="309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620CC12E-925A-7247-B6DE-CF47387F3036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762000" y="4579893"/>
            <a:ext cx="3048000" cy="1127213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40F63697-77DB-774D-A6DA-D0B71AAE9DD9}"/>
              </a:ext>
            </a:extLst>
          </p:cNvPr>
          <p:cNvSpPr>
            <a:spLocks noGrp="1"/>
          </p:cNvSpPr>
          <p:nvPr userDrawn="1">
            <p:ph type="pic" sz="quarter" idx="22"/>
          </p:nvPr>
        </p:nvSpPr>
        <p:spPr>
          <a:xfrm>
            <a:off x="829723" y="4063802"/>
            <a:ext cx="309562" cy="309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/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667BA825-9CE6-1549-9893-5AB7B8B0156E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4575715" y="4579893"/>
            <a:ext cx="3048000" cy="1127213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33AEACCB-733F-A449-A30A-2759292CFA7B}"/>
              </a:ext>
            </a:extLst>
          </p:cNvPr>
          <p:cNvSpPr>
            <a:spLocks noGrp="1"/>
          </p:cNvSpPr>
          <p:nvPr userDrawn="1">
            <p:ph type="pic" sz="quarter" idx="24"/>
          </p:nvPr>
        </p:nvSpPr>
        <p:spPr>
          <a:xfrm>
            <a:off x="4643438" y="4063802"/>
            <a:ext cx="309562" cy="309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/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26E643D5-C73B-1441-BB98-2E2A671598D0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8389430" y="4579893"/>
            <a:ext cx="3048000" cy="1127213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CD2EEE09-B691-1C40-9555-9A2AAC3F5F03}"/>
              </a:ext>
            </a:extLst>
          </p:cNvPr>
          <p:cNvSpPr>
            <a:spLocks noGrp="1"/>
          </p:cNvSpPr>
          <p:nvPr userDrawn="1">
            <p:ph type="pic" sz="quarter" idx="26"/>
          </p:nvPr>
        </p:nvSpPr>
        <p:spPr>
          <a:xfrm>
            <a:off x="8457153" y="4063802"/>
            <a:ext cx="309562" cy="309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/>
          </a:p>
        </p:txBody>
      </p:sp>
      <p:pic>
        <p:nvPicPr>
          <p:cNvPr id="27" name="Рисунок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962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ложка с цветным фоно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C5DF0713-BD26-F547-A7A1-20E93211A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8750" y="5613926"/>
            <a:ext cx="3615266" cy="5715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Font typeface="+mj-lt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29600" indent="-129600">
              <a:defRPr/>
            </a:lvl2pPr>
            <a:lvl3pPr marL="129600" indent="-129600">
              <a:defRPr/>
            </a:lvl3pPr>
            <a:lvl4pPr marL="129600" indent="-129600">
              <a:defRPr/>
            </a:lvl4pPr>
            <a:lvl5pPr marL="129600" indent="-1296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DB35E3EE-D93A-9B46-B9A6-4D0F1944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36" y="2496070"/>
            <a:ext cx="5710238" cy="952500"/>
          </a:xfrm>
        </p:spPr>
        <p:txBody>
          <a:bodyPr lIns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9608230" y="-1261641"/>
            <a:ext cx="2211503" cy="9248686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59500" b="1" dirty="0">
                <a:solidFill>
                  <a:srgbClr val="FEE600"/>
                </a:solidFill>
              </a:rPr>
              <a:t>/</a:t>
            </a: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535004" y="5707063"/>
            <a:ext cx="18000" cy="5299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12" name="Picture 2" descr="D:\works\GP\2021-07\RB-DGTL-TEAM\logo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004" y="576606"/>
            <a:ext cx="1437088" cy="5697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29452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блока с иконками, цветной фон 1/3">
    <p:bg>
      <p:bgPr>
        <a:solidFill>
          <a:srgbClr val="2B2D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88B5BD-A6B6-F341-8F89-F2A1B2AF5FE9}"/>
              </a:ext>
            </a:extLst>
          </p:cNvPr>
          <p:cNvSpPr/>
          <p:nvPr userDrawn="1"/>
        </p:nvSpPr>
        <p:spPr>
          <a:xfrm flipH="1">
            <a:off x="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x-none" sz="1400"/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3810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DDFD07-BE17-4840-AB75-07225BA8514C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762000" y="2298582"/>
            <a:ext cx="3048000" cy="1127213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A56034C-03E9-6448-8691-555908B71FA1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829723" y="1774334"/>
            <a:ext cx="309562" cy="309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B008EEED-224E-EE45-9D41-442AF4686BA4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4575715" y="2298582"/>
            <a:ext cx="3048000" cy="1127213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DEA5E0-A7BE-A245-B3D3-9C5B9DB7B742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4643438" y="1774334"/>
            <a:ext cx="309562" cy="309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DA7189D-8D47-6145-A331-22B27C810F49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8389430" y="2298582"/>
            <a:ext cx="3048000" cy="1127213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CFA257DE-FB53-0D44-B740-639DA150416D}"/>
              </a:ext>
            </a:extLst>
          </p:cNvPr>
          <p:cNvSpPr>
            <a:spLocks noGrp="1"/>
          </p:cNvSpPr>
          <p:nvPr userDrawn="1">
            <p:ph type="pic" sz="quarter" idx="20"/>
          </p:nvPr>
        </p:nvSpPr>
        <p:spPr>
          <a:xfrm>
            <a:off x="8457153" y="1774334"/>
            <a:ext cx="309562" cy="309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620CC12E-925A-7247-B6DE-CF47387F3036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762000" y="4579893"/>
            <a:ext cx="3048000" cy="1127213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40F63697-77DB-774D-A6DA-D0B71AAE9DD9}"/>
              </a:ext>
            </a:extLst>
          </p:cNvPr>
          <p:cNvSpPr>
            <a:spLocks noGrp="1"/>
          </p:cNvSpPr>
          <p:nvPr userDrawn="1">
            <p:ph type="pic" sz="quarter" idx="22"/>
          </p:nvPr>
        </p:nvSpPr>
        <p:spPr>
          <a:xfrm>
            <a:off x="829723" y="4063802"/>
            <a:ext cx="309562" cy="309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/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667BA825-9CE6-1549-9893-5AB7B8B0156E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4575715" y="4579893"/>
            <a:ext cx="3048000" cy="1127213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33AEACCB-733F-A449-A30A-2759292CFA7B}"/>
              </a:ext>
            </a:extLst>
          </p:cNvPr>
          <p:cNvSpPr>
            <a:spLocks noGrp="1"/>
          </p:cNvSpPr>
          <p:nvPr userDrawn="1">
            <p:ph type="pic" sz="quarter" idx="24"/>
          </p:nvPr>
        </p:nvSpPr>
        <p:spPr>
          <a:xfrm>
            <a:off x="4643438" y="4063802"/>
            <a:ext cx="309562" cy="309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/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26E643D5-C73B-1441-BB98-2E2A671598D0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8389430" y="4579893"/>
            <a:ext cx="3048000" cy="1127213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CD2EEE09-B691-1C40-9555-9A2AAC3F5F03}"/>
              </a:ext>
            </a:extLst>
          </p:cNvPr>
          <p:cNvSpPr>
            <a:spLocks noGrp="1"/>
          </p:cNvSpPr>
          <p:nvPr userDrawn="1">
            <p:ph type="pic" sz="quarter" idx="26"/>
          </p:nvPr>
        </p:nvSpPr>
        <p:spPr>
          <a:xfrm>
            <a:off x="8457153" y="4063802"/>
            <a:ext cx="309562" cy="309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/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CB230CD7-6684-EC4F-8A85-5AAF93378D09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 rot="16200000">
            <a:off x="6073141" y="-1587015"/>
            <a:ext cx="45719" cy="10641600"/>
          </a:xfrm>
          <a:prstGeom prst="bracePair">
            <a:avLst>
              <a:gd name="adj" fmla="val 0"/>
            </a:avLst>
          </a:prstGeom>
          <a:ln w="635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miter lim="800000"/>
          </a:ln>
        </p:spPr>
        <p:txBody>
          <a:bodyPr vert="vert" tIns="0" rIns="234000" bIns="0">
            <a:noAutofit/>
          </a:bodyPr>
          <a:lstStyle>
            <a:lvl1pPr>
              <a:defRPr sz="100" b="0">
                <a:ln>
                  <a:noFill/>
                </a:ln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7" name="Рисунок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016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 + иконки, цветной фон 1/2">
    <p:bg>
      <p:bgPr>
        <a:solidFill>
          <a:srgbClr val="18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88B5BD-A6B6-F341-8F89-F2A1B2AF5FE9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x-none" sz="1400" dirty="0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EE519EBD-BE94-6D47-8B18-FDFF8FF93FA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 rot="16200000">
            <a:off x="3215941" y="2053610"/>
            <a:ext cx="45719" cy="4953600"/>
          </a:xfrm>
          <a:prstGeom prst="bracePair">
            <a:avLst>
              <a:gd name="adj" fmla="val 0"/>
            </a:avLst>
          </a:prstGeom>
          <a:ln w="635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miter lim="800000"/>
          </a:ln>
        </p:spPr>
        <p:txBody>
          <a:bodyPr vert="vert" tIns="0" rIns="234000" bIns="0">
            <a:noAutofit/>
          </a:bodyPr>
          <a:lstStyle>
            <a:lvl1pPr>
              <a:defRPr sz="100" b="0">
                <a:ln>
                  <a:noFill/>
                </a:ln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5334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3810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DDFD07-BE17-4840-AB75-07225BA8514C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2501900" y="1545862"/>
            <a:ext cx="3213100" cy="971070"/>
          </a:xfrm>
          <a:prstGeom prst="rect">
            <a:avLst/>
          </a:prstGeom>
        </p:spPr>
        <p:txBody>
          <a:bodyPr lIns="0" bIns="0" anchor="b" anchorCtr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DA7189D-8D47-6145-A331-22B27C810F49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7627430" y="969265"/>
            <a:ext cx="3791102" cy="1126236"/>
          </a:xfrm>
          <a:prstGeom prst="rect">
            <a:avLst/>
          </a:prstGeom>
        </p:spPr>
        <p:txBody>
          <a:bodyPr lIns="0" tIns="0"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ED1458D2-90F1-F04E-BB01-B8D0CB1C82CA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73468" y="1501971"/>
            <a:ext cx="1512532" cy="1157287"/>
          </a:xfrm>
          <a:prstGeom prst="rect">
            <a:avLst/>
          </a:prstGeom>
        </p:spPr>
        <p:txBody>
          <a:bodyPr wrap="none" lIns="0" anchor="b" anchorCtr="0">
            <a:noAutofit/>
          </a:bodyPr>
          <a:lstStyle>
            <a:lvl1pPr>
              <a:defRPr sz="4800" b="0"/>
            </a:lvl1pPr>
          </a:lstStyle>
          <a:p>
            <a:pPr lvl="0"/>
            <a:r>
              <a:rPr lang="en-US" dirty="0"/>
              <a:t>###</a:t>
            </a:r>
            <a:endParaRPr lang="ru-R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5F53158-F92F-7648-B26D-8AE848C71AD8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2501900" y="3091463"/>
            <a:ext cx="3213100" cy="948217"/>
          </a:xfrm>
          <a:prstGeom prst="rect">
            <a:avLst/>
          </a:prstGeom>
        </p:spPr>
        <p:txBody>
          <a:bodyPr lIns="0" bIns="0" anchor="b" anchorCtr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55BA647-4A0F-B242-856D-C02B9774E891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73468" y="3047574"/>
            <a:ext cx="1512532" cy="1138866"/>
          </a:xfrm>
          <a:prstGeom prst="rect">
            <a:avLst/>
          </a:prstGeom>
        </p:spPr>
        <p:txBody>
          <a:bodyPr wrap="none" lIns="0" anchor="b" anchorCtr="0">
            <a:noAutofit/>
          </a:bodyPr>
          <a:lstStyle>
            <a:lvl1pPr>
              <a:defRPr sz="4800" b="0"/>
            </a:lvl1pPr>
          </a:lstStyle>
          <a:p>
            <a:pPr lvl="0"/>
            <a:r>
              <a:rPr lang="en-US" dirty="0"/>
              <a:t>###</a:t>
            </a:r>
            <a:endParaRPr lang="ru-RU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485A0CF-49F2-D148-987B-8771AE68A7B9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2501900" y="4432695"/>
            <a:ext cx="3213100" cy="937453"/>
          </a:xfrm>
          <a:prstGeom prst="rect">
            <a:avLst/>
          </a:prstGeom>
        </p:spPr>
        <p:txBody>
          <a:bodyPr lIns="0" bIns="0" anchor="b" anchorCtr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E97AEB2-B7D8-BF4D-B1CD-B6E7E3285A4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773468" y="4381490"/>
            <a:ext cx="1512532" cy="1127953"/>
          </a:xfrm>
          <a:prstGeom prst="rect">
            <a:avLst/>
          </a:prstGeom>
        </p:spPr>
        <p:txBody>
          <a:bodyPr wrap="none" lIns="0" anchor="b" anchorCtr="0">
            <a:noAutofit/>
          </a:bodyPr>
          <a:lstStyle>
            <a:lvl1pPr>
              <a:defRPr sz="4800" b="0"/>
            </a:lvl1pPr>
          </a:lstStyle>
          <a:p>
            <a:pPr lvl="0"/>
            <a:r>
              <a:rPr lang="en-US" dirty="0"/>
              <a:t>###</a:t>
            </a:r>
            <a:endParaRPr lang="ru-RU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5F4D7DFD-B406-D345-8C1C-06BEF6BA7556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603337" y="1106108"/>
            <a:ext cx="341702" cy="34170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7C2E7E51-253F-4C44-B2AA-1401E4039254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7627430" y="2294691"/>
            <a:ext cx="3791102" cy="1134309"/>
          </a:xfrm>
          <a:prstGeom prst="rect">
            <a:avLst/>
          </a:prstGeom>
        </p:spPr>
        <p:txBody>
          <a:bodyPr lIns="0" tIns="0"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D3440E2F-536B-5C4D-89D0-8C3668E25D5E}"/>
              </a:ext>
            </a:extLst>
          </p:cNvPr>
          <p:cNvSpPr>
            <a:spLocks noGrp="1"/>
          </p:cNvSpPr>
          <p:nvPr userDrawn="1">
            <p:ph type="pic" sz="quarter" idx="26"/>
          </p:nvPr>
        </p:nvSpPr>
        <p:spPr>
          <a:xfrm>
            <a:off x="6603337" y="2468227"/>
            <a:ext cx="341702" cy="34170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C1775DEF-3D4C-3E4A-A3B1-EB52F46B92D7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7627430" y="3628191"/>
            <a:ext cx="3791102" cy="1134309"/>
          </a:xfrm>
          <a:prstGeom prst="rect">
            <a:avLst/>
          </a:prstGeom>
        </p:spPr>
        <p:txBody>
          <a:bodyPr lIns="0" tIns="0"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B1F92C8-819C-994D-B68B-49AC02AACF3C}"/>
              </a:ext>
            </a:extLst>
          </p:cNvPr>
          <p:cNvSpPr>
            <a:spLocks noGrp="1"/>
          </p:cNvSpPr>
          <p:nvPr userDrawn="1">
            <p:ph type="pic" sz="quarter" idx="28"/>
          </p:nvPr>
        </p:nvSpPr>
        <p:spPr>
          <a:xfrm>
            <a:off x="6603337" y="3743644"/>
            <a:ext cx="341702" cy="34170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EAA19C1E-C4AC-6741-A701-1BBEE4F40EFE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7627430" y="4953001"/>
            <a:ext cx="3791102" cy="1142999"/>
          </a:xfrm>
          <a:prstGeom prst="rect">
            <a:avLst/>
          </a:prstGeom>
        </p:spPr>
        <p:txBody>
          <a:bodyPr lIns="0" tIns="0"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43150DC1-24AD-2441-9D17-57E5D1C40451}"/>
              </a:ext>
            </a:extLst>
          </p:cNvPr>
          <p:cNvSpPr>
            <a:spLocks noGrp="1"/>
          </p:cNvSpPr>
          <p:nvPr userDrawn="1">
            <p:ph type="pic" sz="quarter" idx="30"/>
          </p:nvPr>
        </p:nvSpPr>
        <p:spPr>
          <a:xfrm>
            <a:off x="6603337" y="5091580"/>
            <a:ext cx="341702" cy="34170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 dirty="0"/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72CBD026-CBA8-3446-8A88-E764EA07FE04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 rot="16200000">
            <a:off x="3215941" y="517418"/>
            <a:ext cx="45719" cy="4953600"/>
          </a:xfrm>
          <a:prstGeom prst="bracePair">
            <a:avLst>
              <a:gd name="adj" fmla="val 0"/>
            </a:avLst>
          </a:prstGeom>
          <a:ln w="635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miter lim="800000"/>
          </a:ln>
        </p:spPr>
        <p:txBody>
          <a:bodyPr vert="vert" tIns="0" rIns="234000" bIns="0">
            <a:noAutofit/>
          </a:bodyPr>
          <a:lstStyle>
            <a:lvl1pPr>
              <a:defRPr sz="100" b="0">
                <a:ln>
                  <a:noFill/>
                </a:ln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7" name="Рисунок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784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блока с иконками +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CF6BD99-45CE-E848-9E24-423EC1BD378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/>
              <a:t>Click icon to add picture</a:t>
            </a:r>
            <a:endParaRPr lang="x-none"/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4953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/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3810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93F7666-CB21-0F4D-B769-46A2EBA6EE7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1524000" y="1706589"/>
            <a:ext cx="3810000" cy="960412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651D9B4-01BE-7F40-AD83-DB3F6CDFAB13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829723" y="1838882"/>
            <a:ext cx="309562" cy="309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8AEEF1F-C177-8B40-AD83-5C8B6155B99A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1524000" y="3248875"/>
            <a:ext cx="3810000" cy="960412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36DD05E-B07E-C74C-9AC1-164515C1476A}"/>
              </a:ext>
            </a:extLst>
          </p:cNvPr>
          <p:cNvSpPr>
            <a:spLocks noGrp="1"/>
          </p:cNvSpPr>
          <p:nvPr userDrawn="1">
            <p:ph type="pic" sz="quarter" idx="19"/>
          </p:nvPr>
        </p:nvSpPr>
        <p:spPr>
          <a:xfrm>
            <a:off x="829723" y="3381168"/>
            <a:ext cx="309562" cy="309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A79F4F3F-50BF-D248-9E08-FD2631D6B5BA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1524000" y="4779295"/>
            <a:ext cx="3810000" cy="960412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8CF3ADA1-C5B6-FA4C-9B35-1D2D6789B781}"/>
              </a:ext>
            </a:extLst>
          </p:cNvPr>
          <p:cNvSpPr>
            <a:spLocks noGrp="1"/>
          </p:cNvSpPr>
          <p:nvPr userDrawn="1">
            <p:ph type="pic" sz="quarter" idx="21"/>
          </p:nvPr>
        </p:nvSpPr>
        <p:spPr>
          <a:xfrm>
            <a:off x="829723" y="4911588"/>
            <a:ext cx="309562" cy="309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25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блока с полос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/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3810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849A83C-DBE9-DC4D-AEA9-77E777F407BD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762000" y="2095500"/>
            <a:ext cx="3048000" cy="1714500"/>
          </a:xfrm>
          <a:prstGeom prst="bracePair">
            <a:avLst>
              <a:gd name="adj" fmla="val 0"/>
            </a:avLst>
          </a:prstGeom>
          <a:noFill/>
          <a:ln w="3175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  <a:miter lim="800000"/>
          </a:ln>
        </p:spPr>
        <p:txBody>
          <a:bodyPr vert="horz" lIns="180000" tIns="0" rIns="72000" bIns="0" anchor="t" anchorCtr="0">
            <a:noAutofit/>
          </a:bodyPr>
          <a:lstStyle>
            <a:lvl1pPr algn="l">
              <a:defRPr sz="1600" b="1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1346B40-4C18-684D-BB79-7330C00F8C80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4581524" y="2095500"/>
            <a:ext cx="3038475" cy="1714500"/>
          </a:xfrm>
          <a:prstGeom prst="bracePair">
            <a:avLst>
              <a:gd name="adj" fmla="val 0"/>
            </a:avLst>
          </a:prstGeom>
          <a:noFill/>
          <a:ln w="3175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  <a:miter lim="800000"/>
          </a:ln>
        </p:spPr>
        <p:txBody>
          <a:bodyPr vert="horz" lIns="180000" tIns="0" rIns="72000" bIns="0" anchor="t" anchorCtr="0">
            <a:noAutofit/>
          </a:bodyPr>
          <a:lstStyle>
            <a:lvl1pPr algn="l">
              <a:defRPr sz="1600" b="1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C542388-4CB0-0E4B-8533-E396BC54C1DE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8015630" y="2095500"/>
            <a:ext cx="3048000" cy="1714500"/>
          </a:xfrm>
          <a:prstGeom prst="bracePair">
            <a:avLst>
              <a:gd name="adj" fmla="val 0"/>
            </a:avLst>
          </a:prstGeom>
          <a:noFill/>
          <a:ln w="3175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  <a:miter lim="800000"/>
          </a:ln>
        </p:spPr>
        <p:txBody>
          <a:bodyPr vert="horz" lIns="180000" tIns="0" rIns="72000" bIns="0" anchor="t" anchorCtr="0">
            <a:noAutofit/>
          </a:bodyPr>
          <a:lstStyle>
            <a:lvl1pPr algn="l">
              <a:defRPr sz="1600" b="1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30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блока с полосой, цветной фон 1/3">
    <p:bg>
      <p:bgPr>
        <a:solidFill>
          <a:srgbClr val="18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5BD79E-5A34-A944-9A3E-6C99E1FCF91D}"/>
              </a:ext>
            </a:extLst>
          </p:cNvPr>
          <p:cNvSpPr/>
          <p:nvPr userDrawn="1"/>
        </p:nvSpPr>
        <p:spPr>
          <a:xfrm flipH="1">
            <a:off x="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x-none" sz="1400"/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3810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849A83C-DBE9-DC4D-AEA9-77E777F407BD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762000" y="2095500"/>
            <a:ext cx="3048000" cy="1714500"/>
          </a:xfrm>
          <a:prstGeom prst="bracePair">
            <a:avLst>
              <a:gd name="adj" fmla="val 0"/>
            </a:avLst>
          </a:prstGeom>
          <a:noFill/>
          <a:ln w="3175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  <a:miter lim="800000"/>
          </a:ln>
        </p:spPr>
        <p:txBody>
          <a:bodyPr vert="horz" lIns="180000" tIns="0" rIns="72000" bIns="0" anchor="t" anchorCtr="0">
            <a:noAutofit/>
          </a:bodyPr>
          <a:lstStyle>
            <a:lvl1pPr algn="l">
              <a:defRPr sz="1600" b="1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1346B40-4C18-684D-BB79-7330C00F8C80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4581524" y="2095500"/>
            <a:ext cx="3038475" cy="1714500"/>
          </a:xfrm>
          <a:prstGeom prst="bracePair">
            <a:avLst>
              <a:gd name="adj" fmla="val 0"/>
            </a:avLst>
          </a:prstGeom>
          <a:noFill/>
          <a:ln w="3175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  <a:miter lim="800000"/>
          </a:ln>
        </p:spPr>
        <p:txBody>
          <a:bodyPr vert="horz" lIns="180000" tIns="0" rIns="72000" bIns="0" anchor="t" anchorCtr="0">
            <a:noAutofit/>
          </a:bodyPr>
          <a:lstStyle>
            <a:lvl1pPr algn="l">
              <a:defRPr sz="1600" b="1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C542388-4CB0-0E4B-8533-E396BC54C1DE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8015630" y="2095500"/>
            <a:ext cx="3048000" cy="1714500"/>
          </a:xfrm>
          <a:prstGeom prst="bracePair">
            <a:avLst>
              <a:gd name="adj" fmla="val 0"/>
            </a:avLst>
          </a:prstGeom>
          <a:noFill/>
          <a:ln w="3175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  <a:miter lim="800000"/>
          </a:ln>
        </p:spPr>
        <p:txBody>
          <a:bodyPr vert="horz" lIns="180000" tIns="0" rIns="72000" bIns="0" anchor="t" anchorCtr="0">
            <a:noAutofit/>
          </a:bodyPr>
          <a:lstStyle>
            <a:lvl1pPr algn="l">
              <a:defRPr sz="16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78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блока с полосой, цветной фон">
    <p:bg>
      <p:bgPr>
        <a:solidFill>
          <a:srgbClr val="18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3810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849A83C-DBE9-DC4D-AEA9-77E777F407BD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762000" y="2095500"/>
            <a:ext cx="3048000" cy="1714500"/>
          </a:xfrm>
          <a:prstGeom prst="bracePair">
            <a:avLst>
              <a:gd name="adj" fmla="val 0"/>
            </a:avLst>
          </a:prstGeom>
          <a:noFill/>
          <a:ln w="3175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  <a:miter lim="800000"/>
          </a:ln>
        </p:spPr>
        <p:txBody>
          <a:bodyPr vert="horz" lIns="180000" tIns="0" rIns="72000" bIns="0" anchor="t" anchorCtr="0">
            <a:noAutofit/>
          </a:bodyPr>
          <a:lstStyle>
            <a:lvl1pPr algn="l">
              <a:defRPr sz="16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1346B40-4C18-684D-BB79-7330C00F8C80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4581524" y="2095500"/>
            <a:ext cx="3038475" cy="1714500"/>
          </a:xfrm>
          <a:prstGeom prst="bracePair">
            <a:avLst>
              <a:gd name="adj" fmla="val 0"/>
            </a:avLst>
          </a:prstGeom>
          <a:noFill/>
          <a:ln w="3175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  <a:miter lim="800000"/>
          </a:ln>
        </p:spPr>
        <p:txBody>
          <a:bodyPr vert="horz" lIns="180000" tIns="0" rIns="72000" bIns="0" anchor="t" anchorCtr="0">
            <a:noAutofit/>
          </a:bodyPr>
          <a:lstStyle>
            <a:lvl1pPr algn="l">
              <a:defRPr sz="16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C542388-4CB0-0E4B-8533-E396BC54C1DE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8015630" y="2095500"/>
            <a:ext cx="3048000" cy="1714500"/>
          </a:xfrm>
          <a:prstGeom prst="bracePair">
            <a:avLst>
              <a:gd name="adj" fmla="val 0"/>
            </a:avLst>
          </a:prstGeom>
          <a:noFill/>
          <a:ln w="3175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  <a:miter lim="800000"/>
          </a:ln>
        </p:spPr>
        <p:txBody>
          <a:bodyPr vert="horz" lIns="180000" tIns="0" rIns="72000" bIns="0" anchor="t" anchorCtr="0">
            <a:noAutofit/>
          </a:bodyPr>
          <a:lstStyle>
            <a:lvl1pPr algn="l">
              <a:defRPr sz="16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582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сто. Четко. Компетентно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Yellow strip">
            <a:extLst>
              <a:ext uri="{FF2B5EF4-FFF2-40B4-BE49-F238E27FC236}">
                <a16:creationId xmlns:a16="http://schemas.microsoft.com/office/drawing/2014/main" id="{9BE922A6-20C8-E742-B6AD-C8D028B8C962}"/>
              </a:ext>
            </a:extLst>
          </p:cNvPr>
          <p:cNvSpPr/>
          <p:nvPr userDrawn="1"/>
        </p:nvSpPr>
        <p:spPr>
          <a:xfrm>
            <a:off x="10668000" y="0"/>
            <a:ext cx="152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3810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0049B-621C-BA48-BF04-178AC3F29314}"/>
              </a:ext>
            </a:extLst>
          </p:cNvPr>
          <p:cNvSpPr txBox="1"/>
          <p:nvPr userDrawn="1"/>
        </p:nvSpPr>
        <p:spPr>
          <a:xfrm>
            <a:off x="747979" y="2095500"/>
            <a:ext cx="1552042" cy="380999"/>
          </a:xfrm>
          <a:prstGeom prst="rect">
            <a:avLst/>
          </a:prstGeom>
          <a:noFill/>
        </p:spPr>
        <p:txBody>
          <a:bodyPr wrap="none" lIns="0" tIns="0" rIns="0" bIns="46800" rtlCol="0">
            <a:noAutofit/>
          </a:bodyPr>
          <a:lstStyle/>
          <a:p>
            <a:pPr algn="l"/>
            <a:r>
              <a:rPr lang="ru-RU" sz="3200" b="1" dirty="0"/>
              <a:t>Просто.</a:t>
            </a:r>
            <a:endParaRPr lang="x-none" sz="3200" b="1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F68362-121E-224D-9BDC-618DA4243F4E}"/>
              </a:ext>
            </a:extLst>
          </p:cNvPr>
          <p:cNvSpPr txBox="1"/>
          <p:nvPr userDrawn="1"/>
        </p:nvSpPr>
        <p:spPr>
          <a:xfrm>
            <a:off x="3810001" y="2095500"/>
            <a:ext cx="1552042" cy="380999"/>
          </a:xfrm>
          <a:prstGeom prst="rect">
            <a:avLst/>
          </a:prstGeom>
          <a:noFill/>
        </p:spPr>
        <p:txBody>
          <a:bodyPr wrap="none" lIns="0" tIns="0" rIns="0" bIns="46800" rtlCol="0">
            <a:noAutofit/>
          </a:bodyPr>
          <a:lstStyle/>
          <a:p>
            <a:pPr algn="l"/>
            <a:r>
              <a:rPr lang="ru-RU" sz="3200" b="1" dirty="0"/>
              <a:t>Четко.</a:t>
            </a:r>
            <a:endParaRPr lang="x-none" sz="3200" b="1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90AD7D-D969-524C-A294-3EE5244C3694}"/>
              </a:ext>
            </a:extLst>
          </p:cNvPr>
          <p:cNvSpPr txBox="1"/>
          <p:nvPr userDrawn="1"/>
        </p:nvSpPr>
        <p:spPr>
          <a:xfrm>
            <a:off x="6872023" y="2095500"/>
            <a:ext cx="3047999" cy="380999"/>
          </a:xfrm>
          <a:prstGeom prst="rect">
            <a:avLst/>
          </a:prstGeom>
          <a:noFill/>
        </p:spPr>
        <p:txBody>
          <a:bodyPr wrap="none" lIns="0" tIns="0" rIns="0" bIns="46800" rtlCol="0">
            <a:noAutofit/>
          </a:bodyPr>
          <a:lstStyle/>
          <a:p>
            <a:pPr algn="l"/>
            <a:r>
              <a:rPr lang="ru-RU" sz="3200" b="1" dirty="0"/>
              <a:t>Компетентно.</a:t>
            </a:r>
            <a:endParaRPr lang="x-none" sz="3200" b="1" dirty="0" err="1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4297EE-77F2-DA4F-9459-462F4D089B33}"/>
              </a:ext>
            </a:extLst>
          </p:cNvPr>
          <p:cNvCxnSpPr/>
          <p:nvPr userDrawn="1"/>
        </p:nvCxnSpPr>
        <p:spPr>
          <a:xfrm>
            <a:off x="761999" y="2667000"/>
            <a:ext cx="2286001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C2D754-4786-A242-A9B9-44ADB5C70AFB}"/>
              </a:ext>
            </a:extLst>
          </p:cNvPr>
          <p:cNvCxnSpPr/>
          <p:nvPr userDrawn="1"/>
        </p:nvCxnSpPr>
        <p:spPr>
          <a:xfrm>
            <a:off x="3810000" y="2667000"/>
            <a:ext cx="2286001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1F0FBD-FCFE-3943-8D91-D770369361DF}"/>
              </a:ext>
            </a:extLst>
          </p:cNvPr>
          <p:cNvCxnSpPr>
            <a:cxnSpLocks/>
          </p:cNvCxnSpPr>
          <p:nvPr userDrawn="1"/>
        </p:nvCxnSpPr>
        <p:spPr>
          <a:xfrm>
            <a:off x="6872024" y="2667000"/>
            <a:ext cx="3047999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B3A0644-3A8C-A144-8FBC-1C7E27CC612C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762000" y="2857500"/>
            <a:ext cx="2667000" cy="2286000"/>
          </a:xfrm>
          <a:prstGeom prst="rect">
            <a:avLst/>
          </a:prstGeom>
        </p:spPr>
        <p:txBody>
          <a:bodyPr lIns="0">
            <a:noAutofit/>
          </a:bodyPr>
          <a:lstStyle>
            <a:lvl1pPr marL="171450" indent="-17145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807740B-78AF-9546-A3CD-E80626054324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3810000" y="2857500"/>
            <a:ext cx="2667000" cy="2286000"/>
          </a:xfrm>
          <a:prstGeom prst="rect">
            <a:avLst/>
          </a:prstGeom>
        </p:spPr>
        <p:txBody>
          <a:bodyPr lIns="0">
            <a:noAutofit/>
          </a:bodyPr>
          <a:lstStyle>
            <a:lvl1pPr marL="171450" indent="-17145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7E8F205-31F8-C443-9E7D-BC67C3E71695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6872023" y="2857500"/>
            <a:ext cx="2667000" cy="2286000"/>
          </a:xfrm>
          <a:prstGeom prst="rect">
            <a:avLst/>
          </a:prstGeom>
        </p:spPr>
        <p:txBody>
          <a:bodyPr lIns="0">
            <a:noAutofit/>
          </a:bodyPr>
          <a:lstStyle>
            <a:lvl1pPr marL="171450" indent="-17145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9" name="Рисунок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643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блока с цветными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C9789AA-E9AD-A740-AFC5-5AF11B53376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145281" y="1905000"/>
            <a:ext cx="45719" cy="3456000"/>
          </a:xfrm>
          <a:prstGeom prst="bracePair">
            <a:avLst>
              <a:gd name="adj" fmla="val 0"/>
            </a:avLst>
          </a:prstGeom>
          <a:ln w="635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miter lim="800000"/>
          </a:ln>
        </p:spPr>
        <p:txBody>
          <a:bodyPr vert="vert" tIns="0" rIns="234000" bIns="0">
            <a:noAutofit/>
          </a:bodyPr>
          <a:lstStyle>
            <a:lvl1pPr>
              <a:defRPr sz="100" b="0">
                <a:ln>
                  <a:noFill/>
                </a:ln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/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3810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EB6A84-1F1C-6345-B7B7-71DEFC24D91E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762000" y="2677552"/>
            <a:ext cx="3048000" cy="2656598"/>
          </a:xfrm>
          <a:prstGeom prst="rect">
            <a:avLst/>
          </a:prstGeom>
        </p:spPr>
        <p:txBody>
          <a:bodyPr lIns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437B321-C0D0-9840-942C-57E7711A3529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762000" y="1905151"/>
            <a:ext cx="3048000" cy="571500"/>
          </a:xfrm>
          <a:prstGeom prst="rect">
            <a:avLst/>
          </a:prstGeom>
        </p:spPr>
        <p:txBody>
          <a:bodyPr lIns="0" tIns="0">
            <a:noAutofit/>
          </a:bodyPr>
          <a:lstStyle>
            <a:lvl1pPr>
              <a:lnSpc>
                <a:spcPct val="90000"/>
              </a:lnSpc>
              <a:defRPr sz="2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D84A774E-75B9-5E46-BC28-165D375C95CC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4572000" y="2677552"/>
            <a:ext cx="3048000" cy="2656598"/>
          </a:xfrm>
          <a:prstGeom prst="rect">
            <a:avLst/>
          </a:prstGeom>
        </p:spPr>
        <p:txBody>
          <a:bodyPr lIns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BF3C8B70-8368-AA4B-A1DE-7D3893C42971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4572000" y="1905151"/>
            <a:ext cx="3048000" cy="571500"/>
          </a:xfrm>
          <a:prstGeom prst="rect">
            <a:avLst/>
          </a:prstGeom>
        </p:spPr>
        <p:txBody>
          <a:bodyPr lIns="0" tIns="0">
            <a:noAutofit/>
          </a:bodyPr>
          <a:lstStyle>
            <a:lvl1pPr>
              <a:lnSpc>
                <a:spcPct val="90000"/>
              </a:lnSpc>
              <a:defRPr sz="20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A3EA9F24-3E53-6E43-A96B-99735961E29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8382000" y="2677552"/>
            <a:ext cx="3048000" cy="2656598"/>
          </a:xfrm>
          <a:prstGeom prst="rect">
            <a:avLst/>
          </a:prstGeom>
        </p:spPr>
        <p:txBody>
          <a:bodyPr lIns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405ACA2A-484A-5048-BD8C-D92EC9C282D4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8382000" y="1905151"/>
            <a:ext cx="3048000" cy="571500"/>
          </a:xfrm>
          <a:prstGeom prst="rect">
            <a:avLst/>
          </a:prstGeom>
        </p:spPr>
        <p:txBody>
          <a:bodyPr lIns="0" tIns="0">
            <a:noAutofit/>
          </a:bodyPr>
          <a:lstStyle>
            <a:lvl1pPr>
              <a:lnSpc>
                <a:spcPct val="90000"/>
              </a:lnSpc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6577492D-BE80-1041-A0A8-CC753B4F846B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7952740" y="1905000"/>
            <a:ext cx="45719" cy="3456000"/>
          </a:xfrm>
          <a:prstGeom prst="bracePair">
            <a:avLst>
              <a:gd name="adj" fmla="val 0"/>
            </a:avLst>
          </a:prstGeom>
          <a:ln w="635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miter lim="800000"/>
          </a:ln>
        </p:spPr>
        <p:txBody>
          <a:bodyPr vert="vert" tIns="0" rIns="234000" bIns="0">
            <a:noAutofit/>
          </a:bodyPr>
          <a:lstStyle>
            <a:lvl1pPr>
              <a:defRPr sz="100" b="0">
                <a:ln>
                  <a:noFill/>
                </a:ln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блока с цветными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C9789AA-E9AD-A740-AFC5-5AF11B53376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288280" y="1520825"/>
            <a:ext cx="45719" cy="4194000"/>
          </a:xfrm>
          <a:prstGeom prst="bracePair">
            <a:avLst>
              <a:gd name="adj" fmla="val 0"/>
            </a:avLst>
          </a:prstGeom>
          <a:ln w="635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miter lim="800000"/>
          </a:ln>
        </p:spPr>
        <p:txBody>
          <a:bodyPr vert="vert" tIns="0" rIns="234000" bIns="0">
            <a:noAutofit/>
          </a:bodyPr>
          <a:lstStyle>
            <a:lvl1pPr>
              <a:defRPr sz="100" b="0">
                <a:ln>
                  <a:noFill/>
                </a:ln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/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3810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EB6A84-1F1C-6345-B7B7-71DEFC24D91E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762000" y="2296402"/>
            <a:ext cx="3810000" cy="1132598"/>
          </a:xfrm>
          <a:prstGeom prst="rect">
            <a:avLst/>
          </a:prstGeom>
        </p:spPr>
        <p:txBody>
          <a:bodyPr lIns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437B321-C0D0-9840-942C-57E7711A3529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762000" y="1524001"/>
            <a:ext cx="3810000" cy="571500"/>
          </a:xfrm>
          <a:prstGeom prst="rect">
            <a:avLst/>
          </a:prstGeom>
        </p:spPr>
        <p:txBody>
          <a:bodyPr lIns="0" tIns="0">
            <a:noAutofit/>
          </a:bodyPr>
          <a:lstStyle>
            <a:lvl1pPr>
              <a:lnSpc>
                <a:spcPct val="90000"/>
              </a:lnSpc>
              <a:defRPr sz="2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D84A774E-75B9-5E46-BC28-165D375C95CC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6105527" y="2296402"/>
            <a:ext cx="3809998" cy="1132598"/>
          </a:xfrm>
          <a:prstGeom prst="rect">
            <a:avLst/>
          </a:prstGeom>
        </p:spPr>
        <p:txBody>
          <a:bodyPr lIns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BF3C8B70-8368-AA4B-A1DE-7D3893C42971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6105527" y="1524001"/>
            <a:ext cx="3809998" cy="571500"/>
          </a:xfrm>
          <a:prstGeom prst="rect">
            <a:avLst/>
          </a:prstGeom>
        </p:spPr>
        <p:txBody>
          <a:bodyPr lIns="0" tIns="0">
            <a:noAutofit/>
          </a:bodyPr>
          <a:lstStyle>
            <a:lvl1pPr>
              <a:lnSpc>
                <a:spcPct val="90000"/>
              </a:lnSpc>
              <a:defRPr sz="20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AF9FD3E6-2345-2C47-A2B4-BD1E95EDFD44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762000" y="4582401"/>
            <a:ext cx="3810000" cy="1137476"/>
          </a:xfrm>
          <a:prstGeom prst="rect">
            <a:avLst/>
          </a:prstGeom>
        </p:spPr>
        <p:txBody>
          <a:bodyPr lIns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1CC8E56E-ED3B-684D-98FC-E1AA46B0892C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762000" y="3810000"/>
            <a:ext cx="3810000" cy="571500"/>
          </a:xfrm>
          <a:prstGeom prst="rect">
            <a:avLst/>
          </a:prstGeom>
        </p:spPr>
        <p:txBody>
          <a:bodyPr lIns="0" tIns="0">
            <a:noAutofit/>
          </a:bodyPr>
          <a:lstStyle>
            <a:lvl1pPr>
              <a:lnSpc>
                <a:spcPct val="90000"/>
              </a:lnSpc>
              <a:defRPr sz="20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9BB58B5F-D4C2-8246-887C-FEDC8A18FA95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6105527" y="4577524"/>
            <a:ext cx="3809998" cy="1137476"/>
          </a:xfrm>
          <a:prstGeom prst="rect">
            <a:avLst/>
          </a:prstGeom>
        </p:spPr>
        <p:txBody>
          <a:bodyPr lIns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85235F49-945C-0E49-A7FA-EE581925089C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6105527" y="3805123"/>
            <a:ext cx="3809998" cy="571500"/>
          </a:xfrm>
          <a:prstGeom prst="rect">
            <a:avLst/>
          </a:prstGeom>
        </p:spPr>
        <p:txBody>
          <a:bodyPr lIns="0" tIns="0">
            <a:noAutofit/>
          </a:bodyPr>
          <a:lstStyle>
            <a:lvl1pPr>
              <a:lnSpc>
                <a:spcPct val="90000"/>
              </a:lnSpc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736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блоков с цветными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5FE8E01A-38C2-6541-A5DB-57C897C1E36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954200" y="1520825"/>
            <a:ext cx="46800" cy="1908000"/>
          </a:xfrm>
          <a:prstGeom prst="bracePair">
            <a:avLst>
              <a:gd name="adj" fmla="val 0"/>
            </a:avLst>
          </a:prstGeom>
          <a:ln w="635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miter lim="800000"/>
          </a:ln>
        </p:spPr>
        <p:txBody>
          <a:bodyPr vert="vert" tIns="0" rIns="234000" bIns="0">
            <a:noAutofit/>
          </a:bodyPr>
          <a:lstStyle>
            <a:lvl1pPr>
              <a:defRPr sz="100" b="0">
                <a:ln>
                  <a:noFill/>
                </a:ln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C9789AA-E9AD-A740-AFC5-5AF11B53376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145281" y="1520825"/>
            <a:ext cx="45719" cy="4194000"/>
          </a:xfrm>
          <a:prstGeom prst="bracePair">
            <a:avLst>
              <a:gd name="adj" fmla="val 0"/>
            </a:avLst>
          </a:prstGeom>
          <a:ln w="635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miter lim="800000"/>
          </a:ln>
        </p:spPr>
        <p:txBody>
          <a:bodyPr vert="vert" tIns="0" rIns="234000" bIns="0">
            <a:noAutofit/>
          </a:bodyPr>
          <a:lstStyle>
            <a:lvl1pPr>
              <a:defRPr sz="100" b="0">
                <a:ln>
                  <a:noFill/>
                </a:ln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/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3810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EB6A84-1F1C-6345-B7B7-71DEFC24D91E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762000" y="2296402"/>
            <a:ext cx="3048000" cy="1132598"/>
          </a:xfrm>
          <a:prstGeom prst="rect">
            <a:avLst/>
          </a:prstGeom>
        </p:spPr>
        <p:txBody>
          <a:bodyPr lIns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437B321-C0D0-9840-942C-57E7711A3529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762000" y="1524001"/>
            <a:ext cx="3048000" cy="571500"/>
          </a:xfrm>
          <a:prstGeom prst="rect">
            <a:avLst/>
          </a:prstGeom>
        </p:spPr>
        <p:txBody>
          <a:bodyPr lIns="0" tIns="0">
            <a:noAutofit/>
          </a:bodyPr>
          <a:lstStyle>
            <a:lvl1pPr>
              <a:lnSpc>
                <a:spcPct val="90000"/>
              </a:lnSpc>
              <a:defRPr sz="2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D84A774E-75B9-5E46-BC28-165D375C95CC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4572000" y="2296402"/>
            <a:ext cx="3048000" cy="1132598"/>
          </a:xfrm>
          <a:prstGeom prst="rect">
            <a:avLst/>
          </a:prstGeom>
        </p:spPr>
        <p:txBody>
          <a:bodyPr lIns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BF3C8B70-8368-AA4B-A1DE-7D3893C42971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4572000" y="1524001"/>
            <a:ext cx="3048000" cy="571500"/>
          </a:xfrm>
          <a:prstGeom prst="rect">
            <a:avLst/>
          </a:prstGeom>
        </p:spPr>
        <p:txBody>
          <a:bodyPr lIns="0" tIns="0">
            <a:noAutofit/>
          </a:bodyPr>
          <a:lstStyle>
            <a:lvl1pPr>
              <a:lnSpc>
                <a:spcPct val="90000"/>
              </a:lnSpc>
              <a:defRPr sz="20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A3EA9F24-3E53-6E43-A96B-99735961E29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8382000" y="2296402"/>
            <a:ext cx="3048000" cy="1132598"/>
          </a:xfrm>
          <a:prstGeom prst="rect">
            <a:avLst/>
          </a:prstGeom>
        </p:spPr>
        <p:txBody>
          <a:bodyPr lIns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405ACA2A-484A-5048-BD8C-D92EC9C282D4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8382000" y="1524001"/>
            <a:ext cx="3048000" cy="571500"/>
          </a:xfrm>
          <a:prstGeom prst="rect">
            <a:avLst/>
          </a:prstGeom>
        </p:spPr>
        <p:txBody>
          <a:bodyPr lIns="0" tIns="0">
            <a:noAutofit/>
          </a:bodyPr>
          <a:lstStyle>
            <a:lvl1pPr>
              <a:lnSpc>
                <a:spcPct val="90000"/>
              </a:lnSpc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AF9FD3E6-2345-2C47-A2B4-BD1E95EDFD44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762000" y="4582401"/>
            <a:ext cx="3048000" cy="1137476"/>
          </a:xfrm>
          <a:prstGeom prst="rect">
            <a:avLst/>
          </a:prstGeom>
        </p:spPr>
        <p:txBody>
          <a:bodyPr lIns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1CC8E56E-ED3B-684D-98FC-E1AA46B0892C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762000" y="3810000"/>
            <a:ext cx="3048000" cy="571500"/>
          </a:xfrm>
          <a:prstGeom prst="rect">
            <a:avLst/>
          </a:prstGeom>
        </p:spPr>
        <p:txBody>
          <a:bodyPr lIns="0" tIns="0">
            <a:noAutofit/>
          </a:bodyPr>
          <a:lstStyle>
            <a:lvl1pPr>
              <a:lnSpc>
                <a:spcPct val="90000"/>
              </a:lnSpc>
              <a:defRPr sz="20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9BB58B5F-D4C2-8246-887C-FEDC8A18FA95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4572000" y="4577524"/>
            <a:ext cx="6858000" cy="1137476"/>
          </a:xfrm>
          <a:prstGeom prst="rect">
            <a:avLst/>
          </a:prstGeom>
        </p:spPr>
        <p:txBody>
          <a:bodyPr lIns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85235F49-945C-0E49-A7FA-EE581925089C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4572000" y="3805123"/>
            <a:ext cx="6858000" cy="571500"/>
          </a:xfrm>
          <a:prstGeom prst="rect">
            <a:avLst/>
          </a:prstGeom>
        </p:spPr>
        <p:txBody>
          <a:bodyPr lIns="0" tIns="0">
            <a:noAutofit/>
          </a:bodyPr>
          <a:lstStyle>
            <a:lvl1pPr>
              <a:lnSpc>
                <a:spcPct val="90000"/>
              </a:lnSpc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36" name="Рисунок 3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953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Обложка с цветным фоном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14" y="0"/>
            <a:ext cx="12164885" cy="6853639"/>
          </a:xfrm>
          <a:prstGeom prst="rect">
            <a:avLst/>
          </a:prstGeom>
        </p:spPr>
      </p:pic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C5DF0713-BD26-F547-A7A1-20E93211A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8750" y="5613926"/>
            <a:ext cx="3615266" cy="5715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Font typeface="+mj-lt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0" indent="-129600">
              <a:defRPr/>
            </a:lvl2pPr>
            <a:lvl3pPr marL="129600" indent="-129600">
              <a:defRPr/>
            </a:lvl3pPr>
            <a:lvl4pPr marL="129600" indent="-129600">
              <a:defRPr/>
            </a:lvl4pPr>
            <a:lvl5pPr marL="129600" indent="-1296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DB35E3EE-D93A-9B46-B9A6-4D0F1944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78" y="2491171"/>
            <a:ext cx="5710238" cy="952500"/>
          </a:xfrm>
        </p:spPr>
        <p:txBody>
          <a:bodyPr lIns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535004" y="5707063"/>
            <a:ext cx="18000" cy="5299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14" name="Picture 3" descr="D:\works\GP\2021-07\RB-DGTL-TEAM\logo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407" y="576606"/>
            <a:ext cx="1422991" cy="5697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08370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блоков с цветными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5FE8E01A-38C2-6541-A5DB-57C897C1E36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954200" y="1520825"/>
            <a:ext cx="46800" cy="1908000"/>
          </a:xfrm>
          <a:prstGeom prst="bracePair">
            <a:avLst>
              <a:gd name="adj" fmla="val 0"/>
            </a:avLst>
          </a:prstGeom>
          <a:ln w="635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miter lim="800000"/>
          </a:ln>
        </p:spPr>
        <p:txBody>
          <a:bodyPr vert="vert" tIns="0" rIns="234000" bIns="0">
            <a:noAutofit/>
          </a:bodyPr>
          <a:lstStyle>
            <a:lvl1pPr>
              <a:defRPr sz="100" b="0">
                <a:ln>
                  <a:noFill/>
                </a:ln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C9789AA-E9AD-A740-AFC5-5AF11B53376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145281" y="1520825"/>
            <a:ext cx="45719" cy="4194000"/>
          </a:xfrm>
          <a:prstGeom prst="bracePair">
            <a:avLst>
              <a:gd name="adj" fmla="val 0"/>
            </a:avLst>
          </a:prstGeom>
          <a:ln w="635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miter lim="800000"/>
          </a:ln>
        </p:spPr>
        <p:txBody>
          <a:bodyPr vert="vert" tIns="0" rIns="234000" bIns="0">
            <a:noAutofit/>
          </a:bodyPr>
          <a:lstStyle>
            <a:lvl1pPr>
              <a:defRPr sz="100" b="0">
                <a:ln>
                  <a:noFill/>
                </a:ln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/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3810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EB6A84-1F1C-6345-B7B7-71DEFC24D91E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762000" y="2296402"/>
            <a:ext cx="3048000" cy="1132598"/>
          </a:xfrm>
          <a:prstGeom prst="rect">
            <a:avLst/>
          </a:prstGeom>
        </p:spPr>
        <p:txBody>
          <a:bodyPr lIns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437B321-C0D0-9840-942C-57E7711A3529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762000" y="1524001"/>
            <a:ext cx="3048000" cy="571500"/>
          </a:xfrm>
          <a:prstGeom prst="rect">
            <a:avLst/>
          </a:prstGeom>
        </p:spPr>
        <p:txBody>
          <a:bodyPr lIns="0" tIns="0">
            <a:noAutofit/>
          </a:bodyPr>
          <a:lstStyle>
            <a:lvl1pPr>
              <a:lnSpc>
                <a:spcPct val="90000"/>
              </a:lnSpc>
              <a:defRPr sz="2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D84A774E-75B9-5E46-BC28-165D375C95CC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4572000" y="2296402"/>
            <a:ext cx="3048000" cy="1132598"/>
          </a:xfrm>
          <a:prstGeom prst="rect">
            <a:avLst/>
          </a:prstGeom>
        </p:spPr>
        <p:txBody>
          <a:bodyPr lIns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BF3C8B70-8368-AA4B-A1DE-7D3893C42971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4572000" y="1524001"/>
            <a:ext cx="3048000" cy="571500"/>
          </a:xfrm>
          <a:prstGeom prst="rect">
            <a:avLst/>
          </a:prstGeom>
        </p:spPr>
        <p:txBody>
          <a:bodyPr lIns="0" tIns="0">
            <a:noAutofit/>
          </a:bodyPr>
          <a:lstStyle>
            <a:lvl1pPr>
              <a:lnSpc>
                <a:spcPct val="90000"/>
              </a:lnSpc>
              <a:defRPr sz="20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A3EA9F24-3E53-6E43-A96B-99735961E29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8382000" y="2296402"/>
            <a:ext cx="3048000" cy="1132598"/>
          </a:xfrm>
          <a:prstGeom prst="rect">
            <a:avLst/>
          </a:prstGeom>
        </p:spPr>
        <p:txBody>
          <a:bodyPr lIns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405ACA2A-484A-5048-BD8C-D92EC9C282D4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8382000" y="1524001"/>
            <a:ext cx="3048000" cy="571500"/>
          </a:xfrm>
          <a:prstGeom prst="rect">
            <a:avLst/>
          </a:prstGeom>
        </p:spPr>
        <p:txBody>
          <a:bodyPr lIns="0" tIns="0">
            <a:noAutofit/>
          </a:bodyPr>
          <a:lstStyle>
            <a:lvl1pPr>
              <a:lnSpc>
                <a:spcPct val="90000"/>
              </a:lnSpc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AF9FD3E6-2345-2C47-A2B4-BD1E95EDFD44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762000" y="4582401"/>
            <a:ext cx="3048000" cy="1137476"/>
          </a:xfrm>
          <a:prstGeom prst="rect">
            <a:avLst/>
          </a:prstGeom>
        </p:spPr>
        <p:txBody>
          <a:bodyPr lIns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1CC8E56E-ED3B-684D-98FC-E1AA46B0892C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762000" y="3810000"/>
            <a:ext cx="3048000" cy="571500"/>
          </a:xfrm>
          <a:prstGeom prst="rect">
            <a:avLst/>
          </a:prstGeom>
        </p:spPr>
        <p:txBody>
          <a:bodyPr lIns="0" tIns="0">
            <a:noAutofit/>
          </a:bodyPr>
          <a:lstStyle>
            <a:lvl1pPr>
              <a:lnSpc>
                <a:spcPct val="90000"/>
              </a:lnSpc>
              <a:defRPr sz="20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9BB58B5F-D4C2-8246-887C-FEDC8A18FA95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4572000" y="4577524"/>
            <a:ext cx="3048000" cy="1137476"/>
          </a:xfrm>
          <a:prstGeom prst="rect">
            <a:avLst/>
          </a:prstGeom>
        </p:spPr>
        <p:txBody>
          <a:bodyPr lIns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85235F49-945C-0E49-A7FA-EE581925089C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4572000" y="3805123"/>
            <a:ext cx="3048000" cy="571500"/>
          </a:xfrm>
          <a:prstGeom prst="rect">
            <a:avLst/>
          </a:prstGeom>
        </p:spPr>
        <p:txBody>
          <a:bodyPr lIns="0" tIns="0">
            <a:noAutofit/>
          </a:bodyPr>
          <a:lstStyle>
            <a:lvl1pPr>
              <a:lnSpc>
                <a:spcPct val="90000"/>
              </a:lnSpc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E020D9D6-B6C5-8646-9156-7DFC9EF4EB36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8382000" y="4577524"/>
            <a:ext cx="3048000" cy="1137476"/>
          </a:xfrm>
          <a:prstGeom prst="rect">
            <a:avLst/>
          </a:prstGeom>
        </p:spPr>
        <p:txBody>
          <a:bodyPr lIns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E4276057-4233-864D-9D5B-F35AE6B3ECA0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8382000" y="3805123"/>
            <a:ext cx="3048000" cy="571500"/>
          </a:xfrm>
          <a:prstGeom prst="rect">
            <a:avLst/>
          </a:prstGeom>
        </p:spPr>
        <p:txBody>
          <a:bodyPr lIns="0" tIns="0">
            <a:noAutofit/>
          </a:bodyPr>
          <a:lstStyle>
            <a:lvl1pPr>
              <a:lnSpc>
                <a:spcPct val="90000"/>
              </a:lnSpc>
              <a:defRPr sz="2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4A00934C-2C24-9243-B79E-06AC0C0E622E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7954200" y="1520825"/>
            <a:ext cx="45719" cy="4194000"/>
          </a:xfrm>
          <a:prstGeom prst="bracePair">
            <a:avLst>
              <a:gd name="adj" fmla="val 0"/>
            </a:avLst>
          </a:prstGeom>
          <a:ln w="635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miter lim="800000"/>
          </a:ln>
        </p:spPr>
        <p:txBody>
          <a:bodyPr vert="vert" tIns="0" rIns="234000" bIns="0">
            <a:noAutofit/>
          </a:bodyPr>
          <a:lstStyle>
            <a:lvl1pPr>
              <a:defRPr sz="100" b="0">
                <a:ln>
                  <a:noFill/>
                </a:ln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39" name="Рисунок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844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рупный текст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25851"/>
            <a:ext cx="9906001" cy="1711147"/>
          </a:xfrm>
        </p:spPr>
        <p:txBody>
          <a:bodyPr lIns="0">
            <a:no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/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56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рупный текст 2">
    <p:bg>
      <p:bgPr>
        <a:solidFill>
          <a:srgbClr val="2B2D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525851"/>
            <a:ext cx="9906001" cy="1711147"/>
          </a:xfrm>
        </p:spPr>
        <p:txBody>
          <a:bodyPr lIns="0"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21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карточки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A1C745E-DEB6-0544-AB36-D6D9FCF67C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2000" y="2857500"/>
            <a:ext cx="3241419" cy="2859238"/>
          </a:xfrm>
          <a:custGeom>
            <a:avLst/>
            <a:gdLst>
              <a:gd name="connsiteX0" fmla="*/ 0 w 3241419"/>
              <a:gd name="connsiteY0" fmla="*/ 0 h 2859238"/>
              <a:gd name="connsiteX1" fmla="*/ 195819 w 3241419"/>
              <a:gd name="connsiteY1" fmla="*/ 0 h 2859238"/>
              <a:gd name="connsiteX2" fmla="*/ 3045600 w 3241419"/>
              <a:gd name="connsiteY2" fmla="*/ 0 h 2859238"/>
              <a:gd name="connsiteX3" fmla="*/ 3241419 w 3241419"/>
              <a:gd name="connsiteY3" fmla="*/ 0 h 2859238"/>
              <a:gd name="connsiteX4" fmla="*/ 3241419 w 3241419"/>
              <a:gd name="connsiteY4" fmla="*/ 2731087 h 2859238"/>
              <a:gd name="connsiteX5" fmla="*/ 3113268 w 3241419"/>
              <a:gd name="connsiteY5" fmla="*/ 2859238 h 2859238"/>
              <a:gd name="connsiteX6" fmla="*/ 2917449 w 3241419"/>
              <a:gd name="connsiteY6" fmla="*/ 2859238 h 2859238"/>
              <a:gd name="connsiteX7" fmla="*/ 323970 w 3241419"/>
              <a:gd name="connsiteY7" fmla="*/ 2859238 h 2859238"/>
              <a:gd name="connsiteX8" fmla="*/ 128151 w 3241419"/>
              <a:gd name="connsiteY8" fmla="*/ 2859238 h 2859238"/>
              <a:gd name="connsiteX9" fmla="*/ 0 w 3241419"/>
              <a:gd name="connsiteY9" fmla="*/ 2731087 h 285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1419" h="2859238">
                <a:moveTo>
                  <a:pt x="0" y="0"/>
                </a:moveTo>
                <a:lnTo>
                  <a:pt x="195819" y="0"/>
                </a:lnTo>
                <a:lnTo>
                  <a:pt x="3045600" y="0"/>
                </a:lnTo>
                <a:lnTo>
                  <a:pt x="3241419" y="0"/>
                </a:lnTo>
                <a:lnTo>
                  <a:pt x="3241419" y="2731087"/>
                </a:lnTo>
                <a:cubicBezTo>
                  <a:pt x="3241419" y="2801863"/>
                  <a:pt x="3184044" y="2859238"/>
                  <a:pt x="3113268" y="2859238"/>
                </a:cubicBezTo>
                <a:lnTo>
                  <a:pt x="2917449" y="2859238"/>
                </a:lnTo>
                <a:lnTo>
                  <a:pt x="323970" y="2859238"/>
                </a:lnTo>
                <a:lnTo>
                  <a:pt x="128151" y="2859238"/>
                </a:lnTo>
                <a:cubicBezTo>
                  <a:pt x="57375" y="2859238"/>
                  <a:pt x="0" y="2801863"/>
                  <a:pt x="0" y="2731087"/>
                </a:cubicBezTo>
                <a:close/>
              </a:path>
            </a:pathLst>
          </a:custGeom>
          <a:ln w="6350">
            <a:solidFill>
              <a:schemeClr val="bg1">
                <a:lumMod val="85000"/>
              </a:schemeClr>
            </a:solidFill>
          </a:ln>
        </p:spPr>
        <p:txBody>
          <a:bodyPr wrap="square" lIns="144000" tIns="251999">
            <a:noAutofit/>
          </a:bodyPr>
          <a:lstStyle>
            <a:lvl1pPr marL="171450" indent="-171450">
              <a:buFont typeface="Wingdings" pitchFamily="2" charset="2"/>
              <a:buChar char="§"/>
              <a:defRPr sz="12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BDBA5254-B210-D64F-8D98-49E406953CF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92200" y="2857500"/>
            <a:ext cx="3234381" cy="2859238"/>
          </a:xfrm>
          <a:custGeom>
            <a:avLst/>
            <a:gdLst>
              <a:gd name="connsiteX0" fmla="*/ 0 w 3234381"/>
              <a:gd name="connsiteY0" fmla="*/ 0 h 2859238"/>
              <a:gd name="connsiteX1" fmla="*/ 188781 w 3234381"/>
              <a:gd name="connsiteY1" fmla="*/ 0 h 2859238"/>
              <a:gd name="connsiteX2" fmla="*/ 3045600 w 3234381"/>
              <a:gd name="connsiteY2" fmla="*/ 0 h 2859238"/>
              <a:gd name="connsiteX3" fmla="*/ 3234381 w 3234381"/>
              <a:gd name="connsiteY3" fmla="*/ 0 h 2859238"/>
              <a:gd name="connsiteX4" fmla="*/ 3234381 w 3234381"/>
              <a:gd name="connsiteY4" fmla="*/ 2715590 h 2859238"/>
              <a:gd name="connsiteX5" fmla="*/ 3090733 w 3234381"/>
              <a:gd name="connsiteY5" fmla="*/ 2859238 h 2859238"/>
              <a:gd name="connsiteX6" fmla="*/ 2901952 w 3234381"/>
              <a:gd name="connsiteY6" fmla="*/ 2859238 h 2859238"/>
              <a:gd name="connsiteX7" fmla="*/ 332429 w 3234381"/>
              <a:gd name="connsiteY7" fmla="*/ 2859238 h 2859238"/>
              <a:gd name="connsiteX8" fmla="*/ 143648 w 3234381"/>
              <a:gd name="connsiteY8" fmla="*/ 2859238 h 2859238"/>
              <a:gd name="connsiteX9" fmla="*/ 0 w 3234381"/>
              <a:gd name="connsiteY9" fmla="*/ 2715590 h 285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4381" h="2859238">
                <a:moveTo>
                  <a:pt x="0" y="0"/>
                </a:moveTo>
                <a:lnTo>
                  <a:pt x="188781" y="0"/>
                </a:lnTo>
                <a:lnTo>
                  <a:pt x="3045600" y="0"/>
                </a:lnTo>
                <a:lnTo>
                  <a:pt x="3234381" y="0"/>
                </a:lnTo>
                <a:lnTo>
                  <a:pt x="3234381" y="2715590"/>
                </a:lnTo>
                <a:cubicBezTo>
                  <a:pt x="3234381" y="2794925"/>
                  <a:pt x="3170068" y="2859238"/>
                  <a:pt x="3090733" y="2859238"/>
                </a:cubicBezTo>
                <a:lnTo>
                  <a:pt x="2901952" y="2859238"/>
                </a:lnTo>
                <a:lnTo>
                  <a:pt x="332429" y="2859238"/>
                </a:lnTo>
                <a:lnTo>
                  <a:pt x="143648" y="2859238"/>
                </a:lnTo>
                <a:cubicBezTo>
                  <a:pt x="64313" y="2859238"/>
                  <a:pt x="0" y="2794925"/>
                  <a:pt x="0" y="2715590"/>
                </a:cubicBezTo>
                <a:close/>
              </a:path>
            </a:pathLst>
          </a:custGeom>
          <a:ln w="6350">
            <a:solidFill>
              <a:schemeClr val="bg1">
                <a:lumMod val="85000"/>
              </a:schemeClr>
            </a:solidFill>
          </a:ln>
        </p:spPr>
        <p:txBody>
          <a:bodyPr wrap="square" lIns="144000" tIns="251999">
            <a:noAutofit/>
          </a:bodyPr>
          <a:lstStyle>
            <a:lvl1pPr marL="171450" indent="-171450">
              <a:buFont typeface="Wingdings" pitchFamily="2" charset="2"/>
              <a:buChar char="§"/>
              <a:defRPr sz="12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52BEBD2A-6043-364D-9EEE-D09E993A69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21200" y="2857500"/>
            <a:ext cx="3238498" cy="2859238"/>
          </a:xfrm>
          <a:custGeom>
            <a:avLst/>
            <a:gdLst>
              <a:gd name="connsiteX0" fmla="*/ 0 w 3238498"/>
              <a:gd name="connsiteY0" fmla="*/ 0 h 2859238"/>
              <a:gd name="connsiteX1" fmla="*/ 192898 w 3238498"/>
              <a:gd name="connsiteY1" fmla="*/ 0 h 2859238"/>
              <a:gd name="connsiteX2" fmla="*/ 3045600 w 3238498"/>
              <a:gd name="connsiteY2" fmla="*/ 0 h 2859238"/>
              <a:gd name="connsiteX3" fmla="*/ 3238498 w 3238498"/>
              <a:gd name="connsiteY3" fmla="*/ 0 h 2859238"/>
              <a:gd name="connsiteX4" fmla="*/ 3238498 w 3238498"/>
              <a:gd name="connsiteY4" fmla="*/ 2738835 h 2859238"/>
              <a:gd name="connsiteX5" fmla="*/ 3118095 w 3238498"/>
              <a:gd name="connsiteY5" fmla="*/ 2859238 h 2859238"/>
              <a:gd name="connsiteX6" fmla="*/ 2925197 w 3238498"/>
              <a:gd name="connsiteY6" fmla="*/ 2859238 h 2859238"/>
              <a:gd name="connsiteX7" fmla="*/ 313301 w 3238498"/>
              <a:gd name="connsiteY7" fmla="*/ 2859238 h 2859238"/>
              <a:gd name="connsiteX8" fmla="*/ 120403 w 3238498"/>
              <a:gd name="connsiteY8" fmla="*/ 2859238 h 2859238"/>
              <a:gd name="connsiteX9" fmla="*/ 0 w 3238498"/>
              <a:gd name="connsiteY9" fmla="*/ 2738835 h 285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8498" h="2859238">
                <a:moveTo>
                  <a:pt x="0" y="0"/>
                </a:moveTo>
                <a:lnTo>
                  <a:pt x="192898" y="0"/>
                </a:lnTo>
                <a:lnTo>
                  <a:pt x="3045600" y="0"/>
                </a:lnTo>
                <a:lnTo>
                  <a:pt x="3238498" y="0"/>
                </a:lnTo>
                <a:lnTo>
                  <a:pt x="3238498" y="2738835"/>
                </a:lnTo>
                <a:cubicBezTo>
                  <a:pt x="3238498" y="2805332"/>
                  <a:pt x="3184592" y="2859238"/>
                  <a:pt x="3118095" y="2859238"/>
                </a:cubicBezTo>
                <a:lnTo>
                  <a:pt x="2925197" y="2859238"/>
                </a:lnTo>
                <a:lnTo>
                  <a:pt x="313301" y="2859238"/>
                </a:lnTo>
                <a:lnTo>
                  <a:pt x="120403" y="2859238"/>
                </a:lnTo>
                <a:cubicBezTo>
                  <a:pt x="53906" y="2859238"/>
                  <a:pt x="0" y="2805332"/>
                  <a:pt x="0" y="2738835"/>
                </a:cubicBezTo>
                <a:close/>
              </a:path>
            </a:pathLst>
          </a:custGeom>
          <a:ln w="6350">
            <a:solidFill>
              <a:schemeClr val="bg1">
                <a:lumMod val="85000"/>
              </a:schemeClr>
            </a:solidFill>
          </a:ln>
        </p:spPr>
        <p:txBody>
          <a:bodyPr wrap="square" lIns="144000" tIns="251999">
            <a:noAutofit/>
          </a:bodyPr>
          <a:lstStyle>
            <a:lvl1pPr marL="171450" indent="-171450">
              <a:buFont typeface="Wingdings" pitchFamily="2" charset="2"/>
              <a:buChar char="§"/>
              <a:defRPr sz="12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/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3810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66FBE1F8-0F6E-E149-B329-5EC57AF372ED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762000" y="1520825"/>
            <a:ext cx="3241419" cy="1336675"/>
          </a:xfrm>
          <a:custGeom>
            <a:avLst/>
            <a:gdLst>
              <a:gd name="connsiteX0" fmla="*/ 128303 w 3241419"/>
              <a:gd name="connsiteY0" fmla="*/ 0 h 1336675"/>
              <a:gd name="connsiteX1" fmla="*/ 2097219 w 3241419"/>
              <a:gd name="connsiteY1" fmla="*/ 0 h 1336675"/>
              <a:gd name="connsiteX2" fmla="*/ 2920898 w 3241419"/>
              <a:gd name="connsiteY2" fmla="*/ 0 h 1336675"/>
              <a:gd name="connsiteX3" fmla="*/ 3113117 w 3241419"/>
              <a:gd name="connsiteY3" fmla="*/ 0 h 1336675"/>
              <a:gd name="connsiteX4" fmla="*/ 3241419 w 3241419"/>
              <a:gd name="connsiteY4" fmla="*/ 128151 h 1336675"/>
              <a:gd name="connsiteX5" fmla="*/ 3241419 w 3241419"/>
              <a:gd name="connsiteY5" fmla="*/ 324346 h 1336675"/>
              <a:gd name="connsiteX6" fmla="*/ 3240219 w 3241419"/>
              <a:gd name="connsiteY6" fmla="*/ 324346 h 1336675"/>
              <a:gd name="connsiteX7" fmla="*/ 3240219 w 3241419"/>
              <a:gd name="connsiteY7" fmla="*/ 1336675 h 1336675"/>
              <a:gd name="connsiteX8" fmla="*/ 3048000 w 3241419"/>
              <a:gd name="connsiteY8" fmla="*/ 1336675 h 1336675"/>
              <a:gd name="connsiteX9" fmla="*/ 2097219 w 3241419"/>
              <a:gd name="connsiteY9" fmla="*/ 1336675 h 1336675"/>
              <a:gd name="connsiteX10" fmla="*/ 0 w 3241419"/>
              <a:gd name="connsiteY10" fmla="*/ 1336675 h 1336675"/>
              <a:gd name="connsiteX11" fmla="*/ 0 w 3241419"/>
              <a:gd name="connsiteY11" fmla="*/ 324346 h 1336675"/>
              <a:gd name="connsiteX12" fmla="*/ 0 w 3241419"/>
              <a:gd name="connsiteY12" fmla="*/ 132556 h 1336675"/>
              <a:gd name="connsiteX13" fmla="*/ 0 w 3241419"/>
              <a:gd name="connsiteY13" fmla="*/ 128151 h 1336675"/>
              <a:gd name="connsiteX14" fmla="*/ 128303 w 3241419"/>
              <a:gd name="connsiteY14" fmla="*/ 0 h 133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1419" h="1336675">
                <a:moveTo>
                  <a:pt x="128303" y="0"/>
                </a:moveTo>
                <a:lnTo>
                  <a:pt x="2097219" y="0"/>
                </a:lnTo>
                <a:lnTo>
                  <a:pt x="2920898" y="0"/>
                </a:lnTo>
                <a:lnTo>
                  <a:pt x="3113117" y="0"/>
                </a:lnTo>
                <a:cubicBezTo>
                  <a:pt x="3183976" y="0"/>
                  <a:pt x="3241419" y="57375"/>
                  <a:pt x="3241419" y="128151"/>
                </a:cubicBezTo>
                <a:lnTo>
                  <a:pt x="3241419" y="324346"/>
                </a:lnTo>
                <a:lnTo>
                  <a:pt x="3240219" y="324346"/>
                </a:lnTo>
                <a:lnTo>
                  <a:pt x="3240219" y="1336675"/>
                </a:lnTo>
                <a:lnTo>
                  <a:pt x="3048000" y="1336675"/>
                </a:lnTo>
                <a:lnTo>
                  <a:pt x="2097219" y="1336675"/>
                </a:lnTo>
                <a:lnTo>
                  <a:pt x="0" y="1336675"/>
                </a:lnTo>
                <a:lnTo>
                  <a:pt x="0" y="324346"/>
                </a:lnTo>
                <a:lnTo>
                  <a:pt x="0" y="132556"/>
                </a:lnTo>
                <a:lnTo>
                  <a:pt x="0" y="128151"/>
                </a:lnTo>
                <a:cubicBezTo>
                  <a:pt x="0" y="57375"/>
                  <a:pt x="57443" y="0"/>
                  <a:pt x="128303" y="0"/>
                </a:cubicBezTo>
                <a:close/>
              </a:path>
            </a:pathLst>
          </a:custGeom>
          <a:solidFill>
            <a:srgbClr val="181C2B"/>
          </a:solidFill>
          <a:ln w="6350">
            <a:noFill/>
          </a:ln>
        </p:spPr>
        <p:txBody>
          <a:bodyPr wrap="square" lIns="756000" anchor="ctr" anchorCtr="0">
            <a:no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021D1439-9E74-8247-B80F-9D7D12785AE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988219" y="2034381"/>
            <a:ext cx="309562" cy="309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EDCD20A-EA39-8241-93C3-5ED12408DB3E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4191000" y="1520825"/>
            <a:ext cx="3235581" cy="1336675"/>
          </a:xfrm>
          <a:custGeom>
            <a:avLst/>
            <a:gdLst>
              <a:gd name="connsiteX0" fmla="*/ 128303 w 3235581"/>
              <a:gd name="connsiteY0" fmla="*/ 0 h 1336675"/>
              <a:gd name="connsiteX1" fmla="*/ 2091381 w 3235581"/>
              <a:gd name="connsiteY1" fmla="*/ 0 h 1336675"/>
              <a:gd name="connsiteX2" fmla="*/ 2920898 w 3235581"/>
              <a:gd name="connsiteY2" fmla="*/ 0 h 1336675"/>
              <a:gd name="connsiteX3" fmla="*/ 3107279 w 3235581"/>
              <a:gd name="connsiteY3" fmla="*/ 0 h 1336675"/>
              <a:gd name="connsiteX4" fmla="*/ 3235581 w 3235581"/>
              <a:gd name="connsiteY4" fmla="*/ 128151 h 1336675"/>
              <a:gd name="connsiteX5" fmla="*/ 3235581 w 3235581"/>
              <a:gd name="connsiteY5" fmla="*/ 324346 h 1336675"/>
              <a:gd name="connsiteX6" fmla="*/ 3234381 w 3235581"/>
              <a:gd name="connsiteY6" fmla="*/ 324346 h 1336675"/>
              <a:gd name="connsiteX7" fmla="*/ 3234381 w 3235581"/>
              <a:gd name="connsiteY7" fmla="*/ 1336675 h 1336675"/>
              <a:gd name="connsiteX8" fmla="*/ 3049200 w 3235581"/>
              <a:gd name="connsiteY8" fmla="*/ 1336675 h 1336675"/>
              <a:gd name="connsiteX9" fmla="*/ 2091381 w 3235581"/>
              <a:gd name="connsiteY9" fmla="*/ 1336675 h 1336675"/>
              <a:gd name="connsiteX10" fmla="*/ 1200 w 3235581"/>
              <a:gd name="connsiteY10" fmla="*/ 1336675 h 1336675"/>
              <a:gd name="connsiteX11" fmla="*/ 1200 w 3235581"/>
              <a:gd name="connsiteY11" fmla="*/ 324346 h 1336675"/>
              <a:gd name="connsiteX12" fmla="*/ 0 w 3235581"/>
              <a:gd name="connsiteY12" fmla="*/ 324346 h 1336675"/>
              <a:gd name="connsiteX13" fmla="*/ 0 w 3235581"/>
              <a:gd name="connsiteY13" fmla="*/ 128151 h 1336675"/>
              <a:gd name="connsiteX14" fmla="*/ 128303 w 3235581"/>
              <a:gd name="connsiteY14" fmla="*/ 0 h 133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35581" h="1336675">
                <a:moveTo>
                  <a:pt x="128303" y="0"/>
                </a:moveTo>
                <a:lnTo>
                  <a:pt x="2091381" y="0"/>
                </a:lnTo>
                <a:lnTo>
                  <a:pt x="2920898" y="0"/>
                </a:lnTo>
                <a:lnTo>
                  <a:pt x="3107279" y="0"/>
                </a:lnTo>
                <a:cubicBezTo>
                  <a:pt x="3178138" y="0"/>
                  <a:pt x="3235581" y="57375"/>
                  <a:pt x="3235581" y="128151"/>
                </a:cubicBezTo>
                <a:lnTo>
                  <a:pt x="3235581" y="324346"/>
                </a:lnTo>
                <a:lnTo>
                  <a:pt x="3234381" y="324346"/>
                </a:lnTo>
                <a:lnTo>
                  <a:pt x="3234381" y="1336675"/>
                </a:lnTo>
                <a:lnTo>
                  <a:pt x="3049200" y="1336675"/>
                </a:lnTo>
                <a:lnTo>
                  <a:pt x="2091381" y="1336675"/>
                </a:lnTo>
                <a:lnTo>
                  <a:pt x="1200" y="1336675"/>
                </a:lnTo>
                <a:lnTo>
                  <a:pt x="1200" y="324346"/>
                </a:lnTo>
                <a:lnTo>
                  <a:pt x="0" y="324346"/>
                </a:lnTo>
                <a:lnTo>
                  <a:pt x="0" y="128151"/>
                </a:lnTo>
                <a:cubicBezTo>
                  <a:pt x="0" y="57375"/>
                  <a:pt x="57443" y="0"/>
                  <a:pt x="128303" y="0"/>
                </a:cubicBezTo>
                <a:close/>
              </a:path>
            </a:pathLst>
          </a:custGeom>
          <a:solidFill>
            <a:srgbClr val="181C2B"/>
          </a:solidFill>
          <a:ln w="6350">
            <a:noFill/>
          </a:ln>
        </p:spPr>
        <p:txBody>
          <a:bodyPr wrap="square" lIns="756000" anchor="ctr" anchorCtr="0">
            <a:no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3" name="Picture Placeholder 3">
            <a:extLst>
              <a:ext uri="{FF2B5EF4-FFF2-40B4-BE49-F238E27FC236}">
                <a16:creationId xmlns:a16="http://schemas.microsoft.com/office/drawing/2014/main" id="{3A3640D7-D192-134B-ADBE-F3BA08CAADDB}"/>
              </a:ext>
            </a:extLst>
          </p:cNvPr>
          <p:cNvSpPr>
            <a:spLocks noGrp="1"/>
          </p:cNvSpPr>
          <p:nvPr userDrawn="1">
            <p:ph type="pic" sz="quarter" idx="20"/>
          </p:nvPr>
        </p:nvSpPr>
        <p:spPr>
          <a:xfrm>
            <a:off x="4418419" y="2034381"/>
            <a:ext cx="309562" cy="309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90509BDC-88B6-DF4F-9282-C17AE1DBE800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7620000" y="1520825"/>
            <a:ext cx="3239698" cy="1336675"/>
          </a:xfrm>
          <a:custGeom>
            <a:avLst/>
            <a:gdLst>
              <a:gd name="connsiteX0" fmla="*/ 128302 w 3239698"/>
              <a:gd name="connsiteY0" fmla="*/ 0 h 1336675"/>
              <a:gd name="connsiteX1" fmla="*/ 2095498 w 3239698"/>
              <a:gd name="connsiteY1" fmla="*/ 0 h 1336675"/>
              <a:gd name="connsiteX2" fmla="*/ 2920898 w 3239698"/>
              <a:gd name="connsiteY2" fmla="*/ 0 h 1336675"/>
              <a:gd name="connsiteX3" fmla="*/ 3111396 w 3239698"/>
              <a:gd name="connsiteY3" fmla="*/ 0 h 1336675"/>
              <a:gd name="connsiteX4" fmla="*/ 3239698 w 3239698"/>
              <a:gd name="connsiteY4" fmla="*/ 128151 h 1336675"/>
              <a:gd name="connsiteX5" fmla="*/ 3239698 w 3239698"/>
              <a:gd name="connsiteY5" fmla="*/ 324346 h 1336675"/>
              <a:gd name="connsiteX6" fmla="*/ 3238498 w 3239698"/>
              <a:gd name="connsiteY6" fmla="*/ 324346 h 1336675"/>
              <a:gd name="connsiteX7" fmla="*/ 3238498 w 3239698"/>
              <a:gd name="connsiteY7" fmla="*/ 1336675 h 1336675"/>
              <a:gd name="connsiteX8" fmla="*/ 3049200 w 3239698"/>
              <a:gd name="connsiteY8" fmla="*/ 1336675 h 1336675"/>
              <a:gd name="connsiteX9" fmla="*/ 2095498 w 3239698"/>
              <a:gd name="connsiteY9" fmla="*/ 1336675 h 1336675"/>
              <a:gd name="connsiteX10" fmla="*/ 1200 w 3239698"/>
              <a:gd name="connsiteY10" fmla="*/ 1336675 h 1336675"/>
              <a:gd name="connsiteX11" fmla="*/ 1200 w 3239698"/>
              <a:gd name="connsiteY11" fmla="*/ 324346 h 1336675"/>
              <a:gd name="connsiteX12" fmla="*/ 0 w 3239698"/>
              <a:gd name="connsiteY12" fmla="*/ 324346 h 1336675"/>
              <a:gd name="connsiteX13" fmla="*/ 0 w 3239698"/>
              <a:gd name="connsiteY13" fmla="*/ 128151 h 1336675"/>
              <a:gd name="connsiteX14" fmla="*/ 128302 w 3239698"/>
              <a:gd name="connsiteY14" fmla="*/ 0 h 133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39698" h="1336675">
                <a:moveTo>
                  <a:pt x="128302" y="0"/>
                </a:moveTo>
                <a:lnTo>
                  <a:pt x="2095498" y="0"/>
                </a:lnTo>
                <a:lnTo>
                  <a:pt x="2920898" y="0"/>
                </a:lnTo>
                <a:lnTo>
                  <a:pt x="3111396" y="0"/>
                </a:lnTo>
                <a:cubicBezTo>
                  <a:pt x="3182255" y="0"/>
                  <a:pt x="3239698" y="57375"/>
                  <a:pt x="3239698" y="128151"/>
                </a:cubicBezTo>
                <a:lnTo>
                  <a:pt x="3239698" y="324346"/>
                </a:lnTo>
                <a:lnTo>
                  <a:pt x="3238498" y="324346"/>
                </a:lnTo>
                <a:lnTo>
                  <a:pt x="3238498" y="1336675"/>
                </a:lnTo>
                <a:lnTo>
                  <a:pt x="3049200" y="1336675"/>
                </a:lnTo>
                <a:lnTo>
                  <a:pt x="2095498" y="1336675"/>
                </a:lnTo>
                <a:lnTo>
                  <a:pt x="1200" y="1336675"/>
                </a:lnTo>
                <a:lnTo>
                  <a:pt x="1200" y="324346"/>
                </a:lnTo>
                <a:lnTo>
                  <a:pt x="0" y="324346"/>
                </a:lnTo>
                <a:lnTo>
                  <a:pt x="0" y="128151"/>
                </a:lnTo>
                <a:cubicBezTo>
                  <a:pt x="0" y="57375"/>
                  <a:pt x="57443" y="0"/>
                  <a:pt x="128302" y="0"/>
                </a:cubicBezTo>
                <a:close/>
              </a:path>
            </a:pathLst>
          </a:custGeom>
          <a:solidFill>
            <a:srgbClr val="181C2B"/>
          </a:solidFill>
          <a:ln w="6350">
            <a:noFill/>
          </a:ln>
        </p:spPr>
        <p:txBody>
          <a:bodyPr wrap="square" lIns="756000" anchor="ctr" anchorCtr="0">
            <a:no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3C282EAF-9D41-094D-8090-2DB7DEE1D67C}"/>
              </a:ext>
            </a:extLst>
          </p:cNvPr>
          <p:cNvSpPr>
            <a:spLocks noGrp="1"/>
          </p:cNvSpPr>
          <p:nvPr userDrawn="1">
            <p:ph type="pic" sz="quarter" idx="23"/>
          </p:nvPr>
        </p:nvSpPr>
        <p:spPr>
          <a:xfrm>
            <a:off x="7847419" y="2034381"/>
            <a:ext cx="309562" cy="309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90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карточк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/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3810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82C90944-A655-AC42-A82C-358381819275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761998" y="1520825"/>
            <a:ext cx="3241420" cy="4194175"/>
          </a:xfrm>
          <a:custGeom>
            <a:avLst/>
            <a:gdLst>
              <a:gd name="connsiteX0" fmla="*/ 128304 w 3241420"/>
              <a:gd name="connsiteY0" fmla="*/ 0 h 4194175"/>
              <a:gd name="connsiteX1" fmla="*/ 2097220 w 3241420"/>
              <a:gd name="connsiteY1" fmla="*/ 0 h 4194175"/>
              <a:gd name="connsiteX2" fmla="*/ 2920899 w 3241420"/>
              <a:gd name="connsiteY2" fmla="*/ 0 h 4194175"/>
              <a:gd name="connsiteX3" fmla="*/ 3113118 w 3241420"/>
              <a:gd name="connsiteY3" fmla="*/ 0 h 4194175"/>
              <a:gd name="connsiteX4" fmla="*/ 3241420 w 3241420"/>
              <a:gd name="connsiteY4" fmla="*/ 128151 h 4194175"/>
              <a:gd name="connsiteX5" fmla="*/ 3241420 w 3241420"/>
              <a:gd name="connsiteY5" fmla="*/ 324346 h 4194175"/>
              <a:gd name="connsiteX6" fmla="*/ 3240220 w 3241420"/>
              <a:gd name="connsiteY6" fmla="*/ 324346 h 4194175"/>
              <a:gd name="connsiteX7" fmla="*/ 3240220 w 3241420"/>
              <a:gd name="connsiteY7" fmla="*/ 1146174 h 4194175"/>
              <a:gd name="connsiteX8" fmla="*/ 3241419 w 3241420"/>
              <a:gd name="connsiteY8" fmla="*/ 1146174 h 4194175"/>
              <a:gd name="connsiteX9" fmla="*/ 3241419 w 3241420"/>
              <a:gd name="connsiteY9" fmla="*/ 2857500 h 4194175"/>
              <a:gd name="connsiteX10" fmla="*/ 3241420 w 3241420"/>
              <a:gd name="connsiteY10" fmla="*/ 2857500 h 4194175"/>
              <a:gd name="connsiteX11" fmla="*/ 3241420 w 3241420"/>
              <a:gd name="connsiteY11" fmla="*/ 3869829 h 4194175"/>
              <a:gd name="connsiteX12" fmla="*/ 3241420 w 3241420"/>
              <a:gd name="connsiteY12" fmla="*/ 4061619 h 4194175"/>
              <a:gd name="connsiteX13" fmla="*/ 3241420 w 3241420"/>
              <a:gd name="connsiteY13" fmla="*/ 4066024 h 4194175"/>
              <a:gd name="connsiteX14" fmla="*/ 3113117 w 3241420"/>
              <a:gd name="connsiteY14" fmla="*/ 4194175 h 4194175"/>
              <a:gd name="connsiteX15" fmla="*/ 1144201 w 3241420"/>
              <a:gd name="connsiteY15" fmla="*/ 4194175 h 4194175"/>
              <a:gd name="connsiteX16" fmla="*/ 320522 w 3241420"/>
              <a:gd name="connsiteY16" fmla="*/ 4194175 h 4194175"/>
              <a:gd name="connsiteX17" fmla="*/ 128303 w 3241420"/>
              <a:gd name="connsiteY17" fmla="*/ 4194175 h 4194175"/>
              <a:gd name="connsiteX18" fmla="*/ 1 w 3241420"/>
              <a:gd name="connsiteY18" fmla="*/ 4066024 h 4194175"/>
              <a:gd name="connsiteX19" fmla="*/ 1 w 3241420"/>
              <a:gd name="connsiteY19" fmla="*/ 3869829 h 4194175"/>
              <a:gd name="connsiteX20" fmla="*/ 1201 w 3241420"/>
              <a:gd name="connsiteY20" fmla="*/ 3869829 h 4194175"/>
              <a:gd name="connsiteX21" fmla="*/ 1201 w 3241420"/>
              <a:gd name="connsiteY21" fmla="*/ 3311154 h 4194175"/>
              <a:gd name="connsiteX22" fmla="*/ 0 w 3241420"/>
              <a:gd name="connsiteY22" fmla="*/ 3300562 h 4194175"/>
              <a:gd name="connsiteX23" fmla="*/ 0 w 3241420"/>
              <a:gd name="connsiteY23" fmla="*/ 2950813 h 4194175"/>
              <a:gd name="connsiteX24" fmla="*/ 1200 w 3241420"/>
              <a:gd name="connsiteY24" fmla="*/ 2950813 h 4194175"/>
              <a:gd name="connsiteX25" fmla="*/ 1200 w 3241420"/>
              <a:gd name="connsiteY25" fmla="*/ 1336675 h 4194175"/>
              <a:gd name="connsiteX26" fmla="*/ 1 w 3241420"/>
              <a:gd name="connsiteY26" fmla="*/ 1336675 h 4194175"/>
              <a:gd name="connsiteX27" fmla="*/ 1 w 3241420"/>
              <a:gd name="connsiteY27" fmla="*/ 324346 h 4194175"/>
              <a:gd name="connsiteX28" fmla="*/ 1 w 3241420"/>
              <a:gd name="connsiteY28" fmla="*/ 132556 h 4194175"/>
              <a:gd name="connsiteX29" fmla="*/ 1 w 3241420"/>
              <a:gd name="connsiteY29" fmla="*/ 128151 h 4194175"/>
              <a:gd name="connsiteX30" fmla="*/ 128304 w 3241420"/>
              <a:gd name="connsiteY30" fmla="*/ 0 h 419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241420" h="4194175">
                <a:moveTo>
                  <a:pt x="128304" y="0"/>
                </a:moveTo>
                <a:lnTo>
                  <a:pt x="2097220" y="0"/>
                </a:lnTo>
                <a:lnTo>
                  <a:pt x="2920899" y="0"/>
                </a:lnTo>
                <a:lnTo>
                  <a:pt x="3113118" y="0"/>
                </a:lnTo>
                <a:cubicBezTo>
                  <a:pt x="3183977" y="0"/>
                  <a:pt x="3241420" y="57375"/>
                  <a:pt x="3241420" y="128151"/>
                </a:cubicBezTo>
                <a:lnTo>
                  <a:pt x="3241420" y="324346"/>
                </a:lnTo>
                <a:lnTo>
                  <a:pt x="3240220" y="324346"/>
                </a:lnTo>
                <a:lnTo>
                  <a:pt x="3240220" y="1146174"/>
                </a:lnTo>
                <a:lnTo>
                  <a:pt x="3241419" y="1146174"/>
                </a:lnTo>
                <a:lnTo>
                  <a:pt x="3241419" y="2857500"/>
                </a:lnTo>
                <a:lnTo>
                  <a:pt x="3241420" y="2857500"/>
                </a:lnTo>
                <a:lnTo>
                  <a:pt x="3241420" y="3869829"/>
                </a:lnTo>
                <a:lnTo>
                  <a:pt x="3241420" y="4061619"/>
                </a:lnTo>
                <a:lnTo>
                  <a:pt x="3241420" y="4066024"/>
                </a:lnTo>
                <a:cubicBezTo>
                  <a:pt x="3241420" y="4136800"/>
                  <a:pt x="3183977" y="4194175"/>
                  <a:pt x="3113117" y="4194175"/>
                </a:cubicBezTo>
                <a:lnTo>
                  <a:pt x="1144201" y="4194175"/>
                </a:lnTo>
                <a:lnTo>
                  <a:pt x="320522" y="4194175"/>
                </a:lnTo>
                <a:lnTo>
                  <a:pt x="128303" y="4194175"/>
                </a:lnTo>
                <a:cubicBezTo>
                  <a:pt x="57444" y="4194175"/>
                  <a:pt x="1" y="4136800"/>
                  <a:pt x="1" y="4066024"/>
                </a:cubicBezTo>
                <a:lnTo>
                  <a:pt x="1" y="3869829"/>
                </a:lnTo>
                <a:lnTo>
                  <a:pt x="1201" y="3869829"/>
                </a:lnTo>
                <a:lnTo>
                  <a:pt x="1201" y="3311154"/>
                </a:lnTo>
                <a:lnTo>
                  <a:pt x="0" y="3300562"/>
                </a:lnTo>
                <a:lnTo>
                  <a:pt x="0" y="2950813"/>
                </a:lnTo>
                <a:lnTo>
                  <a:pt x="1200" y="2950813"/>
                </a:lnTo>
                <a:lnTo>
                  <a:pt x="1200" y="1336675"/>
                </a:lnTo>
                <a:lnTo>
                  <a:pt x="1" y="1336675"/>
                </a:lnTo>
                <a:lnTo>
                  <a:pt x="1" y="324346"/>
                </a:lnTo>
                <a:lnTo>
                  <a:pt x="1" y="132556"/>
                </a:lnTo>
                <a:lnTo>
                  <a:pt x="1" y="128151"/>
                </a:lnTo>
                <a:cubicBezTo>
                  <a:pt x="1" y="57375"/>
                  <a:pt x="57444" y="0"/>
                  <a:pt x="128304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lIns="216000" tIns="792000" anchor="t" anchorCtr="0">
            <a:noAutofit/>
          </a:bodyPr>
          <a:lstStyle>
            <a:lvl1pPr>
              <a:spcAft>
                <a:spcPts val="1200"/>
              </a:spcAft>
              <a:defRPr sz="1800" b="1">
                <a:solidFill>
                  <a:schemeClr val="tx2"/>
                </a:solidFill>
              </a:defRPr>
            </a:lvl1pPr>
            <a:lvl2pPr marL="172800" indent="-172800">
              <a:buFont typeface="Wingdings" pitchFamily="2" charset="2"/>
              <a:buChar char="§"/>
              <a:defRPr sz="12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021D1439-9E74-8247-B80F-9D7D12785AE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990986" y="1818889"/>
            <a:ext cx="309562" cy="309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64E6D1BD-FEAC-BA42-BDA1-F9D43F97CE13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4193918" y="1520825"/>
            <a:ext cx="3235582" cy="4194175"/>
          </a:xfrm>
          <a:custGeom>
            <a:avLst/>
            <a:gdLst>
              <a:gd name="connsiteX0" fmla="*/ 128304 w 3235582"/>
              <a:gd name="connsiteY0" fmla="*/ 0 h 4194175"/>
              <a:gd name="connsiteX1" fmla="*/ 2091382 w 3235582"/>
              <a:gd name="connsiteY1" fmla="*/ 0 h 4194175"/>
              <a:gd name="connsiteX2" fmla="*/ 2920899 w 3235582"/>
              <a:gd name="connsiteY2" fmla="*/ 0 h 4194175"/>
              <a:gd name="connsiteX3" fmla="*/ 3107280 w 3235582"/>
              <a:gd name="connsiteY3" fmla="*/ 0 h 4194175"/>
              <a:gd name="connsiteX4" fmla="*/ 3235582 w 3235582"/>
              <a:gd name="connsiteY4" fmla="*/ 128151 h 4194175"/>
              <a:gd name="connsiteX5" fmla="*/ 3235582 w 3235582"/>
              <a:gd name="connsiteY5" fmla="*/ 324346 h 4194175"/>
              <a:gd name="connsiteX6" fmla="*/ 3234382 w 3235582"/>
              <a:gd name="connsiteY6" fmla="*/ 324346 h 4194175"/>
              <a:gd name="connsiteX7" fmla="*/ 3234382 w 3235582"/>
              <a:gd name="connsiteY7" fmla="*/ 1336675 h 4194175"/>
              <a:gd name="connsiteX8" fmla="*/ 3234381 w 3235582"/>
              <a:gd name="connsiteY8" fmla="*/ 1336675 h 4194175"/>
              <a:gd name="connsiteX9" fmla="*/ 3234381 w 3235582"/>
              <a:gd name="connsiteY9" fmla="*/ 2857500 h 4194175"/>
              <a:gd name="connsiteX10" fmla="*/ 3234382 w 3235582"/>
              <a:gd name="connsiteY10" fmla="*/ 2857500 h 4194175"/>
              <a:gd name="connsiteX11" fmla="*/ 3234382 w 3235582"/>
              <a:gd name="connsiteY11" fmla="*/ 2950813 h 4194175"/>
              <a:gd name="connsiteX12" fmla="*/ 3235581 w 3235582"/>
              <a:gd name="connsiteY12" fmla="*/ 2950813 h 4194175"/>
              <a:gd name="connsiteX13" fmla="*/ 3235581 w 3235582"/>
              <a:gd name="connsiteY13" fmla="*/ 3300562 h 4194175"/>
              <a:gd name="connsiteX14" fmla="*/ 3234382 w 3235582"/>
              <a:gd name="connsiteY14" fmla="*/ 3311137 h 4194175"/>
              <a:gd name="connsiteX15" fmla="*/ 3234382 w 3235582"/>
              <a:gd name="connsiteY15" fmla="*/ 3869829 h 4194175"/>
              <a:gd name="connsiteX16" fmla="*/ 3235582 w 3235582"/>
              <a:gd name="connsiteY16" fmla="*/ 3869829 h 4194175"/>
              <a:gd name="connsiteX17" fmla="*/ 3235582 w 3235582"/>
              <a:gd name="connsiteY17" fmla="*/ 4066024 h 4194175"/>
              <a:gd name="connsiteX18" fmla="*/ 3107279 w 3235582"/>
              <a:gd name="connsiteY18" fmla="*/ 4194175 h 4194175"/>
              <a:gd name="connsiteX19" fmla="*/ 1144201 w 3235582"/>
              <a:gd name="connsiteY19" fmla="*/ 4194175 h 4194175"/>
              <a:gd name="connsiteX20" fmla="*/ 314684 w 3235582"/>
              <a:gd name="connsiteY20" fmla="*/ 4194175 h 4194175"/>
              <a:gd name="connsiteX21" fmla="*/ 128303 w 3235582"/>
              <a:gd name="connsiteY21" fmla="*/ 4194175 h 4194175"/>
              <a:gd name="connsiteX22" fmla="*/ 1 w 3235582"/>
              <a:gd name="connsiteY22" fmla="*/ 4066024 h 4194175"/>
              <a:gd name="connsiteX23" fmla="*/ 1 w 3235582"/>
              <a:gd name="connsiteY23" fmla="*/ 3869829 h 4194175"/>
              <a:gd name="connsiteX24" fmla="*/ 1201 w 3235582"/>
              <a:gd name="connsiteY24" fmla="*/ 3869829 h 4194175"/>
              <a:gd name="connsiteX25" fmla="*/ 1201 w 3235582"/>
              <a:gd name="connsiteY25" fmla="*/ 3311154 h 4194175"/>
              <a:gd name="connsiteX26" fmla="*/ 0 w 3235582"/>
              <a:gd name="connsiteY26" fmla="*/ 3300562 h 4194175"/>
              <a:gd name="connsiteX27" fmla="*/ 0 w 3235582"/>
              <a:gd name="connsiteY27" fmla="*/ 2950813 h 4194175"/>
              <a:gd name="connsiteX28" fmla="*/ 1200 w 3235582"/>
              <a:gd name="connsiteY28" fmla="*/ 2950813 h 4194175"/>
              <a:gd name="connsiteX29" fmla="*/ 1200 w 3235582"/>
              <a:gd name="connsiteY29" fmla="*/ 1146174 h 4194175"/>
              <a:gd name="connsiteX30" fmla="*/ 1201 w 3235582"/>
              <a:gd name="connsiteY30" fmla="*/ 1146174 h 4194175"/>
              <a:gd name="connsiteX31" fmla="*/ 1201 w 3235582"/>
              <a:gd name="connsiteY31" fmla="*/ 324346 h 4194175"/>
              <a:gd name="connsiteX32" fmla="*/ 1 w 3235582"/>
              <a:gd name="connsiteY32" fmla="*/ 324346 h 4194175"/>
              <a:gd name="connsiteX33" fmla="*/ 1 w 3235582"/>
              <a:gd name="connsiteY33" fmla="*/ 128151 h 4194175"/>
              <a:gd name="connsiteX34" fmla="*/ 128304 w 3235582"/>
              <a:gd name="connsiteY34" fmla="*/ 0 h 419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235582" h="4194175">
                <a:moveTo>
                  <a:pt x="128304" y="0"/>
                </a:moveTo>
                <a:lnTo>
                  <a:pt x="2091382" y="0"/>
                </a:lnTo>
                <a:lnTo>
                  <a:pt x="2920899" y="0"/>
                </a:lnTo>
                <a:lnTo>
                  <a:pt x="3107280" y="0"/>
                </a:lnTo>
                <a:cubicBezTo>
                  <a:pt x="3178139" y="0"/>
                  <a:pt x="3235582" y="57375"/>
                  <a:pt x="3235582" y="128151"/>
                </a:cubicBezTo>
                <a:lnTo>
                  <a:pt x="3235582" y="324346"/>
                </a:lnTo>
                <a:lnTo>
                  <a:pt x="3234382" y="324346"/>
                </a:lnTo>
                <a:lnTo>
                  <a:pt x="3234382" y="1336675"/>
                </a:lnTo>
                <a:lnTo>
                  <a:pt x="3234381" y="1336675"/>
                </a:lnTo>
                <a:lnTo>
                  <a:pt x="3234381" y="2857500"/>
                </a:lnTo>
                <a:lnTo>
                  <a:pt x="3234382" y="2857500"/>
                </a:lnTo>
                <a:lnTo>
                  <a:pt x="3234382" y="2950813"/>
                </a:lnTo>
                <a:lnTo>
                  <a:pt x="3235581" y="2950813"/>
                </a:lnTo>
                <a:lnTo>
                  <a:pt x="3235581" y="3300562"/>
                </a:lnTo>
                <a:lnTo>
                  <a:pt x="3234382" y="3311137"/>
                </a:lnTo>
                <a:lnTo>
                  <a:pt x="3234382" y="3869829"/>
                </a:lnTo>
                <a:lnTo>
                  <a:pt x="3235582" y="3869829"/>
                </a:lnTo>
                <a:lnTo>
                  <a:pt x="3235582" y="4066024"/>
                </a:lnTo>
                <a:cubicBezTo>
                  <a:pt x="3235582" y="4136800"/>
                  <a:pt x="3178139" y="4194175"/>
                  <a:pt x="3107279" y="4194175"/>
                </a:cubicBezTo>
                <a:lnTo>
                  <a:pt x="1144201" y="4194175"/>
                </a:lnTo>
                <a:lnTo>
                  <a:pt x="314684" y="4194175"/>
                </a:lnTo>
                <a:lnTo>
                  <a:pt x="128303" y="4194175"/>
                </a:lnTo>
                <a:cubicBezTo>
                  <a:pt x="57444" y="4194175"/>
                  <a:pt x="1" y="4136800"/>
                  <a:pt x="1" y="4066024"/>
                </a:cubicBezTo>
                <a:lnTo>
                  <a:pt x="1" y="3869829"/>
                </a:lnTo>
                <a:lnTo>
                  <a:pt x="1201" y="3869829"/>
                </a:lnTo>
                <a:lnTo>
                  <a:pt x="1201" y="3311154"/>
                </a:lnTo>
                <a:lnTo>
                  <a:pt x="0" y="3300562"/>
                </a:lnTo>
                <a:lnTo>
                  <a:pt x="0" y="2950813"/>
                </a:lnTo>
                <a:lnTo>
                  <a:pt x="1200" y="2950813"/>
                </a:lnTo>
                <a:lnTo>
                  <a:pt x="1200" y="1146174"/>
                </a:lnTo>
                <a:lnTo>
                  <a:pt x="1201" y="1146174"/>
                </a:lnTo>
                <a:lnTo>
                  <a:pt x="1201" y="324346"/>
                </a:lnTo>
                <a:lnTo>
                  <a:pt x="1" y="324346"/>
                </a:lnTo>
                <a:lnTo>
                  <a:pt x="1" y="128151"/>
                </a:lnTo>
                <a:cubicBezTo>
                  <a:pt x="1" y="57375"/>
                  <a:pt x="57444" y="0"/>
                  <a:pt x="128304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wrap="square" lIns="216000" tIns="792000" rIns="91440" bIns="45720" rtlCol="0" anchor="t" anchorCtr="0">
            <a:noAutofit/>
          </a:bodyPr>
          <a:lstStyle>
            <a:lvl1pPr>
              <a:spcAft>
                <a:spcPts val="1200"/>
              </a:spcAft>
              <a:defRPr lang="en-US" sz="1800" b="1" dirty="0">
                <a:solidFill>
                  <a:schemeClr val="tx2"/>
                </a:solidFill>
              </a:defRPr>
            </a:lvl1pPr>
            <a:lvl2pPr marL="171450" indent="-171450"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3" name="Picture Placeholder 3">
            <a:extLst>
              <a:ext uri="{FF2B5EF4-FFF2-40B4-BE49-F238E27FC236}">
                <a16:creationId xmlns:a16="http://schemas.microsoft.com/office/drawing/2014/main" id="{3A3640D7-D192-134B-ADBE-F3BA08CAADDB}"/>
              </a:ext>
            </a:extLst>
          </p:cNvPr>
          <p:cNvSpPr>
            <a:spLocks noGrp="1"/>
          </p:cNvSpPr>
          <p:nvPr userDrawn="1">
            <p:ph type="pic" sz="quarter" idx="20"/>
          </p:nvPr>
        </p:nvSpPr>
        <p:spPr>
          <a:xfrm>
            <a:off x="4424106" y="1818889"/>
            <a:ext cx="309562" cy="309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016811B1-A5BA-8240-AD2C-6C70E4C9CCEA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7620000" y="1520825"/>
            <a:ext cx="3239698" cy="4194175"/>
          </a:xfrm>
          <a:custGeom>
            <a:avLst/>
            <a:gdLst>
              <a:gd name="connsiteX0" fmla="*/ 128302 w 3239698"/>
              <a:gd name="connsiteY0" fmla="*/ 0 h 4194175"/>
              <a:gd name="connsiteX1" fmla="*/ 2095498 w 3239698"/>
              <a:gd name="connsiteY1" fmla="*/ 0 h 4194175"/>
              <a:gd name="connsiteX2" fmla="*/ 2920898 w 3239698"/>
              <a:gd name="connsiteY2" fmla="*/ 0 h 4194175"/>
              <a:gd name="connsiteX3" fmla="*/ 3111396 w 3239698"/>
              <a:gd name="connsiteY3" fmla="*/ 0 h 4194175"/>
              <a:gd name="connsiteX4" fmla="*/ 3239698 w 3239698"/>
              <a:gd name="connsiteY4" fmla="*/ 128151 h 4194175"/>
              <a:gd name="connsiteX5" fmla="*/ 3239698 w 3239698"/>
              <a:gd name="connsiteY5" fmla="*/ 324346 h 4194175"/>
              <a:gd name="connsiteX6" fmla="*/ 3238498 w 3239698"/>
              <a:gd name="connsiteY6" fmla="*/ 324346 h 4194175"/>
              <a:gd name="connsiteX7" fmla="*/ 3238498 w 3239698"/>
              <a:gd name="connsiteY7" fmla="*/ 1146174 h 4194175"/>
              <a:gd name="connsiteX8" fmla="*/ 3238498 w 3239698"/>
              <a:gd name="connsiteY8" fmla="*/ 1336675 h 4194175"/>
              <a:gd name="connsiteX9" fmla="*/ 3238498 w 3239698"/>
              <a:gd name="connsiteY9" fmla="*/ 2857500 h 4194175"/>
              <a:gd name="connsiteX10" fmla="*/ 3238498 w 3239698"/>
              <a:gd name="connsiteY10" fmla="*/ 2950813 h 4194175"/>
              <a:gd name="connsiteX11" fmla="*/ 3239698 w 3239698"/>
              <a:gd name="connsiteY11" fmla="*/ 2950813 h 4194175"/>
              <a:gd name="connsiteX12" fmla="*/ 3239698 w 3239698"/>
              <a:gd name="connsiteY12" fmla="*/ 3300562 h 4194175"/>
              <a:gd name="connsiteX13" fmla="*/ 3238498 w 3239698"/>
              <a:gd name="connsiteY13" fmla="*/ 3311145 h 4194175"/>
              <a:gd name="connsiteX14" fmla="*/ 3238498 w 3239698"/>
              <a:gd name="connsiteY14" fmla="*/ 3869829 h 4194175"/>
              <a:gd name="connsiteX15" fmla="*/ 3239698 w 3239698"/>
              <a:gd name="connsiteY15" fmla="*/ 3869829 h 4194175"/>
              <a:gd name="connsiteX16" fmla="*/ 3239698 w 3239698"/>
              <a:gd name="connsiteY16" fmla="*/ 4066024 h 4194175"/>
              <a:gd name="connsiteX17" fmla="*/ 3111396 w 3239698"/>
              <a:gd name="connsiteY17" fmla="*/ 4194175 h 4194175"/>
              <a:gd name="connsiteX18" fmla="*/ 1144200 w 3239698"/>
              <a:gd name="connsiteY18" fmla="*/ 4194175 h 4194175"/>
              <a:gd name="connsiteX19" fmla="*/ 318800 w 3239698"/>
              <a:gd name="connsiteY19" fmla="*/ 4194175 h 4194175"/>
              <a:gd name="connsiteX20" fmla="*/ 128302 w 3239698"/>
              <a:gd name="connsiteY20" fmla="*/ 4194175 h 4194175"/>
              <a:gd name="connsiteX21" fmla="*/ 0 w 3239698"/>
              <a:gd name="connsiteY21" fmla="*/ 4066024 h 4194175"/>
              <a:gd name="connsiteX22" fmla="*/ 0 w 3239698"/>
              <a:gd name="connsiteY22" fmla="*/ 3869829 h 4194175"/>
              <a:gd name="connsiteX23" fmla="*/ 1200 w 3239698"/>
              <a:gd name="connsiteY23" fmla="*/ 3869829 h 4194175"/>
              <a:gd name="connsiteX24" fmla="*/ 1200 w 3239698"/>
              <a:gd name="connsiteY24" fmla="*/ 3311145 h 4194175"/>
              <a:gd name="connsiteX25" fmla="*/ 0 w 3239698"/>
              <a:gd name="connsiteY25" fmla="*/ 3300562 h 4194175"/>
              <a:gd name="connsiteX26" fmla="*/ 0 w 3239698"/>
              <a:gd name="connsiteY26" fmla="*/ 2950813 h 4194175"/>
              <a:gd name="connsiteX27" fmla="*/ 1200 w 3239698"/>
              <a:gd name="connsiteY27" fmla="*/ 2950813 h 4194175"/>
              <a:gd name="connsiteX28" fmla="*/ 1200 w 3239698"/>
              <a:gd name="connsiteY28" fmla="*/ 2857500 h 4194175"/>
              <a:gd name="connsiteX29" fmla="*/ 1200 w 3239698"/>
              <a:gd name="connsiteY29" fmla="*/ 1336675 h 4194175"/>
              <a:gd name="connsiteX30" fmla="*/ 1200 w 3239698"/>
              <a:gd name="connsiteY30" fmla="*/ 1146174 h 4194175"/>
              <a:gd name="connsiteX31" fmla="*/ 1200 w 3239698"/>
              <a:gd name="connsiteY31" fmla="*/ 324346 h 4194175"/>
              <a:gd name="connsiteX32" fmla="*/ 0 w 3239698"/>
              <a:gd name="connsiteY32" fmla="*/ 324346 h 4194175"/>
              <a:gd name="connsiteX33" fmla="*/ 0 w 3239698"/>
              <a:gd name="connsiteY33" fmla="*/ 128151 h 4194175"/>
              <a:gd name="connsiteX34" fmla="*/ 128302 w 3239698"/>
              <a:gd name="connsiteY34" fmla="*/ 0 h 419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239698" h="4194175">
                <a:moveTo>
                  <a:pt x="128302" y="0"/>
                </a:moveTo>
                <a:lnTo>
                  <a:pt x="2095498" y="0"/>
                </a:lnTo>
                <a:lnTo>
                  <a:pt x="2920898" y="0"/>
                </a:lnTo>
                <a:lnTo>
                  <a:pt x="3111396" y="0"/>
                </a:lnTo>
                <a:cubicBezTo>
                  <a:pt x="3182255" y="0"/>
                  <a:pt x="3239698" y="57375"/>
                  <a:pt x="3239698" y="128151"/>
                </a:cubicBezTo>
                <a:lnTo>
                  <a:pt x="3239698" y="324346"/>
                </a:lnTo>
                <a:lnTo>
                  <a:pt x="3238498" y="324346"/>
                </a:lnTo>
                <a:lnTo>
                  <a:pt x="3238498" y="1146174"/>
                </a:lnTo>
                <a:lnTo>
                  <a:pt x="3238498" y="1336675"/>
                </a:lnTo>
                <a:lnTo>
                  <a:pt x="3238498" y="2857500"/>
                </a:lnTo>
                <a:lnTo>
                  <a:pt x="3238498" y="2950813"/>
                </a:lnTo>
                <a:lnTo>
                  <a:pt x="3239698" y="2950813"/>
                </a:lnTo>
                <a:lnTo>
                  <a:pt x="3239698" y="3300562"/>
                </a:lnTo>
                <a:lnTo>
                  <a:pt x="3238498" y="3311145"/>
                </a:lnTo>
                <a:lnTo>
                  <a:pt x="3238498" y="3869829"/>
                </a:lnTo>
                <a:lnTo>
                  <a:pt x="3239698" y="3869829"/>
                </a:lnTo>
                <a:lnTo>
                  <a:pt x="3239698" y="4066024"/>
                </a:lnTo>
                <a:cubicBezTo>
                  <a:pt x="3239698" y="4136800"/>
                  <a:pt x="3182255" y="4194175"/>
                  <a:pt x="3111396" y="4194175"/>
                </a:cubicBezTo>
                <a:lnTo>
                  <a:pt x="1144200" y="4194175"/>
                </a:lnTo>
                <a:lnTo>
                  <a:pt x="318800" y="4194175"/>
                </a:lnTo>
                <a:lnTo>
                  <a:pt x="128302" y="4194175"/>
                </a:lnTo>
                <a:cubicBezTo>
                  <a:pt x="57443" y="4194175"/>
                  <a:pt x="0" y="4136800"/>
                  <a:pt x="0" y="4066024"/>
                </a:cubicBezTo>
                <a:lnTo>
                  <a:pt x="0" y="3869829"/>
                </a:lnTo>
                <a:lnTo>
                  <a:pt x="1200" y="3869829"/>
                </a:lnTo>
                <a:lnTo>
                  <a:pt x="1200" y="3311145"/>
                </a:lnTo>
                <a:lnTo>
                  <a:pt x="0" y="3300562"/>
                </a:lnTo>
                <a:lnTo>
                  <a:pt x="0" y="2950813"/>
                </a:lnTo>
                <a:lnTo>
                  <a:pt x="1200" y="2950813"/>
                </a:lnTo>
                <a:lnTo>
                  <a:pt x="1200" y="2857500"/>
                </a:lnTo>
                <a:lnTo>
                  <a:pt x="1200" y="1336675"/>
                </a:lnTo>
                <a:lnTo>
                  <a:pt x="1200" y="1146174"/>
                </a:lnTo>
                <a:lnTo>
                  <a:pt x="1200" y="324346"/>
                </a:lnTo>
                <a:lnTo>
                  <a:pt x="0" y="324346"/>
                </a:lnTo>
                <a:lnTo>
                  <a:pt x="0" y="128151"/>
                </a:lnTo>
                <a:cubicBezTo>
                  <a:pt x="0" y="57375"/>
                  <a:pt x="57443" y="0"/>
                  <a:pt x="128302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wrap="square" lIns="216000" tIns="792000" rIns="91440" bIns="45720" rtlCol="0" anchor="t" anchorCtr="0">
            <a:noAutofit/>
          </a:bodyPr>
          <a:lstStyle>
            <a:lvl1pPr>
              <a:spcAft>
                <a:spcPts val="1200"/>
              </a:spcAft>
              <a:defRPr lang="en-US" sz="1800" b="1" dirty="0">
                <a:solidFill>
                  <a:schemeClr val="tx2"/>
                </a:solidFill>
              </a:defRPr>
            </a:lvl1pPr>
            <a:lvl2pPr marL="171450" indent="-171450"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3C282EAF-9D41-094D-8090-2DB7DEE1D67C}"/>
              </a:ext>
            </a:extLst>
          </p:cNvPr>
          <p:cNvSpPr>
            <a:spLocks noGrp="1"/>
          </p:cNvSpPr>
          <p:nvPr userDrawn="1">
            <p:ph type="pic" sz="quarter" idx="23"/>
          </p:nvPr>
        </p:nvSpPr>
        <p:spPr>
          <a:xfrm>
            <a:off x="7850186" y="1818889"/>
            <a:ext cx="309562" cy="309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 dirty="0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13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карточки с изображе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B7F49C45-794F-0040-AA43-B891C75022A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2000" y="1520825"/>
            <a:ext cx="3426600" cy="1717675"/>
          </a:xfrm>
          <a:custGeom>
            <a:avLst/>
            <a:gdLst>
              <a:gd name="connsiteX0" fmla="*/ 128303 w 3426600"/>
              <a:gd name="connsiteY0" fmla="*/ 0 h 1717675"/>
              <a:gd name="connsiteX1" fmla="*/ 505703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4200 w 3426600"/>
              <a:gd name="connsiteY6" fmla="*/ 324346 h 1717675"/>
              <a:gd name="connsiteX7" fmla="*/ 3424200 w 3426600"/>
              <a:gd name="connsiteY7" fmla="*/ 445900 h 1717675"/>
              <a:gd name="connsiteX8" fmla="*/ 3424200 w 3426600"/>
              <a:gd name="connsiteY8" fmla="*/ 1336675 h 1717675"/>
              <a:gd name="connsiteX9" fmla="*/ 3424200 w 3426600"/>
              <a:gd name="connsiteY9" fmla="*/ 1717675 h 1717675"/>
              <a:gd name="connsiteX10" fmla="*/ 3043200 w 3426600"/>
              <a:gd name="connsiteY10" fmla="*/ 1717675 h 1717675"/>
              <a:gd name="connsiteX11" fmla="*/ 381000 w 3426600"/>
              <a:gd name="connsiteY11" fmla="*/ 1717675 h 1717675"/>
              <a:gd name="connsiteX12" fmla="*/ 0 w 3426600"/>
              <a:gd name="connsiteY12" fmla="*/ 1717675 h 1717675"/>
              <a:gd name="connsiteX13" fmla="*/ 0 w 3426600"/>
              <a:gd name="connsiteY13" fmla="*/ 1336675 h 1717675"/>
              <a:gd name="connsiteX14" fmla="*/ 0 w 3426600"/>
              <a:gd name="connsiteY14" fmla="*/ 469675 h 1717675"/>
              <a:gd name="connsiteX15" fmla="*/ 0 w 3426600"/>
              <a:gd name="connsiteY15" fmla="*/ 324346 h 1717675"/>
              <a:gd name="connsiteX16" fmla="*/ 0 w 3426600"/>
              <a:gd name="connsiteY16" fmla="*/ 193674 h 1717675"/>
              <a:gd name="connsiteX17" fmla="*/ 0 w 3426600"/>
              <a:gd name="connsiteY17" fmla="*/ 128151 h 1717675"/>
              <a:gd name="connsiteX18" fmla="*/ 128303 w 3426600"/>
              <a:gd name="connsiteY18" fmla="*/ 0 h 1717675"/>
              <a:gd name="connsiteX0" fmla="*/ 128303 w 3426600"/>
              <a:gd name="connsiteY0" fmla="*/ 0 h 1717675"/>
              <a:gd name="connsiteX1" fmla="*/ 505703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4200 w 3426600"/>
              <a:gd name="connsiteY6" fmla="*/ 445900 h 1717675"/>
              <a:gd name="connsiteX7" fmla="*/ 3424200 w 3426600"/>
              <a:gd name="connsiteY7" fmla="*/ 1336675 h 1717675"/>
              <a:gd name="connsiteX8" fmla="*/ 3424200 w 3426600"/>
              <a:gd name="connsiteY8" fmla="*/ 1717675 h 1717675"/>
              <a:gd name="connsiteX9" fmla="*/ 3043200 w 3426600"/>
              <a:gd name="connsiteY9" fmla="*/ 1717675 h 1717675"/>
              <a:gd name="connsiteX10" fmla="*/ 381000 w 3426600"/>
              <a:gd name="connsiteY10" fmla="*/ 1717675 h 1717675"/>
              <a:gd name="connsiteX11" fmla="*/ 0 w 3426600"/>
              <a:gd name="connsiteY11" fmla="*/ 1717675 h 1717675"/>
              <a:gd name="connsiteX12" fmla="*/ 0 w 3426600"/>
              <a:gd name="connsiteY12" fmla="*/ 1336675 h 1717675"/>
              <a:gd name="connsiteX13" fmla="*/ 0 w 3426600"/>
              <a:gd name="connsiteY13" fmla="*/ 469675 h 1717675"/>
              <a:gd name="connsiteX14" fmla="*/ 0 w 3426600"/>
              <a:gd name="connsiteY14" fmla="*/ 324346 h 1717675"/>
              <a:gd name="connsiteX15" fmla="*/ 0 w 3426600"/>
              <a:gd name="connsiteY15" fmla="*/ 193674 h 1717675"/>
              <a:gd name="connsiteX16" fmla="*/ 0 w 3426600"/>
              <a:gd name="connsiteY16" fmla="*/ 128151 h 1717675"/>
              <a:gd name="connsiteX17" fmla="*/ 128303 w 3426600"/>
              <a:gd name="connsiteY17" fmla="*/ 0 h 1717675"/>
              <a:gd name="connsiteX0" fmla="*/ 128303 w 3426600"/>
              <a:gd name="connsiteY0" fmla="*/ 0 h 1717675"/>
              <a:gd name="connsiteX1" fmla="*/ 505703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4200 w 3426600"/>
              <a:gd name="connsiteY6" fmla="*/ 1336675 h 1717675"/>
              <a:gd name="connsiteX7" fmla="*/ 3424200 w 3426600"/>
              <a:gd name="connsiteY7" fmla="*/ 1717675 h 1717675"/>
              <a:gd name="connsiteX8" fmla="*/ 3043200 w 3426600"/>
              <a:gd name="connsiteY8" fmla="*/ 1717675 h 1717675"/>
              <a:gd name="connsiteX9" fmla="*/ 381000 w 3426600"/>
              <a:gd name="connsiteY9" fmla="*/ 1717675 h 1717675"/>
              <a:gd name="connsiteX10" fmla="*/ 0 w 3426600"/>
              <a:gd name="connsiteY10" fmla="*/ 1717675 h 1717675"/>
              <a:gd name="connsiteX11" fmla="*/ 0 w 3426600"/>
              <a:gd name="connsiteY11" fmla="*/ 1336675 h 1717675"/>
              <a:gd name="connsiteX12" fmla="*/ 0 w 3426600"/>
              <a:gd name="connsiteY12" fmla="*/ 469675 h 1717675"/>
              <a:gd name="connsiteX13" fmla="*/ 0 w 3426600"/>
              <a:gd name="connsiteY13" fmla="*/ 324346 h 1717675"/>
              <a:gd name="connsiteX14" fmla="*/ 0 w 3426600"/>
              <a:gd name="connsiteY14" fmla="*/ 193674 h 1717675"/>
              <a:gd name="connsiteX15" fmla="*/ 0 w 3426600"/>
              <a:gd name="connsiteY15" fmla="*/ 128151 h 1717675"/>
              <a:gd name="connsiteX16" fmla="*/ 128303 w 3426600"/>
              <a:gd name="connsiteY16" fmla="*/ 0 h 1717675"/>
              <a:gd name="connsiteX0" fmla="*/ 128303 w 3426600"/>
              <a:gd name="connsiteY0" fmla="*/ 0 h 1717675"/>
              <a:gd name="connsiteX1" fmla="*/ 505703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4200 w 3426600"/>
              <a:gd name="connsiteY6" fmla="*/ 1717675 h 1717675"/>
              <a:gd name="connsiteX7" fmla="*/ 3043200 w 3426600"/>
              <a:gd name="connsiteY7" fmla="*/ 1717675 h 1717675"/>
              <a:gd name="connsiteX8" fmla="*/ 381000 w 3426600"/>
              <a:gd name="connsiteY8" fmla="*/ 1717675 h 1717675"/>
              <a:gd name="connsiteX9" fmla="*/ 0 w 3426600"/>
              <a:gd name="connsiteY9" fmla="*/ 1717675 h 1717675"/>
              <a:gd name="connsiteX10" fmla="*/ 0 w 3426600"/>
              <a:gd name="connsiteY10" fmla="*/ 1336675 h 1717675"/>
              <a:gd name="connsiteX11" fmla="*/ 0 w 3426600"/>
              <a:gd name="connsiteY11" fmla="*/ 469675 h 1717675"/>
              <a:gd name="connsiteX12" fmla="*/ 0 w 3426600"/>
              <a:gd name="connsiteY12" fmla="*/ 324346 h 1717675"/>
              <a:gd name="connsiteX13" fmla="*/ 0 w 3426600"/>
              <a:gd name="connsiteY13" fmla="*/ 193674 h 1717675"/>
              <a:gd name="connsiteX14" fmla="*/ 0 w 3426600"/>
              <a:gd name="connsiteY14" fmla="*/ 128151 h 1717675"/>
              <a:gd name="connsiteX15" fmla="*/ 128303 w 3426600"/>
              <a:gd name="connsiteY15" fmla="*/ 0 h 1717675"/>
              <a:gd name="connsiteX0" fmla="*/ 128303 w 3426600"/>
              <a:gd name="connsiteY0" fmla="*/ 0 h 1717675"/>
              <a:gd name="connsiteX1" fmla="*/ 505703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4200 w 3426600"/>
              <a:gd name="connsiteY6" fmla="*/ 1717675 h 1717675"/>
              <a:gd name="connsiteX7" fmla="*/ 381000 w 3426600"/>
              <a:gd name="connsiteY7" fmla="*/ 1717675 h 1717675"/>
              <a:gd name="connsiteX8" fmla="*/ 0 w 3426600"/>
              <a:gd name="connsiteY8" fmla="*/ 1717675 h 1717675"/>
              <a:gd name="connsiteX9" fmla="*/ 0 w 3426600"/>
              <a:gd name="connsiteY9" fmla="*/ 1336675 h 1717675"/>
              <a:gd name="connsiteX10" fmla="*/ 0 w 3426600"/>
              <a:gd name="connsiteY10" fmla="*/ 469675 h 1717675"/>
              <a:gd name="connsiteX11" fmla="*/ 0 w 3426600"/>
              <a:gd name="connsiteY11" fmla="*/ 324346 h 1717675"/>
              <a:gd name="connsiteX12" fmla="*/ 0 w 3426600"/>
              <a:gd name="connsiteY12" fmla="*/ 193674 h 1717675"/>
              <a:gd name="connsiteX13" fmla="*/ 0 w 3426600"/>
              <a:gd name="connsiteY13" fmla="*/ 128151 h 1717675"/>
              <a:gd name="connsiteX14" fmla="*/ 128303 w 3426600"/>
              <a:gd name="connsiteY14" fmla="*/ 0 h 1717675"/>
              <a:gd name="connsiteX0" fmla="*/ 128303 w 3426600"/>
              <a:gd name="connsiteY0" fmla="*/ 0 h 1717675"/>
              <a:gd name="connsiteX1" fmla="*/ 505703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4200 w 3426600"/>
              <a:gd name="connsiteY6" fmla="*/ 1717675 h 1717675"/>
              <a:gd name="connsiteX7" fmla="*/ 0 w 3426600"/>
              <a:gd name="connsiteY7" fmla="*/ 1717675 h 1717675"/>
              <a:gd name="connsiteX8" fmla="*/ 0 w 3426600"/>
              <a:gd name="connsiteY8" fmla="*/ 1336675 h 1717675"/>
              <a:gd name="connsiteX9" fmla="*/ 0 w 3426600"/>
              <a:gd name="connsiteY9" fmla="*/ 469675 h 1717675"/>
              <a:gd name="connsiteX10" fmla="*/ 0 w 3426600"/>
              <a:gd name="connsiteY10" fmla="*/ 324346 h 1717675"/>
              <a:gd name="connsiteX11" fmla="*/ 0 w 3426600"/>
              <a:gd name="connsiteY11" fmla="*/ 193674 h 1717675"/>
              <a:gd name="connsiteX12" fmla="*/ 0 w 3426600"/>
              <a:gd name="connsiteY12" fmla="*/ 128151 h 1717675"/>
              <a:gd name="connsiteX13" fmla="*/ 128303 w 3426600"/>
              <a:gd name="connsiteY13" fmla="*/ 0 h 1717675"/>
              <a:gd name="connsiteX0" fmla="*/ 128303 w 3426600"/>
              <a:gd name="connsiteY0" fmla="*/ 0 h 1717675"/>
              <a:gd name="connsiteX1" fmla="*/ 505703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4200 w 3426600"/>
              <a:gd name="connsiteY6" fmla="*/ 1717675 h 1717675"/>
              <a:gd name="connsiteX7" fmla="*/ 0 w 3426600"/>
              <a:gd name="connsiteY7" fmla="*/ 1717675 h 1717675"/>
              <a:gd name="connsiteX8" fmla="*/ 0 w 3426600"/>
              <a:gd name="connsiteY8" fmla="*/ 469675 h 1717675"/>
              <a:gd name="connsiteX9" fmla="*/ 0 w 3426600"/>
              <a:gd name="connsiteY9" fmla="*/ 324346 h 1717675"/>
              <a:gd name="connsiteX10" fmla="*/ 0 w 3426600"/>
              <a:gd name="connsiteY10" fmla="*/ 193674 h 1717675"/>
              <a:gd name="connsiteX11" fmla="*/ 0 w 3426600"/>
              <a:gd name="connsiteY11" fmla="*/ 128151 h 1717675"/>
              <a:gd name="connsiteX12" fmla="*/ 128303 w 3426600"/>
              <a:gd name="connsiteY12" fmla="*/ 0 h 1717675"/>
              <a:gd name="connsiteX0" fmla="*/ 128303 w 3426600"/>
              <a:gd name="connsiteY0" fmla="*/ 0 h 1717675"/>
              <a:gd name="connsiteX1" fmla="*/ 505703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4200 w 3426600"/>
              <a:gd name="connsiteY6" fmla="*/ 1717675 h 1717675"/>
              <a:gd name="connsiteX7" fmla="*/ 0 w 3426600"/>
              <a:gd name="connsiteY7" fmla="*/ 1717675 h 1717675"/>
              <a:gd name="connsiteX8" fmla="*/ 0 w 3426600"/>
              <a:gd name="connsiteY8" fmla="*/ 324346 h 1717675"/>
              <a:gd name="connsiteX9" fmla="*/ 0 w 3426600"/>
              <a:gd name="connsiteY9" fmla="*/ 193674 h 1717675"/>
              <a:gd name="connsiteX10" fmla="*/ 0 w 3426600"/>
              <a:gd name="connsiteY10" fmla="*/ 128151 h 1717675"/>
              <a:gd name="connsiteX11" fmla="*/ 128303 w 3426600"/>
              <a:gd name="connsiteY11" fmla="*/ 0 h 1717675"/>
              <a:gd name="connsiteX0" fmla="*/ 128303 w 3426600"/>
              <a:gd name="connsiteY0" fmla="*/ 0 h 1717675"/>
              <a:gd name="connsiteX1" fmla="*/ 505703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4200 w 3426600"/>
              <a:gd name="connsiteY6" fmla="*/ 1717675 h 1717675"/>
              <a:gd name="connsiteX7" fmla="*/ 0 w 3426600"/>
              <a:gd name="connsiteY7" fmla="*/ 1717675 h 1717675"/>
              <a:gd name="connsiteX8" fmla="*/ 0 w 3426600"/>
              <a:gd name="connsiteY8" fmla="*/ 193674 h 1717675"/>
              <a:gd name="connsiteX9" fmla="*/ 0 w 3426600"/>
              <a:gd name="connsiteY9" fmla="*/ 128151 h 1717675"/>
              <a:gd name="connsiteX10" fmla="*/ 128303 w 3426600"/>
              <a:gd name="connsiteY10" fmla="*/ 0 h 1717675"/>
              <a:gd name="connsiteX0" fmla="*/ 128303 w 3426600"/>
              <a:gd name="connsiteY0" fmla="*/ 0 h 1717675"/>
              <a:gd name="connsiteX1" fmla="*/ 505703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4200 w 3426600"/>
              <a:gd name="connsiteY6" fmla="*/ 1717675 h 1717675"/>
              <a:gd name="connsiteX7" fmla="*/ 0 w 3426600"/>
              <a:gd name="connsiteY7" fmla="*/ 1717675 h 1717675"/>
              <a:gd name="connsiteX8" fmla="*/ 0 w 3426600"/>
              <a:gd name="connsiteY8" fmla="*/ 128151 h 1717675"/>
              <a:gd name="connsiteX9" fmla="*/ 128303 w 3426600"/>
              <a:gd name="connsiteY9" fmla="*/ 0 h 1717675"/>
              <a:gd name="connsiteX0" fmla="*/ 128303 w 3426600"/>
              <a:gd name="connsiteY0" fmla="*/ 0 h 1717675"/>
              <a:gd name="connsiteX1" fmla="*/ 505703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4200 w 3426600"/>
              <a:gd name="connsiteY5" fmla="*/ 1717675 h 1717675"/>
              <a:gd name="connsiteX6" fmla="*/ 0 w 3426600"/>
              <a:gd name="connsiteY6" fmla="*/ 1717675 h 1717675"/>
              <a:gd name="connsiteX7" fmla="*/ 0 w 3426600"/>
              <a:gd name="connsiteY7" fmla="*/ 128151 h 1717675"/>
              <a:gd name="connsiteX8" fmla="*/ 128303 w 3426600"/>
              <a:gd name="connsiteY8" fmla="*/ 0 h 171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6600" h="1717675">
                <a:moveTo>
                  <a:pt x="128303" y="0"/>
                </a:moveTo>
                <a:lnTo>
                  <a:pt x="505703" y="0"/>
                </a:lnTo>
                <a:lnTo>
                  <a:pt x="2920898" y="0"/>
                </a:lnTo>
                <a:lnTo>
                  <a:pt x="3298298" y="0"/>
                </a:lnTo>
                <a:cubicBezTo>
                  <a:pt x="3369157" y="0"/>
                  <a:pt x="3426600" y="57375"/>
                  <a:pt x="3426600" y="128151"/>
                </a:cubicBezTo>
                <a:lnTo>
                  <a:pt x="3424200" y="1717675"/>
                </a:lnTo>
                <a:lnTo>
                  <a:pt x="0" y="1717675"/>
                </a:lnTo>
                <a:lnTo>
                  <a:pt x="0" y="128151"/>
                </a:lnTo>
                <a:cubicBezTo>
                  <a:pt x="0" y="57375"/>
                  <a:pt x="57443" y="0"/>
                  <a:pt x="128303" y="0"/>
                </a:cubicBezTo>
                <a:close/>
              </a:path>
            </a:pathLst>
          </a:custGeom>
          <a:solidFill>
            <a:srgbClr val="181C2B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6B303DF0-DF0C-AA40-86E5-79E84B20BA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76700" y="3238501"/>
            <a:ext cx="3423600" cy="2478237"/>
          </a:xfrm>
          <a:custGeom>
            <a:avLst/>
            <a:gdLst>
              <a:gd name="connsiteX0" fmla="*/ 2400 w 3426600"/>
              <a:gd name="connsiteY0" fmla="*/ 0 h 2478237"/>
              <a:gd name="connsiteX1" fmla="*/ 381000 w 3426600"/>
              <a:gd name="connsiteY1" fmla="*/ 0 h 2478237"/>
              <a:gd name="connsiteX2" fmla="*/ 3048000 w 3426600"/>
              <a:gd name="connsiteY2" fmla="*/ 0 h 2478237"/>
              <a:gd name="connsiteX3" fmla="*/ 3426600 w 3426600"/>
              <a:gd name="connsiteY3" fmla="*/ 0 h 2478237"/>
              <a:gd name="connsiteX4" fmla="*/ 3426600 w 3426600"/>
              <a:gd name="connsiteY4" fmla="*/ 2153891 h 2478237"/>
              <a:gd name="connsiteX5" fmla="*/ 3426600 w 3426600"/>
              <a:gd name="connsiteY5" fmla="*/ 2350086 h 2478237"/>
              <a:gd name="connsiteX6" fmla="*/ 3426600 w 3426600"/>
              <a:gd name="connsiteY6" fmla="*/ 2385039 h 2478237"/>
              <a:gd name="connsiteX7" fmla="*/ 3419535 w 3426600"/>
              <a:gd name="connsiteY7" fmla="*/ 2385039 h 2478237"/>
              <a:gd name="connsiteX8" fmla="*/ 3416518 w 3426600"/>
              <a:gd name="connsiteY8" fmla="*/ 2399968 h 2478237"/>
              <a:gd name="connsiteX9" fmla="*/ 3298298 w 3426600"/>
              <a:gd name="connsiteY9" fmla="*/ 2478237 h 2478237"/>
              <a:gd name="connsiteX10" fmla="*/ 2920898 w 3426600"/>
              <a:gd name="connsiteY10" fmla="*/ 2478237 h 2478237"/>
              <a:gd name="connsiteX11" fmla="*/ 505703 w 3426600"/>
              <a:gd name="connsiteY11" fmla="*/ 2478237 h 2478237"/>
              <a:gd name="connsiteX12" fmla="*/ 128303 w 3426600"/>
              <a:gd name="connsiteY12" fmla="*/ 2478237 h 2478237"/>
              <a:gd name="connsiteX13" fmla="*/ 10083 w 3426600"/>
              <a:gd name="connsiteY13" fmla="*/ 2399968 h 2478237"/>
              <a:gd name="connsiteX14" fmla="*/ 7065 w 3426600"/>
              <a:gd name="connsiteY14" fmla="*/ 2385039 h 2478237"/>
              <a:gd name="connsiteX15" fmla="*/ 2400 w 3426600"/>
              <a:gd name="connsiteY15" fmla="*/ 2385039 h 2478237"/>
              <a:gd name="connsiteX16" fmla="*/ 2400 w 3426600"/>
              <a:gd name="connsiteY16" fmla="*/ 2361960 h 2478237"/>
              <a:gd name="connsiteX17" fmla="*/ 0 w 3426600"/>
              <a:gd name="connsiteY17" fmla="*/ 2350086 h 2478237"/>
              <a:gd name="connsiteX18" fmla="*/ 0 w 3426600"/>
              <a:gd name="connsiteY18" fmla="*/ 2153891 h 2478237"/>
              <a:gd name="connsiteX19" fmla="*/ 2400 w 3426600"/>
              <a:gd name="connsiteY19" fmla="*/ 2153891 h 247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26600" h="2478237">
                <a:moveTo>
                  <a:pt x="2400" y="0"/>
                </a:moveTo>
                <a:lnTo>
                  <a:pt x="381000" y="0"/>
                </a:lnTo>
                <a:lnTo>
                  <a:pt x="3048000" y="0"/>
                </a:lnTo>
                <a:lnTo>
                  <a:pt x="3426600" y="0"/>
                </a:lnTo>
                <a:lnTo>
                  <a:pt x="3426600" y="2153891"/>
                </a:lnTo>
                <a:lnTo>
                  <a:pt x="3426600" y="2350086"/>
                </a:lnTo>
                <a:lnTo>
                  <a:pt x="3426600" y="2385039"/>
                </a:lnTo>
                <a:lnTo>
                  <a:pt x="3419535" y="2385039"/>
                </a:lnTo>
                <a:lnTo>
                  <a:pt x="3416518" y="2399968"/>
                </a:lnTo>
                <a:cubicBezTo>
                  <a:pt x="3397040" y="2445964"/>
                  <a:pt x="3351442" y="2478237"/>
                  <a:pt x="3298298" y="2478237"/>
                </a:cubicBezTo>
                <a:lnTo>
                  <a:pt x="2920898" y="2478237"/>
                </a:lnTo>
                <a:lnTo>
                  <a:pt x="505703" y="2478237"/>
                </a:lnTo>
                <a:lnTo>
                  <a:pt x="128303" y="2478237"/>
                </a:lnTo>
                <a:cubicBezTo>
                  <a:pt x="75158" y="2478237"/>
                  <a:pt x="29560" y="2445964"/>
                  <a:pt x="10083" y="2399968"/>
                </a:cubicBezTo>
                <a:lnTo>
                  <a:pt x="7065" y="2385039"/>
                </a:lnTo>
                <a:lnTo>
                  <a:pt x="2400" y="2385039"/>
                </a:lnTo>
                <a:lnTo>
                  <a:pt x="2400" y="2361960"/>
                </a:lnTo>
                <a:lnTo>
                  <a:pt x="0" y="2350086"/>
                </a:lnTo>
                <a:lnTo>
                  <a:pt x="0" y="2153891"/>
                </a:lnTo>
                <a:lnTo>
                  <a:pt x="2400" y="2153891"/>
                </a:lnTo>
                <a:close/>
              </a:path>
            </a:pathLst>
          </a:custGeom>
          <a:ln w="6350"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144000" rIns="91440" bIns="45720" rtlCol="0">
            <a:noAutofit/>
          </a:bodyPr>
          <a:lstStyle>
            <a:lvl1pPr>
              <a:spcAft>
                <a:spcPts val="1200"/>
              </a:spcAft>
              <a:defRPr lang="en-US" sz="1800" b="1" dirty="0" smtClean="0"/>
            </a:lvl1pPr>
            <a:lvl2pPr marL="171450" indent="-171450">
              <a:buFont typeface="Wingdings" pitchFamily="2" charset="2"/>
              <a:buChar char="§"/>
              <a:defRPr/>
            </a:lvl2pPr>
          </a:lstStyle>
          <a:p>
            <a:pPr lvl="0">
              <a:buFont typeface="Wingdings" pitchFamily="2" charset="2"/>
            </a:pPr>
            <a:r>
              <a:rPr lang="en-GB"/>
              <a:t>Click to edit Master text styles</a:t>
            </a:r>
          </a:p>
          <a:p>
            <a:pPr lvl="1">
              <a:buFont typeface="Wingdings" pitchFamily="2" charset="2"/>
            </a:pPr>
            <a:r>
              <a:rPr lang="en-GB"/>
              <a:t>Second level</a:t>
            </a:r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/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3810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62F41B94-FAE9-0A43-95AB-79699E3FDC4E}"/>
              </a:ext>
            </a:extLst>
          </p:cNvPr>
          <p:cNvSpPr>
            <a:spLocks noGrp="1"/>
          </p:cNvSpPr>
          <p:nvPr userDrawn="1">
            <p:ph type="pic" sz="quarter" idx="22"/>
          </p:nvPr>
        </p:nvSpPr>
        <p:spPr>
          <a:xfrm>
            <a:off x="4381500" y="1520826"/>
            <a:ext cx="3426600" cy="1720850"/>
          </a:xfrm>
          <a:custGeom>
            <a:avLst/>
            <a:gdLst>
              <a:gd name="connsiteX0" fmla="*/ 128303 w 3426600"/>
              <a:gd name="connsiteY0" fmla="*/ 0 h 1717675"/>
              <a:gd name="connsiteX1" fmla="*/ 505703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1800 w 3426600"/>
              <a:gd name="connsiteY6" fmla="*/ 324346 h 1717675"/>
              <a:gd name="connsiteX7" fmla="*/ 3421800 w 3426600"/>
              <a:gd name="connsiteY7" fmla="*/ 445900 h 1717675"/>
              <a:gd name="connsiteX8" fmla="*/ 3421800 w 3426600"/>
              <a:gd name="connsiteY8" fmla="*/ 1336675 h 1717675"/>
              <a:gd name="connsiteX9" fmla="*/ 3421800 w 3426600"/>
              <a:gd name="connsiteY9" fmla="*/ 1717675 h 1717675"/>
              <a:gd name="connsiteX10" fmla="*/ 3043200 w 3426600"/>
              <a:gd name="connsiteY10" fmla="*/ 1717675 h 1717675"/>
              <a:gd name="connsiteX11" fmla="*/ 378600 w 3426600"/>
              <a:gd name="connsiteY11" fmla="*/ 1717675 h 1717675"/>
              <a:gd name="connsiteX12" fmla="*/ 0 w 3426600"/>
              <a:gd name="connsiteY12" fmla="*/ 1717675 h 1717675"/>
              <a:gd name="connsiteX13" fmla="*/ 0 w 3426600"/>
              <a:gd name="connsiteY13" fmla="*/ 1336675 h 1717675"/>
              <a:gd name="connsiteX14" fmla="*/ 0 w 3426600"/>
              <a:gd name="connsiteY14" fmla="*/ 469675 h 1717675"/>
              <a:gd name="connsiteX15" fmla="*/ 0 w 3426600"/>
              <a:gd name="connsiteY15" fmla="*/ 324346 h 1717675"/>
              <a:gd name="connsiteX16" fmla="*/ 0 w 3426600"/>
              <a:gd name="connsiteY16" fmla="*/ 193674 h 1717675"/>
              <a:gd name="connsiteX17" fmla="*/ 0 w 3426600"/>
              <a:gd name="connsiteY17" fmla="*/ 128151 h 1717675"/>
              <a:gd name="connsiteX18" fmla="*/ 128303 w 3426600"/>
              <a:gd name="connsiteY18" fmla="*/ 0 h 1717675"/>
              <a:gd name="connsiteX0" fmla="*/ 128303 w 3426600"/>
              <a:gd name="connsiteY0" fmla="*/ 0 h 1717675"/>
              <a:gd name="connsiteX1" fmla="*/ 505703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1800 w 3426600"/>
              <a:gd name="connsiteY6" fmla="*/ 324346 h 1717675"/>
              <a:gd name="connsiteX7" fmla="*/ 3421800 w 3426600"/>
              <a:gd name="connsiteY7" fmla="*/ 1336675 h 1717675"/>
              <a:gd name="connsiteX8" fmla="*/ 3421800 w 3426600"/>
              <a:gd name="connsiteY8" fmla="*/ 1717675 h 1717675"/>
              <a:gd name="connsiteX9" fmla="*/ 3043200 w 3426600"/>
              <a:gd name="connsiteY9" fmla="*/ 1717675 h 1717675"/>
              <a:gd name="connsiteX10" fmla="*/ 378600 w 3426600"/>
              <a:gd name="connsiteY10" fmla="*/ 1717675 h 1717675"/>
              <a:gd name="connsiteX11" fmla="*/ 0 w 3426600"/>
              <a:gd name="connsiteY11" fmla="*/ 1717675 h 1717675"/>
              <a:gd name="connsiteX12" fmla="*/ 0 w 3426600"/>
              <a:gd name="connsiteY12" fmla="*/ 1336675 h 1717675"/>
              <a:gd name="connsiteX13" fmla="*/ 0 w 3426600"/>
              <a:gd name="connsiteY13" fmla="*/ 469675 h 1717675"/>
              <a:gd name="connsiteX14" fmla="*/ 0 w 3426600"/>
              <a:gd name="connsiteY14" fmla="*/ 324346 h 1717675"/>
              <a:gd name="connsiteX15" fmla="*/ 0 w 3426600"/>
              <a:gd name="connsiteY15" fmla="*/ 193674 h 1717675"/>
              <a:gd name="connsiteX16" fmla="*/ 0 w 3426600"/>
              <a:gd name="connsiteY16" fmla="*/ 128151 h 1717675"/>
              <a:gd name="connsiteX17" fmla="*/ 128303 w 3426600"/>
              <a:gd name="connsiteY17" fmla="*/ 0 h 1717675"/>
              <a:gd name="connsiteX0" fmla="*/ 128303 w 3426600"/>
              <a:gd name="connsiteY0" fmla="*/ 0 h 1717675"/>
              <a:gd name="connsiteX1" fmla="*/ 505703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1800 w 3426600"/>
              <a:gd name="connsiteY6" fmla="*/ 1336675 h 1717675"/>
              <a:gd name="connsiteX7" fmla="*/ 3421800 w 3426600"/>
              <a:gd name="connsiteY7" fmla="*/ 1717675 h 1717675"/>
              <a:gd name="connsiteX8" fmla="*/ 3043200 w 3426600"/>
              <a:gd name="connsiteY8" fmla="*/ 1717675 h 1717675"/>
              <a:gd name="connsiteX9" fmla="*/ 378600 w 3426600"/>
              <a:gd name="connsiteY9" fmla="*/ 1717675 h 1717675"/>
              <a:gd name="connsiteX10" fmla="*/ 0 w 3426600"/>
              <a:gd name="connsiteY10" fmla="*/ 1717675 h 1717675"/>
              <a:gd name="connsiteX11" fmla="*/ 0 w 3426600"/>
              <a:gd name="connsiteY11" fmla="*/ 1336675 h 1717675"/>
              <a:gd name="connsiteX12" fmla="*/ 0 w 3426600"/>
              <a:gd name="connsiteY12" fmla="*/ 469675 h 1717675"/>
              <a:gd name="connsiteX13" fmla="*/ 0 w 3426600"/>
              <a:gd name="connsiteY13" fmla="*/ 324346 h 1717675"/>
              <a:gd name="connsiteX14" fmla="*/ 0 w 3426600"/>
              <a:gd name="connsiteY14" fmla="*/ 193674 h 1717675"/>
              <a:gd name="connsiteX15" fmla="*/ 0 w 3426600"/>
              <a:gd name="connsiteY15" fmla="*/ 128151 h 1717675"/>
              <a:gd name="connsiteX16" fmla="*/ 128303 w 3426600"/>
              <a:gd name="connsiteY16" fmla="*/ 0 h 1717675"/>
              <a:gd name="connsiteX0" fmla="*/ 128303 w 3426600"/>
              <a:gd name="connsiteY0" fmla="*/ 0 h 1717675"/>
              <a:gd name="connsiteX1" fmla="*/ 505703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1800 w 3426600"/>
              <a:gd name="connsiteY5" fmla="*/ 1336675 h 1717675"/>
              <a:gd name="connsiteX6" fmla="*/ 3421800 w 3426600"/>
              <a:gd name="connsiteY6" fmla="*/ 1717675 h 1717675"/>
              <a:gd name="connsiteX7" fmla="*/ 3043200 w 3426600"/>
              <a:gd name="connsiteY7" fmla="*/ 1717675 h 1717675"/>
              <a:gd name="connsiteX8" fmla="*/ 378600 w 3426600"/>
              <a:gd name="connsiteY8" fmla="*/ 1717675 h 1717675"/>
              <a:gd name="connsiteX9" fmla="*/ 0 w 3426600"/>
              <a:gd name="connsiteY9" fmla="*/ 1717675 h 1717675"/>
              <a:gd name="connsiteX10" fmla="*/ 0 w 3426600"/>
              <a:gd name="connsiteY10" fmla="*/ 1336675 h 1717675"/>
              <a:gd name="connsiteX11" fmla="*/ 0 w 3426600"/>
              <a:gd name="connsiteY11" fmla="*/ 469675 h 1717675"/>
              <a:gd name="connsiteX12" fmla="*/ 0 w 3426600"/>
              <a:gd name="connsiteY12" fmla="*/ 324346 h 1717675"/>
              <a:gd name="connsiteX13" fmla="*/ 0 w 3426600"/>
              <a:gd name="connsiteY13" fmla="*/ 193674 h 1717675"/>
              <a:gd name="connsiteX14" fmla="*/ 0 w 3426600"/>
              <a:gd name="connsiteY14" fmla="*/ 128151 h 1717675"/>
              <a:gd name="connsiteX15" fmla="*/ 128303 w 3426600"/>
              <a:gd name="connsiteY15" fmla="*/ 0 h 1717675"/>
              <a:gd name="connsiteX0" fmla="*/ 128303 w 3426600"/>
              <a:gd name="connsiteY0" fmla="*/ 0 h 1717675"/>
              <a:gd name="connsiteX1" fmla="*/ 505703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1800 w 3426600"/>
              <a:gd name="connsiteY5" fmla="*/ 1717675 h 1717675"/>
              <a:gd name="connsiteX6" fmla="*/ 3043200 w 3426600"/>
              <a:gd name="connsiteY6" fmla="*/ 1717675 h 1717675"/>
              <a:gd name="connsiteX7" fmla="*/ 378600 w 3426600"/>
              <a:gd name="connsiteY7" fmla="*/ 1717675 h 1717675"/>
              <a:gd name="connsiteX8" fmla="*/ 0 w 3426600"/>
              <a:gd name="connsiteY8" fmla="*/ 1717675 h 1717675"/>
              <a:gd name="connsiteX9" fmla="*/ 0 w 3426600"/>
              <a:gd name="connsiteY9" fmla="*/ 1336675 h 1717675"/>
              <a:gd name="connsiteX10" fmla="*/ 0 w 3426600"/>
              <a:gd name="connsiteY10" fmla="*/ 469675 h 1717675"/>
              <a:gd name="connsiteX11" fmla="*/ 0 w 3426600"/>
              <a:gd name="connsiteY11" fmla="*/ 324346 h 1717675"/>
              <a:gd name="connsiteX12" fmla="*/ 0 w 3426600"/>
              <a:gd name="connsiteY12" fmla="*/ 193674 h 1717675"/>
              <a:gd name="connsiteX13" fmla="*/ 0 w 3426600"/>
              <a:gd name="connsiteY13" fmla="*/ 128151 h 1717675"/>
              <a:gd name="connsiteX14" fmla="*/ 128303 w 3426600"/>
              <a:gd name="connsiteY14" fmla="*/ 0 h 1717675"/>
              <a:gd name="connsiteX0" fmla="*/ 128303 w 3426600"/>
              <a:gd name="connsiteY0" fmla="*/ 0 h 1720850"/>
              <a:gd name="connsiteX1" fmla="*/ 505703 w 3426600"/>
              <a:gd name="connsiteY1" fmla="*/ 0 h 1720850"/>
              <a:gd name="connsiteX2" fmla="*/ 2920898 w 3426600"/>
              <a:gd name="connsiteY2" fmla="*/ 0 h 1720850"/>
              <a:gd name="connsiteX3" fmla="*/ 3298298 w 3426600"/>
              <a:gd name="connsiteY3" fmla="*/ 0 h 1720850"/>
              <a:gd name="connsiteX4" fmla="*/ 3426600 w 3426600"/>
              <a:gd name="connsiteY4" fmla="*/ 128151 h 1720850"/>
              <a:gd name="connsiteX5" fmla="*/ 3421800 w 3426600"/>
              <a:gd name="connsiteY5" fmla="*/ 1720850 h 1720850"/>
              <a:gd name="connsiteX6" fmla="*/ 3043200 w 3426600"/>
              <a:gd name="connsiteY6" fmla="*/ 1717675 h 1720850"/>
              <a:gd name="connsiteX7" fmla="*/ 378600 w 3426600"/>
              <a:gd name="connsiteY7" fmla="*/ 1717675 h 1720850"/>
              <a:gd name="connsiteX8" fmla="*/ 0 w 3426600"/>
              <a:gd name="connsiteY8" fmla="*/ 1717675 h 1720850"/>
              <a:gd name="connsiteX9" fmla="*/ 0 w 3426600"/>
              <a:gd name="connsiteY9" fmla="*/ 1336675 h 1720850"/>
              <a:gd name="connsiteX10" fmla="*/ 0 w 3426600"/>
              <a:gd name="connsiteY10" fmla="*/ 469675 h 1720850"/>
              <a:gd name="connsiteX11" fmla="*/ 0 w 3426600"/>
              <a:gd name="connsiteY11" fmla="*/ 324346 h 1720850"/>
              <a:gd name="connsiteX12" fmla="*/ 0 w 3426600"/>
              <a:gd name="connsiteY12" fmla="*/ 193674 h 1720850"/>
              <a:gd name="connsiteX13" fmla="*/ 0 w 3426600"/>
              <a:gd name="connsiteY13" fmla="*/ 128151 h 1720850"/>
              <a:gd name="connsiteX14" fmla="*/ 128303 w 3426600"/>
              <a:gd name="connsiteY14" fmla="*/ 0 h 1720850"/>
              <a:gd name="connsiteX0" fmla="*/ 128303 w 3426600"/>
              <a:gd name="connsiteY0" fmla="*/ 0 h 1720850"/>
              <a:gd name="connsiteX1" fmla="*/ 505703 w 3426600"/>
              <a:gd name="connsiteY1" fmla="*/ 0 h 1720850"/>
              <a:gd name="connsiteX2" fmla="*/ 2920898 w 3426600"/>
              <a:gd name="connsiteY2" fmla="*/ 0 h 1720850"/>
              <a:gd name="connsiteX3" fmla="*/ 3298298 w 3426600"/>
              <a:gd name="connsiteY3" fmla="*/ 0 h 1720850"/>
              <a:gd name="connsiteX4" fmla="*/ 3426600 w 3426600"/>
              <a:gd name="connsiteY4" fmla="*/ 128151 h 1720850"/>
              <a:gd name="connsiteX5" fmla="*/ 3421800 w 3426600"/>
              <a:gd name="connsiteY5" fmla="*/ 1720850 h 1720850"/>
              <a:gd name="connsiteX6" fmla="*/ 378600 w 3426600"/>
              <a:gd name="connsiteY6" fmla="*/ 1717675 h 1720850"/>
              <a:gd name="connsiteX7" fmla="*/ 0 w 3426600"/>
              <a:gd name="connsiteY7" fmla="*/ 1717675 h 1720850"/>
              <a:gd name="connsiteX8" fmla="*/ 0 w 3426600"/>
              <a:gd name="connsiteY8" fmla="*/ 1336675 h 1720850"/>
              <a:gd name="connsiteX9" fmla="*/ 0 w 3426600"/>
              <a:gd name="connsiteY9" fmla="*/ 469675 h 1720850"/>
              <a:gd name="connsiteX10" fmla="*/ 0 w 3426600"/>
              <a:gd name="connsiteY10" fmla="*/ 324346 h 1720850"/>
              <a:gd name="connsiteX11" fmla="*/ 0 w 3426600"/>
              <a:gd name="connsiteY11" fmla="*/ 193674 h 1720850"/>
              <a:gd name="connsiteX12" fmla="*/ 0 w 3426600"/>
              <a:gd name="connsiteY12" fmla="*/ 128151 h 1720850"/>
              <a:gd name="connsiteX13" fmla="*/ 128303 w 3426600"/>
              <a:gd name="connsiteY13" fmla="*/ 0 h 1720850"/>
              <a:gd name="connsiteX0" fmla="*/ 128303 w 3426600"/>
              <a:gd name="connsiteY0" fmla="*/ 0 h 1720850"/>
              <a:gd name="connsiteX1" fmla="*/ 505703 w 3426600"/>
              <a:gd name="connsiteY1" fmla="*/ 0 h 1720850"/>
              <a:gd name="connsiteX2" fmla="*/ 2920898 w 3426600"/>
              <a:gd name="connsiteY2" fmla="*/ 0 h 1720850"/>
              <a:gd name="connsiteX3" fmla="*/ 3298298 w 3426600"/>
              <a:gd name="connsiteY3" fmla="*/ 0 h 1720850"/>
              <a:gd name="connsiteX4" fmla="*/ 3426600 w 3426600"/>
              <a:gd name="connsiteY4" fmla="*/ 128151 h 1720850"/>
              <a:gd name="connsiteX5" fmla="*/ 3421800 w 3426600"/>
              <a:gd name="connsiteY5" fmla="*/ 1720850 h 1720850"/>
              <a:gd name="connsiteX6" fmla="*/ 0 w 3426600"/>
              <a:gd name="connsiteY6" fmla="*/ 1717675 h 1720850"/>
              <a:gd name="connsiteX7" fmla="*/ 0 w 3426600"/>
              <a:gd name="connsiteY7" fmla="*/ 1336675 h 1720850"/>
              <a:gd name="connsiteX8" fmla="*/ 0 w 3426600"/>
              <a:gd name="connsiteY8" fmla="*/ 469675 h 1720850"/>
              <a:gd name="connsiteX9" fmla="*/ 0 w 3426600"/>
              <a:gd name="connsiteY9" fmla="*/ 324346 h 1720850"/>
              <a:gd name="connsiteX10" fmla="*/ 0 w 3426600"/>
              <a:gd name="connsiteY10" fmla="*/ 193674 h 1720850"/>
              <a:gd name="connsiteX11" fmla="*/ 0 w 3426600"/>
              <a:gd name="connsiteY11" fmla="*/ 128151 h 1720850"/>
              <a:gd name="connsiteX12" fmla="*/ 128303 w 3426600"/>
              <a:gd name="connsiteY12" fmla="*/ 0 h 1720850"/>
              <a:gd name="connsiteX0" fmla="*/ 128303 w 3426600"/>
              <a:gd name="connsiteY0" fmla="*/ 0 h 1720850"/>
              <a:gd name="connsiteX1" fmla="*/ 505703 w 3426600"/>
              <a:gd name="connsiteY1" fmla="*/ 0 h 1720850"/>
              <a:gd name="connsiteX2" fmla="*/ 2920898 w 3426600"/>
              <a:gd name="connsiteY2" fmla="*/ 0 h 1720850"/>
              <a:gd name="connsiteX3" fmla="*/ 3298298 w 3426600"/>
              <a:gd name="connsiteY3" fmla="*/ 0 h 1720850"/>
              <a:gd name="connsiteX4" fmla="*/ 3426600 w 3426600"/>
              <a:gd name="connsiteY4" fmla="*/ 128151 h 1720850"/>
              <a:gd name="connsiteX5" fmla="*/ 3421800 w 3426600"/>
              <a:gd name="connsiteY5" fmla="*/ 1720850 h 1720850"/>
              <a:gd name="connsiteX6" fmla="*/ 0 w 3426600"/>
              <a:gd name="connsiteY6" fmla="*/ 1717675 h 1720850"/>
              <a:gd name="connsiteX7" fmla="*/ 0 w 3426600"/>
              <a:gd name="connsiteY7" fmla="*/ 469675 h 1720850"/>
              <a:gd name="connsiteX8" fmla="*/ 0 w 3426600"/>
              <a:gd name="connsiteY8" fmla="*/ 324346 h 1720850"/>
              <a:gd name="connsiteX9" fmla="*/ 0 w 3426600"/>
              <a:gd name="connsiteY9" fmla="*/ 193674 h 1720850"/>
              <a:gd name="connsiteX10" fmla="*/ 0 w 3426600"/>
              <a:gd name="connsiteY10" fmla="*/ 128151 h 1720850"/>
              <a:gd name="connsiteX11" fmla="*/ 128303 w 3426600"/>
              <a:gd name="connsiteY11" fmla="*/ 0 h 1720850"/>
              <a:gd name="connsiteX0" fmla="*/ 128303 w 3426600"/>
              <a:gd name="connsiteY0" fmla="*/ 0 h 1720850"/>
              <a:gd name="connsiteX1" fmla="*/ 505703 w 3426600"/>
              <a:gd name="connsiteY1" fmla="*/ 0 h 1720850"/>
              <a:gd name="connsiteX2" fmla="*/ 2920898 w 3426600"/>
              <a:gd name="connsiteY2" fmla="*/ 0 h 1720850"/>
              <a:gd name="connsiteX3" fmla="*/ 3298298 w 3426600"/>
              <a:gd name="connsiteY3" fmla="*/ 0 h 1720850"/>
              <a:gd name="connsiteX4" fmla="*/ 3426600 w 3426600"/>
              <a:gd name="connsiteY4" fmla="*/ 128151 h 1720850"/>
              <a:gd name="connsiteX5" fmla="*/ 3421800 w 3426600"/>
              <a:gd name="connsiteY5" fmla="*/ 1720850 h 1720850"/>
              <a:gd name="connsiteX6" fmla="*/ 0 w 3426600"/>
              <a:gd name="connsiteY6" fmla="*/ 1717675 h 1720850"/>
              <a:gd name="connsiteX7" fmla="*/ 0 w 3426600"/>
              <a:gd name="connsiteY7" fmla="*/ 324346 h 1720850"/>
              <a:gd name="connsiteX8" fmla="*/ 0 w 3426600"/>
              <a:gd name="connsiteY8" fmla="*/ 193674 h 1720850"/>
              <a:gd name="connsiteX9" fmla="*/ 0 w 3426600"/>
              <a:gd name="connsiteY9" fmla="*/ 128151 h 1720850"/>
              <a:gd name="connsiteX10" fmla="*/ 128303 w 3426600"/>
              <a:gd name="connsiteY10" fmla="*/ 0 h 1720850"/>
              <a:gd name="connsiteX0" fmla="*/ 128303 w 3426600"/>
              <a:gd name="connsiteY0" fmla="*/ 0 h 1720850"/>
              <a:gd name="connsiteX1" fmla="*/ 505703 w 3426600"/>
              <a:gd name="connsiteY1" fmla="*/ 0 h 1720850"/>
              <a:gd name="connsiteX2" fmla="*/ 2920898 w 3426600"/>
              <a:gd name="connsiteY2" fmla="*/ 0 h 1720850"/>
              <a:gd name="connsiteX3" fmla="*/ 3298298 w 3426600"/>
              <a:gd name="connsiteY3" fmla="*/ 0 h 1720850"/>
              <a:gd name="connsiteX4" fmla="*/ 3426600 w 3426600"/>
              <a:gd name="connsiteY4" fmla="*/ 128151 h 1720850"/>
              <a:gd name="connsiteX5" fmla="*/ 3421800 w 3426600"/>
              <a:gd name="connsiteY5" fmla="*/ 1720850 h 1720850"/>
              <a:gd name="connsiteX6" fmla="*/ 0 w 3426600"/>
              <a:gd name="connsiteY6" fmla="*/ 1717675 h 1720850"/>
              <a:gd name="connsiteX7" fmla="*/ 0 w 3426600"/>
              <a:gd name="connsiteY7" fmla="*/ 193674 h 1720850"/>
              <a:gd name="connsiteX8" fmla="*/ 0 w 3426600"/>
              <a:gd name="connsiteY8" fmla="*/ 128151 h 1720850"/>
              <a:gd name="connsiteX9" fmla="*/ 128303 w 3426600"/>
              <a:gd name="connsiteY9" fmla="*/ 0 h 1720850"/>
              <a:gd name="connsiteX0" fmla="*/ 128303 w 3426600"/>
              <a:gd name="connsiteY0" fmla="*/ 0 h 1720850"/>
              <a:gd name="connsiteX1" fmla="*/ 505703 w 3426600"/>
              <a:gd name="connsiteY1" fmla="*/ 0 h 1720850"/>
              <a:gd name="connsiteX2" fmla="*/ 2920898 w 3426600"/>
              <a:gd name="connsiteY2" fmla="*/ 0 h 1720850"/>
              <a:gd name="connsiteX3" fmla="*/ 3298298 w 3426600"/>
              <a:gd name="connsiteY3" fmla="*/ 0 h 1720850"/>
              <a:gd name="connsiteX4" fmla="*/ 3426600 w 3426600"/>
              <a:gd name="connsiteY4" fmla="*/ 128151 h 1720850"/>
              <a:gd name="connsiteX5" fmla="*/ 3421800 w 3426600"/>
              <a:gd name="connsiteY5" fmla="*/ 1720850 h 1720850"/>
              <a:gd name="connsiteX6" fmla="*/ 0 w 3426600"/>
              <a:gd name="connsiteY6" fmla="*/ 1717675 h 1720850"/>
              <a:gd name="connsiteX7" fmla="*/ 0 w 3426600"/>
              <a:gd name="connsiteY7" fmla="*/ 128151 h 1720850"/>
              <a:gd name="connsiteX8" fmla="*/ 128303 w 3426600"/>
              <a:gd name="connsiteY8" fmla="*/ 0 h 172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6600" h="1720850">
                <a:moveTo>
                  <a:pt x="128303" y="0"/>
                </a:moveTo>
                <a:lnTo>
                  <a:pt x="505703" y="0"/>
                </a:lnTo>
                <a:lnTo>
                  <a:pt x="2920898" y="0"/>
                </a:lnTo>
                <a:lnTo>
                  <a:pt x="3298298" y="0"/>
                </a:lnTo>
                <a:cubicBezTo>
                  <a:pt x="3369157" y="0"/>
                  <a:pt x="3426600" y="57375"/>
                  <a:pt x="3426600" y="128151"/>
                </a:cubicBezTo>
                <a:lnTo>
                  <a:pt x="3421800" y="1720850"/>
                </a:lnTo>
                <a:lnTo>
                  <a:pt x="0" y="1717675"/>
                </a:lnTo>
                <a:lnTo>
                  <a:pt x="0" y="128151"/>
                </a:lnTo>
                <a:cubicBezTo>
                  <a:pt x="0" y="57375"/>
                  <a:pt x="57443" y="0"/>
                  <a:pt x="128303" y="0"/>
                </a:cubicBezTo>
                <a:close/>
              </a:path>
            </a:pathLst>
          </a:custGeom>
          <a:solidFill>
            <a:srgbClr val="181C2B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 dirty="0"/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8325A1C5-FF58-4345-91B3-ABC593262141}"/>
              </a:ext>
            </a:extLst>
          </p:cNvPr>
          <p:cNvSpPr>
            <a:spLocks noGrp="1"/>
          </p:cNvSpPr>
          <p:nvPr userDrawn="1">
            <p:ph type="pic" sz="quarter" idx="23"/>
          </p:nvPr>
        </p:nvSpPr>
        <p:spPr>
          <a:xfrm>
            <a:off x="8008202" y="1520825"/>
            <a:ext cx="3426600" cy="1717675"/>
          </a:xfrm>
          <a:custGeom>
            <a:avLst/>
            <a:gdLst>
              <a:gd name="connsiteX0" fmla="*/ 128303 w 3426600"/>
              <a:gd name="connsiteY0" fmla="*/ 0 h 1717675"/>
              <a:gd name="connsiteX1" fmla="*/ 505702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1798 w 3426600"/>
              <a:gd name="connsiteY6" fmla="*/ 324346 h 1717675"/>
              <a:gd name="connsiteX7" fmla="*/ 3421798 w 3426600"/>
              <a:gd name="connsiteY7" fmla="*/ 445900 h 1717675"/>
              <a:gd name="connsiteX8" fmla="*/ 3421798 w 3426600"/>
              <a:gd name="connsiteY8" fmla="*/ 1336675 h 1717675"/>
              <a:gd name="connsiteX9" fmla="*/ 3421798 w 3426600"/>
              <a:gd name="connsiteY9" fmla="*/ 1717675 h 1717675"/>
              <a:gd name="connsiteX10" fmla="*/ 3043200 w 3426600"/>
              <a:gd name="connsiteY10" fmla="*/ 1717675 h 1717675"/>
              <a:gd name="connsiteX11" fmla="*/ 378598 w 3426600"/>
              <a:gd name="connsiteY11" fmla="*/ 1717675 h 1717675"/>
              <a:gd name="connsiteX12" fmla="*/ 0 w 3426600"/>
              <a:gd name="connsiteY12" fmla="*/ 1717675 h 1717675"/>
              <a:gd name="connsiteX13" fmla="*/ 0 w 3426600"/>
              <a:gd name="connsiteY13" fmla="*/ 1336675 h 1717675"/>
              <a:gd name="connsiteX14" fmla="*/ 0 w 3426600"/>
              <a:gd name="connsiteY14" fmla="*/ 469675 h 1717675"/>
              <a:gd name="connsiteX15" fmla="*/ 0 w 3426600"/>
              <a:gd name="connsiteY15" fmla="*/ 324346 h 1717675"/>
              <a:gd name="connsiteX16" fmla="*/ 0 w 3426600"/>
              <a:gd name="connsiteY16" fmla="*/ 193674 h 1717675"/>
              <a:gd name="connsiteX17" fmla="*/ 0 w 3426600"/>
              <a:gd name="connsiteY17" fmla="*/ 128151 h 1717675"/>
              <a:gd name="connsiteX18" fmla="*/ 128303 w 3426600"/>
              <a:gd name="connsiteY18" fmla="*/ 0 h 1717675"/>
              <a:gd name="connsiteX0" fmla="*/ 128303 w 3426600"/>
              <a:gd name="connsiteY0" fmla="*/ 0 h 1717675"/>
              <a:gd name="connsiteX1" fmla="*/ 505702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1798 w 3426600"/>
              <a:gd name="connsiteY6" fmla="*/ 324346 h 1717675"/>
              <a:gd name="connsiteX7" fmla="*/ 3421798 w 3426600"/>
              <a:gd name="connsiteY7" fmla="*/ 445900 h 1717675"/>
              <a:gd name="connsiteX8" fmla="*/ 3421798 w 3426600"/>
              <a:gd name="connsiteY8" fmla="*/ 1336675 h 1717675"/>
              <a:gd name="connsiteX9" fmla="*/ 3421798 w 3426600"/>
              <a:gd name="connsiteY9" fmla="*/ 1717675 h 1717675"/>
              <a:gd name="connsiteX10" fmla="*/ 3043200 w 3426600"/>
              <a:gd name="connsiteY10" fmla="*/ 1717675 h 1717675"/>
              <a:gd name="connsiteX11" fmla="*/ 378598 w 3426600"/>
              <a:gd name="connsiteY11" fmla="*/ 1717675 h 1717675"/>
              <a:gd name="connsiteX12" fmla="*/ 0 w 3426600"/>
              <a:gd name="connsiteY12" fmla="*/ 1717675 h 1717675"/>
              <a:gd name="connsiteX13" fmla="*/ 0 w 3426600"/>
              <a:gd name="connsiteY13" fmla="*/ 1336675 h 1717675"/>
              <a:gd name="connsiteX14" fmla="*/ 0 w 3426600"/>
              <a:gd name="connsiteY14" fmla="*/ 469675 h 1717675"/>
              <a:gd name="connsiteX15" fmla="*/ 0 w 3426600"/>
              <a:gd name="connsiteY15" fmla="*/ 193674 h 1717675"/>
              <a:gd name="connsiteX16" fmla="*/ 0 w 3426600"/>
              <a:gd name="connsiteY16" fmla="*/ 128151 h 1717675"/>
              <a:gd name="connsiteX17" fmla="*/ 128303 w 3426600"/>
              <a:gd name="connsiteY17" fmla="*/ 0 h 1717675"/>
              <a:gd name="connsiteX0" fmla="*/ 128303 w 3426600"/>
              <a:gd name="connsiteY0" fmla="*/ 0 h 1717675"/>
              <a:gd name="connsiteX1" fmla="*/ 505702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1798 w 3426600"/>
              <a:gd name="connsiteY6" fmla="*/ 324346 h 1717675"/>
              <a:gd name="connsiteX7" fmla="*/ 3421798 w 3426600"/>
              <a:gd name="connsiteY7" fmla="*/ 445900 h 1717675"/>
              <a:gd name="connsiteX8" fmla="*/ 3421798 w 3426600"/>
              <a:gd name="connsiteY8" fmla="*/ 1336675 h 1717675"/>
              <a:gd name="connsiteX9" fmla="*/ 3421798 w 3426600"/>
              <a:gd name="connsiteY9" fmla="*/ 1717675 h 1717675"/>
              <a:gd name="connsiteX10" fmla="*/ 3043200 w 3426600"/>
              <a:gd name="connsiteY10" fmla="*/ 1717675 h 1717675"/>
              <a:gd name="connsiteX11" fmla="*/ 378598 w 3426600"/>
              <a:gd name="connsiteY11" fmla="*/ 1717675 h 1717675"/>
              <a:gd name="connsiteX12" fmla="*/ 0 w 3426600"/>
              <a:gd name="connsiteY12" fmla="*/ 1717675 h 1717675"/>
              <a:gd name="connsiteX13" fmla="*/ 0 w 3426600"/>
              <a:gd name="connsiteY13" fmla="*/ 1336675 h 1717675"/>
              <a:gd name="connsiteX14" fmla="*/ 0 w 3426600"/>
              <a:gd name="connsiteY14" fmla="*/ 469675 h 1717675"/>
              <a:gd name="connsiteX15" fmla="*/ 0 w 3426600"/>
              <a:gd name="connsiteY15" fmla="*/ 128151 h 1717675"/>
              <a:gd name="connsiteX16" fmla="*/ 128303 w 3426600"/>
              <a:gd name="connsiteY16" fmla="*/ 0 h 1717675"/>
              <a:gd name="connsiteX0" fmla="*/ 128303 w 3426600"/>
              <a:gd name="connsiteY0" fmla="*/ 0 h 1717675"/>
              <a:gd name="connsiteX1" fmla="*/ 505702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1798 w 3426600"/>
              <a:gd name="connsiteY6" fmla="*/ 324346 h 1717675"/>
              <a:gd name="connsiteX7" fmla="*/ 3421798 w 3426600"/>
              <a:gd name="connsiteY7" fmla="*/ 445900 h 1717675"/>
              <a:gd name="connsiteX8" fmla="*/ 3421798 w 3426600"/>
              <a:gd name="connsiteY8" fmla="*/ 1336675 h 1717675"/>
              <a:gd name="connsiteX9" fmla="*/ 3421798 w 3426600"/>
              <a:gd name="connsiteY9" fmla="*/ 1717675 h 1717675"/>
              <a:gd name="connsiteX10" fmla="*/ 3043200 w 3426600"/>
              <a:gd name="connsiteY10" fmla="*/ 1717675 h 1717675"/>
              <a:gd name="connsiteX11" fmla="*/ 378598 w 3426600"/>
              <a:gd name="connsiteY11" fmla="*/ 1717675 h 1717675"/>
              <a:gd name="connsiteX12" fmla="*/ 0 w 3426600"/>
              <a:gd name="connsiteY12" fmla="*/ 1717675 h 1717675"/>
              <a:gd name="connsiteX13" fmla="*/ 0 w 3426600"/>
              <a:gd name="connsiteY13" fmla="*/ 1336675 h 1717675"/>
              <a:gd name="connsiteX14" fmla="*/ 0 w 3426600"/>
              <a:gd name="connsiteY14" fmla="*/ 128151 h 1717675"/>
              <a:gd name="connsiteX15" fmla="*/ 128303 w 3426600"/>
              <a:gd name="connsiteY15" fmla="*/ 0 h 1717675"/>
              <a:gd name="connsiteX0" fmla="*/ 128303 w 3426600"/>
              <a:gd name="connsiteY0" fmla="*/ 0 h 1717675"/>
              <a:gd name="connsiteX1" fmla="*/ 505702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1798 w 3426600"/>
              <a:gd name="connsiteY6" fmla="*/ 324346 h 1717675"/>
              <a:gd name="connsiteX7" fmla="*/ 3421798 w 3426600"/>
              <a:gd name="connsiteY7" fmla="*/ 445900 h 1717675"/>
              <a:gd name="connsiteX8" fmla="*/ 3421798 w 3426600"/>
              <a:gd name="connsiteY8" fmla="*/ 1336675 h 1717675"/>
              <a:gd name="connsiteX9" fmla="*/ 3421798 w 3426600"/>
              <a:gd name="connsiteY9" fmla="*/ 1717675 h 1717675"/>
              <a:gd name="connsiteX10" fmla="*/ 3043200 w 3426600"/>
              <a:gd name="connsiteY10" fmla="*/ 1717675 h 1717675"/>
              <a:gd name="connsiteX11" fmla="*/ 378598 w 3426600"/>
              <a:gd name="connsiteY11" fmla="*/ 1717675 h 1717675"/>
              <a:gd name="connsiteX12" fmla="*/ 0 w 3426600"/>
              <a:gd name="connsiteY12" fmla="*/ 1717675 h 1717675"/>
              <a:gd name="connsiteX13" fmla="*/ 0 w 3426600"/>
              <a:gd name="connsiteY13" fmla="*/ 128151 h 1717675"/>
              <a:gd name="connsiteX14" fmla="*/ 128303 w 3426600"/>
              <a:gd name="connsiteY14" fmla="*/ 0 h 1717675"/>
              <a:gd name="connsiteX0" fmla="*/ 128303 w 3426600"/>
              <a:gd name="connsiteY0" fmla="*/ 0 h 1717675"/>
              <a:gd name="connsiteX1" fmla="*/ 505702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1798 w 3426600"/>
              <a:gd name="connsiteY6" fmla="*/ 324346 h 1717675"/>
              <a:gd name="connsiteX7" fmla="*/ 3421798 w 3426600"/>
              <a:gd name="connsiteY7" fmla="*/ 445900 h 1717675"/>
              <a:gd name="connsiteX8" fmla="*/ 3421798 w 3426600"/>
              <a:gd name="connsiteY8" fmla="*/ 1336675 h 1717675"/>
              <a:gd name="connsiteX9" fmla="*/ 3421798 w 3426600"/>
              <a:gd name="connsiteY9" fmla="*/ 1717675 h 1717675"/>
              <a:gd name="connsiteX10" fmla="*/ 3043200 w 3426600"/>
              <a:gd name="connsiteY10" fmla="*/ 1717675 h 1717675"/>
              <a:gd name="connsiteX11" fmla="*/ 0 w 3426600"/>
              <a:gd name="connsiteY11" fmla="*/ 1717675 h 1717675"/>
              <a:gd name="connsiteX12" fmla="*/ 0 w 3426600"/>
              <a:gd name="connsiteY12" fmla="*/ 128151 h 1717675"/>
              <a:gd name="connsiteX13" fmla="*/ 128303 w 3426600"/>
              <a:gd name="connsiteY13" fmla="*/ 0 h 1717675"/>
              <a:gd name="connsiteX0" fmla="*/ 128303 w 3426600"/>
              <a:gd name="connsiteY0" fmla="*/ 0 h 1717675"/>
              <a:gd name="connsiteX1" fmla="*/ 505702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1798 w 3426600"/>
              <a:gd name="connsiteY6" fmla="*/ 324346 h 1717675"/>
              <a:gd name="connsiteX7" fmla="*/ 3421798 w 3426600"/>
              <a:gd name="connsiteY7" fmla="*/ 445900 h 1717675"/>
              <a:gd name="connsiteX8" fmla="*/ 3421798 w 3426600"/>
              <a:gd name="connsiteY8" fmla="*/ 1336675 h 1717675"/>
              <a:gd name="connsiteX9" fmla="*/ 3421798 w 3426600"/>
              <a:gd name="connsiteY9" fmla="*/ 1717675 h 1717675"/>
              <a:gd name="connsiteX10" fmla="*/ 0 w 3426600"/>
              <a:gd name="connsiteY10" fmla="*/ 1717675 h 1717675"/>
              <a:gd name="connsiteX11" fmla="*/ 0 w 3426600"/>
              <a:gd name="connsiteY11" fmla="*/ 128151 h 1717675"/>
              <a:gd name="connsiteX12" fmla="*/ 128303 w 3426600"/>
              <a:gd name="connsiteY12" fmla="*/ 0 h 1717675"/>
              <a:gd name="connsiteX0" fmla="*/ 128303 w 3426600"/>
              <a:gd name="connsiteY0" fmla="*/ 0 h 1717675"/>
              <a:gd name="connsiteX1" fmla="*/ 505702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1798 w 3426600"/>
              <a:gd name="connsiteY6" fmla="*/ 324346 h 1717675"/>
              <a:gd name="connsiteX7" fmla="*/ 3421798 w 3426600"/>
              <a:gd name="connsiteY7" fmla="*/ 445900 h 1717675"/>
              <a:gd name="connsiteX8" fmla="*/ 3421798 w 3426600"/>
              <a:gd name="connsiteY8" fmla="*/ 1717675 h 1717675"/>
              <a:gd name="connsiteX9" fmla="*/ 0 w 3426600"/>
              <a:gd name="connsiteY9" fmla="*/ 1717675 h 1717675"/>
              <a:gd name="connsiteX10" fmla="*/ 0 w 3426600"/>
              <a:gd name="connsiteY10" fmla="*/ 128151 h 1717675"/>
              <a:gd name="connsiteX11" fmla="*/ 128303 w 3426600"/>
              <a:gd name="connsiteY11" fmla="*/ 0 h 1717675"/>
              <a:gd name="connsiteX0" fmla="*/ 128303 w 3426600"/>
              <a:gd name="connsiteY0" fmla="*/ 0 h 1717675"/>
              <a:gd name="connsiteX1" fmla="*/ 505702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1798 w 3426600"/>
              <a:gd name="connsiteY6" fmla="*/ 324346 h 1717675"/>
              <a:gd name="connsiteX7" fmla="*/ 3421798 w 3426600"/>
              <a:gd name="connsiteY7" fmla="*/ 1717675 h 1717675"/>
              <a:gd name="connsiteX8" fmla="*/ 0 w 3426600"/>
              <a:gd name="connsiteY8" fmla="*/ 1717675 h 1717675"/>
              <a:gd name="connsiteX9" fmla="*/ 0 w 3426600"/>
              <a:gd name="connsiteY9" fmla="*/ 128151 h 1717675"/>
              <a:gd name="connsiteX10" fmla="*/ 128303 w 3426600"/>
              <a:gd name="connsiteY10" fmla="*/ 0 h 1717675"/>
              <a:gd name="connsiteX0" fmla="*/ 128303 w 3426600"/>
              <a:gd name="connsiteY0" fmla="*/ 0 h 1717675"/>
              <a:gd name="connsiteX1" fmla="*/ 505702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1798 w 3426600"/>
              <a:gd name="connsiteY6" fmla="*/ 1717675 h 1717675"/>
              <a:gd name="connsiteX7" fmla="*/ 0 w 3426600"/>
              <a:gd name="connsiteY7" fmla="*/ 1717675 h 1717675"/>
              <a:gd name="connsiteX8" fmla="*/ 0 w 3426600"/>
              <a:gd name="connsiteY8" fmla="*/ 128151 h 1717675"/>
              <a:gd name="connsiteX9" fmla="*/ 128303 w 3426600"/>
              <a:gd name="connsiteY9" fmla="*/ 0 h 1717675"/>
              <a:gd name="connsiteX0" fmla="*/ 128303 w 3426600"/>
              <a:gd name="connsiteY0" fmla="*/ 0 h 1717675"/>
              <a:gd name="connsiteX1" fmla="*/ 505702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1798 w 3426600"/>
              <a:gd name="connsiteY5" fmla="*/ 1717675 h 1717675"/>
              <a:gd name="connsiteX6" fmla="*/ 0 w 3426600"/>
              <a:gd name="connsiteY6" fmla="*/ 1717675 h 1717675"/>
              <a:gd name="connsiteX7" fmla="*/ 0 w 3426600"/>
              <a:gd name="connsiteY7" fmla="*/ 128151 h 1717675"/>
              <a:gd name="connsiteX8" fmla="*/ 128303 w 3426600"/>
              <a:gd name="connsiteY8" fmla="*/ 0 h 171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6600" h="1717675">
                <a:moveTo>
                  <a:pt x="128303" y="0"/>
                </a:moveTo>
                <a:lnTo>
                  <a:pt x="505702" y="0"/>
                </a:lnTo>
                <a:lnTo>
                  <a:pt x="2920898" y="0"/>
                </a:lnTo>
                <a:lnTo>
                  <a:pt x="3298298" y="0"/>
                </a:lnTo>
                <a:cubicBezTo>
                  <a:pt x="3369157" y="0"/>
                  <a:pt x="3426600" y="57375"/>
                  <a:pt x="3426600" y="128151"/>
                </a:cubicBezTo>
                <a:cubicBezTo>
                  <a:pt x="3424999" y="657992"/>
                  <a:pt x="3423399" y="1187834"/>
                  <a:pt x="3421798" y="1717675"/>
                </a:cubicBezTo>
                <a:lnTo>
                  <a:pt x="0" y="1717675"/>
                </a:lnTo>
                <a:lnTo>
                  <a:pt x="0" y="128151"/>
                </a:lnTo>
                <a:cubicBezTo>
                  <a:pt x="0" y="57375"/>
                  <a:pt x="57443" y="0"/>
                  <a:pt x="128303" y="0"/>
                </a:cubicBezTo>
                <a:close/>
              </a:path>
            </a:pathLst>
          </a:custGeom>
          <a:solidFill>
            <a:srgbClr val="181C2B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E39DC50-FD95-284B-B7AD-2E8D2852CF78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762000" y="3238500"/>
            <a:ext cx="3423600" cy="2476800"/>
          </a:xfrm>
          <a:custGeom>
            <a:avLst/>
            <a:gdLst>
              <a:gd name="connsiteX0" fmla="*/ 0 w 3426600"/>
              <a:gd name="connsiteY0" fmla="*/ 0 h 2478238"/>
              <a:gd name="connsiteX1" fmla="*/ 381000 w 3426600"/>
              <a:gd name="connsiteY1" fmla="*/ 0 h 2478238"/>
              <a:gd name="connsiteX2" fmla="*/ 3045600 w 3426600"/>
              <a:gd name="connsiteY2" fmla="*/ 0 h 2478238"/>
              <a:gd name="connsiteX3" fmla="*/ 3426600 w 3426600"/>
              <a:gd name="connsiteY3" fmla="*/ 0 h 2478238"/>
              <a:gd name="connsiteX4" fmla="*/ 3426600 w 3426600"/>
              <a:gd name="connsiteY4" fmla="*/ 2153892 h 2478238"/>
              <a:gd name="connsiteX5" fmla="*/ 3426600 w 3426600"/>
              <a:gd name="connsiteY5" fmla="*/ 2286150 h 2478238"/>
              <a:gd name="connsiteX6" fmla="*/ 3426600 w 3426600"/>
              <a:gd name="connsiteY6" fmla="*/ 2350087 h 2478238"/>
              <a:gd name="connsiteX7" fmla="*/ 3298298 w 3426600"/>
              <a:gd name="connsiteY7" fmla="*/ 2478238 h 2478238"/>
              <a:gd name="connsiteX8" fmla="*/ 2920898 w 3426600"/>
              <a:gd name="connsiteY8" fmla="*/ 2478238 h 2478238"/>
              <a:gd name="connsiteX9" fmla="*/ 505703 w 3426600"/>
              <a:gd name="connsiteY9" fmla="*/ 2478238 h 2478238"/>
              <a:gd name="connsiteX10" fmla="*/ 128303 w 3426600"/>
              <a:gd name="connsiteY10" fmla="*/ 2478238 h 2478238"/>
              <a:gd name="connsiteX11" fmla="*/ 0 w 3426600"/>
              <a:gd name="connsiteY11" fmla="*/ 2350087 h 2478238"/>
              <a:gd name="connsiteX12" fmla="*/ 0 w 3426600"/>
              <a:gd name="connsiteY12" fmla="*/ 2286150 h 2478238"/>
              <a:gd name="connsiteX13" fmla="*/ 0 w 3426600"/>
              <a:gd name="connsiteY13" fmla="*/ 2153892 h 247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26600" h="2478238">
                <a:moveTo>
                  <a:pt x="0" y="0"/>
                </a:moveTo>
                <a:lnTo>
                  <a:pt x="381000" y="0"/>
                </a:lnTo>
                <a:lnTo>
                  <a:pt x="3045600" y="0"/>
                </a:lnTo>
                <a:lnTo>
                  <a:pt x="3426600" y="0"/>
                </a:lnTo>
                <a:lnTo>
                  <a:pt x="3426600" y="2153892"/>
                </a:lnTo>
                <a:lnTo>
                  <a:pt x="3426600" y="2286150"/>
                </a:lnTo>
                <a:lnTo>
                  <a:pt x="3426600" y="2350087"/>
                </a:lnTo>
                <a:cubicBezTo>
                  <a:pt x="3426600" y="2420863"/>
                  <a:pt x="3369157" y="2478238"/>
                  <a:pt x="3298298" y="2478238"/>
                </a:cubicBezTo>
                <a:lnTo>
                  <a:pt x="2920898" y="2478238"/>
                </a:lnTo>
                <a:lnTo>
                  <a:pt x="505703" y="2478238"/>
                </a:lnTo>
                <a:lnTo>
                  <a:pt x="128303" y="2478238"/>
                </a:lnTo>
                <a:cubicBezTo>
                  <a:pt x="57443" y="2478238"/>
                  <a:pt x="0" y="2420863"/>
                  <a:pt x="0" y="2350087"/>
                </a:cubicBezTo>
                <a:lnTo>
                  <a:pt x="0" y="2286150"/>
                </a:lnTo>
                <a:lnTo>
                  <a:pt x="0" y="2153892"/>
                </a:lnTo>
                <a:close/>
              </a:path>
            </a:pathLst>
          </a:custGeom>
          <a:ln w="6350">
            <a:solidFill>
              <a:schemeClr val="bg1">
                <a:lumMod val="85000"/>
              </a:schemeClr>
            </a:solidFill>
          </a:ln>
        </p:spPr>
        <p:txBody>
          <a:bodyPr wrap="square" lIns="144000" tIns="144000">
            <a:noAutofit/>
          </a:bodyPr>
          <a:lstStyle>
            <a:lvl1pPr marL="0" indent="0">
              <a:spcAft>
                <a:spcPts val="1200"/>
              </a:spcAft>
              <a:buFont typeface="Wingdings" pitchFamily="2" charset="2"/>
              <a:buNone/>
              <a:defRPr sz="1800" b="1"/>
            </a:lvl1pPr>
            <a:lvl2pPr marL="172800" indent="-172800">
              <a:buFont typeface="Wingdings" pitchFamily="2" charset="2"/>
              <a:buChar char="§"/>
              <a:defRPr sz="14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1AA987D4-CF9F-D947-B4FF-75698432C64E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8003400" y="3238501"/>
            <a:ext cx="3420000" cy="2478237"/>
          </a:xfrm>
          <a:custGeom>
            <a:avLst/>
            <a:gdLst>
              <a:gd name="connsiteX0" fmla="*/ 2402 w 3426600"/>
              <a:gd name="connsiteY0" fmla="*/ 0 h 2478237"/>
              <a:gd name="connsiteX1" fmla="*/ 381000 w 3426600"/>
              <a:gd name="connsiteY1" fmla="*/ 0 h 2478237"/>
              <a:gd name="connsiteX2" fmla="*/ 3048002 w 3426600"/>
              <a:gd name="connsiteY2" fmla="*/ 0 h 2478237"/>
              <a:gd name="connsiteX3" fmla="*/ 3426600 w 3426600"/>
              <a:gd name="connsiteY3" fmla="*/ 0 h 2478237"/>
              <a:gd name="connsiteX4" fmla="*/ 3426600 w 3426600"/>
              <a:gd name="connsiteY4" fmla="*/ 2153891 h 2478237"/>
              <a:gd name="connsiteX5" fmla="*/ 3426600 w 3426600"/>
              <a:gd name="connsiteY5" fmla="*/ 2350086 h 2478237"/>
              <a:gd name="connsiteX6" fmla="*/ 3426600 w 3426600"/>
              <a:gd name="connsiteY6" fmla="*/ 2385039 h 2478237"/>
              <a:gd name="connsiteX7" fmla="*/ 3419535 w 3426600"/>
              <a:gd name="connsiteY7" fmla="*/ 2385039 h 2478237"/>
              <a:gd name="connsiteX8" fmla="*/ 3416517 w 3426600"/>
              <a:gd name="connsiteY8" fmla="*/ 2399968 h 2478237"/>
              <a:gd name="connsiteX9" fmla="*/ 3298298 w 3426600"/>
              <a:gd name="connsiteY9" fmla="*/ 2478237 h 2478237"/>
              <a:gd name="connsiteX10" fmla="*/ 2920898 w 3426600"/>
              <a:gd name="connsiteY10" fmla="*/ 2478237 h 2478237"/>
              <a:gd name="connsiteX11" fmla="*/ 505702 w 3426600"/>
              <a:gd name="connsiteY11" fmla="*/ 2478237 h 2478237"/>
              <a:gd name="connsiteX12" fmla="*/ 128303 w 3426600"/>
              <a:gd name="connsiteY12" fmla="*/ 2478237 h 2478237"/>
              <a:gd name="connsiteX13" fmla="*/ 10083 w 3426600"/>
              <a:gd name="connsiteY13" fmla="*/ 2399968 h 2478237"/>
              <a:gd name="connsiteX14" fmla="*/ 7065 w 3426600"/>
              <a:gd name="connsiteY14" fmla="*/ 2385039 h 2478237"/>
              <a:gd name="connsiteX15" fmla="*/ 2402 w 3426600"/>
              <a:gd name="connsiteY15" fmla="*/ 2385039 h 2478237"/>
              <a:gd name="connsiteX16" fmla="*/ 2402 w 3426600"/>
              <a:gd name="connsiteY16" fmla="*/ 2361970 h 2478237"/>
              <a:gd name="connsiteX17" fmla="*/ 0 w 3426600"/>
              <a:gd name="connsiteY17" fmla="*/ 2350086 h 2478237"/>
              <a:gd name="connsiteX18" fmla="*/ 0 w 3426600"/>
              <a:gd name="connsiteY18" fmla="*/ 2153891 h 2478237"/>
              <a:gd name="connsiteX19" fmla="*/ 2402 w 3426600"/>
              <a:gd name="connsiteY19" fmla="*/ 2153891 h 247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26600" h="2478237">
                <a:moveTo>
                  <a:pt x="2402" y="0"/>
                </a:moveTo>
                <a:lnTo>
                  <a:pt x="381000" y="0"/>
                </a:lnTo>
                <a:lnTo>
                  <a:pt x="3048002" y="0"/>
                </a:lnTo>
                <a:lnTo>
                  <a:pt x="3426600" y="0"/>
                </a:lnTo>
                <a:lnTo>
                  <a:pt x="3426600" y="2153891"/>
                </a:lnTo>
                <a:lnTo>
                  <a:pt x="3426600" y="2350086"/>
                </a:lnTo>
                <a:lnTo>
                  <a:pt x="3426600" y="2385039"/>
                </a:lnTo>
                <a:lnTo>
                  <a:pt x="3419535" y="2385039"/>
                </a:lnTo>
                <a:lnTo>
                  <a:pt x="3416517" y="2399968"/>
                </a:lnTo>
                <a:cubicBezTo>
                  <a:pt x="3397040" y="2445964"/>
                  <a:pt x="3351442" y="2478237"/>
                  <a:pt x="3298298" y="2478237"/>
                </a:cubicBezTo>
                <a:lnTo>
                  <a:pt x="2920898" y="2478237"/>
                </a:lnTo>
                <a:lnTo>
                  <a:pt x="505702" y="2478237"/>
                </a:lnTo>
                <a:lnTo>
                  <a:pt x="128303" y="2478237"/>
                </a:lnTo>
                <a:cubicBezTo>
                  <a:pt x="75158" y="2478237"/>
                  <a:pt x="29560" y="2445964"/>
                  <a:pt x="10083" y="2399968"/>
                </a:cubicBezTo>
                <a:lnTo>
                  <a:pt x="7065" y="2385039"/>
                </a:lnTo>
                <a:lnTo>
                  <a:pt x="2402" y="2385039"/>
                </a:lnTo>
                <a:lnTo>
                  <a:pt x="2402" y="2361970"/>
                </a:lnTo>
                <a:lnTo>
                  <a:pt x="0" y="2350086"/>
                </a:lnTo>
                <a:lnTo>
                  <a:pt x="0" y="2153891"/>
                </a:lnTo>
                <a:lnTo>
                  <a:pt x="2402" y="2153891"/>
                </a:lnTo>
                <a:close/>
              </a:path>
            </a:pathLst>
          </a:custGeom>
          <a:ln w="6350"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144000" rIns="91440" bIns="45720" rtlCol="0">
            <a:noAutofit/>
          </a:bodyPr>
          <a:lstStyle>
            <a:lvl1pPr>
              <a:spcAft>
                <a:spcPts val="1200"/>
              </a:spcAft>
              <a:defRPr lang="en-US" sz="1800" b="1" dirty="0" smtClean="0"/>
            </a:lvl1pPr>
            <a:lvl2pPr marL="171450" indent="-171450">
              <a:buFont typeface="Wingdings" pitchFamily="2" charset="2"/>
              <a:buChar char="§"/>
              <a:defRPr/>
            </a:lvl2pPr>
          </a:lstStyle>
          <a:p>
            <a:pPr lvl="0">
              <a:buFont typeface="Wingdings" pitchFamily="2" charset="2"/>
            </a:pPr>
            <a:r>
              <a:rPr lang="en-GB"/>
              <a:t>Click to edit Master text styles</a:t>
            </a:r>
          </a:p>
          <a:p>
            <a:pPr lvl="1">
              <a:buFont typeface="Wingdings" pitchFamily="2" charset="2"/>
            </a:pPr>
            <a:r>
              <a:rPr lang="en-GB"/>
              <a:t>Second level</a:t>
            </a:r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419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карточки story ic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B7F49C45-794F-0040-AA43-B891C75022A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9599" y="1520825"/>
            <a:ext cx="3427200" cy="1717675"/>
          </a:xfrm>
          <a:custGeom>
            <a:avLst/>
            <a:gdLst>
              <a:gd name="connsiteX0" fmla="*/ 128303 w 3426600"/>
              <a:gd name="connsiteY0" fmla="*/ 0 h 1717675"/>
              <a:gd name="connsiteX1" fmla="*/ 505703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4200 w 3426600"/>
              <a:gd name="connsiteY6" fmla="*/ 324346 h 1717675"/>
              <a:gd name="connsiteX7" fmla="*/ 3424200 w 3426600"/>
              <a:gd name="connsiteY7" fmla="*/ 445900 h 1717675"/>
              <a:gd name="connsiteX8" fmla="*/ 3424200 w 3426600"/>
              <a:gd name="connsiteY8" fmla="*/ 1336675 h 1717675"/>
              <a:gd name="connsiteX9" fmla="*/ 3424200 w 3426600"/>
              <a:gd name="connsiteY9" fmla="*/ 1717675 h 1717675"/>
              <a:gd name="connsiteX10" fmla="*/ 3043200 w 3426600"/>
              <a:gd name="connsiteY10" fmla="*/ 1717675 h 1717675"/>
              <a:gd name="connsiteX11" fmla="*/ 381000 w 3426600"/>
              <a:gd name="connsiteY11" fmla="*/ 1717675 h 1717675"/>
              <a:gd name="connsiteX12" fmla="*/ 0 w 3426600"/>
              <a:gd name="connsiteY12" fmla="*/ 1717675 h 1717675"/>
              <a:gd name="connsiteX13" fmla="*/ 0 w 3426600"/>
              <a:gd name="connsiteY13" fmla="*/ 1336675 h 1717675"/>
              <a:gd name="connsiteX14" fmla="*/ 0 w 3426600"/>
              <a:gd name="connsiteY14" fmla="*/ 469675 h 1717675"/>
              <a:gd name="connsiteX15" fmla="*/ 0 w 3426600"/>
              <a:gd name="connsiteY15" fmla="*/ 324346 h 1717675"/>
              <a:gd name="connsiteX16" fmla="*/ 0 w 3426600"/>
              <a:gd name="connsiteY16" fmla="*/ 193674 h 1717675"/>
              <a:gd name="connsiteX17" fmla="*/ 0 w 3426600"/>
              <a:gd name="connsiteY17" fmla="*/ 128151 h 1717675"/>
              <a:gd name="connsiteX18" fmla="*/ 128303 w 3426600"/>
              <a:gd name="connsiteY18" fmla="*/ 0 h 1717675"/>
              <a:gd name="connsiteX0" fmla="*/ 128303 w 3426600"/>
              <a:gd name="connsiteY0" fmla="*/ 0 h 1717675"/>
              <a:gd name="connsiteX1" fmla="*/ 505703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4200 w 3426600"/>
              <a:gd name="connsiteY6" fmla="*/ 445900 h 1717675"/>
              <a:gd name="connsiteX7" fmla="*/ 3424200 w 3426600"/>
              <a:gd name="connsiteY7" fmla="*/ 1336675 h 1717675"/>
              <a:gd name="connsiteX8" fmla="*/ 3424200 w 3426600"/>
              <a:gd name="connsiteY8" fmla="*/ 1717675 h 1717675"/>
              <a:gd name="connsiteX9" fmla="*/ 3043200 w 3426600"/>
              <a:gd name="connsiteY9" fmla="*/ 1717675 h 1717675"/>
              <a:gd name="connsiteX10" fmla="*/ 381000 w 3426600"/>
              <a:gd name="connsiteY10" fmla="*/ 1717675 h 1717675"/>
              <a:gd name="connsiteX11" fmla="*/ 0 w 3426600"/>
              <a:gd name="connsiteY11" fmla="*/ 1717675 h 1717675"/>
              <a:gd name="connsiteX12" fmla="*/ 0 w 3426600"/>
              <a:gd name="connsiteY12" fmla="*/ 1336675 h 1717675"/>
              <a:gd name="connsiteX13" fmla="*/ 0 w 3426600"/>
              <a:gd name="connsiteY13" fmla="*/ 469675 h 1717675"/>
              <a:gd name="connsiteX14" fmla="*/ 0 w 3426600"/>
              <a:gd name="connsiteY14" fmla="*/ 324346 h 1717675"/>
              <a:gd name="connsiteX15" fmla="*/ 0 w 3426600"/>
              <a:gd name="connsiteY15" fmla="*/ 193674 h 1717675"/>
              <a:gd name="connsiteX16" fmla="*/ 0 w 3426600"/>
              <a:gd name="connsiteY16" fmla="*/ 128151 h 1717675"/>
              <a:gd name="connsiteX17" fmla="*/ 128303 w 3426600"/>
              <a:gd name="connsiteY17" fmla="*/ 0 h 1717675"/>
              <a:gd name="connsiteX0" fmla="*/ 128303 w 3426600"/>
              <a:gd name="connsiteY0" fmla="*/ 0 h 1717675"/>
              <a:gd name="connsiteX1" fmla="*/ 505703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4200 w 3426600"/>
              <a:gd name="connsiteY6" fmla="*/ 1336675 h 1717675"/>
              <a:gd name="connsiteX7" fmla="*/ 3424200 w 3426600"/>
              <a:gd name="connsiteY7" fmla="*/ 1717675 h 1717675"/>
              <a:gd name="connsiteX8" fmla="*/ 3043200 w 3426600"/>
              <a:gd name="connsiteY8" fmla="*/ 1717675 h 1717675"/>
              <a:gd name="connsiteX9" fmla="*/ 381000 w 3426600"/>
              <a:gd name="connsiteY9" fmla="*/ 1717675 h 1717675"/>
              <a:gd name="connsiteX10" fmla="*/ 0 w 3426600"/>
              <a:gd name="connsiteY10" fmla="*/ 1717675 h 1717675"/>
              <a:gd name="connsiteX11" fmla="*/ 0 w 3426600"/>
              <a:gd name="connsiteY11" fmla="*/ 1336675 h 1717675"/>
              <a:gd name="connsiteX12" fmla="*/ 0 w 3426600"/>
              <a:gd name="connsiteY12" fmla="*/ 469675 h 1717675"/>
              <a:gd name="connsiteX13" fmla="*/ 0 w 3426600"/>
              <a:gd name="connsiteY13" fmla="*/ 324346 h 1717675"/>
              <a:gd name="connsiteX14" fmla="*/ 0 w 3426600"/>
              <a:gd name="connsiteY14" fmla="*/ 193674 h 1717675"/>
              <a:gd name="connsiteX15" fmla="*/ 0 w 3426600"/>
              <a:gd name="connsiteY15" fmla="*/ 128151 h 1717675"/>
              <a:gd name="connsiteX16" fmla="*/ 128303 w 3426600"/>
              <a:gd name="connsiteY16" fmla="*/ 0 h 1717675"/>
              <a:gd name="connsiteX0" fmla="*/ 128303 w 3426600"/>
              <a:gd name="connsiteY0" fmla="*/ 0 h 1717675"/>
              <a:gd name="connsiteX1" fmla="*/ 505703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4200 w 3426600"/>
              <a:gd name="connsiteY6" fmla="*/ 1717675 h 1717675"/>
              <a:gd name="connsiteX7" fmla="*/ 3043200 w 3426600"/>
              <a:gd name="connsiteY7" fmla="*/ 1717675 h 1717675"/>
              <a:gd name="connsiteX8" fmla="*/ 381000 w 3426600"/>
              <a:gd name="connsiteY8" fmla="*/ 1717675 h 1717675"/>
              <a:gd name="connsiteX9" fmla="*/ 0 w 3426600"/>
              <a:gd name="connsiteY9" fmla="*/ 1717675 h 1717675"/>
              <a:gd name="connsiteX10" fmla="*/ 0 w 3426600"/>
              <a:gd name="connsiteY10" fmla="*/ 1336675 h 1717675"/>
              <a:gd name="connsiteX11" fmla="*/ 0 w 3426600"/>
              <a:gd name="connsiteY11" fmla="*/ 469675 h 1717675"/>
              <a:gd name="connsiteX12" fmla="*/ 0 w 3426600"/>
              <a:gd name="connsiteY12" fmla="*/ 324346 h 1717675"/>
              <a:gd name="connsiteX13" fmla="*/ 0 w 3426600"/>
              <a:gd name="connsiteY13" fmla="*/ 193674 h 1717675"/>
              <a:gd name="connsiteX14" fmla="*/ 0 w 3426600"/>
              <a:gd name="connsiteY14" fmla="*/ 128151 h 1717675"/>
              <a:gd name="connsiteX15" fmla="*/ 128303 w 3426600"/>
              <a:gd name="connsiteY15" fmla="*/ 0 h 1717675"/>
              <a:gd name="connsiteX0" fmla="*/ 128303 w 3426600"/>
              <a:gd name="connsiteY0" fmla="*/ 0 h 1717675"/>
              <a:gd name="connsiteX1" fmla="*/ 505703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4200 w 3426600"/>
              <a:gd name="connsiteY6" fmla="*/ 1717675 h 1717675"/>
              <a:gd name="connsiteX7" fmla="*/ 381000 w 3426600"/>
              <a:gd name="connsiteY7" fmla="*/ 1717675 h 1717675"/>
              <a:gd name="connsiteX8" fmla="*/ 0 w 3426600"/>
              <a:gd name="connsiteY8" fmla="*/ 1717675 h 1717675"/>
              <a:gd name="connsiteX9" fmla="*/ 0 w 3426600"/>
              <a:gd name="connsiteY9" fmla="*/ 1336675 h 1717675"/>
              <a:gd name="connsiteX10" fmla="*/ 0 w 3426600"/>
              <a:gd name="connsiteY10" fmla="*/ 469675 h 1717675"/>
              <a:gd name="connsiteX11" fmla="*/ 0 w 3426600"/>
              <a:gd name="connsiteY11" fmla="*/ 324346 h 1717675"/>
              <a:gd name="connsiteX12" fmla="*/ 0 w 3426600"/>
              <a:gd name="connsiteY12" fmla="*/ 193674 h 1717675"/>
              <a:gd name="connsiteX13" fmla="*/ 0 w 3426600"/>
              <a:gd name="connsiteY13" fmla="*/ 128151 h 1717675"/>
              <a:gd name="connsiteX14" fmla="*/ 128303 w 3426600"/>
              <a:gd name="connsiteY14" fmla="*/ 0 h 1717675"/>
              <a:gd name="connsiteX0" fmla="*/ 128303 w 3426600"/>
              <a:gd name="connsiteY0" fmla="*/ 0 h 1717675"/>
              <a:gd name="connsiteX1" fmla="*/ 505703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4200 w 3426600"/>
              <a:gd name="connsiteY6" fmla="*/ 1717675 h 1717675"/>
              <a:gd name="connsiteX7" fmla="*/ 0 w 3426600"/>
              <a:gd name="connsiteY7" fmla="*/ 1717675 h 1717675"/>
              <a:gd name="connsiteX8" fmla="*/ 0 w 3426600"/>
              <a:gd name="connsiteY8" fmla="*/ 1336675 h 1717675"/>
              <a:gd name="connsiteX9" fmla="*/ 0 w 3426600"/>
              <a:gd name="connsiteY9" fmla="*/ 469675 h 1717675"/>
              <a:gd name="connsiteX10" fmla="*/ 0 w 3426600"/>
              <a:gd name="connsiteY10" fmla="*/ 324346 h 1717675"/>
              <a:gd name="connsiteX11" fmla="*/ 0 w 3426600"/>
              <a:gd name="connsiteY11" fmla="*/ 193674 h 1717675"/>
              <a:gd name="connsiteX12" fmla="*/ 0 w 3426600"/>
              <a:gd name="connsiteY12" fmla="*/ 128151 h 1717675"/>
              <a:gd name="connsiteX13" fmla="*/ 128303 w 3426600"/>
              <a:gd name="connsiteY13" fmla="*/ 0 h 1717675"/>
              <a:gd name="connsiteX0" fmla="*/ 128303 w 3426600"/>
              <a:gd name="connsiteY0" fmla="*/ 0 h 1717675"/>
              <a:gd name="connsiteX1" fmla="*/ 505703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4200 w 3426600"/>
              <a:gd name="connsiteY6" fmla="*/ 1717675 h 1717675"/>
              <a:gd name="connsiteX7" fmla="*/ 0 w 3426600"/>
              <a:gd name="connsiteY7" fmla="*/ 1717675 h 1717675"/>
              <a:gd name="connsiteX8" fmla="*/ 0 w 3426600"/>
              <a:gd name="connsiteY8" fmla="*/ 469675 h 1717675"/>
              <a:gd name="connsiteX9" fmla="*/ 0 w 3426600"/>
              <a:gd name="connsiteY9" fmla="*/ 324346 h 1717675"/>
              <a:gd name="connsiteX10" fmla="*/ 0 w 3426600"/>
              <a:gd name="connsiteY10" fmla="*/ 193674 h 1717675"/>
              <a:gd name="connsiteX11" fmla="*/ 0 w 3426600"/>
              <a:gd name="connsiteY11" fmla="*/ 128151 h 1717675"/>
              <a:gd name="connsiteX12" fmla="*/ 128303 w 3426600"/>
              <a:gd name="connsiteY12" fmla="*/ 0 h 1717675"/>
              <a:gd name="connsiteX0" fmla="*/ 128303 w 3426600"/>
              <a:gd name="connsiteY0" fmla="*/ 0 h 1717675"/>
              <a:gd name="connsiteX1" fmla="*/ 505703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4200 w 3426600"/>
              <a:gd name="connsiteY6" fmla="*/ 1717675 h 1717675"/>
              <a:gd name="connsiteX7" fmla="*/ 0 w 3426600"/>
              <a:gd name="connsiteY7" fmla="*/ 1717675 h 1717675"/>
              <a:gd name="connsiteX8" fmla="*/ 0 w 3426600"/>
              <a:gd name="connsiteY8" fmla="*/ 324346 h 1717675"/>
              <a:gd name="connsiteX9" fmla="*/ 0 w 3426600"/>
              <a:gd name="connsiteY9" fmla="*/ 193674 h 1717675"/>
              <a:gd name="connsiteX10" fmla="*/ 0 w 3426600"/>
              <a:gd name="connsiteY10" fmla="*/ 128151 h 1717675"/>
              <a:gd name="connsiteX11" fmla="*/ 128303 w 3426600"/>
              <a:gd name="connsiteY11" fmla="*/ 0 h 1717675"/>
              <a:gd name="connsiteX0" fmla="*/ 128303 w 3426600"/>
              <a:gd name="connsiteY0" fmla="*/ 0 h 1717675"/>
              <a:gd name="connsiteX1" fmla="*/ 505703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4200 w 3426600"/>
              <a:gd name="connsiteY6" fmla="*/ 1717675 h 1717675"/>
              <a:gd name="connsiteX7" fmla="*/ 0 w 3426600"/>
              <a:gd name="connsiteY7" fmla="*/ 1717675 h 1717675"/>
              <a:gd name="connsiteX8" fmla="*/ 0 w 3426600"/>
              <a:gd name="connsiteY8" fmla="*/ 193674 h 1717675"/>
              <a:gd name="connsiteX9" fmla="*/ 0 w 3426600"/>
              <a:gd name="connsiteY9" fmla="*/ 128151 h 1717675"/>
              <a:gd name="connsiteX10" fmla="*/ 128303 w 3426600"/>
              <a:gd name="connsiteY10" fmla="*/ 0 h 1717675"/>
              <a:gd name="connsiteX0" fmla="*/ 128303 w 3426600"/>
              <a:gd name="connsiteY0" fmla="*/ 0 h 1717675"/>
              <a:gd name="connsiteX1" fmla="*/ 505703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4200 w 3426600"/>
              <a:gd name="connsiteY6" fmla="*/ 1717675 h 1717675"/>
              <a:gd name="connsiteX7" fmla="*/ 0 w 3426600"/>
              <a:gd name="connsiteY7" fmla="*/ 1717675 h 1717675"/>
              <a:gd name="connsiteX8" fmla="*/ 0 w 3426600"/>
              <a:gd name="connsiteY8" fmla="*/ 128151 h 1717675"/>
              <a:gd name="connsiteX9" fmla="*/ 128303 w 3426600"/>
              <a:gd name="connsiteY9" fmla="*/ 0 h 1717675"/>
              <a:gd name="connsiteX0" fmla="*/ 128303 w 3426600"/>
              <a:gd name="connsiteY0" fmla="*/ 0 h 1717675"/>
              <a:gd name="connsiteX1" fmla="*/ 505703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4200 w 3426600"/>
              <a:gd name="connsiteY5" fmla="*/ 1717675 h 1717675"/>
              <a:gd name="connsiteX6" fmla="*/ 0 w 3426600"/>
              <a:gd name="connsiteY6" fmla="*/ 1717675 h 1717675"/>
              <a:gd name="connsiteX7" fmla="*/ 0 w 3426600"/>
              <a:gd name="connsiteY7" fmla="*/ 128151 h 1717675"/>
              <a:gd name="connsiteX8" fmla="*/ 128303 w 3426600"/>
              <a:gd name="connsiteY8" fmla="*/ 0 h 171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6600" h="1717675">
                <a:moveTo>
                  <a:pt x="128303" y="0"/>
                </a:moveTo>
                <a:lnTo>
                  <a:pt x="505703" y="0"/>
                </a:lnTo>
                <a:lnTo>
                  <a:pt x="2920898" y="0"/>
                </a:lnTo>
                <a:lnTo>
                  <a:pt x="3298298" y="0"/>
                </a:lnTo>
                <a:cubicBezTo>
                  <a:pt x="3369157" y="0"/>
                  <a:pt x="3426600" y="57375"/>
                  <a:pt x="3426600" y="128151"/>
                </a:cubicBezTo>
                <a:lnTo>
                  <a:pt x="3424200" y="1717675"/>
                </a:lnTo>
                <a:lnTo>
                  <a:pt x="0" y="1717675"/>
                </a:lnTo>
                <a:lnTo>
                  <a:pt x="0" y="128151"/>
                </a:lnTo>
                <a:cubicBezTo>
                  <a:pt x="0" y="57375"/>
                  <a:pt x="57443" y="0"/>
                  <a:pt x="12830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6B303DF0-DF0C-AA40-86E5-79E84B20BA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78800" y="3238501"/>
            <a:ext cx="3427200" cy="2478237"/>
          </a:xfrm>
          <a:custGeom>
            <a:avLst/>
            <a:gdLst>
              <a:gd name="connsiteX0" fmla="*/ 2400 w 3426600"/>
              <a:gd name="connsiteY0" fmla="*/ 0 h 2478237"/>
              <a:gd name="connsiteX1" fmla="*/ 381000 w 3426600"/>
              <a:gd name="connsiteY1" fmla="*/ 0 h 2478237"/>
              <a:gd name="connsiteX2" fmla="*/ 3048000 w 3426600"/>
              <a:gd name="connsiteY2" fmla="*/ 0 h 2478237"/>
              <a:gd name="connsiteX3" fmla="*/ 3426600 w 3426600"/>
              <a:gd name="connsiteY3" fmla="*/ 0 h 2478237"/>
              <a:gd name="connsiteX4" fmla="*/ 3426600 w 3426600"/>
              <a:gd name="connsiteY4" fmla="*/ 2153891 h 2478237"/>
              <a:gd name="connsiteX5" fmla="*/ 3426600 w 3426600"/>
              <a:gd name="connsiteY5" fmla="*/ 2350086 h 2478237"/>
              <a:gd name="connsiteX6" fmla="*/ 3426600 w 3426600"/>
              <a:gd name="connsiteY6" fmla="*/ 2385039 h 2478237"/>
              <a:gd name="connsiteX7" fmla="*/ 3419535 w 3426600"/>
              <a:gd name="connsiteY7" fmla="*/ 2385039 h 2478237"/>
              <a:gd name="connsiteX8" fmla="*/ 3416518 w 3426600"/>
              <a:gd name="connsiteY8" fmla="*/ 2399968 h 2478237"/>
              <a:gd name="connsiteX9" fmla="*/ 3298298 w 3426600"/>
              <a:gd name="connsiteY9" fmla="*/ 2478237 h 2478237"/>
              <a:gd name="connsiteX10" fmla="*/ 2920898 w 3426600"/>
              <a:gd name="connsiteY10" fmla="*/ 2478237 h 2478237"/>
              <a:gd name="connsiteX11" fmla="*/ 505703 w 3426600"/>
              <a:gd name="connsiteY11" fmla="*/ 2478237 h 2478237"/>
              <a:gd name="connsiteX12" fmla="*/ 128303 w 3426600"/>
              <a:gd name="connsiteY12" fmla="*/ 2478237 h 2478237"/>
              <a:gd name="connsiteX13" fmla="*/ 10083 w 3426600"/>
              <a:gd name="connsiteY13" fmla="*/ 2399968 h 2478237"/>
              <a:gd name="connsiteX14" fmla="*/ 7065 w 3426600"/>
              <a:gd name="connsiteY14" fmla="*/ 2385039 h 2478237"/>
              <a:gd name="connsiteX15" fmla="*/ 2400 w 3426600"/>
              <a:gd name="connsiteY15" fmla="*/ 2385039 h 2478237"/>
              <a:gd name="connsiteX16" fmla="*/ 2400 w 3426600"/>
              <a:gd name="connsiteY16" fmla="*/ 2361960 h 2478237"/>
              <a:gd name="connsiteX17" fmla="*/ 0 w 3426600"/>
              <a:gd name="connsiteY17" fmla="*/ 2350086 h 2478237"/>
              <a:gd name="connsiteX18" fmla="*/ 0 w 3426600"/>
              <a:gd name="connsiteY18" fmla="*/ 2153891 h 2478237"/>
              <a:gd name="connsiteX19" fmla="*/ 2400 w 3426600"/>
              <a:gd name="connsiteY19" fmla="*/ 2153891 h 247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26600" h="2478237">
                <a:moveTo>
                  <a:pt x="2400" y="0"/>
                </a:moveTo>
                <a:lnTo>
                  <a:pt x="381000" y="0"/>
                </a:lnTo>
                <a:lnTo>
                  <a:pt x="3048000" y="0"/>
                </a:lnTo>
                <a:lnTo>
                  <a:pt x="3426600" y="0"/>
                </a:lnTo>
                <a:lnTo>
                  <a:pt x="3426600" y="2153891"/>
                </a:lnTo>
                <a:lnTo>
                  <a:pt x="3426600" y="2350086"/>
                </a:lnTo>
                <a:lnTo>
                  <a:pt x="3426600" y="2385039"/>
                </a:lnTo>
                <a:lnTo>
                  <a:pt x="3419535" y="2385039"/>
                </a:lnTo>
                <a:lnTo>
                  <a:pt x="3416518" y="2399968"/>
                </a:lnTo>
                <a:cubicBezTo>
                  <a:pt x="3397040" y="2445964"/>
                  <a:pt x="3351442" y="2478237"/>
                  <a:pt x="3298298" y="2478237"/>
                </a:cubicBezTo>
                <a:lnTo>
                  <a:pt x="2920898" y="2478237"/>
                </a:lnTo>
                <a:lnTo>
                  <a:pt x="505703" y="2478237"/>
                </a:lnTo>
                <a:lnTo>
                  <a:pt x="128303" y="2478237"/>
                </a:lnTo>
                <a:cubicBezTo>
                  <a:pt x="75158" y="2478237"/>
                  <a:pt x="29560" y="2445964"/>
                  <a:pt x="10083" y="2399968"/>
                </a:cubicBezTo>
                <a:lnTo>
                  <a:pt x="7065" y="2385039"/>
                </a:lnTo>
                <a:lnTo>
                  <a:pt x="2400" y="2385039"/>
                </a:lnTo>
                <a:lnTo>
                  <a:pt x="2400" y="2361960"/>
                </a:lnTo>
                <a:lnTo>
                  <a:pt x="0" y="2350086"/>
                </a:lnTo>
                <a:lnTo>
                  <a:pt x="0" y="2153891"/>
                </a:lnTo>
                <a:lnTo>
                  <a:pt x="2400" y="2153891"/>
                </a:lnTo>
                <a:close/>
              </a:path>
            </a:pathLst>
          </a:custGeom>
          <a:solidFill>
            <a:schemeClr val="bg1"/>
          </a:solidFill>
          <a:ln w="6350">
            <a:noFill/>
          </a:ln>
        </p:spPr>
        <p:txBody>
          <a:bodyPr vert="horz" wrap="square" lIns="144000" tIns="144000" rIns="91440" bIns="45720" rtlCol="0">
            <a:noAutofit/>
          </a:bodyPr>
          <a:lstStyle>
            <a:lvl1pPr>
              <a:spcAft>
                <a:spcPts val="1200"/>
              </a:spcAft>
              <a:defRPr lang="en-US" sz="1800" b="1" dirty="0" smtClean="0"/>
            </a:lvl1pPr>
            <a:lvl2pPr marL="171450" indent="-171450">
              <a:buFont typeface="Wingdings" pitchFamily="2" charset="2"/>
              <a:buChar char="§"/>
              <a:defRPr/>
            </a:lvl2pPr>
          </a:lstStyle>
          <a:p>
            <a:pPr lvl="0">
              <a:buFont typeface="Wingdings" pitchFamily="2" charset="2"/>
            </a:pPr>
            <a:r>
              <a:rPr lang="en-GB"/>
              <a:t>Click to edit Master text styles</a:t>
            </a:r>
          </a:p>
          <a:p>
            <a:pPr lvl="1">
              <a:buFont typeface="Wingdings" pitchFamily="2" charset="2"/>
            </a:pPr>
            <a:r>
              <a:rPr lang="en-GB"/>
              <a:t>Second level</a:t>
            </a:r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/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3810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62F41B94-FAE9-0A43-95AB-79699E3FDC4E}"/>
              </a:ext>
            </a:extLst>
          </p:cNvPr>
          <p:cNvSpPr>
            <a:spLocks noGrp="1"/>
          </p:cNvSpPr>
          <p:nvPr userDrawn="1">
            <p:ph type="pic" sz="quarter" idx="22"/>
          </p:nvPr>
        </p:nvSpPr>
        <p:spPr>
          <a:xfrm>
            <a:off x="4378800" y="1520826"/>
            <a:ext cx="3426600" cy="1720850"/>
          </a:xfrm>
          <a:custGeom>
            <a:avLst/>
            <a:gdLst>
              <a:gd name="connsiteX0" fmla="*/ 128303 w 3426600"/>
              <a:gd name="connsiteY0" fmla="*/ 0 h 1717675"/>
              <a:gd name="connsiteX1" fmla="*/ 505703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1800 w 3426600"/>
              <a:gd name="connsiteY6" fmla="*/ 324346 h 1717675"/>
              <a:gd name="connsiteX7" fmla="*/ 3421800 w 3426600"/>
              <a:gd name="connsiteY7" fmla="*/ 445900 h 1717675"/>
              <a:gd name="connsiteX8" fmla="*/ 3421800 w 3426600"/>
              <a:gd name="connsiteY8" fmla="*/ 1336675 h 1717675"/>
              <a:gd name="connsiteX9" fmla="*/ 3421800 w 3426600"/>
              <a:gd name="connsiteY9" fmla="*/ 1717675 h 1717675"/>
              <a:gd name="connsiteX10" fmla="*/ 3043200 w 3426600"/>
              <a:gd name="connsiteY10" fmla="*/ 1717675 h 1717675"/>
              <a:gd name="connsiteX11" fmla="*/ 378600 w 3426600"/>
              <a:gd name="connsiteY11" fmla="*/ 1717675 h 1717675"/>
              <a:gd name="connsiteX12" fmla="*/ 0 w 3426600"/>
              <a:gd name="connsiteY12" fmla="*/ 1717675 h 1717675"/>
              <a:gd name="connsiteX13" fmla="*/ 0 w 3426600"/>
              <a:gd name="connsiteY13" fmla="*/ 1336675 h 1717675"/>
              <a:gd name="connsiteX14" fmla="*/ 0 w 3426600"/>
              <a:gd name="connsiteY14" fmla="*/ 469675 h 1717675"/>
              <a:gd name="connsiteX15" fmla="*/ 0 w 3426600"/>
              <a:gd name="connsiteY15" fmla="*/ 324346 h 1717675"/>
              <a:gd name="connsiteX16" fmla="*/ 0 w 3426600"/>
              <a:gd name="connsiteY16" fmla="*/ 193674 h 1717675"/>
              <a:gd name="connsiteX17" fmla="*/ 0 w 3426600"/>
              <a:gd name="connsiteY17" fmla="*/ 128151 h 1717675"/>
              <a:gd name="connsiteX18" fmla="*/ 128303 w 3426600"/>
              <a:gd name="connsiteY18" fmla="*/ 0 h 1717675"/>
              <a:gd name="connsiteX0" fmla="*/ 128303 w 3426600"/>
              <a:gd name="connsiteY0" fmla="*/ 0 h 1717675"/>
              <a:gd name="connsiteX1" fmla="*/ 505703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1800 w 3426600"/>
              <a:gd name="connsiteY6" fmla="*/ 324346 h 1717675"/>
              <a:gd name="connsiteX7" fmla="*/ 3421800 w 3426600"/>
              <a:gd name="connsiteY7" fmla="*/ 1336675 h 1717675"/>
              <a:gd name="connsiteX8" fmla="*/ 3421800 w 3426600"/>
              <a:gd name="connsiteY8" fmla="*/ 1717675 h 1717675"/>
              <a:gd name="connsiteX9" fmla="*/ 3043200 w 3426600"/>
              <a:gd name="connsiteY9" fmla="*/ 1717675 h 1717675"/>
              <a:gd name="connsiteX10" fmla="*/ 378600 w 3426600"/>
              <a:gd name="connsiteY10" fmla="*/ 1717675 h 1717675"/>
              <a:gd name="connsiteX11" fmla="*/ 0 w 3426600"/>
              <a:gd name="connsiteY11" fmla="*/ 1717675 h 1717675"/>
              <a:gd name="connsiteX12" fmla="*/ 0 w 3426600"/>
              <a:gd name="connsiteY12" fmla="*/ 1336675 h 1717675"/>
              <a:gd name="connsiteX13" fmla="*/ 0 w 3426600"/>
              <a:gd name="connsiteY13" fmla="*/ 469675 h 1717675"/>
              <a:gd name="connsiteX14" fmla="*/ 0 w 3426600"/>
              <a:gd name="connsiteY14" fmla="*/ 324346 h 1717675"/>
              <a:gd name="connsiteX15" fmla="*/ 0 w 3426600"/>
              <a:gd name="connsiteY15" fmla="*/ 193674 h 1717675"/>
              <a:gd name="connsiteX16" fmla="*/ 0 w 3426600"/>
              <a:gd name="connsiteY16" fmla="*/ 128151 h 1717675"/>
              <a:gd name="connsiteX17" fmla="*/ 128303 w 3426600"/>
              <a:gd name="connsiteY17" fmla="*/ 0 h 1717675"/>
              <a:gd name="connsiteX0" fmla="*/ 128303 w 3426600"/>
              <a:gd name="connsiteY0" fmla="*/ 0 h 1717675"/>
              <a:gd name="connsiteX1" fmla="*/ 505703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1800 w 3426600"/>
              <a:gd name="connsiteY6" fmla="*/ 1336675 h 1717675"/>
              <a:gd name="connsiteX7" fmla="*/ 3421800 w 3426600"/>
              <a:gd name="connsiteY7" fmla="*/ 1717675 h 1717675"/>
              <a:gd name="connsiteX8" fmla="*/ 3043200 w 3426600"/>
              <a:gd name="connsiteY8" fmla="*/ 1717675 h 1717675"/>
              <a:gd name="connsiteX9" fmla="*/ 378600 w 3426600"/>
              <a:gd name="connsiteY9" fmla="*/ 1717675 h 1717675"/>
              <a:gd name="connsiteX10" fmla="*/ 0 w 3426600"/>
              <a:gd name="connsiteY10" fmla="*/ 1717675 h 1717675"/>
              <a:gd name="connsiteX11" fmla="*/ 0 w 3426600"/>
              <a:gd name="connsiteY11" fmla="*/ 1336675 h 1717675"/>
              <a:gd name="connsiteX12" fmla="*/ 0 w 3426600"/>
              <a:gd name="connsiteY12" fmla="*/ 469675 h 1717675"/>
              <a:gd name="connsiteX13" fmla="*/ 0 w 3426600"/>
              <a:gd name="connsiteY13" fmla="*/ 324346 h 1717675"/>
              <a:gd name="connsiteX14" fmla="*/ 0 w 3426600"/>
              <a:gd name="connsiteY14" fmla="*/ 193674 h 1717675"/>
              <a:gd name="connsiteX15" fmla="*/ 0 w 3426600"/>
              <a:gd name="connsiteY15" fmla="*/ 128151 h 1717675"/>
              <a:gd name="connsiteX16" fmla="*/ 128303 w 3426600"/>
              <a:gd name="connsiteY16" fmla="*/ 0 h 1717675"/>
              <a:gd name="connsiteX0" fmla="*/ 128303 w 3426600"/>
              <a:gd name="connsiteY0" fmla="*/ 0 h 1717675"/>
              <a:gd name="connsiteX1" fmla="*/ 505703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1800 w 3426600"/>
              <a:gd name="connsiteY5" fmla="*/ 1336675 h 1717675"/>
              <a:gd name="connsiteX6" fmla="*/ 3421800 w 3426600"/>
              <a:gd name="connsiteY6" fmla="*/ 1717675 h 1717675"/>
              <a:gd name="connsiteX7" fmla="*/ 3043200 w 3426600"/>
              <a:gd name="connsiteY7" fmla="*/ 1717675 h 1717675"/>
              <a:gd name="connsiteX8" fmla="*/ 378600 w 3426600"/>
              <a:gd name="connsiteY8" fmla="*/ 1717675 h 1717675"/>
              <a:gd name="connsiteX9" fmla="*/ 0 w 3426600"/>
              <a:gd name="connsiteY9" fmla="*/ 1717675 h 1717675"/>
              <a:gd name="connsiteX10" fmla="*/ 0 w 3426600"/>
              <a:gd name="connsiteY10" fmla="*/ 1336675 h 1717675"/>
              <a:gd name="connsiteX11" fmla="*/ 0 w 3426600"/>
              <a:gd name="connsiteY11" fmla="*/ 469675 h 1717675"/>
              <a:gd name="connsiteX12" fmla="*/ 0 w 3426600"/>
              <a:gd name="connsiteY12" fmla="*/ 324346 h 1717675"/>
              <a:gd name="connsiteX13" fmla="*/ 0 w 3426600"/>
              <a:gd name="connsiteY13" fmla="*/ 193674 h 1717675"/>
              <a:gd name="connsiteX14" fmla="*/ 0 w 3426600"/>
              <a:gd name="connsiteY14" fmla="*/ 128151 h 1717675"/>
              <a:gd name="connsiteX15" fmla="*/ 128303 w 3426600"/>
              <a:gd name="connsiteY15" fmla="*/ 0 h 1717675"/>
              <a:gd name="connsiteX0" fmla="*/ 128303 w 3426600"/>
              <a:gd name="connsiteY0" fmla="*/ 0 h 1717675"/>
              <a:gd name="connsiteX1" fmla="*/ 505703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1800 w 3426600"/>
              <a:gd name="connsiteY5" fmla="*/ 1717675 h 1717675"/>
              <a:gd name="connsiteX6" fmla="*/ 3043200 w 3426600"/>
              <a:gd name="connsiteY6" fmla="*/ 1717675 h 1717675"/>
              <a:gd name="connsiteX7" fmla="*/ 378600 w 3426600"/>
              <a:gd name="connsiteY7" fmla="*/ 1717675 h 1717675"/>
              <a:gd name="connsiteX8" fmla="*/ 0 w 3426600"/>
              <a:gd name="connsiteY8" fmla="*/ 1717675 h 1717675"/>
              <a:gd name="connsiteX9" fmla="*/ 0 w 3426600"/>
              <a:gd name="connsiteY9" fmla="*/ 1336675 h 1717675"/>
              <a:gd name="connsiteX10" fmla="*/ 0 w 3426600"/>
              <a:gd name="connsiteY10" fmla="*/ 469675 h 1717675"/>
              <a:gd name="connsiteX11" fmla="*/ 0 w 3426600"/>
              <a:gd name="connsiteY11" fmla="*/ 324346 h 1717675"/>
              <a:gd name="connsiteX12" fmla="*/ 0 w 3426600"/>
              <a:gd name="connsiteY12" fmla="*/ 193674 h 1717675"/>
              <a:gd name="connsiteX13" fmla="*/ 0 w 3426600"/>
              <a:gd name="connsiteY13" fmla="*/ 128151 h 1717675"/>
              <a:gd name="connsiteX14" fmla="*/ 128303 w 3426600"/>
              <a:gd name="connsiteY14" fmla="*/ 0 h 1717675"/>
              <a:gd name="connsiteX0" fmla="*/ 128303 w 3426600"/>
              <a:gd name="connsiteY0" fmla="*/ 0 h 1720850"/>
              <a:gd name="connsiteX1" fmla="*/ 505703 w 3426600"/>
              <a:gd name="connsiteY1" fmla="*/ 0 h 1720850"/>
              <a:gd name="connsiteX2" fmla="*/ 2920898 w 3426600"/>
              <a:gd name="connsiteY2" fmla="*/ 0 h 1720850"/>
              <a:gd name="connsiteX3" fmla="*/ 3298298 w 3426600"/>
              <a:gd name="connsiteY3" fmla="*/ 0 h 1720850"/>
              <a:gd name="connsiteX4" fmla="*/ 3426600 w 3426600"/>
              <a:gd name="connsiteY4" fmla="*/ 128151 h 1720850"/>
              <a:gd name="connsiteX5" fmla="*/ 3421800 w 3426600"/>
              <a:gd name="connsiteY5" fmla="*/ 1720850 h 1720850"/>
              <a:gd name="connsiteX6" fmla="*/ 3043200 w 3426600"/>
              <a:gd name="connsiteY6" fmla="*/ 1717675 h 1720850"/>
              <a:gd name="connsiteX7" fmla="*/ 378600 w 3426600"/>
              <a:gd name="connsiteY7" fmla="*/ 1717675 h 1720850"/>
              <a:gd name="connsiteX8" fmla="*/ 0 w 3426600"/>
              <a:gd name="connsiteY8" fmla="*/ 1717675 h 1720850"/>
              <a:gd name="connsiteX9" fmla="*/ 0 w 3426600"/>
              <a:gd name="connsiteY9" fmla="*/ 1336675 h 1720850"/>
              <a:gd name="connsiteX10" fmla="*/ 0 w 3426600"/>
              <a:gd name="connsiteY10" fmla="*/ 469675 h 1720850"/>
              <a:gd name="connsiteX11" fmla="*/ 0 w 3426600"/>
              <a:gd name="connsiteY11" fmla="*/ 324346 h 1720850"/>
              <a:gd name="connsiteX12" fmla="*/ 0 w 3426600"/>
              <a:gd name="connsiteY12" fmla="*/ 193674 h 1720850"/>
              <a:gd name="connsiteX13" fmla="*/ 0 w 3426600"/>
              <a:gd name="connsiteY13" fmla="*/ 128151 h 1720850"/>
              <a:gd name="connsiteX14" fmla="*/ 128303 w 3426600"/>
              <a:gd name="connsiteY14" fmla="*/ 0 h 1720850"/>
              <a:gd name="connsiteX0" fmla="*/ 128303 w 3426600"/>
              <a:gd name="connsiteY0" fmla="*/ 0 h 1720850"/>
              <a:gd name="connsiteX1" fmla="*/ 505703 w 3426600"/>
              <a:gd name="connsiteY1" fmla="*/ 0 h 1720850"/>
              <a:gd name="connsiteX2" fmla="*/ 2920898 w 3426600"/>
              <a:gd name="connsiteY2" fmla="*/ 0 h 1720850"/>
              <a:gd name="connsiteX3" fmla="*/ 3298298 w 3426600"/>
              <a:gd name="connsiteY3" fmla="*/ 0 h 1720850"/>
              <a:gd name="connsiteX4" fmla="*/ 3426600 w 3426600"/>
              <a:gd name="connsiteY4" fmla="*/ 128151 h 1720850"/>
              <a:gd name="connsiteX5" fmla="*/ 3421800 w 3426600"/>
              <a:gd name="connsiteY5" fmla="*/ 1720850 h 1720850"/>
              <a:gd name="connsiteX6" fmla="*/ 378600 w 3426600"/>
              <a:gd name="connsiteY6" fmla="*/ 1717675 h 1720850"/>
              <a:gd name="connsiteX7" fmla="*/ 0 w 3426600"/>
              <a:gd name="connsiteY7" fmla="*/ 1717675 h 1720850"/>
              <a:gd name="connsiteX8" fmla="*/ 0 w 3426600"/>
              <a:gd name="connsiteY8" fmla="*/ 1336675 h 1720850"/>
              <a:gd name="connsiteX9" fmla="*/ 0 w 3426600"/>
              <a:gd name="connsiteY9" fmla="*/ 469675 h 1720850"/>
              <a:gd name="connsiteX10" fmla="*/ 0 w 3426600"/>
              <a:gd name="connsiteY10" fmla="*/ 324346 h 1720850"/>
              <a:gd name="connsiteX11" fmla="*/ 0 w 3426600"/>
              <a:gd name="connsiteY11" fmla="*/ 193674 h 1720850"/>
              <a:gd name="connsiteX12" fmla="*/ 0 w 3426600"/>
              <a:gd name="connsiteY12" fmla="*/ 128151 h 1720850"/>
              <a:gd name="connsiteX13" fmla="*/ 128303 w 3426600"/>
              <a:gd name="connsiteY13" fmla="*/ 0 h 1720850"/>
              <a:gd name="connsiteX0" fmla="*/ 128303 w 3426600"/>
              <a:gd name="connsiteY0" fmla="*/ 0 h 1720850"/>
              <a:gd name="connsiteX1" fmla="*/ 505703 w 3426600"/>
              <a:gd name="connsiteY1" fmla="*/ 0 h 1720850"/>
              <a:gd name="connsiteX2" fmla="*/ 2920898 w 3426600"/>
              <a:gd name="connsiteY2" fmla="*/ 0 h 1720850"/>
              <a:gd name="connsiteX3" fmla="*/ 3298298 w 3426600"/>
              <a:gd name="connsiteY3" fmla="*/ 0 h 1720850"/>
              <a:gd name="connsiteX4" fmla="*/ 3426600 w 3426600"/>
              <a:gd name="connsiteY4" fmla="*/ 128151 h 1720850"/>
              <a:gd name="connsiteX5" fmla="*/ 3421800 w 3426600"/>
              <a:gd name="connsiteY5" fmla="*/ 1720850 h 1720850"/>
              <a:gd name="connsiteX6" fmla="*/ 0 w 3426600"/>
              <a:gd name="connsiteY6" fmla="*/ 1717675 h 1720850"/>
              <a:gd name="connsiteX7" fmla="*/ 0 w 3426600"/>
              <a:gd name="connsiteY7" fmla="*/ 1336675 h 1720850"/>
              <a:gd name="connsiteX8" fmla="*/ 0 w 3426600"/>
              <a:gd name="connsiteY8" fmla="*/ 469675 h 1720850"/>
              <a:gd name="connsiteX9" fmla="*/ 0 w 3426600"/>
              <a:gd name="connsiteY9" fmla="*/ 324346 h 1720850"/>
              <a:gd name="connsiteX10" fmla="*/ 0 w 3426600"/>
              <a:gd name="connsiteY10" fmla="*/ 193674 h 1720850"/>
              <a:gd name="connsiteX11" fmla="*/ 0 w 3426600"/>
              <a:gd name="connsiteY11" fmla="*/ 128151 h 1720850"/>
              <a:gd name="connsiteX12" fmla="*/ 128303 w 3426600"/>
              <a:gd name="connsiteY12" fmla="*/ 0 h 1720850"/>
              <a:gd name="connsiteX0" fmla="*/ 128303 w 3426600"/>
              <a:gd name="connsiteY0" fmla="*/ 0 h 1720850"/>
              <a:gd name="connsiteX1" fmla="*/ 505703 w 3426600"/>
              <a:gd name="connsiteY1" fmla="*/ 0 h 1720850"/>
              <a:gd name="connsiteX2" fmla="*/ 2920898 w 3426600"/>
              <a:gd name="connsiteY2" fmla="*/ 0 h 1720850"/>
              <a:gd name="connsiteX3" fmla="*/ 3298298 w 3426600"/>
              <a:gd name="connsiteY3" fmla="*/ 0 h 1720850"/>
              <a:gd name="connsiteX4" fmla="*/ 3426600 w 3426600"/>
              <a:gd name="connsiteY4" fmla="*/ 128151 h 1720850"/>
              <a:gd name="connsiteX5" fmla="*/ 3421800 w 3426600"/>
              <a:gd name="connsiteY5" fmla="*/ 1720850 h 1720850"/>
              <a:gd name="connsiteX6" fmla="*/ 0 w 3426600"/>
              <a:gd name="connsiteY6" fmla="*/ 1717675 h 1720850"/>
              <a:gd name="connsiteX7" fmla="*/ 0 w 3426600"/>
              <a:gd name="connsiteY7" fmla="*/ 469675 h 1720850"/>
              <a:gd name="connsiteX8" fmla="*/ 0 w 3426600"/>
              <a:gd name="connsiteY8" fmla="*/ 324346 h 1720850"/>
              <a:gd name="connsiteX9" fmla="*/ 0 w 3426600"/>
              <a:gd name="connsiteY9" fmla="*/ 193674 h 1720850"/>
              <a:gd name="connsiteX10" fmla="*/ 0 w 3426600"/>
              <a:gd name="connsiteY10" fmla="*/ 128151 h 1720850"/>
              <a:gd name="connsiteX11" fmla="*/ 128303 w 3426600"/>
              <a:gd name="connsiteY11" fmla="*/ 0 h 1720850"/>
              <a:gd name="connsiteX0" fmla="*/ 128303 w 3426600"/>
              <a:gd name="connsiteY0" fmla="*/ 0 h 1720850"/>
              <a:gd name="connsiteX1" fmla="*/ 505703 w 3426600"/>
              <a:gd name="connsiteY1" fmla="*/ 0 h 1720850"/>
              <a:gd name="connsiteX2" fmla="*/ 2920898 w 3426600"/>
              <a:gd name="connsiteY2" fmla="*/ 0 h 1720850"/>
              <a:gd name="connsiteX3" fmla="*/ 3298298 w 3426600"/>
              <a:gd name="connsiteY3" fmla="*/ 0 h 1720850"/>
              <a:gd name="connsiteX4" fmla="*/ 3426600 w 3426600"/>
              <a:gd name="connsiteY4" fmla="*/ 128151 h 1720850"/>
              <a:gd name="connsiteX5" fmla="*/ 3421800 w 3426600"/>
              <a:gd name="connsiteY5" fmla="*/ 1720850 h 1720850"/>
              <a:gd name="connsiteX6" fmla="*/ 0 w 3426600"/>
              <a:gd name="connsiteY6" fmla="*/ 1717675 h 1720850"/>
              <a:gd name="connsiteX7" fmla="*/ 0 w 3426600"/>
              <a:gd name="connsiteY7" fmla="*/ 324346 h 1720850"/>
              <a:gd name="connsiteX8" fmla="*/ 0 w 3426600"/>
              <a:gd name="connsiteY8" fmla="*/ 193674 h 1720850"/>
              <a:gd name="connsiteX9" fmla="*/ 0 w 3426600"/>
              <a:gd name="connsiteY9" fmla="*/ 128151 h 1720850"/>
              <a:gd name="connsiteX10" fmla="*/ 128303 w 3426600"/>
              <a:gd name="connsiteY10" fmla="*/ 0 h 1720850"/>
              <a:gd name="connsiteX0" fmla="*/ 128303 w 3426600"/>
              <a:gd name="connsiteY0" fmla="*/ 0 h 1720850"/>
              <a:gd name="connsiteX1" fmla="*/ 505703 w 3426600"/>
              <a:gd name="connsiteY1" fmla="*/ 0 h 1720850"/>
              <a:gd name="connsiteX2" fmla="*/ 2920898 w 3426600"/>
              <a:gd name="connsiteY2" fmla="*/ 0 h 1720850"/>
              <a:gd name="connsiteX3" fmla="*/ 3298298 w 3426600"/>
              <a:gd name="connsiteY3" fmla="*/ 0 h 1720850"/>
              <a:gd name="connsiteX4" fmla="*/ 3426600 w 3426600"/>
              <a:gd name="connsiteY4" fmla="*/ 128151 h 1720850"/>
              <a:gd name="connsiteX5" fmla="*/ 3421800 w 3426600"/>
              <a:gd name="connsiteY5" fmla="*/ 1720850 h 1720850"/>
              <a:gd name="connsiteX6" fmla="*/ 0 w 3426600"/>
              <a:gd name="connsiteY6" fmla="*/ 1717675 h 1720850"/>
              <a:gd name="connsiteX7" fmla="*/ 0 w 3426600"/>
              <a:gd name="connsiteY7" fmla="*/ 193674 h 1720850"/>
              <a:gd name="connsiteX8" fmla="*/ 0 w 3426600"/>
              <a:gd name="connsiteY8" fmla="*/ 128151 h 1720850"/>
              <a:gd name="connsiteX9" fmla="*/ 128303 w 3426600"/>
              <a:gd name="connsiteY9" fmla="*/ 0 h 1720850"/>
              <a:gd name="connsiteX0" fmla="*/ 128303 w 3426600"/>
              <a:gd name="connsiteY0" fmla="*/ 0 h 1720850"/>
              <a:gd name="connsiteX1" fmla="*/ 505703 w 3426600"/>
              <a:gd name="connsiteY1" fmla="*/ 0 h 1720850"/>
              <a:gd name="connsiteX2" fmla="*/ 2920898 w 3426600"/>
              <a:gd name="connsiteY2" fmla="*/ 0 h 1720850"/>
              <a:gd name="connsiteX3" fmla="*/ 3298298 w 3426600"/>
              <a:gd name="connsiteY3" fmla="*/ 0 h 1720850"/>
              <a:gd name="connsiteX4" fmla="*/ 3426600 w 3426600"/>
              <a:gd name="connsiteY4" fmla="*/ 128151 h 1720850"/>
              <a:gd name="connsiteX5" fmla="*/ 3421800 w 3426600"/>
              <a:gd name="connsiteY5" fmla="*/ 1720850 h 1720850"/>
              <a:gd name="connsiteX6" fmla="*/ 0 w 3426600"/>
              <a:gd name="connsiteY6" fmla="*/ 1717675 h 1720850"/>
              <a:gd name="connsiteX7" fmla="*/ 0 w 3426600"/>
              <a:gd name="connsiteY7" fmla="*/ 128151 h 1720850"/>
              <a:gd name="connsiteX8" fmla="*/ 128303 w 3426600"/>
              <a:gd name="connsiteY8" fmla="*/ 0 h 172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6600" h="1720850">
                <a:moveTo>
                  <a:pt x="128303" y="0"/>
                </a:moveTo>
                <a:lnTo>
                  <a:pt x="505703" y="0"/>
                </a:lnTo>
                <a:lnTo>
                  <a:pt x="2920898" y="0"/>
                </a:lnTo>
                <a:lnTo>
                  <a:pt x="3298298" y="0"/>
                </a:lnTo>
                <a:cubicBezTo>
                  <a:pt x="3369157" y="0"/>
                  <a:pt x="3426600" y="57375"/>
                  <a:pt x="3426600" y="128151"/>
                </a:cubicBezTo>
                <a:lnTo>
                  <a:pt x="3421800" y="1720850"/>
                </a:lnTo>
                <a:lnTo>
                  <a:pt x="0" y="1717675"/>
                </a:lnTo>
                <a:lnTo>
                  <a:pt x="0" y="128151"/>
                </a:lnTo>
                <a:cubicBezTo>
                  <a:pt x="0" y="57375"/>
                  <a:pt x="57443" y="0"/>
                  <a:pt x="12830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 dirty="0"/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8325A1C5-FF58-4345-91B3-ABC593262141}"/>
              </a:ext>
            </a:extLst>
          </p:cNvPr>
          <p:cNvSpPr>
            <a:spLocks noGrp="1"/>
          </p:cNvSpPr>
          <p:nvPr userDrawn="1">
            <p:ph type="pic" sz="quarter" idx="23"/>
          </p:nvPr>
        </p:nvSpPr>
        <p:spPr>
          <a:xfrm>
            <a:off x="8003400" y="1520825"/>
            <a:ext cx="3426600" cy="1717675"/>
          </a:xfrm>
          <a:custGeom>
            <a:avLst/>
            <a:gdLst>
              <a:gd name="connsiteX0" fmla="*/ 128303 w 3426600"/>
              <a:gd name="connsiteY0" fmla="*/ 0 h 1717675"/>
              <a:gd name="connsiteX1" fmla="*/ 505702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1798 w 3426600"/>
              <a:gd name="connsiteY6" fmla="*/ 324346 h 1717675"/>
              <a:gd name="connsiteX7" fmla="*/ 3421798 w 3426600"/>
              <a:gd name="connsiteY7" fmla="*/ 445900 h 1717675"/>
              <a:gd name="connsiteX8" fmla="*/ 3421798 w 3426600"/>
              <a:gd name="connsiteY8" fmla="*/ 1336675 h 1717675"/>
              <a:gd name="connsiteX9" fmla="*/ 3421798 w 3426600"/>
              <a:gd name="connsiteY9" fmla="*/ 1717675 h 1717675"/>
              <a:gd name="connsiteX10" fmla="*/ 3043200 w 3426600"/>
              <a:gd name="connsiteY10" fmla="*/ 1717675 h 1717675"/>
              <a:gd name="connsiteX11" fmla="*/ 378598 w 3426600"/>
              <a:gd name="connsiteY11" fmla="*/ 1717675 h 1717675"/>
              <a:gd name="connsiteX12" fmla="*/ 0 w 3426600"/>
              <a:gd name="connsiteY12" fmla="*/ 1717675 h 1717675"/>
              <a:gd name="connsiteX13" fmla="*/ 0 w 3426600"/>
              <a:gd name="connsiteY13" fmla="*/ 1336675 h 1717675"/>
              <a:gd name="connsiteX14" fmla="*/ 0 w 3426600"/>
              <a:gd name="connsiteY14" fmla="*/ 469675 h 1717675"/>
              <a:gd name="connsiteX15" fmla="*/ 0 w 3426600"/>
              <a:gd name="connsiteY15" fmla="*/ 324346 h 1717675"/>
              <a:gd name="connsiteX16" fmla="*/ 0 w 3426600"/>
              <a:gd name="connsiteY16" fmla="*/ 193674 h 1717675"/>
              <a:gd name="connsiteX17" fmla="*/ 0 w 3426600"/>
              <a:gd name="connsiteY17" fmla="*/ 128151 h 1717675"/>
              <a:gd name="connsiteX18" fmla="*/ 128303 w 3426600"/>
              <a:gd name="connsiteY18" fmla="*/ 0 h 1717675"/>
              <a:gd name="connsiteX0" fmla="*/ 128303 w 3426600"/>
              <a:gd name="connsiteY0" fmla="*/ 0 h 1717675"/>
              <a:gd name="connsiteX1" fmla="*/ 505702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1798 w 3426600"/>
              <a:gd name="connsiteY6" fmla="*/ 324346 h 1717675"/>
              <a:gd name="connsiteX7" fmla="*/ 3421798 w 3426600"/>
              <a:gd name="connsiteY7" fmla="*/ 445900 h 1717675"/>
              <a:gd name="connsiteX8" fmla="*/ 3421798 w 3426600"/>
              <a:gd name="connsiteY8" fmla="*/ 1336675 h 1717675"/>
              <a:gd name="connsiteX9" fmla="*/ 3421798 w 3426600"/>
              <a:gd name="connsiteY9" fmla="*/ 1717675 h 1717675"/>
              <a:gd name="connsiteX10" fmla="*/ 3043200 w 3426600"/>
              <a:gd name="connsiteY10" fmla="*/ 1717675 h 1717675"/>
              <a:gd name="connsiteX11" fmla="*/ 378598 w 3426600"/>
              <a:gd name="connsiteY11" fmla="*/ 1717675 h 1717675"/>
              <a:gd name="connsiteX12" fmla="*/ 0 w 3426600"/>
              <a:gd name="connsiteY12" fmla="*/ 1717675 h 1717675"/>
              <a:gd name="connsiteX13" fmla="*/ 0 w 3426600"/>
              <a:gd name="connsiteY13" fmla="*/ 1336675 h 1717675"/>
              <a:gd name="connsiteX14" fmla="*/ 0 w 3426600"/>
              <a:gd name="connsiteY14" fmla="*/ 469675 h 1717675"/>
              <a:gd name="connsiteX15" fmla="*/ 0 w 3426600"/>
              <a:gd name="connsiteY15" fmla="*/ 193674 h 1717675"/>
              <a:gd name="connsiteX16" fmla="*/ 0 w 3426600"/>
              <a:gd name="connsiteY16" fmla="*/ 128151 h 1717675"/>
              <a:gd name="connsiteX17" fmla="*/ 128303 w 3426600"/>
              <a:gd name="connsiteY17" fmla="*/ 0 h 1717675"/>
              <a:gd name="connsiteX0" fmla="*/ 128303 w 3426600"/>
              <a:gd name="connsiteY0" fmla="*/ 0 h 1717675"/>
              <a:gd name="connsiteX1" fmla="*/ 505702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1798 w 3426600"/>
              <a:gd name="connsiteY6" fmla="*/ 324346 h 1717675"/>
              <a:gd name="connsiteX7" fmla="*/ 3421798 w 3426600"/>
              <a:gd name="connsiteY7" fmla="*/ 445900 h 1717675"/>
              <a:gd name="connsiteX8" fmla="*/ 3421798 w 3426600"/>
              <a:gd name="connsiteY8" fmla="*/ 1336675 h 1717675"/>
              <a:gd name="connsiteX9" fmla="*/ 3421798 w 3426600"/>
              <a:gd name="connsiteY9" fmla="*/ 1717675 h 1717675"/>
              <a:gd name="connsiteX10" fmla="*/ 3043200 w 3426600"/>
              <a:gd name="connsiteY10" fmla="*/ 1717675 h 1717675"/>
              <a:gd name="connsiteX11" fmla="*/ 378598 w 3426600"/>
              <a:gd name="connsiteY11" fmla="*/ 1717675 h 1717675"/>
              <a:gd name="connsiteX12" fmla="*/ 0 w 3426600"/>
              <a:gd name="connsiteY12" fmla="*/ 1717675 h 1717675"/>
              <a:gd name="connsiteX13" fmla="*/ 0 w 3426600"/>
              <a:gd name="connsiteY13" fmla="*/ 1336675 h 1717675"/>
              <a:gd name="connsiteX14" fmla="*/ 0 w 3426600"/>
              <a:gd name="connsiteY14" fmla="*/ 469675 h 1717675"/>
              <a:gd name="connsiteX15" fmla="*/ 0 w 3426600"/>
              <a:gd name="connsiteY15" fmla="*/ 128151 h 1717675"/>
              <a:gd name="connsiteX16" fmla="*/ 128303 w 3426600"/>
              <a:gd name="connsiteY16" fmla="*/ 0 h 1717675"/>
              <a:gd name="connsiteX0" fmla="*/ 128303 w 3426600"/>
              <a:gd name="connsiteY0" fmla="*/ 0 h 1717675"/>
              <a:gd name="connsiteX1" fmla="*/ 505702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1798 w 3426600"/>
              <a:gd name="connsiteY6" fmla="*/ 324346 h 1717675"/>
              <a:gd name="connsiteX7" fmla="*/ 3421798 w 3426600"/>
              <a:gd name="connsiteY7" fmla="*/ 445900 h 1717675"/>
              <a:gd name="connsiteX8" fmla="*/ 3421798 w 3426600"/>
              <a:gd name="connsiteY8" fmla="*/ 1336675 h 1717675"/>
              <a:gd name="connsiteX9" fmla="*/ 3421798 w 3426600"/>
              <a:gd name="connsiteY9" fmla="*/ 1717675 h 1717675"/>
              <a:gd name="connsiteX10" fmla="*/ 3043200 w 3426600"/>
              <a:gd name="connsiteY10" fmla="*/ 1717675 h 1717675"/>
              <a:gd name="connsiteX11" fmla="*/ 378598 w 3426600"/>
              <a:gd name="connsiteY11" fmla="*/ 1717675 h 1717675"/>
              <a:gd name="connsiteX12" fmla="*/ 0 w 3426600"/>
              <a:gd name="connsiteY12" fmla="*/ 1717675 h 1717675"/>
              <a:gd name="connsiteX13" fmla="*/ 0 w 3426600"/>
              <a:gd name="connsiteY13" fmla="*/ 1336675 h 1717675"/>
              <a:gd name="connsiteX14" fmla="*/ 0 w 3426600"/>
              <a:gd name="connsiteY14" fmla="*/ 128151 h 1717675"/>
              <a:gd name="connsiteX15" fmla="*/ 128303 w 3426600"/>
              <a:gd name="connsiteY15" fmla="*/ 0 h 1717675"/>
              <a:gd name="connsiteX0" fmla="*/ 128303 w 3426600"/>
              <a:gd name="connsiteY0" fmla="*/ 0 h 1717675"/>
              <a:gd name="connsiteX1" fmla="*/ 505702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1798 w 3426600"/>
              <a:gd name="connsiteY6" fmla="*/ 324346 h 1717675"/>
              <a:gd name="connsiteX7" fmla="*/ 3421798 w 3426600"/>
              <a:gd name="connsiteY7" fmla="*/ 445900 h 1717675"/>
              <a:gd name="connsiteX8" fmla="*/ 3421798 w 3426600"/>
              <a:gd name="connsiteY8" fmla="*/ 1336675 h 1717675"/>
              <a:gd name="connsiteX9" fmla="*/ 3421798 w 3426600"/>
              <a:gd name="connsiteY9" fmla="*/ 1717675 h 1717675"/>
              <a:gd name="connsiteX10" fmla="*/ 3043200 w 3426600"/>
              <a:gd name="connsiteY10" fmla="*/ 1717675 h 1717675"/>
              <a:gd name="connsiteX11" fmla="*/ 378598 w 3426600"/>
              <a:gd name="connsiteY11" fmla="*/ 1717675 h 1717675"/>
              <a:gd name="connsiteX12" fmla="*/ 0 w 3426600"/>
              <a:gd name="connsiteY12" fmla="*/ 1717675 h 1717675"/>
              <a:gd name="connsiteX13" fmla="*/ 0 w 3426600"/>
              <a:gd name="connsiteY13" fmla="*/ 128151 h 1717675"/>
              <a:gd name="connsiteX14" fmla="*/ 128303 w 3426600"/>
              <a:gd name="connsiteY14" fmla="*/ 0 h 1717675"/>
              <a:gd name="connsiteX0" fmla="*/ 128303 w 3426600"/>
              <a:gd name="connsiteY0" fmla="*/ 0 h 1717675"/>
              <a:gd name="connsiteX1" fmla="*/ 505702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1798 w 3426600"/>
              <a:gd name="connsiteY6" fmla="*/ 324346 h 1717675"/>
              <a:gd name="connsiteX7" fmla="*/ 3421798 w 3426600"/>
              <a:gd name="connsiteY7" fmla="*/ 445900 h 1717675"/>
              <a:gd name="connsiteX8" fmla="*/ 3421798 w 3426600"/>
              <a:gd name="connsiteY8" fmla="*/ 1336675 h 1717675"/>
              <a:gd name="connsiteX9" fmla="*/ 3421798 w 3426600"/>
              <a:gd name="connsiteY9" fmla="*/ 1717675 h 1717675"/>
              <a:gd name="connsiteX10" fmla="*/ 3043200 w 3426600"/>
              <a:gd name="connsiteY10" fmla="*/ 1717675 h 1717675"/>
              <a:gd name="connsiteX11" fmla="*/ 0 w 3426600"/>
              <a:gd name="connsiteY11" fmla="*/ 1717675 h 1717675"/>
              <a:gd name="connsiteX12" fmla="*/ 0 w 3426600"/>
              <a:gd name="connsiteY12" fmla="*/ 128151 h 1717675"/>
              <a:gd name="connsiteX13" fmla="*/ 128303 w 3426600"/>
              <a:gd name="connsiteY13" fmla="*/ 0 h 1717675"/>
              <a:gd name="connsiteX0" fmla="*/ 128303 w 3426600"/>
              <a:gd name="connsiteY0" fmla="*/ 0 h 1717675"/>
              <a:gd name="connsiteX1" fmla="*/ 505702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1798 w 3426600"/>
              <a:gd name="connsiteY6" fmla="*/ 324346 h 1717675"/>
              <a:gd name="connsiteX7" fmla="*/ 3421798 w 3426600"/>
              <a:gd name="connsiteY7" fmla="*/ 445900 h 1717675"/>
              <a:gd name="connsiteX8" fmla="*/ 3421798 w 3426600"/>
              <a:gd name="connsiteY8" fmla="*/ 1336675 h 1717675"/>
              <a:gd name="connsiteX9" fmla="*/ 3421798 w 3426600"/>
              <a:gd name="connsiteY9" fmla="*/ 1717675 h 1717675"/>
              <a:gd name="connsiteX10" fmla="*/ 0 w 3426600"/>
              <a:gd name="connsiteY10" fmla="*/ 1717675 h 1717675"/>
              <a:gd name="connsiteX11" fmla="*/ 0 w 3426600"/>
              <a:gd name="connsiteY11" fmla="*/ 128151 h 1717675"/>
              <a:gd name="connsiteX12" fmla="*/ 128303 w 3426600"/>
              <a:gd name="connsiteY12" fmla="*/ 0 h 1717675"/>
              <a:gd name="connsiteX0" fmla="*/ 128303 w 3426600"/>
              <a:gd name="connsiteY0" fmla="*/ 0 h 1717675"/>
              <a:gd name="connsiteX1" fmla="*/ 505702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1798 w 3426600"/>
              <a:gd name="connsiteY6" fmla="*/ 324346 h 1717675"/>
              <a:gd name="connsiteX7" fmla="*/ 3421798 w 3426600"/>
              <a:gd name="connsiteY7" fmla="*/ 445900 h 1717675"/>
              <a:gd name="connsiteX8" fmla="*/ 3421798 w 3426600"/>
              <a:gd name="connsiteY8" fmla="*/ 1717675 h 1717675"/>
              <a:gd name="connsiteX9" fmla="*/ 0 w 3426600"/>
              <a:gd name="connsiteY9" fmla="*/ 1717675 h 1717675"/>
              <a:gd name="connsiteX10" fmla="*/ 0 w 3426600"/>
              <a:gd name="connsiteY10" fmla="*/ 128151 h 1717675"/>
              <a:gd name="connsiteX11" fmla="*/ 128303 w 3426600"/>
              <a:gd name="connsiteY11" fmla="*/ 0 h 1717675"/>
              <a:gd name="connsiteX0" fmla="*/ 128303 w 3426600"/>
              <a:gd name="connsiteY0" fmla="*/ 0 h 1717675"/>
              <a:gd name="connsiteX1" fmla="*/ 505702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1798 w 3426600"/>
              <a:gd name="connsiteY6" fmla="*/ 324346 h 1717675"/>
              <a:gd name="connsiteX7" fmla="*/ 3421798 w 3426600"/>
              <a:gd name="connsiteY7" fmla="*/ 1717675 h 1717675"/>
              <a:gd name="connsiteX8" fmla="*/ 0 w 3426600"/>
              <a:gd name="connsiteY8" fmla="*/ 1717675 h 1717675"/>
              <a:gd name="connsiteX9" fmla="*/ 0 w 3426600"/>
              <a:gd name="connsiteY9" fmla="*/ 128151 h 1717675"/>
              <a:gd name="connsiteX10" fmla="*/ 128303 w 3426600"/>
              <a:gd name="connsiteY10" fmla="*/ 0 h 1717675"/>
              <a:gd name="connsiteX0" fmla="*/ 128303 w 3426600"/>
              <a:gd name="connsiteY0" fmla="*/ 0 h 1717675"/>
              <a:gd name="connsiteX1" fmla="*/ 505702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6600 w 3426600"/>
              <a:gd name="connsiteY5" fmla="*/ 324346 h 1717675"/>
              <a:gd name="connsiteX6" fmla="*/ 3421798 w 3426600"/>
              <a:gd name="connsiteY6" fmla="*/ 1717675 h 1717675"/>
              <a:gd name="connsiteX7" fmla="*/ 0 w 3426600"/>
              <a:gd name="connsiteY7" fmla="*/ 1717675 h 1717675"/>
              <a:gd name="connsiteX8" fmla="*/ 0 w 3426600"/>
              <a:gd name="connsiteY8" fmla="*/ 128151 h 1717675"/>
              <a:gd name="connsiteX9" fmla="*/ 128303 w 3426600"/>
              <a:gd name="connsiteY9" fmla="*/ 0 h 1717675"/>
              <a:gd name="connsiteX0" fmla="*/ 128303 w 3426600"/>
              <a:gd name="connsiteY0" fmla="*/ 0 h 1717675"/>
              <a:gd name="connsiteX1" fmla="*/ 505702 w 3426600"/>
              <a:gd name="connsiteY1" fmla="*/ 0 h 1717675"/>
              <a:gd name="connsiteX2" fmla="*/ 2920898 w 3426600"/>
              <a:gd name="connsiteY2" fmla="*/ 0 h 1717675"/>
              <a:gd name="connsiteX3" fmla="*/ 3298298 w 3426600"/>
              <a:gd name="connsiteY3" fmla="*/ 0 h 1717675"/>
              <a:gd name="connsiteX4" fmla="*/ 3426600 w 3426600"/>
              <a:gd name="connsiteY4" fmla="*/ 128151 h 1717675"/>
              <a:gd name="connsiteX5" fmla="*/ 3421798 w 3426600"/>
              <a:gd name="connsiteY5" fmla="*/ 1717675 h 1717675"/>
              <a:gd name="connsiteX6" fmla="*/ 0 w 3426600"/>
              <a:gd name="connsiteY6" fmla="*/ 1717675 h 1717675"/>
              <a:gd name="connsiteX7" fmla="*/ 0 w 3426600"/>
              <a:gd name="connsiteY7" fmla="*/ 128151 h 1717675"/>
              <a:gd name="connsiteX8" fmla="*/ 128303 w 3426600"/>
              <a:gd name="connsiteY8" fmla="*/ 0 h 171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6600" h="1717675">
                <a:moveTo>
                  <a:pt x="128303" y="0"/>
                </a:moveTo>
                <a:lnTo>
                  <a:pt x="505702" y="0"/>
                </a:lnTo>
                <a:lnTo>
                  <a:pt x="2920898" y="0"/>
                </a:lnTo>
                <a:lnTo>
                  <a:pt x="3298298" y="0"/>
                </a:lnTo>
                <a:cubicBezTo>
                  <a:pt x="3369157" y="0"/>
                  <a:pt x="3426600" y="57375"/>
                  <a:pt x="3426600" y="128151"/>
                </a:cubicBezTo>
                <a:cubicBezTo>
                  <a:pt x="3424999" y="657992"/>
                  <a:pt x="3423399" y="1187834"/>
                  <a:pt x="3421798" y="1717675"/>
                </a:cubicBezTo>
                <a:lnTo>
                  <a:pt x="0" y="1717675"/>
                </a:lnTo>
                <a:lnTo>
                  <a:pt x="0" y="128151"/>
                </a:lnTo>
                <a:cubicBezTo>
                  <a:pt x="0" y="57375"/>
                  <a:pt x="57443" y="0"/>
                  <a:pt x="12830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E39DC50-FD95-284B-B7AD-2E8D2852CF78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759599" y="3238500"/>
            <a:ext cx="3427200" cy="2476800"/>
          </a:xfrm>
          <a:custGeom>
            <a:avLst/>
            <a:gdLst>
              <a:gd name="connsiteX0" fmla="*/ 0 w 3426600"/>
              <a:gd name="connsiteY0" fmla="*/ 0 h 2478238"/>
              <a:gd name="connsiteX1" fmla="*/ 381000 w 3426600"/>
              <a:gd name="connsiteY1" fmla="*/ 0 h 2478238"/>
              <a:gd name="connsiteX2" fmla="*/ 3045600 w 3426600"/>
              <a:gd name="connsiteY2" fmla="*/ 0 h 2478238"/>
              <a:gd name="connsiteX3" fmla="*/ 3426600 w 3426600"/>
              <a:gd name="connsiteY3" fmla="*/ 0 h 2478238"/>
              <a:gd name="connsiteX4" fmla="*/ 3426600 w 3426600"/>
              <a:gd name="connsiteY4" fmla="*/ 2153892 h 2478238"/>
              <a:gd name="connsiteX5" fmla="*/ 3426600 w 3426600"/>
              <a:gd name="connsiteY5" fmla="*/ 2286150 h 2478238"/>
              <a:gd name="connsiteX6" fmla="*/ 3426600 w 3426600"/>
              <a:gd name="connsiteY6" fmla="*/ 2350087 h 2478238"/>
              <a:gd name="connsiteX7" fmla="*/ 3298298 w 3426600"/>
              <a:gd name="connsiteY7" fmla="*/ 2478238 h 2478238"/>
              <a:gd name="connsiteX8" fmla="*/ 2920898 w 3426600"/>
              <a:gd name="connsiteY8" fmla="*/ 2478238 h 2478238"/>
              <a:gd name="connsiteX9" fmla="*/ 505703 w 3426600"/>
              <a:gd name="connsiteY9" fmla="*/ 2478238 h 2478238"/>
              <a:gd name="connsiteX10" fmla="*/ 128303 w 3426600"/>
              <a:gd name="connsiteY10" fmla="*/ 2478238 h 2478238"/>
              <a:gd name="connsiteX11" fmla="*/ 0 w 3426600"/>
              <a:gd name="connsiteY11" fmla="*/ 2350087 h 2478238"/>
              <a:gd name="connsiteX12" fmla="*/ 0 w 3426600"/>
              <a:gd name="connsiteY12" fmla="*/ 2286150 h 2478238"/>
              <a:gd name="connsiteX13" fmla="*/ 0 w 3426600"/>
              <a:gd name="connsiteY13" fmla="*/ 2153892 h 247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26600" h="2478238">
                <a:moveTo>
                  <a:pt x="0" y="0"/>
                </a:moveTo>
                <a:lnTo>
                  <a:pt x="381000" y="0"/>
                </a:lnTo>
                <a:lnTo>
                  <a:pt x="3045600" y="0"/>
                </a:lnTo>
                <a:lnTo>
                  <a:pt x="3426600" y="0"/>
                </a:lnTo>
                <a:lnTo>
                  <a:pt x="3426600" y="2153892"/>
                </a:lnTo>
                <a:lnTo>
                  <a:pt x="3426600" y="2286150"/>
                </a:lnTo>
                <a:lnTo>
                  <a:pt x="3426600" y="2350087"/>
                </a:lnTo>
                <a:cubicBezTo>
                  <a:pt x="3426600" y="2420863"/>
                  <a:pt x="3369157" y="2478238"/>
                  <a:pt x="3298298" y="2478238"/>
                </a:cubicBezTo>
                <a:lnTo>
                  <a:pt x="2920898" y="2478238"/>
                </a:lnTo>
                <a:lnTo>
                  <a:pt x="505703" y="2478238"/>
                </a:lnTo>
                <a:lnTo>
                  <a:pt x="128303" y="2478238"/>
                </a:lnTo>
                <a:cubicBezTo>
                  <a:pt x="57443" y="2478238"/>
                  <a:pt x="0" y="2420863"/>
                  <a:pt x="0" y="2350087"/>
                </a:cubicBezTo>
                <a:lnTo>
                  <a:pt x="0" y="2286150"/>
                </a:lnTo>
                <a:lnTo>
                  <a:pt x="0" y="2153892"/>
                </a:lnTo>
                <a:close/>
              </a:path>
            </a:pathLst>
          </a:custGeom>
          <a:solidFill>
            <a:schemeClr val="bg1"/>
          </a:solidFill>
          <a:ln w="6350">
            <a:noFill/>
          </a:ln>
        </p:spPr>
        <p:txBody>
          <a:bodyPr wrap="square" lIns="144000" tIns="144000">
            <a:noAutofit/>
          </a:bodyPr>
          <a:lstStyle>
            <a:lvl1pPr marL="0" indent="0">
              <a:spcAft>
                <a:spcPts val="1200"/>
              </a:spcAft>
              <a:buFont typeface="Wingdings" pitchFamily="2" charset="2"/>
              <a:buNone/>
              <a:defRPr sz="1800" b="1"/>
            </a:lvl1pPr>
            <a:lvl2pPr marL="172800" indent="-172800">
              <a:buFont typeface="Wingdings" pitchFamily="2" charset="2"/>
              <a:buChar char="§"/>
              <a:defRPr sz="14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1AA987D4-CF9F-D947-B4FF-75698432C64E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8003400" y="3238501"/>
            <a:ext cx="3427200" cy="2478237"/>
          </a:xfrm>
          <a:custGeom>
            <a:avLst/>
            <a:gdLst>
              <a:gd name="connsiteX0" fmla="*/ 2402 w 3426600"/>
              <a:gd name="connsiteY0" fmla="*/ 0 h 2478237"/>
              <a:gd name="connsiteX1" fmla="*/ 381000 w 3426600"/>
              <a:gd name="connsiteY1" fmla="*/ 0 h 2478237"/>
              <a:gd name="connsiteX2" fmla="*/ 3048002 w 3426600"/>
              <a:gd name="connsiteY2" fmla="*/ 0 h 2478237"/>
              <a:gd name="connsiteX3" fmla="*/ 3426600 w 3426600"/>
              <a:gd name="connsiteY3" fmla="*/ 0 h 2478237"/>
              <a:gd name="connsiteX4" fmla="*/ 3426600 w 3426600"/>
              <a:gd name="connsiteY4" fmla="*/ 2153891 h 2478237"/>
              <a:gd name="connsiteX5" fmla="*/ 3426600 w 3426600"/>
              <a:gd name="connsiteY5" fmla="*/ 2350086 h 2478237"/>
              <a:gd name="connsiteX6" fmla="*/ 3426600 w 3426600"/>
              <a:gd name="connsiteY6" fmla="*/ 2385039 h 2478237"/>
              <a:gd name="connsiteX7" fmla="*/ 3419535 w 3426600"/>
              <a:gd name="connsiteY7" fmla="*/ 2385039 h 2478237"/>
              <a:gd name="connsiteX8" fmla="*/ 3416517 w 3426600"/>
              <a:gd name="connsiteY8" fmla="*/ 2399968 h 2478237"/>
              <a:gd name="connsiteX9" fmla="*/ 3298298 w 3426600"/>
              <a:gd name="connsiteY9" fmla="*/ 2478237 h 2478237"/>
              <a:gd name="connsiteX10" fmla="*/ 2920898 w 3426600"/>
              <a:gd name="connsiteY10" fmla="*/ 2478237 h 2478237"/>
              <a:gd name="connsiteX11" fmla="*/ 505702 w 3426600"/>
              <a:gd name="connsiteY11" fmla="*/ 2478237 h 2478237"/>
              <a:gd name="connsiteX12" fmla="*/ 128303 w 3426600"/>
              <a:gd name="connsiteY12" fmla="*/ 2478237 h 2478237"/>
              <a:gd name="connsiteX13" fmla="*/ 10083 w 3426600"/>
              <a:gd name="connsiteY13" fmla="*/ 2399968 h 2478237"/>
              <a:gd name="connsiteX14" fmla="*/ 7065 w 3426600"/>
              <a:gd name="connsiteY14" fmla="*/ 2385039 h 2478237"/>
              <a:gd name="connsiteX15" fmla="*/ 2402 w 3426600"/>
              <a:gd name="connsiteY15" fmla="*/ 2385039 h 2478237"/>
              <a:gd name="connsiteX16" fmla="*/ 2402 w 3426600"/>
              <a:gd name="connsiteY16" fmla="*/ 2361970 h 2478237"/>
              <a:gd name="connsiteX17" fmla="*/ 0 w 3426600"/>
              <a:gd name="connsiteY17" fmla="*/ 2350086 h 2478237"/>
              <a:gd name="connsiteX18" fmla="*/ 0 w 3426600"/>
              <a:gd name="connsiteY18" fmla="*/ 2153891 h 2478237"/>
              <a:gd name="connsiteX19" fmla="*/ 2402 w 3426600"/>
              <a:gd name="connsiteY19" fmla="*/ 2153891 h 247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26600" h="2478237">
                <a:moveTo>
                  <a:pt x="2402" y="0"/>
                </a:moveTo>
                <a:lnTo>
                  <a:pt x="381000" y="0"/>
                </a:lnTo>
                <a:lnTo>
                  <a:pt x="3048002" y="0"/>
                </a:lnTo>
                <a:lnTo>
                  <a:pt x="3426600" y="0"/>
                </a:lnTo>
                <a:lnTo>
                  <a:pt x="3426600" y="2153891"/>
                </a:lnTo>
                <a:lnTo>
                  <a:pt x="3426600" y="2350086"/>
                </a:lnTo>
                <a:lnTo>
                  <a:pt x="3426600" y="2385039"/>
                </a:lnTo>
                <a:lnTo>
                  <a:pt x="3419535" y="2385039"/>
                </a:lnTo>
                <a:lnTo>
                  <a:pt x="3416517" y="2399968"/>
                </a:lnTo>
                <a:cubicBezTo>
                  <a:pt x="3397040" y="2445964"/>
                  <a:pt x="3351442" y="2478237"/>
                  <a:pt x="3298298" y="2478237"/>
                </a:cubicBezTo>
                <a:lnTo>
                  <a:pt x="2920898" y="2478237"/>
                </a:lnTo>
                <a:lnTo>
                  <a:pt x="505702" y="2478237"/>
                </a:lnTo>
                <a:lnTo>
                  <a:pt x="128303" y="2478237"/>
                </a:lnTo>
                <a:cubicBezTo>
                  <a:pt x="75158" y="2478237"/>
                  <a:pt x="29560" y="2445964"/>
                  <a:pt x="10083" y="2399968"/>
                </a:cubicBezTo>
                <a:lnTo>
                  <a:pt x="7065" y="2385039"/>
                </a:lnTo>
                <a:lnTo>
                  <a:pt x="2402" y="2385039"/>
                </a:lnTo>
                <a:lnTo>
                  <a:pt x="2402" y="2361970"/>
                </a:lnTo>
                <a:lnTo>
                  <a:pt x="0" y="2350086"/>
                </a:lnTo>
                <a:lnTo>
                  <a:pt x="0" y="2153891"/>
                </a:lnTo>
                <a:lnTo>
                  <a:pt x="2402" y="2153891"/>
                </a:lnTo>
                <a:close/>
              </a:path>
            </a:pathLst>
          </a:custGeom>
          <a:solidFill>
            <a:schemeClr val="bg1"/>
          </a:solidFill>
          <a:ln w="6350">
            <a:noFill/>
          </a:ln>
        </p:spPr>
        <p:txBody>
          <a:bodyPr vert="horz" wrap="square" lIns="144000" tIns="144000" rIns="91440" bIns="45720" rtlCol="0">
            <a:noAutofit/>
          </a:bodyPr>
          <a:lstStyle>
            <a:lvl1pPr>
              <a:spcAft>
                <a:spcPts val="1200"/>
              </a:spcAft>
              <a:defRPr lang="en-US" sz="1800" b="1" dirty="0" smtClean="0"/>
            </a:lvl1pPr>
            <a:lvl2pPr marL="171450" indent="-171450">
              <a:buFont typeface="Wingdings" pitchFamily="2" charset="2"/>
              <a:buChar char="§"/>
              <a:defRPr/>
            </a:lvl2pPr>
          </a:lstStyle>
          <a:p>
            <a:pPr lvl="0">
              <a:buFont typeface="Wingdings" pitchFamily="2" charset="2"/>
            </a:pPr>
            <a:r>
              <a:rPr lang="en-GB"/>
              <a:t>Click to edit Master text styles</a:t>
            </a:r>
          </a:p>
          <a:p>
            <a:pPr lvl="1">
              <a:buFont typeface="Wingdings" pitchFamily="2" charset="2"/>
            </a:pPr>
            <a:r>
              <a:rPr lang="en-GB"/>
              <a:t>Second level</a:t>
            </a:r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00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карточки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D26480-3665-6F44-B084-BF4E502B75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2000" y="2607730"/>
            <a:ext cx="2476500" cy="2726270"/>
          </a:xfrm>
          <a:prstGeom prst="round2SameRect">
            <a:avLst>
              <a:gd name="adj1" fmla="val 0"/>
              <a:gd name="adj2" fmla="val 5561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 lIns="144000" tIns="251999">
            <a:noAutofit/>
          </a:bodyPr>
          <a:lstStyle>
            <a:lvl1pPr marL="171450" indent="-171450">
              <a:buFont typeface="Wingdings" pitchFamily="2" charset="2"/>
              <a:buChar char="§"/>
              <a:defRPr sz="12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/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EFDFD8BD-93BC-EB4F-BABE-DBF6545056F0}"/>
              </a:ext>
            </a:extLst>
          </p:cNvPr>
          <p:cNvGrpSpPr/>
          <p:nvPr userDrawn="1"/>
        </p:nvGrpSpPr>
        <p:grpSpPr>
          <a:xfrm>
            <a:off x="0" y="0"/>
            <a:ext cx="381000" cy="6858000"/>
            <a:chOff x="0" y="0"/>
            <a:chExt cx="381000" cy="6858000"/>
          </a:xfrm>
        </p:grpSpPr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BFFED65D-5AB0-0549-9457-BCD403ABACCC}"/>
                </a:ext>
              </a:extLst>
            </p:cNvPr>
            <p:cNvSpPr/>
            <p:nvPr/>
          </p:nvSpPr>
          <p:spPr>
            <a:xfrm>
              <a:off x="0" y="0"/>
              <a:ext cx="381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400"/>
            </a:p>
          </p:txBody>
        </p:sp>
        <p:pic>
          <p:nvPicPr>
            <p:cNvPr id="25" name="Graphic 17">
              <a:extLst>
                <a:ext uri="{FF2B5EF4-FFF2-40B4-BE49-F238E27FC236}">
                  <a16:creationId xmlns:a16="http://schemas.microsoft.com/office/drawing/2014/main" id="{B106E481-BC52-084B-BD16-EC69B340E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735" y="74735"/>
              <a:ext cx="231530" cy="231530"/>
            </a:xfrm>
            <a:prstGeom prst="rect">
              <a:avLst/>
            </a:prstGeom>
          </p:spPr>
        </p:pic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2000" y="952500"/>
            <a:ext cx="3810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8A937329-A5D2-234C-A6B7-B52D8D7DC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1999" y="6097737"/>
            <a:ext cx="3619501" cy="379413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>
              <a:buFont typeface="+mj-lt"/>
              <a:buNone/>
              <a:defRPr lang="en-US" sz="900" b="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9600" indent="-129600">
              <a:defRPr/>
            </a:lvl2pPr>
            <a:lvl3pPr marL="129600" indent="-129600">
              <a:defRPr/>
            </a:lvl3pPr>
            <a:lvl4pPr marL="129600" indent="-129600">
              <a:defRPr/>
            </a:lvl4pPr>
            <a:lvl5pPr marL="129600" indent="-1296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9E6788A0-C0CF-5B46-8795-BF39F49B4F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2000" y="1520826"/>
            <a:ext cx="2478452" cy="1086904"/>
          </a:xfrm>
          <a:custGeom>
            <a:avLst/>
            <a:gdLst>
              <a:gd name="connsiteX0" fmla="*/ 128302 w 2478452"/>
              <a:gd name="connsiteY0" fmla="*/ 0 h 1086904"/>
              <a:gd name="connsiteX1" fmla="*/ 1001604 w 2478452"/>
              <a:gd name="connsiteY1" fmla="*/ 0 h 1086904"/>
              <a:gd name="connsiteX2" fmla="*/ 1476847 w 2478452"/>
              <a:gd name="connsiteY2" fmla="*/ 0 h 1086904"/>
              <a:gd name="connsiteX3" fmla="*/ 2350149 w 2478452"/>
              <a:gd name="connsiteY3" fmla="*/ 0 h 1086904"/>
              <a:gd name="connsiteX4" fmla="*/ 2478451 w 2478452"/>
              <a:gd name="connsiteY4" fmla="*/ 128151 h 1086904"/>
              <a:gd name="connsiteX5" fmla="*/ 2478451 w 2478452"/>
              <a:gd name="connsiteY5" fmla="*/ 137290 h 1086904"/>
              <a:gd name="connsiteX6" fmla="*/ 2478452 w 2478452"/>
              <a:gd name="connsiteY6" fmla="*/ 137290 h 1086904"/>
              <a:gd name="connsiteX7" fmla="*/ 2478452 w 2478452"/>
              <a:gd name="connsiteY7" fmla="*/ 1086904 h 1086904"/>
              <a:gd name="connsiteX8" fmla="*/ 0 w 2478452"/>
              <a:gd name="connsiteY8" fmla="*/ 1086904 h 1086904"/>
              <a:gd name="connsiteX9" fmla="*/ 0 w 2478452"/>
              <a:gd name="connsiteY9" fmla="*/ 324346 h 1086904"/>
              <a:gd name="connsiteX10" fmla="*/ 0 w 2478452"/>
              <a:gd name="connsiteY10" fmla="*/ 137290 h 1086904"/>
              <a:gd name="connsiteX11" fmla="*/ 0 w 2478452"/>
              <a:gd name="connsiteY11" fmla="*/ 128151 h 1086904"/>
              <a:gd name="connsiteX12" fmla="*/ 128302 w 2478452"/>
              <a:gd name="connsiteY12" fmla="*/ 0 h 108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78452" h="1086904">
                <a:moveTo>
                  <a:pt x="128302" y="0"/>
                </a:moveTo>
                <a:lnTo>
                  <a:pt x="1001604" y="0"/>
                </a:lnTo>
                <a:lnTo>
                  <a:pt x="1476847" y="0"/>
                </a:lnTo>
                <a:lnTo>
                  <a:pt x="2350149" y="0"/>
                </a:lnTo>
                <a:cubicBezTo>
                  <a:pt x="2421008" y="0"/>
                  <a:pt x="2478451" y="57375"/>
                  <a:pt x="2478451" y="128151"/>
                </a:cubicBezTo>
                <a:lnTo>
                  <a:pt x="2478451" y="137290"/>
                </a:lnTo>
                <a:lnTo>
                  <a:pt x="2478452" y="137290"/>
                </a:lnTo>
                <a:lnTo>
                  <a:pt x="2478452" y="1086904"/>
                </a:lnTo>
                <a:lnTo>
                  <a:pt x="0" y="1086904"/>
                </a:lnTo>
                <a:lnTo>
                  <a:pt x="0" y="324346"/>
                </a:lnTo>
                <a:lnTo>
                  <a:pt x="0" y="137290"/>
                </a:lnTo>
                <a:lnTo>
                  <a:pt x="0" y="128151"/>
                </a:lnTo>
                <a:cubicBezTo>
                  <a:pt x="0" y="57375"/>
                  <a:pt x="57443" y="0"/>
                  <a:pt x="128302" y="0"/>
                </a:cubicBezTo>
                <a:close/>
              </a:path>
            </a:pathLst>
          </a:custGeom>
          <a:solidFill>
            <a:srgbClr val="181C2B"/>
          </a:solidFill>
          <a:ln w="6350">
            <a:noFill/>
          </a:ln>
        </p:spPr>
        <p:txBody>
          <a:bodyPr wrap="square" lIns="612000" anchor="ctr" anchorCtr="0">
            <a:no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021D1439-9E74-8247-B80F-9D7D12785A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7015" y="1938419"/>
            <a:ext cx="251717" cy="2517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84ABD50-E1AF-4748-8BA1-5A7048FBFFC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29000" y="2607730"/>
            <a:ext cx="2476500" cy="2726270"/>
          </a:xfrm>
          <a:prstGeom prst="round2SameRect">
            <a:avLst>
              <a:gd name="adj1" fmla="val 0"/>
              <a:gd name="adj2" fmla="val 4995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 lIns="144000" tIns="251999">
            <a:noAutofit/>
          </a:bodyPr>
          <a:lstStyle>
            <a:lvl1pPr marL="171450" indent="-171450">
              <a:buFont typeface="Wingdings" pitchFamily="2" charset="2"/>
              <a:buChar char="§"/>
              <a:defRPr sz="12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BFFCDC6-7B1A-A14E-8928-E580EDB1A4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29000" y="1520826"/>
            <a:ext cx="2478452" cy="1086904"/>
          </a:xfrm>
          <a:custGeom>
            <a:avLst/>
            <a:gdLst>
              <a:gd name="connsiteX0" fmla="*/ 128303 w 2478452"/>
              <a:gd name="connsiteY0" fmla="*/ 0 h 1086904"/>
              <a:gd name="connsiteX1" fmla="*/ 1001605 w 2478452"/>
              <a:gd name="connsiteY1" fmla="*/ 0 h 1086904"/>
              <a:gd name="connsiteX2" fmla="*/ 1476848 w 2478452"/>
              <a:gd name="connsiteY2" fmla="*/ 0 h 1086904"/>
              <a:gd name="connsiteX3" fmla="*/ 2350150 w 2478452"/>
              <a:gd name="connsiteY3" fmla="*/ 0 h 1086904"/>
              <a:gd name="connsiteX4" fmla="*/ 2478452 w 2478452"/>
              <a:gd name="connsiteY4" fmla="*/ 128151 h 1086904"/>
              <a:gd name="connsiteX5" fmla="*/ 2478452 w 2478452"/>
              <a:gd name="connsiteY5" fmla="*/ 137290 h 1086904"/>
              <a:gd name="connsiteX6" fmla="*/ 2478452 w 2478452"/>
              <a:gd name="connsiteY6" fmla="*/ 324346 h 1086904"/>
              <a:gd name="connsiteX7" fmla="*/ 2478452 w 2478452"/>
              <a:gd name="connsiteY7" fmla="*/ 1086904 h 1086904"/>
              <a:gd name="connsiteX8" fmla="*/ 0 w 2478452"/>
              <a:gd name="connsiteY8" fmla="*/ 1086904 h 1086904"/>
              <a:gd name="connsiteX9" fmla="*/ 0 w 2478452"/>
              <a:gd name="connsiteY9" fmla="*/ 137290 h 1086904"/>
              <a:gd name="connsiteX10" fmla="*/ 1 w 2478452"/>
              <a:gd name="connsiteY10" fmla="*/ 137290 h 1086904"/>
              <a:gd name="connsiteX11" fmla="*/ 1 w 2478452"/>
              <a:gd name="connsiteY11" fmla="*/ 128151 h 1086904"/>
              <a:gd name="connsiteX12" fmla="*/ 128303 w 2478452"/>
              <a:gd name="connsiteY12" fmla="*/ 0 h 108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78452" h="1086904">
                <a:moveTo>
                  <a:pt x="128303" y="0"/>
                </a:moveTo>
                <a:lnTo>
                  <a:pt x="1001605" y="0"/>
                </a:lnTo>
                <a:lnTo>
                  <a:pt x="1476848" y="0"/>
                </a:lnTo>
                <a:lnTo>
                  <a:pt x="2350150" y="0"/>
                </a:lnTo>
                <a:cubicBezTo>
                  <a:pt x="2421009" y="0"/>
                  <a:pt x="2478452" y="57375"/>
                  <a:pt x="2478452" y="128151"/>
                </a:cubicBezTo>
                <a:lnTo>
                  <a:pt x="2478452" y="137290"/>
                </a:lnTo>
                <a:lnTo>
                  <a:pt x="2478452" y="324346"/>
                </a:lnTo>
                <a:lnTo>
                  <a:pt x="2478452" y="1086904"/>
                </a:lnTo>
                <a:lnTo>
                  <a:pt x="0" y="1086904"/>
                </a:lnTo>
                <a:lnTo>
                  <a:pt x="0" y="137290"/>
                </a:lnTo>
                <a:lnTo>
                  <a:pt x="1" y="137290"/>
                </a:lnTo>
                <a:lnTo>
                  <a:pt x="1" y="128151"/>
                </a:lnTo>
                <a:cubicBezTo>
                  <a:pt x="1" y="57375"/>
                  <a:pt x="57444" y="0"/>
                  <a:pt x="128303" y="0"/>
                </a:cubicBezTo>
                <a:close/>
              </a:path>
            </a:pathLst>
          </a:custGeom>
          <a:solidFill>
            <a:srgbClr val="181C2B"/>
          </a:solidFill>
          <a:ln w="6350">
            <a:noFill/>
          </a:ln>
        </p:spPr>
        <p:txBody>
          <a:bodyPr wrap="square" lIns="612000" anchor="ctr" anchorCtr="0">
            <a:no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BB10214-E834-1748-9DB8-0CD9837F3D7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614015" y="1938419"/>
            <a:ext cx="251717" cy="2517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/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72319495-05E1-F547-A40D-8A0D532534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08198" y="2607730"/>
            <a:ext cx="2476500" cy="2726270"/>
          </a:xfrm>
          <a:prstGeom prst="round2SameRect">
            <a:avLst>
              <a:gd name="adj1" fmla="val 0"/>
              <a:gd name="adj2" fmla="val 5240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 lIns="144000" tIns="251999">
            <a:noAutofit/>
          </a:bodyPr>
          <a:lstStyle>
            <a:lvl1pPr marL="171450" indent="-171450">
              <a:buFont typeface="Wingdings" pitchFamily="2" charset="2"/>
              <a:buChar char="§"/>
              <a:defRPr sz="12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9B83ECDA-566B-F24D-98DD-1C4365DA0C9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08198" y="1520826"/>
            <a:ext cx="2478452" cy="1086904"/>
          </a:xfrm>
          <a:custGeom>
            <a:avLst/>
            <a:gdLst>
              <a:gd name="connsiteX0" fmla="*/ 128303 w 2478452"/>
              <a:gd name="connsiteY0" fmla="*/ 0 h 1086904"/>
              <a:gd name="connsiteX1" fmla="*/ 1001605 w 2478452"/>
              <a:gd name="connsiteY1" fmla="*/ 0 h 1086904"/>
              <a:gd name="connsiteX2" fmla="*/ 1476848 w 2478452"/>
              <a:gd name="connsiteY2" fmla="*/ 0 h 1086904"/>
              <a:gd name="connsiteX3" fmla="*/ 2350150 w 2478452"/>
              <a:gd name="connsiteY3" fmla="*/ 0 h 1086904"/>
              <a:gd name="connsiteX4" fmla="*/ 2478452 w 2478452"/>
              <a:gd name="connsiteY4" fmla="*/ 128151 h 1086904"/>
              <a:gd name="connsiteX5" fmla="*/ 2478452 w 2478452"/>
              <a:gd name="connsiteY5" fmla="*/ 137290 h 1086904"/>
              <a:gd name="connsiteX6" fmla="*/ 2478452 w 2478452"/>
              <a:gd name="connsiteY6" fmla="*/ 324346 h 1086904"/>
              <a:gd name="connsiteX7" fmla="*/ 2478452 w 2478452"/>
              <a:gd name="connsiteY7" fmla="*/ 1086904 h 1086904"/>
              <a:gd name="connsiteX8" fmla="*/ 0 w 2478452"/>
              <a:gd name="connsiteY8" fmla="*/ 1086904 h 1086904"/>
              <a:gd name="connsiteX9" fmla="*/ 0 w 2478452"/>
              <a:gd name="connsiteY9" fmla="*/ 137290 h 1086904"/>
              <a:gd name="connsiteX10" fmla="*/ 1 w 2478452"/>
              <a:gd name="connsiteY10" fmla="*/ 137290 h 1086904"/>
              <a:gd name="connsiteX11" fmla="*/ 1 w 2478452"/>
              <a:gd name="connsiteY11" fmla="*/ 128151 h 1086904"/>
              <a:gd name="connsiteX12" fmla="*/ 128303 w 2478452"/>
              <a:gd name="connsiteY12" fmla="*/ 0 h 108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78452" h="1086904">
                <a:moveTo>
                  <a:pt x="128303" y="0"/>
                </a:moveTo>
                <a:lnTo>
                  <a:pt x="1001605" y="0"/>
                </a:lnTo>
                <a:lnTo>
                  <a:pt x="1476848" y="0"/>
                </a:lnTo>
                <a:lnTo>
                  <a:pt x="2350150" y="0"/>
                </a:lnTo>
                <a:cubicBezTo>
                  <a:pt x="2421009" y="0"/>
                  <a:pt x="2478452" y="57375"/>
                  <a:pt x="2478452" y="128151"/>
                </a:cubicBezTo>
                <a:lnTo>
                  <a:pt x="2478452" y="137290"/>
                </a:lnTo>
                <a:lnTo>
                  <a:pt x="2478452" y="324346"/>
                </a:lnTo>
                <a:lnTo>
                  <a:pt x="2478452" y="1086904"/>
                </a:lnTo>
                <a:lnTo>
                  <a:pt x="0" y="1086904"/>
                </a:lnTo>
                <a:lnTo>
                  <a:pt x="0" y="137290"/>
                </a:lnTo>
                <a:lnTo>
                  <a:pt x="1" y="137290"/>
                </a:lnTo>
                <a:lnTo>
                  <a:pt x="1" y="128151"/>
                </a:lnTo>
                <a:cubicBezTo>
                  <a:pt x="1" y="57375"/>
                  <a:pt x="57444" y="0"/>
                  <a:pt x="128303" y="0"/>
                </a:cubicBezTo>
                <a:close/>
              </a:path>
            </a:pathLst>
          </a:custGeom>
          <a:solidFill>
            <a:srgbClr val="181C2B"/>
          </a:solidFill>
          <a:ln w="6350">
            <a:noFill/>
          </a:ln>
        </p:spPr>
        <p:txBody>
          <a:bodyPr wrap="square" lIns="612000" anchor="ctr" anchorCtr="0">
            <a:no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EC833233-3071-AC4C-A5B5-417AD6FFCBA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93213" y="1938419"/>
            <a:ext cx="251717" cy="2517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/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BF976C2F-D2EB-A94A-AEBE-E99C5D8E59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768485" y="2607730"/>
            <a:ext cx="2476500" cy="2726270"/>
          </a:xfrm>
          <a:prstGeom prst="round2SameRect">
            <a:avLst>
              <a:gd name="adj1" fmla="val 0"/>
              <a:gd name="adj2" fmla="val 5240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 lIns="144000" tIns="251999">
            <a:noAutofit/>
          </a:bodyPr>
          <a:lstStyle>
            <a:lvl1pPr marL="171450" indent="-171450">
              <a:buFont typeface="Wingdings" pitchFamily="2" charset="2"/>
              <a:buChar char="§"/>
              <a:defRPr sz="12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0AD254B8-4B10-A944-B612-D7C362B52D7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768485" y="1520826"/>
            <a:ext cx="2478452" cy="1086904"/>
          </a:xfrm>
          <a:custGeom>
            <a:avLst/>
            <a:gdLst>
              <a:gd name="connsiteX0" fmla="*/ 128303 w 2478452"/>
              <a:gd name="connsiteY0" fmla="*/ 0 h 1086904"/>
              <a:gd name="connsiteX1" fmla="*/ 1001605 w 2478452"/>
              <a:gd name="connsiteY1" fmla="*/ 0 h 1086904"/>
              <a:gd name="connsiteX2" fmla="*/ 1476848 w 2478452"/>
              <a:gd name="connsiteY2" fmla="*/ 0 h 1086904"/>
              <a:gd name="connsiteX3" fmla="*/ 2350150 w 2478452"/>
              <a:gd name="connsiteY3" fmla="*/ 0 h 1086904"/>
              <a:gd name="connsiteX4" fmla="*/ 2478452 w 2478452"/>
              <a:gd name="connsiteY4" fmla="*/ 128151 h 1086904"/>
              <a:gd name="connsiteX5" fmla="*/ 2478452 w 2478452"/>
              <a:gd name="connsiteY5" fmla="*/ 137290 h 1086904"/>
              <a:gd name="connsiteX6" fmla="*/ 2478452 w 2478452"/>
              <a:gd name="connsiteY6" fmla="*/ 324346 h 1086904"/>
              <a:gd name="connsiteX7" fmla="*/ 2478452 w 2478452"/>
              <a:gd name="connsiteY7" fmla="*/ 1086904 h 1086904"/>
              <a:gd name="connsiteX8" fmla="*/ 0 w 2478452"/>
              <a:gd name="connsiteY8" fmla="*/ 1086904 h 1086904"/>
              <a:gd name="connsiteX9" fmla="*/ 0 w 2478452"/>
              <a:gd name="connsiteY9" fmla="*/ 137290 h 1086904"/>
              <a:gd name="connsiteX10" fmla="*/ 1 w 2478452"/>
              <a:gd name="connsiteY10" fmla="*/ 137290 h 1086904"/>
              <a:gd name="connsiteX11" fmla="*/ 1 w 2478452"/>
              <a:gd name="connsiteY11" fmla="*/ 128151 h 1086904"/>
              <a:gd name="connsiteX12" fmla="*/ 128303 w 2478452"/>
              <a:gd name="connsiteY12" fmla="*/ 0 h 108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78452" h="1086904">
                <a:moveTo>
                  <a:pt x="128303" y="0"/>
                </a:moveTo>
                <a:lnTo>
                  <a:pt x="1001605" y="0"/>
                </a:lnTo>
                <a:lnTo>
                  <a:pt x="1476848" y="0"/>
                </a:lnTo>
                <a:lnTo>
                  <a:pt x="2350150" y="0"/>
                </a:lnTo>
                <a:cubicBezTo>
                  <a:pt x="2421009" y="0"/>
                  <a:pt x="2478452" y="57375"/>
                  <a:pt x="2478452" y="128151"/>
                </a:cubicBezTo>
                <a:lnTo>
                  <a:pt x="2478452" y="137290"/>
                </a:lnTo>
                <a:lnTo>
                  <a:pt x="2478452" y="324346"/>
                </a:lnTo>
                <a:lnTo>
                  <a:pt x="2478452" y="1086904"/>
                </a:lnTo>
                <a:lnTo>
                  <a:pt x="0" y="1086904"/>
                </a:lnTo>
                <a:lnTo>
                  <a:pt x="0" y="137290"/>
                </a:lnTo>
                <a:lnTo>
                  <a:pt x="1" y="137290"/>
                </a:lnTo>
                <a:lnTo>
                  <a:pt x="1" y="128151"/>
                </a:lnTo>
                <a:cubicBezTo>
                  <a:pt x="1" y="57375"/>
                  <a:pt x="57444" y="0"/>
                  <a:pt x="128303" y="0"/>
                </a:cubicBezTo>
                <a:close/>
              </a:path>
            </a:pathLst>
          </a:custGeom>
          <a:solidFill>
            <a:srgbClr val="181C2B"/>
          </a:solidFill>
          <a:ln w="6350">
            <a:noFill/>
          </a:ln>
        </p:spPr>
        <p:txBody>
          <a:bodyPr wrap="square" lIns="612000" anchor="ctr" anchorCtr="0">
            <a:no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D90E1C47-7EC1-9343-B38E-C0B066C9D8E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53500" y="1938419"/>
            <a:ext cx="251717" cy="2517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59190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карточк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/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3810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4CFBDA0-1F28-8F4E-8563-AAB4CBBC1C90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762000" y="1520826"/>
            <a:ext cx="2478452" cy="3813174"/>
          </a:xfrm>
          <a:custGeom>
            <a:avLst/>
            <a:gdLst>
              <a:gd name="connsiteX0" fmla="*/ 128302 w 2478452"/>
              <a:gd name="connsiteY0" fmla="*/ 0 h 3813174"/>
              <a:gd name="connsiteX1" fmla="*/ 1001604 w 2478452"/>
              <a:gd name="connsiteY1" fmla="*/ 0 h 3813174"/>
              <a:gd name="connsiteX2" fmla="*/ 1476847 w 2478452"/>
              <a:gd name="connsiteY2" fmla="*/ 0 h 3813174"/>
              <a:gd name="connsiteX3" fmla="*/ 2350149 w 2478452"/>
              <a:gd name="connsiteY3" fmla="*/ 0 h 3813174"/>
              <a:gd name="connsiteX4" fmla="*/ 2478451 w 2478452"/>
              <a:gd name="connsiteY4" fmla="*/ 128151 h 3813174"/>
              <a:gd name="connsiteX5" fmla="*/ 2478451 w 2478452"/>
              <a:gd name="connsiteY5" fmla="*/ 137290 h 3813174"/>
              <a:gd name="connsiteX6" fmla="*/ 2478452 w 2478452"/>
              <a:gd name="connsiteY6" fmla="*/ 137290 h 3813174"/>
              <a:gd name="connsiteX7" fmla="*/ 2478452 w 2478452"/>
              <a:gd name="connsiteY7" fmla="*/ 1086904 h 3813174"/>
              <a:gd name="connsiteX8" fmla="*/ 2476500 w 2478452"/>
              <a:gd name="connsiteY8" fmla="*/ 1086904 h 3813174"/>
              <a:gd name="connsiteX9" fmla="*/ 2476500 w 2478452"/>
              <a:gd name="connsiteY9" fmla="*/ 3485986 h 3813174"/>
              <a:gd name="connsiteX10" fmla="*/ 2476500 w 2478452"/>
              <a:gd name="connsiteY10" fmla="*/ 3675456 h 3813174"/>
              <a:gd name="connsiteX11" fmla="*/ 2338782 w 2478452"/>
              <a:gd name="connsiteY11" fmla="*/ 3813174 h 3813174"/>
              <a:gd name="connsiteX12" fmla="*/ 137718 w 2478452"/>
              <a:gd name="connsiteY12" fmla="*/ 3813174 h 3813174"/>
              <a:gd name="connsiteX13" fmla="*/ 0 w 2478452"/>
              <a:gd name="connsiteY13" fmla="*/ 3675456 h 3813174"/>
              <a:gd name="connsiteX14" fmla="*/ 0 w 2478452"/>
              <a:gd name="connsiteY14" fmla="*/ 3485986 h 3813174"/>
              <a:gd name="connsiteX15" fmla="*/ 0 w 2478452"/>
              <a:gd name="connsiteY15" fmla="*/ 1086904 h 3813174"/>
              <a:gd name="connsiteX16" fmla="*/ 0 w 2478452"/>
              <a:gd name="connsiteY16" fmla="*/ 897434 h 3813174"/>
              <a:gd name="connsiteX17" fmla="*/ 0 w 2478452"/>
              <a:gd name="connsiteY17" fmla="*/ 324346 h 3813174"/>
              <a:gd name="connsiteX18" fmla="*/ 0 w 2478452"/>
              <a:gd name="connsiteY18" fmla="*/ 137290 h 3813174"/>
              <a:gd name="connsiteX19" fmla="*/ 0 w 2478452"/>
              <a:gd name="connsiteY19" fmla="*/ 128151 h 3813174"/>
              <a:gd name="connsiteX20" fmla="*/ 128302 w 2478452"/>
              <a:gd name="connsiteY20" fmla="*/ 0 h 381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78452" h="3813174">
                <a:moveTo>
                  <a:pt x="128302" y="0"/>
                </a:moveTo>
                <a:lnTo>
                  <a:pt x="1001604" y="0"/>
                </a:lnTo>
                <a:lnTo>
                  <a:pt x="1476847" y="0"/>
                </a:lnTo>
                <a:lnTo>
                  <a:pt x="2350149" y="0"/>
                </a:lnTo>
                <a:cubicBezTo>
                  <a:pt x="2421008" y="0"/>
                  <a:pt x="2478451" y="57375"/>
                  <a:pt x="2478451" y="128151"/>
                </a:cubicBezTo>
                <a:lnTo>
                  <a:pt x="2478451" y="137290"/>
                </a:lnTo>
                <a:lnTo>
                  <a:pt x="2478452" y="137290"/>
                </a:lnTo>
                <a:lnTo>
                  <a:pt x="2478452" y="1086904"/>
                </a:lnTo>
                <a:lnTo>
                  <a:pt x="2476500" y="1086904"/>
                </a:lnTo>
                <a:lnTo>
                  <a:pt x="2476500" y="3485986"/>
                </a:lnTo>
                <a:lnTo>
                  <a:pt x="2476500" y="3675456"/>
                </a:lnTo>
                <a:cubicBezTo>
                  <a:pt x="2476500" y="3751516"/>
                  <a:pt x="2414842" y="3813174"/>
                  <a:pt x="2338782" y="3813174"/>
                </a:cubicBezTo>
                <a:lnTo>
                  <a:pt x="137718" y="3813174"/>
                </a:lnTo>
                <a:cubicBezTo>
                  <a:pt x="61658" y="3813174"/>
                  <a:pt x="0" y="3751516"/>
                  <a:pt x="0" y="3675456"/>
                </a:cubicBezTo>
                <a:lnTo>
                  <a:pt x="0" y="3485986"/>
                </a:lnTo>
                <a:lnTo>
                  <a:pt x="0" y="1086904"/>
                </a:lnTo>
                <a:lnTo>
                  <a:pt x="0" y="897434"/>
                </a:lnTo>
                <a:lnTo>
                  <a:pt x="0" y="324346"/>
                </a:lnTo>
                <a:lnTo>
                  <a:pt x="0" y="137290"/>
                </a:lnTo>
                <a:lnTo>
                  <a:pt x="0" y="128151"/>
                </a:lnTo>
                <a:cubicBezTo>
                  <a:pt x="0" y="57375"/>
                  <a:pt x="57443" y="0"/>
                  <a:pt x="128302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wrap="square" lIns="216000" tIns="792000" rIns="91440" bIns="45720" rtlCol="0" anchor="t" anchorCtr="0">
            <a:noAutofit/>
          </a:bodyPr>
          <a:lstStyle>
            <a:lvl1pPr>
              <a:spcAft>
                <a:spcPts val="1200"/>
              </a:spcAft>
              <a:defRPr lang="en-US" sz="1800" b="1" dirty="0">
                <a:solidFill>
                  <a:schemeClr val="tx2"/>
                </a:solidFill>
              </a:defRPr>
            </a:lvl1pPr>
            <a:lvl2pPr marL="171450" indent="-171450"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6C813D7-A1A9-AF4F-A934-2062742B3403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3436208" y="1520826"/>
            <a:ext cx="2478452" cy="3813174"/>
          </a:xfrm>
          <a:custGeom>
            <a:avLst/>
            <a:gdLst>
              <a:gd name="connsiteX0" fmla="*/ 128303 w 2478452"/>
              <a:gd name="connsiteY0" fmla="*/ 0 h 3813174"/>
              <a:gd name="connsiteX1" fmla="*/ 1001605 w 2478452"/>
              <a:gd name="connsiteY1" fmla="*/ 0 h 3813174"/>
              <a:gd name="connsiteX2" fmla="*/ 1476848 w 2478452"/>
              <a:gd name="connsiteY2" fmla="*/ 0 h 3813174"/>
              <a:gd name="connsiteX3" fmla="*/ 2350150 w 2478452"/>
              <a:gd name="connsiteY3" fmla="*/ 0 h 3813174"/>
              <a:gd name="connsiteX4" fmla="*/ 2478452 w 2478452"/>
              <a:gd name="connsiteY4" fmla="*/ 128151 h 3813174"/>
              <a:gd name="connsiteX5" fmla="*/ 2478452 w 2478452"/>
              <a:gd name="connsiteY5" fmla="*/ 137290 h 3813174"/>
              <a:gd name="connsiteX6" fmla="*/ 2478452 w 2478452"/>
              <a:gd name="connsiteY6" fmla="*/ 324346 h 3813174"/>
              <a:gd name="connsiteX7" fmla="*/ 2478452 w 2478452"/>
              <a:gd name="connsiteY7" fmla="*/ 1086904 h 3813174"/>
              <a:gd name="connsiteX8" fmla="*/ 2476500 w 2478452"/>
              <a:gd name="connsiteY8" fmla="*/ 1086904 h 3813174"/>
              <a:gd name="connsiteX9" fmla="*/ 2476500 w 2478452"/>
              <a:gd name="connsiteY9" fmla="*/ 3500003 h 3813174"/>
              <a:gd name="connsiteX10" fmla="*/ 2476500 w 2478452"/>
              <a:gd name="connsiteY10" fmla="*/ 3689473 h 3813174"/>
              <a:gd name="connsiteX11" fmla="*/ 2352799 w 2478452"/>
              <a:gd name="connsiteY11" fmla="*/ 3813174 h 3813174"/>
              <a:gd name="connsiteX12" fmla="*/ 123701 w 2478452"/>
              <a:gd name="connsiteY12" fmla="*/ 3813174 h 3813174"/>
              <a:gd name="connsiteX13" fmla="*/ 0 w 2478452"/>
              <a:gd name="connsiteY13" fmla="*/ 3689473 h 3813174"/>
              <a:gd name="connsiteX14" fmla="*/ 0 w 2478452"/>
              <a:gd name="connsiteY14" fmla="*/ 3500003 h 3813174"/>
              <a:gd name="connsiteX15" fmla="*/ 0 w 2478452"/>
              <a:gd name="connsiteY15" fmla="*/ 1086904 h 3813174"/>
              <a:gd name="connsiteX16" fmla="*/ 0 w 2478452"/>
              <a:gd name="connsiteY16" fmla="*/ 897434 h 3813174"/>
              <a:gd name="connsiteX17" fmla="*/ 0 w 2478452"/>
              <a:gd name="connsiteY17" fmla="*/ 137290 h 3813174"/>
              <a:gd name="connsiteX18" fmla="*/ 1 w 2478452"/>
              <a:gd name="connsiteY18" fmla="*/ 137290 h 3813174"/>
              <a:gd name="connsiteX19" fmla="*/ 1 w 2478452"/>
              <a:gd name="connsiteY19" fmla="*/ 128151 h 3813174"/>
              <a:gd name="connsiteX20" fmla="*/ 128303 w 2478452"/>
              <a:gd name="connsiteY20" fmla="*/ 0 h 381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78452" h="3813174">
                <a:moveTo>
                  <a:pt x="128303" y="0"/>
                </a:moveTo>
                <a:lnTo>
                  <a:pt x="1001605" y="0"/>
                </a:lnTo>
                <a:lnTo>
                  <a:pt x="1476848" y="0"/>
                </a:lnTo>
                <a:lnTo>
                  <a:pt x="2350150" y="0"/>
                </a:lnTo>
                <a:cubicBezTo>
                  <a:pt x="2421009" y="0"/>
                  <a:pt x="2478452" y="57375"/>
                  <a:pt x="2478452" y="128151"/>
                </a:cubicBezTo>
                <a:lnTo>
                  <a:pt x="2478452" y="137290"/>
                </a:lnTo>
                <a:lnTo>
                  <a:pt x="2478452" y="324346"/>
                </a:lnTo>
                <a:lnTo>
                  <a:pt x="2478452" y="1086904"/>
                </a:lnTo>
                <a:lnTo>
                  <a:pt x="2476500" y="1086904"/>
                </a:lnTo>
                <a:lnTo>
                  <a:pt x="2476500" y="3500003"/>
                </a:lnTo>
                <a:lnTo>
                  <a:pt x="2476500" y="3689473"/>
                </a:lnTo>
                <a:cubicBezTo>
                  <a:pt x="2476500" y="3757791"/>
                  <a:pt x="2421117" y="3813174"/>
                  <a:pt x="2352799" y="3813174"/>
                </a:cubicBezTo>
                <a:lnTo>
                  <a:pt x="123701" y="3813174"/>
                </a:lnTo>
                <a:cubicBezTo>
                  <a:pt x="55383" y="3813174"/>
                  <a:pt x="0" y="3757791"/>
                  <a:pt x="0" y="3689473"/>
                </a:cubicBezTo>
                <a:lnTo>
                  <a:pt x="0" y="3500003"/>
                </a:lnTo>
                <a:lnTo>
                  <a:pt x="0" y="1086904"/>
                </a:lnTo>
                <a:lnTo>
                  <a:pt x="0" y="897434"/>
                </a:lnTo>
                <a:lnTo>
                  <a:pt x="0" y="137290"/>
                </a:lnTo>
                <a:lnTo>
                  <a:pt x="1" y="137290"/>
                </a:lnTo>
                <a:lnTo>
                  <a:pt x="1" y="128151"/>
                </a:lnTo>
                <a:cubicBezTo>
                  <a:pt x="1" y="57375"/>
                  <a:pt x="57444" y="0"/>
                  <a:pt x="128303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wrap="square" lIns="216000" tIns="792000" rIns="91440" bIns="45720" rtlCol="0" anchor="t" anchorCtr="0">
            <a:noAutofit/>
          </a:bodyPr>
          <a:lstStyle>
            <a:lvl1pPr>
              <a:spcAft>
                <a:spcPts val="1200"/>
              </a:spcAft>
              <a:defRPr lang="en-US" sz="1800" b="1" dirty="0">
                <a:solidFill>
                  <a:schemeClr val="tx2"/>
                </a:solidFill>
              </a:defRPr>
            </a:lvl1pPr>
            <a:lvl2pPr marL="171450" indent="-171450"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694680C6-9F3C-2A41-878D-87FBD2D483CA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6096000" y="1520826"/>
            <a:ext cx="2478452" cy="3813174"/>
          </a:xfrm>
          <a:custGeom>
            <a:avLst/>
            <a:gdLst>
              <a:gd name="connsiteX0" fmla="*/ 128303 w 2478452"/>
              <a:gd name="connsiteY0" fmla="*/ 0 h 3813174"/>
              <a:gd name="connsiteX1" fmla="*/ 1001605 w 2478452"/>
              <a:gd name="connsiteY1" fmla="*/ 0 h 3813174"/>
              <a:gd name="connsiteX2" fmla="*/ 1476848 w 2478452"/>
              <a:gd name="connsiteY2" fmla="*/ 0 h 3813174"/>
              <a:gd name="connsiteX3" fmla="*/ 2350150 w 2478452"/>
              <a:gd name="connsiteY3" fmla="*/ 0 h 3813174"/>
              <a:gd name="connsiteX4" fmla="*/ 2478452 w 2478452"/>
              <a:gd name="connsiteY4" fmla="*/ 128151 h 3813174"/>
              <a:gd name="connsiteX5" fmla="*/ 2478452 w 2478452"/>
              <a:gd name="connsiteY5" fmla="*/ 137290 h 3813174"/>
              <a:gd name="connsiteX6" fmla="*/ 2478452 w 2478452"/>
              <a:gd name="connsiteY6" fmla="*/ 324346 h 3813174"/>
              <a:gd name="connsiteX7" fmla="*/ 2478452 w 2478452"/>
              <a:gd name="connsiteY7" fmla="*/ 1086904 h 3813174"/>
              <a:gd name="connsiteX8" fmla="*/ 2476500 w 2478452"/>
              <a:gd name="connsiteY8" fmla="*/ 1086904 h 3813174"/>
              <a:gd name="connsiteX9" fmla="*/ 2476500 w 2478452"/>
              <a:gd name="connsiteY9" fmla="*/ 3493935 h 3813174"/>
              <a:gd name="connsiteX10" fmla="*/ 2476500 w 2478452"/>
              <a:gd name="connsiteY10" fmla="*/ 3683405 h 3813174"/>
              <a:gd name="connsiteX11" fmla="*/ 2346731 w 2478452"/>
              <a:gd name="connsiteY11" fmla="*/ 3813174 h 3813174"/>
              <a:gd name="connsiteX12" fmla="*/ 129769 w 2478452"/>
              <a:gd name="connsiteY12" fmla="*/ 3813174 h 3813174"/>
              <a:gd name="connsiteX13" fmla="*/ 0 w 2478452"/>
              <a:gd name="connsiteY13" fmla="*/ 3683405 h 3813174"/>
              <a:gd name="connsiteX14" fmla="*/ 0 w 2478452"/>
              <a:gd name="connsiteY14" fmla="*/ 3493935 h 3813174"/>
              <a:gd name="connsiteX15" fmla="*/ 0 w 2478452"/>
              <a:gd name="connsiteY15" fmla="*/ 1086904 h 3813174"/>
              <a:gd name="connsiteX16" fmla="*/ 0 w 2478452"/>
              <a:gd name="connsiteY16" fmla="*/ 897434 h 3813174"/>
              <a:gd name="connsiteX17" fmla="*/ 0 w 2478452"/>
              <a:gd name="connsiteY17" fmla="*/ 137290 h 3813174"/>
              <a:gd name="connsiteX18" fmla="*/ 1 w 2478452"/>
              <a:gd name="connsiteY18" fmla="*/ 137290 h 3813174"/>
              <a:gd name="connsiteX19" fmla="*/ 1 w 2478452"/>
              <a:gd name="connsiteY19" fmla="*/ 128151 h 3813174"/>
              <a:gd name="connsiteX20" fmla="*/ 128303 w 2478452"/>
              <a:gd name="connsiteY20" fmla="*/ 0 h 381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78452" h="3813174">
                <a:moveTo>
                  <a:pt x="128303" y="0"/>
                </a:moveTo>
                <a:lnTo>
                  <a:pt x="1001605" y="0"/>
                </a:lnTo>
                <a:lnTo>
                  <a:pt x="1476848" y="0"/>
                </a:lnTo>
                <a:lnTo>
                  <a:pt x="2350150" y="0"/>
                </a:lnTo>
                <a:cubicBezTo>
                  <a:pt x="2421009" y="0"/>
                  <a:pt x="2478452" y="57375"/>
                  <a:pt x="2478452" y="128151"/>
                </a:cubicBezTo>
                <a:lnTo>
                  <a:pt x="2478452" y="137290"/>
                </a:lnTo>
                <a:lnTo>
                  <a:pt x="2478452" y="324346"/>
                </a:lnTo>
                <a:lnTo>
                  <a:pt x="2478452" y="1086904"/>
                </a:lnTo>
                <a:lnTo>
                  <a:pt x="2476500" y="1086904"/>
                </a:lnTo>
                <a:lnTo>
                  <a:pt x="2476500" y="3493935"/>
                </a:lnTo>
                <a:lnTo>
                  <a:pt x="2476500" y="3683405"/>
                </a:lnTo>
                <a:cubicBezTo>
                  <a:pt x="2476500" y="3755074"/>
                  <a:pt x="2418400" y="3813174"/>
                  <a:pt x="2346731" y="3813174"/>
                </a:cubicBezTo>
                <a:lnTo>
                  <a:pt x="129769" y="3813174"/>
                </a:lnTo>
                <a:cubicBezTo>
                  <a:pt x="58100" y="3813174"/>
                  <a:pt x="0" y="3755074"/>
                  <a:pt x="0" y="3683405"/>
                </a:cubicBezTo>
                <a:lnTo>
                  <a:pt x="0" y="3493935"/>
                </a:lnTo>
                <a:lnTo>
                  <a:pt x="0" y="1086904"/>
                </a:lnTo>
                <a:lnTo>
                  <a:pt x="0" y="897434"/>
                </a:lnTo>
                <a:lnTo>
                  <a:pt x="0" y="137290"/>
                </a:lnTo>
                <a:lnTo>
                  <a:pt x="1" y="137290"/>
                </a:lnTo>
                <a:lnTo>
                  <a:pt x="1" y="128151"/>
                </a:lnTo>
                <a:cubicBezTo>
                  <a:pt x="1" y="57375"/>
                  <a:pt x="57444" y="0"/>
                  <a:pt x="128303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wrap="square" lIns="216000" tIns="792000" rIns="91440" bIns="45720" rtlCol="0" anchor="t" anchorCtr="0">
            <a:noAutofit/>
          </a:bodyPr>
          <a:lstStyle>
            <a:lvl1pPr>
              <a:spcAft>
                <a:spcPts val="1200"/>
              </a:spcAft>
              <a:defRPr lang="en-US" sz="1800" b="1" dirty="0">
                <a:solidFill>
                  <a:schemeClr val="tx2"/>
                </a:solidFill>
              </a:defRPr>
            </a:lvl1pPr>
            <a:lvl2pPr marL="171450" indent="-171450"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B98083D-3418-9E4D-8839-E4B1717EC19F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8755792" y="1520826"/>
            <a:ext cx="2478452" cy="3813174"/>
          </a:xfrm>
          <a:custGeom>
            <a:avLst/>
            <a:gdLst>
              <a:gd name="connsiteX0" fmla="*/ 128303 w 2478452"/>
              <a:gd name="connsiteY0" fmla="*/ 0 h 3813174"/>
              <a:gd name="connsiteX1" fmla="*/ 1001605 w 2478452"/>
              <a:gd name="connsiteY1" fmla="*/ 0 h 3813174"/>
              <a:gd name="connsiteX2" fmla="*/ 1476848 w 2478452"/>
              <a:gd name="connsiteY2" fmla="*/ 0 h 3813174"/>
              <a:gd name="connsiteX3" fmla="*/ 2350150 w 2478452"/>
              <a:gd name="connsiteY3" fmla="*/ 0 h 3813174"/>
              <a:gd name="connsiteX4" fmla="*/ 2478452 w 2478452"/>
              <a:gd name="connsiteY4" fmla="*/ 128151 h 3813174"/>
              <a:gd name="connsiteX5" fmla="*/ 2478452 w 2478452"/>
              <a:gd name="connsiteY5" fmla="*/ 137290 h 3813174"/>
              <a:gd name="connsiteX6" fmla="*/ 2478452 w 2478452"/>
              <a:gd name="connsiteY6" fmla="*/ 324346 h 3813174"/>
              <a:gd name="connsiteX7" fmla="*/ 2478452 w 2478452"/>
              <a:gd name="connsiteY7" fmla="*/ 1086904 h 3813174"/>
              <a:gd name="connsiteX8" fmla="*/ 2476500 w 2478452"/>
              <a:gd name="connsiteY8" fmla="*/ 1086904 h 3813174"/>
              <a:gd name="connsiteX9" fmla="*/ 2476500 w 2478452"/>
              <a:gd name="connsiteY9" fmla="*/ 3493935 h 3813174"/>
              <a:gd name="connsiteX10" fmla="*/ 2476500 w 2478452"/>
              <a:gd name="connsiteY10" fmla="*/ 3683405 h 3813174"/>
              <a:gd name="connsiteX11" fmla="*/ 2346731 w 2478452"/>
              <a:gd name="connsiteY11" fmla="*/ 3813174 h 3813174"/>
              <a:gd name="connsiteX12" fmla="*/ 129769 w 2478452"/>
              <a:gd name="connsiteY12" fmla="*/ 3813174 h 3813174"/>
              <a:gd name="connsiteX13" fmla="*/ 0 w 2478452"/>
              <a:gd name="connsiteY13" fmla="*/ 3683405 h 3813174"/>
              <a:gd name="connsiteX14" fmla="*/ 0 w 2478452"/>
              <a:gd name="connsiteY14" fmla="*/ 3493935 h 3813174"/>
              <a:gd name="connsiteX15" fmla="*/ 0 w 2478452"/>
              <a:gd name="connsiteY15" fmla="*/ 1086904 h 3813174"/>
              <a:gd name="connsiteX16" fmla="*/ 0 w 2478452"/>
              <a:gd name="connsiteY16" fmla="*/ 897434 h 3813174"/>
              <a:gd name="connsiteX17" fmla="*/ 0 w 2478452"/>
              <a:gd name="connsiteY17" fmla="*/ 137290 h 3813174"/>
              <a:gd name="connsiteX18" fmla="*/ 1 w 2478452"/>
              <a:gd name="connsiteY18" fmla="*/ 137290 h 3813174"/>
              <a:gd name="connsiteX19" fmla="*/ 1 w 2478452"/>
              <a:gd name="connsiteY19" fmla="*/ 128151 h 3813174"/>
              <a:gd name="connsiteX20" fmla="*/ 128303 w 2478452"/>
              <a:gd name="connsiteY20" fmla="*/ 0 h 381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78452" h="3813174">
                <a:moveTo>
                  <a:pt x="128303" y="0"/>
                </a:moveTo>
                <a:lnTo>
                  <a:pt x="1001605" y="0"/>
                </a:lnTo>
                <a:lnTo>
                  <a:pt x="1476848" y="0"/>
                </a:lnTo>
                <a:lnTo>
                  <a:pt x="2350150" y="0"/>
                </a:lnTo>
                <a:cubicBezTo>
                  <a:pt x="2421009" y="0"/>
                  <a:pt x="2478452" y="57375"/>
                  <a:pt x="2478452" y="128151"/>
                </a:cubicBezTo>
                <a:lnTo>
                  <a:pt x="2478452" y="137290"/>
                </a:lnTo>
                <a:lnTo>
                  <a:pt x="2478452" y="324346"/>
                </a:lnTo>
                <a:lnTo>
                  <a:pt x="2478452" y="1086904"/>
                </a:lnTo>
                <a:lnTo>
                  <a:pt x="2476500" y="1086904"/>
                </a:lnTo>
                <a:lnTo>
                  <a:pt x="2476500" y="3493935"/>
                </a:lnTo>
                <a:lnTo>
                  <a:pt x="2476500" y="3683405"/>
                </a:lnTo>
                <a:cubicBezTo>
                  <a:pt x="2476500" y="3755074"/>
                  <a:pt x="2418400" y="3813174"/>
                  <a:pt x="2346731" y="3813174"/>
                </a:cubicBezTo>
                <a:lnTo>
                  <a:pt x="129769" y="3813174"/>
                </a:lnTo>
                <a:cubicBezTo>
                  <a:pt x="58100" y="3813174"/>
                  <a:pt x="0" y="3755074"/>
                  <a:pt x="0" y="3683405"/>
                </a:cubicBezTo>
                <a:lnTo>
                  <a:pt x="0" y="3493935"/>
                </a:lnTo>
                <a:lnTo>
                  <a:pt x="0" y="1086904"/>
                </a:lnTo>
                <a:lnTo>
                  <a:pt x="0" y="897434"/>
                </a:lnTo>
                <a:lnTo>
                  <a:pt x="0" y="137290"/>
                </a:lnTo>
                <a:lnTo>
                  <a:pt x="1" y="137290"/>
                </a:lnTo>
                <a:lnTo>
                  <a:pt x="1" y="128151"/>
                </a:lnTo>
                <a:cubicBezTo>
                  <a:pt x="1" y="57375"/>
                  <a:pt x="57444" y="0"/>
                  <a:pt x="128303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wrap="square" lIns="216000" tIns="792000" rIns="91440" bIns="45720" rtlCol="0" anchor="t" anchorCtr="0">
            <a:noAutofit/>
          </a:bodyPr>
          <a:lstStyle>
            <a:lvl1pPr>
              <a:spcAft>
                <a:spcPts val="1200"/>
              </a:spcAft>
              <a:defRPr lang="en-US" sz="1800" b="1" dirty="0">
                <a:solidFill>
                  <a:schemeClr val="tx2"/>
                </a:solidFill>
              </a:defRPr>
            </a:lvl1pPr>
            <a:lvl2pPr marL="171450" indent="-171450"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4A7075C0-E044-BF45-A0C5-A0AB8C3552CE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990986" y="1818889"/>
            <a:ext cx="309562" cy="309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 dirty="0"/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50BF6C57-F5E3-A743-9F85-41D89E1EBF15}"/>
              </a:ext>
            </a:extLst>
          </p:cNvPr>
          <p:cNvSpPr>
            <a:spLocks noGrp="1"/>
          </p:cNvSpPr>
          <p:nvPr userDrawn="1">
            <p:ph type="pic" sz="quarter" idx="20"/>
          </p:nvPr>
        </p:nvSpPr>
        <p:spPr>
          <a:xfrm>
            <a:off x="3621452" y="1818889"/>
            <a:ext cx="309562" cy="309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 dirty="0"/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C29040D5-B3CA-234B-B359-179421D95DD1}"/>
              </a:ext>
            </a:extLst>
          </p:cNvPr>
          <p:cNvSpPr>
            <a:spLocks noGrp="1"/>
          </p:cNvSpPr>
          <p:nvPr userDrawn="1">
            <p:ph type="pic" sz="quarter" idx="23"/>
          </p:nvPr>
        </p:nvSpPr>
        <p:spPr>
          <a:xfrm>
            <a:off x="6334255" y="1818889"/>
            <a:ext cx="309562" cy="309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 dirty="0"/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4010E7BE-EB3C-FB4F-90B8-C7D492F5A07F}"/>
              </a:ext>
            </a:extLst>
          </p:cNvPr>
          <p:cNvSpPr>
            <a:spLocks noGrp="1"/>
          </p:cNvSpPr>
          <p:nvPr userDrawn="1">
            <p:ph type="pic" sz="quarter" idx="30"/>
          </p:nvPr>
        </p:nvSpPr>
        <p:spPr>
          <a:xfrm>
            <a:off x="8986839" y="1818889"/>
            <a:ext cx="309562" cy="309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GB"/>
              <a:t>Click icon to add picture</a:t>
            </a:r>
            <a:endParaRPr lang="x-none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22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карточки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D26480-3665-6F44-B084-BF4E502B75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2000" y="2607730"/>
            <a:ext cx="2476500" cy="2726270"/>
          </a:xfrm>
          <a:prstGeom prst="round2SameRect">
            <a:avLst>
              <a:gd name="adj1" fmla="val 0"/>
              <a:gd name="adj2" fmla="val 5561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 lIns="144000" tIns="251999">
            <a:noAutofit/>
          </a:bodyPr>
          <a:lstStyle>
            <a:lvl1pPr marL="171450" indent="-171450">
              <a:buFont typeface="Wingdings" pitchFamily="2" charset="2"/>
              <a:buChar char="§"/>
              <a:defRPr sz="12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/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3810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D0C0BDC-2326-C342-A268-BCB330DC8F0F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762000" y="1520826"/>
            <a:ext cx="2478452" cy="1086904"/>
          </a:xfrm>
          <a:custGeom>
            <a:avLst/>
            <a:gdLst>
              <a:gd name="connsiteX0" fmla="*/ 128302 w 2478452"/>
              <a:gd name="connsiteY0" fmla="*/ 0 h 1086904"/>
              <a:gd name="connsiteX1" fmla="*/ 1001604 w 2478452"/>
              <a:gd name="connsiteY1" fmla="*/ 0 h 1086904"/>
              <a:gd name="connsiteX2" fmla="*/ 1476847 w 2478452"/>
              <a:gd name="connsiteY2" fmla="*/ 0 h 1086904"/>
              <a:gd name="connsiteX3" fmla="*/ 2350149 w 2478452"/>
              <a:gd name="connsiteY3" fmla="*/ 0 h 1086904"/>
              <a:gd name="connsiteX4" fmla="*/ 2478451 w 2478452"/>
              <a:gd name="connsiteY4" fmla="*/ 128151 h 1086904"/>
              <a:gd name="connsiteX5" fmla="*/ 2478451 w 2478452"/>
              <a:gd name="connsiteY5" fmla="*/ 137290 h 1086904"/>
              <a:gd name="connsiteX6" fmla="*/ 2478452 w 2478452"/>
              <a:gd name="connsiteY6" fmla="*/ 137290 h 1086904"/>
              <a:gd name="connsiteX7" fmla="*/ 2478452 w 2478452"/>
              <a:gd name="connsiteY7" fmla="*/ 1086904 h 1086904"/>
              <a:gd name="connsiteX8" fmla="*/ 0 w 2478452"/>
              <a:gd name="connsiteY8" fmla="*/ 1086904 h 1086904"/>
              <a:gd name="connsiteX9" fmla="*/ 0 w 2478452"/>
              <a:gd name="connsiteY9" fmla="*/ 324346 h 1086904"/>
              <a:gd name="connsiteX10" fmla="*/ 0 w 2478452"/>
              <a:gd name="connsiteY10" fmla="*/ 137290 h 1086904"/>
              <a:gd name="connsiteX11" fmla="*/ 0 w 2478452"/>
              <a:gd name="connsiteY11" fmla="*/ 128151 h 1086904"/>
              <a:gd name="connsiteX12" fmla="*/ 128302 w 2478452"/>
              <a:gd name="connsiteY12" fmla="*/ 0 h 108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78452" h="1086904">
                <a:moveTo>
                  <a:pt x="128302" y="0"/>
                </a:moveTo>
                <a:lnTo>
                  <a:pt x="1001604" y="0"/>
                </a:lnTo>
                <a:lnTo>
                  <a:pt x="1476847" y="0"/>
                </a:lnTo>
                <a:lnTo>
                  <a:pt x="2350149" y="0"/>
                </a:lnTo>
                <a:cubicBezTo>
                  <a:pt x="2421008" y="0"/>
                  <a:pt x="2478451" y="57375"/>
                  <a:pt x="2478451" y="128151"/>
                </a:cubicBezTo>
                <a:lnTo>
                  <a:pt x="2478451" y="137290"/>
                </a:lnTo>
                <a:lnTo>
                  <a:pt x="2478452" y="137290"/>
                </a:lnTo>
                <a:lnTo>
                  <a:pt x="2478452" y="1086904"/>
                </a:lnTo>
                <a:lnTo>
                  <a:pt x="0" y="1086904"/>
                </a:lnTo>
                <a:lnTo>
                  <a:pt x="0" y="324346"/>
                </a:lnTo>
                <a:lnTo>
                  <a:pt x="0" y="137290"/>
                </a:lnTo>
                <a:lnTo>
                  <a:pt x="0" y="128151"/>
                </a:lnTo>
                <a:cubicBezTo>
                  <a:pt x="0" y="57375"/>
                  <a:pt x="57443" y="0"/>
                  <a:pt x="128302" y="0"/>
                </a:cubicBezTo>
                <a:close/>
              </a:path>
            </a:pathLst>
          </a:custGeom>
          <a:solidFill>
            <a:srgbClr val="181C2B"/>
          </a:solidFill>
          <a:ln w="6350">
            <a:noFill/>
          </a:ln>
        </p:spPr>
        <p:txBody>
          <a:bodyPr wrap="square" lIns="144000" anchor="ctr" anchorCtr="0">
            <a:no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84ABD50-E1AF-4748-8BA1-5A7048FBFFC8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3429000" y="2607730"/>
            <a:ext cx="2476500" cy="2726270"/>
          </a:xfrm>
          <a:prstGeom prst="round2SameRect">
            <a:avLst>
              <a:gd name="adj1" fmla="val 0"/>
              <a:gd name="adj2" fmla="val 4995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 lIns="144000" tIns="251999">
            <a:noAutofit/>
          </a:bodyPr>
          <a:lstStyle>
            <a:lvl1pPr marL="171450" indent="-171450">
              <a:buFont typeface="Wingdings" pitchFamily="2" charset="2"/>
              <a:buChar char="§"/>
              <a:defRPr sz="12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96386FD-62DF-AD42-9177-C3D8AF59C42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3429000" y="1520826"/>
            <a:ext cx="2478452" cy="1086904"/>
          </a:xfrm>
          <a:custGeom>
            <a:avLst/>
            <a:gdLst>
              <a:gd name="connsiteX0" fmla="*/ 128303 w 2478452"/>
              <a:gd name="connsiteY0" fmla="*/ 0 h 1086904"/>
              <a:gd name="connsiteX1" fmla="*/ 1001605 w 2478452"/>
              <a:gd name="connsiteY1" fmla="*/ 0 h 1086904"/>
              <a:gd name="connsiteX2" fmla="*/ 1476848 w 2478452"/>
              <a:gd name="connsiteY2" fmla="*/ 0 h 1086904"/>
              <a:gd name="connsiteX3" fmla="*/ 2350150 w 2478452"/>
              <a:gd name="connsiteY3" fmla="*/ 0 h 1086904"/>
              <a:gd name="connsiteX4" fmla="*/ 2478452 w 2478452"/>
              <a:gd name="connsiteY4" fmla="*/ 128151 h 1086904"/>
              <a:gd name="connsiteX5" fmla="*/ 2478452 w 2478452"/>
              <a:gd name="connsiteY5" fmla="*/ 137290 h 1086904"/>
              <a:gd name="connsiteX6" fmla="*/ 2478452 w 2478452"/>
              <a:gd name="connsiteY6" fmla="*/ 324346 h 1086904"/>
              <a:gd name="connsiteX7" fmla="*/ 2478452 w 2478452"/>
              <a:gd name="connsiteY7" fmla="*/ 1086904 h 1086904"/>
              <a:gd name="connsiteX8" fmla="*/ 0 w 2478452"/>
              <a:gd name="connsiteY8" fmla="*/ 1086904 h 1086904"/>
              <a:gd name="connsiteX9" fmla="*/ 0 w 2478452"/>
              <a:gd name="connsiteY9" fmla="*/ 137290 h 1086904"/>
              <a:gd name="connsiteX10" fmla="*/ 1 w 2478452"/>
              <a:gd name="connsiteY10" fmla="*/ 137290 h 1086904"/>
              <a:gd name="connsiteX11" fmla="*/ 1 w 2478452"/>
              <a:gd name="connsiteY11" fmla="*/ 128151 h 1086904"/>
              <a:gd name="connsiteX12" fmla="*/ 128303 w 2478452"/>
              <a:gd name="connsiteY12" fmla="*/ 0 h 108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78452" h="1086904">
                <a:moveTo>
                  <a:pt x="128303" y="0"/>
                </a:moveTo>
                <a:lnTo>
                  <a:pt x="1001605" y="0"/>
                </a:lnTo>
                <a:lnTo>
                  <a:pt x="1476848" y="0"/>
                </a:lnTo>
                <a:lnTo>
                  <a:pt x="2350150" y="0"/>
                </a:lnTo>
                <a:cubicBezTo>
                  <a:pt x="2421009" y="0"/>
                  <a:pt x="2478452" y="57375"/>
                  <a:pt x="2478452" y="128151"/>
                </a:cubicBezTo>
                <a:lnTo>
                  <a:pt x="2478452" y="137290"/>
                </a:lnTo>
                <a:lnTo>
                  <a:pt x="2478452" y="324346"/>
                </a:lnTo>
                <a:lnTo>
                  <a:pt x="2478452" y="1086904"/>
                </a:lnTo>
                <a:lnTo>
                  <a:pt x="0" y="1086904"/>
                </a:lnTo>
                <a:lnTo>
                  <a:pt x="0" y="137290"/>
                </a:lnTo>
                <a:lnTo>
                  <a:pt x="1" y="137290"/>
                </a:lnTo>
                <a:lnTo>
                  <a:pt x="1" y="128151"/>
                </a:lnTo>
                <a:cubicBezTo>
                  <a:pt x="1" y="57375"/>
                  <a:pt x="57444" y="0"/>
                  <a:pt x="128303" y="0"/>
                </a:cubicBezTo>
                <a:close/>
              </a:path>
            </a:pathLst>
          </a:custGeom>
          <a:solidFill>
            <a:srgbClr val="181C2B"/>
          </a:solidFill>
          <a:ln w="6350">
            <a:noFill/>
          </a:ln>
        </p:spPr>
        <p:txBody>
          <a:bodyPr wrap="square" lIns="144000" anchor="ctr" anchorCtr="0">
            <a:no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72319495-05E1-F547-A40D-8A0D532534C3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6106297" y="2607730"/>
            <a:ext cx="2476500" cy="2726270"/>
          </a:xfrm>
          <a:prstGeom prst="round2SameRect">
            <a:avLst>
              <a:gd name="adj1" fmla="val 0"/>
              <a:gd name="adj2" fmla="val 5240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 lIns="144000" tIns="251999">
            <a:noAutofit/>
          </a:bodyPr>
          <a:lstStyle>
            <a:lvl1pPr marL="171450" indent="-171450">
              <a:buFont typeface="Wingdings" pitchFamily="2" charset="2"/>
              <a:buChar char="§"/>
              <a:defRPr sz="12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95658AED-E294-2343-ACC5-C4EE927BF08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6106297" y="1520826"/>
            <a:ext cx="2478452" cy="1086904"/>
          </a:xfrm>
          <a:custGeom>
            <a:avLst/>
            <a:gdLst>
              <a:gd name="connsiteX0" fmla="*/ 128303 w 2478452"/>
              <a:gd name="connsiteY0" fmla="*/ 0 h 1086904"/>
              <a:gd name="connsiteX1" fmla="*/ 1001605 w 2478452"/>
              <a:gd name="connsiteY1" fmla="*/ 0 h 1086904"/>
              <a:gd name="connsiteX2" fmla="*/ 1476848 w 2478452"/>
              <a:gd name="connsiteY2" fmla="*/ 0 h 1086904"/>
              <a:gd name="connsiteX3" fmla="*/ 2350150 w 2478452"/>
              <a:gd name="connsiteY3" fmla="*/ 0 h 1086904"/>
              <a:gd name="connsiteX4" fmla="*/ 2478452 w 2478452"/>
              <a:gd name="connsiteY4" fmla="*/ 128151 h 1086904"/>
              <a:gd name="connsiteX5" fmla="*/ 2478452 w 2478452"/>
              <a:gd name="connsiteY5" fmla="*/ 137290 h 1086904"/>
              <a:gd name="connsiteX6" fmla="*/ 2478452 w 2478452"/>
              <a:gd name="connsiteY6" fmla="*/ 324346 h 1086904"/>
              <a:gd name="connsiteX7" fmla="*/ 2478452 w 2478452"/>
              <a:gd name="connsiteY7" fmla="*/ 1086904 h 1086904"/>
              <a:gd name="connsiteX8" fmla="*/ 0 w 2478452"/>
              <a:gd name="connsiteY8" fmla="*/ 1086904 h 1086904"/>
              <a:gd name="connsiteX9" fmla="*/ 0 w 2478452"/>
              <a:gd name="connsiteY9" fmla="*/ 137290 h 1086904"/>
              <a:gd name="connsiteX10" fmla="*/ 1 w 2478452"/>
              <a:gd name="connsiteY10" fmla="*/ 137290 h 1086904"/>
              <a:gd name="connsiteX11" fmla="*/ 1 w 2478452"/>
              <a:gd name="connsiteY11" fmla="*/ 128151 h 1086904"/>
              <a:gd name="connsiteX12" fmla="*/ 128303 w 2478452"/>
              <a:gd name="connsiteY12" fmla="*/ 0 h 108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78452" h="1086904">
                <a:moveTo>
                  <a:pt x="128303" y="0"/>
                </a:moveTo>
                <a:lnTo>
                  <a:pt x="1001605" y="0"/>
                </a:lnTo>
                <a:lnTo>
                  <a:pt x="1476848" y="0"/>
                </a:lnTo>
                <a:lnTo>
                  <a:pt x="2350150" y="0"/>
                </a:lnTo>
                <a:cubicBezTo>
                  <a:pt x="2421009" y="0"/>
                  <a:pt x="2478452" y="57375"/>
                  <a:pt x="2478452" y="128151"/>
                </a:cubicBezTo>
                <a:lnTo>
                  <a:pt x="2478452" y="137290"/>
                </a:lnTo>
                <a:lnTo>
                  <a:pt x="2478452" y="324346"/>
                </a:lnTo>
                <a:lnTo>
                  <a:pt x="2478452" y="1086904"/>
                </a:lnTo>
                <a:lnTo>
                  <a:pt x="0" y="1086904"/>
                </a:lnTo>
                <a:lnTo>
                  <a:pt x="0" y="137290"/>
                </a:lnTo>
                <a:lnTo>
                  <a:pt x="1" y="137290"/>
                </a:lnTo>
                <a:lnTo>
                  <a:pt x="1" y="128151"/>
                </a:lnTo>
                <a:cubicBezTo>
                  <a:pt x="1" y="57375"/>
                  <a:pt x="57444" y="0"/>
                  <a:pt x="128303" y="0"/>
                </a:cubicBezTo>
                <a:close/>
              </a:path>
            </a:pathLst>
          </a:custGeom>
          <a:solidFill>
            <a:srgbClr val="181C2B"/>
          </a:solidFill>
          <a:ln w="6350">
            <a:noFill/>
          </a:ln>
        </p:spPr>
        <p:txBody>
          <a:bodyPr wrap="square" lIns="144000" anchor="ctr" anchorCtr="0">
            <a:no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BF976C2F-D2EB-A94A-AEBE-E99C5D8E59AF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8778553" y="2607730"/>
            <a:ext cx="2476500" cy="2726270"/>
          </a:xfrm>
          <a:prstGeom prst="round2SameRect">
            <a:avLst>
              <a:gd name="adj1" fmla="val 0"/>
              <a:gd name="adj2" fmla="val 5240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 lIns="144000" tIns="251999">
            <a:noAutofit/>
          </a:bodyPr>
          <a:lstStyle>
            <a:lvl1pPr marL="171450" indent="-171450">
              <a:buFont typeface="Wingdings" pitchFamily="2" charset="2"/>
              <a:buChar char="§"/>
              <a:defRPr sz="12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ACDEB9C7-2BF5-8D43-ACB2-F1512B1035D0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8778553" y="1520826"/>
            <a:ext cx="2478452" cy="1086904"/>
          </a:xfrm>
          <a:custGeom>
            <a:avLst/>
            <a:gdLst>
              <a:gd name="connsiteX0" fmla="*/ 128303 w 2478452"/>
              <a:gd name="connsiteY0" fmla="*/ 0 h 1086904"/>
              <a:gd name="connsiteX1" fmla="*/ 1001605 w 2478452"/>
              <a:gd name="connsiteY1" fmla="*/ 0 h 1086904"/>
              <a:gd name="connsiteX2" fmla="*/ 1476848 w 2478452"/>
              <a:gd name="connsiteY2" fmla="*/ 0 h 1086904"/>
              <a:gd name="connsiteX3" fmla="*/ 2350150 w 2478452"/>
              <a:gd name="connsiteY3" fmla="*/ 0 h 1086904"/>
              <a:gd name="connsiteX4" fmla="*/ 2478452 w 2478452"/>
              <a:gd name="connsiteY4" fmla="*/ 128151 h 1086904"/>
              <a:gd name="connsiteX5" fmla="*/ 2478452 w 2478452"/>
              <a:gd name="connsiteY5" fmla="*/ 137290 h 1086904"/>
              <a:gd name="connsiteX6" fmla="*/ 2478452 w 2478452"/>
              <a:gd name="connsiteY6" fmla="*/ 324346 h 1086904"/>
              <a:gd name="connsiteX7" fmla="*/ 2478452 w 2478452"/>
              <a:gd name="connsiteY7" fmla="*/ 1086904 h 1086904"/>
              <a:gd name="connsiteX8" fmla="*/ 0 w 2478452"/>
              <a:gd name="connsiteY8" fmla="*/ 1086904 h 1086904"/>
              <a:gd name="connsiteX9" fmla="*/ 0 w 2478452"/>
              <a:gd name="connsiteY9" fmla="*/ 137290 h 1086904"/>
              <a:gd name="connsiteX10" fmla="*/ 1 w 2478452"/>
              <a:gd name="connsiteY10" fmla="*/ 137290 h 1086904"/>
              <a:gd name="connsiteX11" fmla="*/ 1 w 2478452"/>
              <a:gd name="connsiteY11" fmla="*/ 128151 h 1086904"/>
              <a:gd name="connsiteX12" fmla="*/ 128303 w 2478452"/>
              <a:gd name="connsiteY12" fmla="*/ 0 h 108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78452" h="1086904">
                <a:moveTo>
                  <a:pt x="128303" y="0"/>
                </a:moveTo>
                <a:lnTo>
                  <a:pt x="1001605" y="0"/>
                </a:lnTo>
                <a:lnTo>
                  <a:pt x="1476848" y="0"/>
                </a:lnTo>
                <a:lnTo>
                  <a:pt x="2350150" y="0"/>
                </a:lnTo>
                <a:cubicBezTo>
                  <a:pt x="2421009" y="0"/>
                  <a:pt x="2478452" y="57375"/>
                  <a:pt x="2478452" y="128151"/>
                </a:cubicBezTo>
                <a:lnTo>
                  <a:pt x="2478452" y="137290"/>
                </a:lnTo>
                <a:lnTo>
                  <a:pt x="2478452" y="324346"/>
                </a:lnTo>
                <a:lnTo>
                  <a:pt x="2478452" y="1086904"/>
                </a:lnTo>
                <a:lnTo>
                  <a:pt x="0" y="1086904"/>
                </a:lnTo>
                <a:lnTo>
                  <a:pt x="0" y="137290"/>
                </a:lnTo>
                <a:lnTo>
                  <a:pt x="1" y="137290"/>
                </a:lnTo>
                <a:lnTo>
                  <a:pt x="1" y="128151"/>
                </a:lnTo>
                <a:cubicBezTo>
                  <a:pt x="1" y="57375"/>
                  <a:pt x="57444" y="0"/>
                  <a:pt x="128303" y="0"/>
                </a:cubicBezTo>
                <a:close/>
              </a:path>
            </a:pathLst>
          </a:custGeom>
          <a:solidFill>
            <a:srgbClr val="181C2B"/>
          </a:solidFill>
          <a:ln w="6350">
            <a:noFill/>
          </a:ln>
        </p:spPr>
        <p:txBody>
          <a:bodyPr wrap="square" lIns="144000" anchor="ctr" anchorCtr="0">
            <a:no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8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 лист, светл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/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9906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DDFD07-BE17-4840-AB75-07225BA8514C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62000" y="1700213"/>
            <a:ext cx="5334000" cy="268128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ru-RU" dirty="0"/>
            </a:lvl1pPr>
            <a:lvl2pPr>
              <a:defRPr b="1"/>
            </a:lvl2pPr>
            <a:lvl3pPr marL="171450" indent="-171450">
              <a:buFont typeface="Wingdings" panose="05000000000000000000" pitchFamily="2" charset="2"/>
              <a:buChar char="§"/>
              <a:defRPr b="0"/>
            </a:lvl3pPr>
            <a:lvl4pPr marL="0" indent="0">
              <a:buNone/>
              <a:defRPr/>
            </a:lvl4pPr>
            <a:lvl5pPr>
              <a:buNone/>
              <a:defRPr/>
            </a:lvl5pPr>
            <a:lvl6pPr marL="0" indent="0">
              <a:buNone/>
              <a:defRPr/>
            </a:lvl6pPr>
            <a:lvl7pPr marL="0" indent="0">
              <a:buNone/>
              <a:defRPr/>
            </a:lvl7pPr>
            <a:lvl9pPr marL="0" indent="0">
              <a:buNone/>
              <a:defRPr/>
            </a:lvl9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  <a:endParaRPr lang="en-US" dirty="0"/>
          </a:p>
          <a:p>
            <a:pPr lvl="4"/>
            <a:r>
              <a:rPr lang="ru-RU" dirty="0"/>
              <a:t>Пятый уровень</a:t>
            </a:r>
            <a:endParaRPr lang="en-US" dirty="0"/>
          </a:p>
          <a:p>
            <a:pPr lvl="5"/>
            <a:r>
              <a:rPr lang="ru-RU" dirty="0"/>
              <a:t>Шестой уровень</a:t>
            </a:r>
            <a:endParaRPr lang="en-US" dirty="0"/>
          </a:p>
          <a:p>
            <a:pPr lvl="6"/>
            <a:r>
              <a:rPr lang="ru-RU" dirty="0"/>
              <a:t>Седьмой уровень</a:t>
            </a:r>
            <a:endParaRPr lang="en-US" dirty="0"/>
          </a:p>
          <a:p>
            <a:pPr lvl="8"/>
            <a:r>
              <a:rPr lang="ru-RU" dirty="0"/>
              <a:t>Восьмой уровень</a:t>
            </a:r>
            <a:endParaRPr lang="en-US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49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карточки с изображением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833F92EC-DD41-7F47-919F-C6C35669786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778553" y="1520826"/>
            <a:ext cx="2478452" cy="1344625"/>
          </a:xfrm>
          <a:custGeom>
            <a:avLst/>
            <a:gdLst>
              <a:gd name="connsiteX0" fmla="*/ 128303 w 2478452"/>
              <a:gd name="connsiteY0" fmla="*/ 0 h 1344625"/>
              <a:gd name="connsiteX1" fmla="*/ 1001605 w 2478452"/>
              <a:gd name="connsiteY1" fmla="*/ 0 h 1344625"/>
              <a:gd name="connsiteX2" fmla="*/ 1476848 w 2478452"/>
              <a:gd name="connsiteY2" fmla="*/ 0 h 1344625"/>
              <a:gd name="connsiteX3" fmla="*/ 2350150 w 2478452"/>
              <a:gd name="connsiteY3" fmla="*/ 0 h 1344625"/>
              <a:gd name="connsiteX4" fmla="*/ 2478452 w 2478452"/>
              <a:gd name="connsiteY4" fmla="*/ 128151 h 1344625"/>
              <a:gd name="connsiteX5" fmla="*/ 2478452 w 2478452"/>
              <a:gd name="connsiteY5" fmla="*/ 137290 h 1344625"/>
              <a:gd name="connsiteX6" fmla="*/ 2478452 w 2478452"/>
              <a:gd name="connsiteY6" fmla="*/ 324346 h 1344625"/>
              <a:gd name="connsiteX7" fmla="*/ 2478452 w 2478452"/>
              <a:gd name="connsiteY7" fmla="*/ 955674 h 1344625"/>
              <a:gd name="connsiteX8" fmla="*/ 2478452 w 2478452"/>
              <a:gd name="connsiteY8" fmla="*/ 1055396 h 1344625"/>
              <a:gd name="connsiteX9" fmla="*/ 2478452 w 2478452"/>
              <a:gd name="connsiteY9" fmla="*/ 1086904 h 1344625"/>
              <a:gd name="connsiteX10" fmla="*/ 2478452 w 2478452"/>
              <a:gd name="connsiteY10" fmla="*/ 1146174 h 1344625"/>
              <a:gd name="connsiteX11" fmla="*/ 2478452 w 2478452"/>
              <a:gd name="connsiteY11" fmla="*/ 1344625 h 1344625"/>
              <a:gd name="connsiteX12" fmla="*/ 1952 w 2478452"/>
              <a:gd name="connsiteY12" fmla="*/ 1344625 h 1344625"/>
              <a:gd name="connsiteX13" fmla="*/ 1952 w 2478452"/>
              <a:gd name="connsiteY13" fmla="*/ 1146174 h 1344625"/>
              <a:gd name="connsiteX14" fmla="*/ 1952 w 2478452"/>
              <a:gd name="connsiteY14" fmla="*/ 1086904 h 1344625"/>
              <a:gd name="connsiteX15" fmla="*/ 0 w 2478452"/>
              <a:gd name="connsiteY15" fmla="*/ 1086904 h 1344625"/>
              <a:gd name="connsiteX16" fmla="*/ 0 w 2478452"/>
              <a:gd name="connsiteY16" fmla="*/ 137290 h 1344625"/>
              <a:gd name="connsiteX17" fmla="*/ 1 w 2478452"/>
              <a:gd name="connsiteY17" fmla="*/ 137290 h 1344625"/>
              <a:gd name="connsiteX18" fmla="*/ 1 w 2478452"/>
              <a:gd name="connsiteY18" fmla="*/ 128151 h 1344625"/>
              <a:gd name="connsiteX19" fmla="*/ 128303 w 2478452"/>
              <a:gd name="connsiteY19" fmla="*/ 0 h 134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78452" h="1344625">
                <a:moveTo>
                  <a:pt x="128303" y="0"/>
                </a:moveTo>
                <a:lnTo>
                  <a:pt x="1001605" y="0"/>
                </a:lnTo>
                <a:lnTo>
                  <a:pt x="1476848" y="0"/>
                </a:lnTo>
                <a:lnTo>
                  <a:pt x="2350150" y="0"/>
                </a:lnTo>
                <a:cubicBezTo>
                  <a:pt x="2421009" y="0"/>
                  <a:pt x="2478452" y="57375"/>
                  <a:pt x="2478452" y="128151"/>
                </a:cubicBezTo>
                <a:lnTo>
                  <a:pt x="2478452" y="137290"/>
                </a:lnTo>
                <a:lnTo>
                  <a:pt x="2478452" y="324346"/>
                </a:lnTo>
                <a:lnTo>
                  <a:pt x="2478452" y="955674"/>
                </a:lnTo>
                <a:lnTo>
                  <a:pt x="2478452" y="1055396"/>
                </a:lnTo>
                <a:lnTo>
                  <a:pt x="2478452" y="1086904"/>
                </a:lnTo>
                <a:lnTo>
                  <a:pt x="2478452" y="1146174"/>
                </a:lnTo>
                <a:lnTo>
                  <a:pt x="2478452" y="1344625"/>
                </a:lnTo>
                <a:lnTo>
                  <a:pt x="1952" y="1344625"/>
                </a:lnTo>
                <a:lnTo>
                  <a:pt x="1952" y="1146174"/>
                </a:lnTo>
                <a:lnTo>
                  <a:pt x="1952" y="1086904"/>
                </a:lnTo>
                <a:lnTo>
                  <a:pt x="0" y="1086904"/>
                </a:lnTo>
                <a:lnTo>
                  <a:pt x="0" y="137290"/>
                </a:lnTo>
                <a:lnTo>
                  <a:pt x="1" y="137290"/>
                </a:lnTo>
                <a:lnTo>
                  <a:pt x="1" y="128151"/>
                </a:lnTo>
                <a:cubicBezTo>
                  <a:pt x="1" y="57375"/>
                  <a:pt x="57444" y="0"/>
                  <a:pt x="12830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x-none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894AD9BD-4196-EE44-B110-D58F17EC488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106297" y="1520826"/>
            <a:ext cx="2478452" cy="1344625"/>
          </a:xfrm>
          <a:custGeom>
            <a:avLst/>
            <a:gdLst>
              <a:gd name="connsiteX0" fmla="*/ 128303 w 2478452"/>
              <a:gd name="connsiteY0" fmla="*/ 0 h 1344625"/>
              <a:gd name="connsiteX1" fmla="*/ 1001605 w 2478452"/>
              <a:gd name="connsiteY1" fmla="*/ 0 h 1344625"/>
              <a:gd name="connsiteX2" fmla="*/ 1476848 w 2478452"/>
              <a:gd name="connsiteY2" fmla="*/ 0 h 1344625"/>
              <a:gd name="connsiteX3" fmla="*/ 2350150 w 2478452"/>
              <a:gd name="connsiteY3" fmla="*/ 0 h 1344625"/>
              <a:gd name="connsiteX4" fmla="*/ 2478452 w 2478452"/>
              <a:gd name="connsiteY4" fmla="*/ 128151 h 1344625"/>
              <a:gd name="connsiteX5" fmla="*/ 2478452 w 2478452"/>
              <a:gd name="connsiteY5" fmla="*/ 137290 h 1344625"/>
              <a:gd name="connsiteX6" fmla="*/ 2478452 w 2478452"/>
              <a:gd name="connsiteY6" fmla="*/ 324346 h 1344625"/>
              <a:gd name="connsiteX7" fmla="*/ 2478452 w 2478452"/>
              <a:gd name="connsiteY7" fmla="*/ 955674 h 1344625"/>
              <a:gd name="connsiteX8" fmla="*/ 2478452 w 2478452"/>
              <a:gd name="connsiteY8" fmla="*/ 1055396 h 1344625"/>
              <a:gd name="connsiteX9" fmla="*/ 2478452 w 2478452"/>
              <a:gd name="connsiteY9" fmla="*/ 1086904 h 1344625"/>
              <a:gd name="connsiteX10" fmla="*/ 2478452 w 2478452"/>
              <a:gd name="connsiteY10" fmla="*/ 1146174 h 1344625"/>
              <a:gd name="connsiteX11" fmla="*/ 2478452 w 2478452"/>
              <a:gd name="connsiteY11" fmla="*/ 1344625 h 1344625"/>
              <a:gd name="connsiteX12" fmla="*/ 1952 w 2478452"/>
              <a:gd name="connsiteY12" fmla="*/ 1344625 h 1344625"/>
              <a:gd name="connsiteX13" fmla="*/ 1952 w 2478452"/>
              <a:gd name="connsiteY13" fmla="*/ 1146174 h 1344625"/>
              <a:gd name="connsiteX14" fmla="*/ 1952 w 2478452"/>
              <a:gd name="connsiteY14" fmla="*/ 1086904 h 1344625"/>
              <a:gd name="connsiteX15" fmla="*/ 0 w 2478452"/>
              <a:gd name="connsiteY15" fmla="*/ 1086904 h 1344625"/>
              <a:gd name="connsiteX16" fmla="*/ 0 w 2478452"/>
              <a:gd name="connsiteY16" fmla="*/ 137290 h 1344625"/>
              <a:gd name="connsiteX17" fmla="*/ 1 w 2478452"/>
              <a:gd name="connsiteY17" fmla="*/ 137290 h 1344625"/>
              <a:gd name="connsiteX18" fmla="*/ 1 w 2478452"/>
              <a:gd name="connsiteY18" fmla="*/ 128151 h 1344625"/>
              <a:gd name="connsiteX19" fmla="*/ 128303 w 2478452"/>
              <a:gd name="connsiteY19" fmla="*/ 0 h 134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78452" h="1344625">
                <a:moveTo>
                  <a:pt x="128303" y="0"/>
                </a:moveTo>
                <a:lnTo>
                  <a:pt x="1001605" y="0"/>
                </a:lnTo>
                <a:lnTo>
                  <a:pt x="1476848" y="0"/>
                </a:lnTo>
                <a:lnTo>
                  <a:pt x="2350150" y="0"/>
                </a:lnTo>
                <a:cubicBezTo>
                  <a:pt x="2421009" y="0"/>
                  <a:pt x="2478452" y="57375"/>
                  <a:pt x="2478452" y="128151"/>
                </a:cubicBezTo>
                <a:lnTo>
                  <a:pt x="2478452" y="137290"/>
                </a:lnTo>
                <a:lnTo>
                  <a:pt x="2478452" y="324346"/>
                </a:lnTo>
                <a:lnTo>
                  <a:pt x="2478452" y="955674"/>
                </a:lnTo>
                <a:lnTo>
                  <a:pt x="2478452" y="1055396"/>
                </a:lnTo>
                <a:lnTo>
                  <a:pt x="2478452" y="1086904"/>
                </a:lnTo>
                <a:lnTo>
                  <a:pt x="2478452" y="1146174"/>
                </a:lnTo>
                <a:lnTo>
                  <a:pt x="2478452" y="1344625"/>
                </a:lnTo>
                <a:lnTo>
                  <a:pt x="1952" y="1344625"/>
                </a:lnTo>
                <a:lnTo>
                  <a:pt x="1952" y="1146174"/>
                </a:lnTo>
                <a:lnTo>
                  <a:pt x="1952" y="1086904"/>
                </a:lnTo>
                <a:lnTo>
                  <a:pt x="0" y="1086904"/>
                </a:lnTo>
                <a:lnTo>
                  <a:pt x="0" y="137290"/>
                </a:lnTo>
                <a:lnTo>
                  <a:pt x="1" y="137290"/>
                </a:lnTo>
                <a:lnTo>
                  <a:pt x="1" y="128151"/>
                </a:lnTo>
                <a:cubicBezTo>
                  <a:pt x="1" y="57375"/>
                  <a:pt x="57444" y="0"/>
                  <a:pt x="12830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x-none" dirty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4BF12DB0-A3AD-DC49-BC83-002DE237BC1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432304" y="1520826"/>
            <a:ext cx="2478452" cy="1344625"/>
          </a:xfrm>
          <a:custGeom>
            <a:avLst/>
            <a:gdLst>
              <a:gd name="connsiteX0" fmla="*/ 128303 w 2478452"/>
              <a:gd name="connsiteY0" fmla="*/ 0 h 1344625"/>
              <a:gd name="connsiteX1" fmla="*/ 1001605 w 2478452"/>
              <a:gd name="connsiteY1" fmla="*/ 0 h 1344625"/>
              <a:gd name="connsiteX2" fmla="*/ 1476848 w 2478452"/>
              <a:gd name="connsiteY2" fmla="*/ 0 h 1344625"/>
              <a:gd name="connsiteX3" fmla="*/ 2350150 w 2478452"/>
              <a:gd name="connsiteY3" fmla="*/ 0 h 1344625"/>
              <a:gd name="connsiteX4" fmla="*/ 2478452 w 2478452"/>
              <a:gd name="connsiteY4" fmla="*/ 128151 h 1344625"/>
              <a:gd name="connsiteX5" fmla="*/ 2478452 w 2478452"/>
              <a:gd name="connsiteY5" fmla="*/ 137290 h 1344625"/>
              <a:gd name="connsiteX6" fmla="*/ 2478452 w 2478452"/>
              <a:gd name="connsiteY6" fmla="*/ 324346 h 1344625"/>
              <a:gd name="connsiteX7" fmla="*/ 2478452 w 2478452"/>
              <a:gd name="connsiteY7" fmla="*/ 955674 h 1344625"/>
              <a:gd name="connsiteX8" fmla="*/ 2478452 w 2478452"/>
              <a:gd name="connsiteY8" fmla="*/ 1055396 h 1344625"/>
              <a:gd name="connsiteX9" fmla="*/ 2478452 w 2478452"/>
              <a:gd name="connsiteY9" fmla="*/ 1086904 h 1344625"/>
              <a:gd name="connsiteX10" fmla="*/ 2478452 w 2478452"/>
              <a:gd name="connsiteY10" fmla="*/ 1146174 h 1344625"/>
              <a:gd name="connsiteX11" fmla="*/ 2478452 w 2478452"/>
              <a:gd name="connsiteY11" fmla="*/ 1344625 h 1344625"/>
              <a:gd name="connsiteX12" fmla="*/ 1952 w 2478452"/>
              <a:gd name="connsiteY12" fmla="*/ 1344625 h 1344625"/>
              <a:gd name="connsiteX13" fmla="*/ 1952 w 2478452"/>
              <a:gd name="connsiteY13" fmla="*/ 1146174 h 1344625"/>
              <a:gd name="connsiteX14" fmla="*/ 1952 w 2478452"/>
              <a:gd name="connsiteY14" fmla="*/ 1086904 h 1344625"/>
              <a:gd name="connsiteX15" fmla="*/ 0 w 2478452"/>
              <a:gd name="connsiteY15" fmla="*/ 1086904 h 1344625"/>
              <a:gd name="connsiteX16" fmla="*/ 0 w 2478452"/>
              <a:gd name="connsiteY16" fmla="*/ 137290 h 1344625"/>
              <a:gd name="connsiteX17" fmla="*/ 1 w 2478452"/>
              <a:gd name="connsiteY17" fmla="*/ 137290 h 1344625"/>
              <a:gd name="connsiteX18" fmla="*/ 1 w 2478452"/>
              <a:gd name="connsiteY18" fmla="*/ 128151 h 1344625"/>
              <a:gd name="connsiteX19" fmla="*/ 128303 w 2478452"/>
              <a:gd name="connsiteY19" fmla="*/ 0 h 134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78452" h="1344625">
                <a:moveTo>
                  <a:pt x="128303" y="0"/>
                </a:moveTo>
                <a:lnTo>
                  <a:pt x="1001605" y="0"/>
                </a:lnTo>
                <a:lnTo>
                  <a:pt x="1476848" y="0"/>
                </a:lnTo>
                <a:lnTo>
                  <a:pt x="2350150" y="0"/>
                </a:lnTo>
                <a:cubicBezTo>
                  <a:pt x="2421009" y="0"/>
                  <a:pt x="2478452" y="57375"/>
                  <a:pt x="2478452" y="128151"/>
                </a:cubicBezTo>
                <a:lnTo>
                  <a:pt x="2478452" y="137290"/>
                </a:lnTo>
                <a:lnTo>
                  <a:pt x="2478452" y="324346"/>
                </a:lnTo>
                <a:lnTo>
                  <a:pt x="2478452" y="955674"/>
                </a:lnTo>
                <a:lnTo>
                  <a:pt x="2478452" y="1055396"/>
                </a:lnTo>
                <a:lnTo>
                  <a:pt x="2478452" y="1086904"/>
                </a:lnTo>
                <a:lnTo>
                  <a:pt x="2478452" y="1146174"/>
                </a:lnTo>
                <a:lnTo>
                  <a:pt x="2478452" y="1344625"/>
                </a:lnTo>
                <a:lnTo>
                  <a:pt x="1952" y="1344625"/>
                </a:lnTo>
                <a:lnTo>
                  <a:pt x="1952" y="1146174"/>
                </a:lnTo>
                <a:lnTo>
                  <a:pt x="1952" y="1086904"/>
                </a:lnTo>
                <a:lnTo>
                  <a:pt x="0" y="1086904"/>
                </a:lnTo>
                <a:lnTo>
                  <a:pt x="0" y="137290"/>
                </a:lnTo>
                <a:lnTo>
                  <a:pt x="1" y="137290"/>
                </a:lnTo>
                <a:lnTo>
                  <a:pt x="1" y="128151"/>
                </a:lnTo>
                <a:cubicBezTo>
                  <a:pt x="1" y="57375"/>
                  <a:pt x="57444" y="0"/>
                  <a:pt x="12830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x-none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EF06F81B-D57A-D340-B9D5-5C5A0750B8B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62000" y="1520826"/>
            <a:ext cx="2478452" cy="1344625"/>
          </a:xfrm>
          <a:custGeom>
            <a:avLst/>
            <a:gdLst>
              <a:gd name="connsiteX0" fmla="*/ 128302 w 2478452"/>
              <a:gd name="connsiteY0" fmla="*/ 0 h 1344625"/>
              <a:gd name="connsiteX1" fmla="*/ 1001604 w 2478452"/>
              <a:gd name="connsiteY1" fmla="*/ 0 h 1344625"/>
              <a:gd name="connsiteX2" fmla="*/ 1476847 w 2478452"/>
              <a:gd name="connsiteY2" fmla="*/ 0 h 1344625"/>
              <a:gd name="connsiteX3" fmla="*/ 2350149 w 2478452"/>
              <a:gd name="connsiteY3" fmla="*/ 0 h 1344625"/>
              <a:gd name="connsiteX4" fmla="*/ 2478451 w 2478452"/>
              <a:gd name="connsiteY4" fmla="*/ 128151 h 1344625"/>
              <a:gd name="connsiteX5" fmla="*/ 2478451 w 2478452"/>
              <a:gd name="connsiteY5" fmla="*/ 137290 h 1344625"/>
              <a:gd name="connsiteX6" fmla="*/ 2478452 w 2478452"/>
              <a:gd name="connsiteY6" fmla="*/ 137290 h 1344625"/>
              <a:gd name="connsiteX7" fmla="*/ 2478452 w 2478452"/>
              <a:gd name="connsiteY7" fmla="*/ 955674 h 1344625"/>
              <a:gd name="connsiteX8" fmla="*/ 2478452 w 2478452"/>
              <a:gd name="connsiteY8" fmla="*/ 1055396 h 1344625"/>
              <a:gd name="connsiteX9" fmla="*/ 2478452 w 2478452"/>
              <a:gd name="connsiteY9" fmla="*/ 1086904 h 1344625"/>
              <a:gd name="connsiteX10" fmla="*/ 2478452 w 2478452"/>
              <a:gd name="connsiteY10" fmla="*/ 1146174 h 1344625"/>
              <a:gd name="connsiteX11" fmla="*/ 2478452 w 2478452"/>
              <a:gd name="connsiteY11" fmla="*/ 1344625 h 1344625"/>
              <a:gd name="connsiteX12" fmla="*/ 1952 w 2478452"/>
              <a:gd name="connsiteY12" fmla="*/ 1344625 h 1344625"/>
              <a:gd name="connsiteX13" fmla="*/ 1952 w 2478452"/>
              <a:gd name="connsiteY13" fmla="*/ 1146174 h 1344625"/>
              <a:gd name="connsiteX14" fmla="*/ 1952 w 2478452"/>
              <a:gd name="connsiteY14" fmla="*/ 1086904 h 1344625"/>
              <a:gd name="connsiteX15" fmla="*/ 0 w 2478452"/>
              <a:gd name="connsiteY15" fmla="*/ 1086904 h 1344625"/>
              <a:gd name="connsiteX16" fmla="*/ 0 w 2478452"/>
              <a:gd name="connsiteY16" fmla="*/ 324346 h 1344625"/>
              <a:gd name="connsiteX17" fmla="*/ 0 w 2478452"/>
              <a:gd name="connsiteY17" fmla="*/ 137290 h 1344625"/>
              <a:gd name="connsiteX18" fmla="*/ 0 w 2478452"/>
              <a:gd name="connsiteY18" fmla="*/ 128151 h 1344625"/>
              <a:gd name="connsiteX19" fmla="*/ 128302 w 2478452"/>
              <a:gd name="connsiteY19" fmla="*/ 0 h 134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78452" h="1344625">
                <a:moveTo>
                  <a:pt x="128302" y="0"/>
                </a:moveTo>
                <a:lnTo>
                  <a:pt x="1001604" y="0"/>
                </a:lnTo>
                <a:lnTo>
                  <a:pt x="1476847" y="0"/>
                </a:lnTo>
                <a:lnTo>
                  <a:pt x="2350149" y="0"/>
                </a:lnTo>
                <a:cubicBezTo>
                  <a:pt x="2421008" y="0"/>
                  <a:pt x="2478451" y="57375"/>
                  <a:pt x="2478451" y="128151"/>
                </a:cubicBezTo>
                <a:lnTo>
                  <a:pt x="2478451" y="137290"/>
                </a:lnTo>
                <a:lnTo>
                  <a:pt x="2478452" y="137290"/>
                </a:lnTo>
                <a:lnTo>
                  <a:pt x="2478452" y="955674"/>
                </a:lnTo>
                <a:lnTo>
                  <a:pt x="2478452" y="1055396"/>
                </a:lnTo>
                <a:lnTo>
                  <a:pt x="2478452" y="1086904"/>
                </a:lnTo>
                <a:lnTo>
                  <a:pt x="2478452" y="1146174"/>
                </a:lnTo>
                <a:lnTo>
                  <a:pt x="2478452" y="1344625"/>
                </a:lnTo>
                <a:lnTo>
                  <a:pt x="1952" y="1344625"/>
                </a:lnTo>
                <a:lnTo>
                  <a:pt x="1952" y="1146174"/>
                </a:lnTo>
                <a:lnTo>
                  <a:pt x="1952" y="1086904"/>
                </a:lnTo>
                <a:lnTo>
                  <a:pt x="0" y="1086904"/>
                </a:lnTo>
                <a:lnTo>
                  <a:pt x="0" y="324346"/>
                </a:lnTo>
                <a:lnTo>
                  <a:pt x="0" y="137290"/>
                </a:lnTo>
                <a:lnTo>
                  <a:pt x="0" y="128151"/>
                </a:lnTo>
                <a:cubicBezTo>
                  <a:pt x="0" y="57375"/>
                  <a:pt x="57443" y="0"/>
                  <a:pt x="12830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x-non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D26480-3665-6F44-B084-BF4E502B75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2000" y="2857500"/>
            <a:ext cx="2476500" cy="2476500"/>
          </a:xfrm>
          <a:prstGeom prst="round2SameRect">
            <a:avLst>
              <a:gd name="adj1" fmla="val 0"/>
              <a:gd name="adj2" fmla="val 5561"/>
            </a:avLst>
          </a:prstGeom>
          <a:solidFill>
            <a:schemeClr val="bg1"/>
          </a:solidFill>
          <a:ln w="6350">
            <a:noFill/>
          </a:ln>
        </p:spPr>
        <p:txBody>
          <a:bodyPr lIns="144000" tIns="251999">
            <a:noAutofit/>
          </a:bodyPr>
          <a:lstStyle>
            <a:lvl1pPr marL="171450" indent="-171450">
              <a:buFont typeface="Wingdings" pitchFamily="2" charset="2"/>
              <a:buChar char="§"/>
              <a:defRPr sz="120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/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3810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84ABD50-E1AF-4748-8BA1-5A7048FBFFC8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3429000" y="2857500"/>
            <a:ext cx="2476500" cy="2476500"/>
          </a:xfrm>
          <a:prstGeom prst="round2SameRect">
            <a:avLst>
              <a:gd name="adj1" fmla="val 0"/>
              <a:gd name="adj2" fmla="val 4995"/>
            </a:avLst>
          </a:prstGeom>
          <a:solidFill>
            <a:schemeClr val="bg1"/>
          </a:solidFill>
          <a:ln w="6350">
            <a:noFill/>
          </a:ln>
        </p:spPr>
        <p:txBody>
          <a:bodyPr lIns="144000" tIns="251999">
            <a:noAutofit/>
          </a:bodyPr>
          <a:lstStyle>
            <a:lvl1pPr marL="171450" indent="-171450">
              <a:buFont typeface="Wingdings" pitchFamily="2" charset="2"/>
              <a:buChar char="§"/>
              <a:defRPr sz="120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72319495-05E1-F547-A40D-8A0D532534C3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6106297" y="2857500"/>
            <a:ext cx="2476500" cy="2476500"/>
          </a:xfrm>
          <a:prstGeom prst="round2SameRect">
            <a:avLst>
              <a:gd name="adj1" fmla="val 0"/>
              <a:gd name="adj2" fmla="val 5240"/>
            </a:avLst>
          </a:prstGeom>
          <a:solidFill>
            <a:schemeClr val="bg1"/>
          </a:solidFill>
          <a:ln w="6350">
            <a:noFill/>
          </a:ln>
        </p:spPr>
        <p:txBody>
          <a:bodyPr lIns="144000" tIns="251999">
            <a:noAutofit/>
          </a:bodyPr>
          <a:lstStyle>
            <a:lvl1pPr marL="171450" indent="-171450">
              <a:buFont typeface="Wingdings" pitchFamily="2" charset="2"/>
              <a:buChar char="§"/>
              <a:defRPr sz="120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BF976C2F-D2EB-A94A-AEBE-E99C5D8E59AF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8778553" y="2857500"/>
            <a:ext cx="2476500" cy="2476500"/>
          </a:xfrm>
          <a:prstGeom prst="round2SameRect">
            <a:avLst>
              <a:gd name="adj1" fmla="val 0"/>
              <a:gd name="adj2" fmla="val 5240"/>
            </a:avLst>
          </a:prstGeom>
          <a:solidFill>
            <a:schemeClr val="bg1"/>
          </a:solidFill>
          <a:ln w="6350">
            <a:noFill/>
          </a:ln>
        </p:spPr>
        <p:txBody>
          <a:bodyPr lIns="144000" tIns="251999">
            <a:noAutofit/>
          </a:bodyPr>
          <a:lstStyle>
            <a:lvl1pPr marL="171450" indent="-171450">
              <a:buFont typeface="Wingdings" pitchFamily="2" charset="2"/>
              <a:buChar char="§"/>
              <a:defRPr sz="120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753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большие циф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/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3810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DDFD07-BE17-4840-AB75-07225BA8514C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762000" y="3240916"/>
            <a:ext cx="2286000" cy="2093084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43B490C-1B74-4549-A385-8A8897D7FD73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62000" y="2090214"/>
            <a:ext cx="2286000" cy="772572"/>
          </a:xfrm>
          <a:prstGeom prst="rect">
            <a:avLst/>
          </a:prstGeom>
        </p:spPr>
        <p:txBody>
          <a:bodyPr wrap="none" lIns="0">
            <a:no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###</a:t>
            </a:r>
            <a:endParaRPr lang="ru-RU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172B037E-9105-9241-9FB1-85B075DF278B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4572000" y="3240916"/>
            <a:ext cx="2286000" cy="2093084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354F612-1C3A-6E42-97DC-124D6DB9AB39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72000" y="2090214"/>
            <a:ext cx="2286000" cy="772572"/>
          </a:xfrm>
          <a:prstGeom prst="rect">
            <a:avLst/>
          </a:prstGeom>
        </p:spPr>
        <p:txBody>
          <a:bodyPr wrap="none" lIns="0">
            <a:no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###</a:t>
            </a:r>
            <a:endParaRPr lang="ru-RU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3946011-CD05-CC48-905F-D39FEE4C5003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8382001" y="3240916"/>
            <a:ext cx="2286000" cy="2093084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01C2BBBC-4AD0-1648-B54C-AE5C273EF3E2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8382001" y="2090214"/>
            <a:ext cx="2286000" cy="772572"/>
          </a:xfrm>
          <a:prstGeom prst="rect">
            <a:avLst/>
          </a:prstGeom>
        </p:spPr>
        <p:txBody>
          <a:bodyPr wrap="none" lIns="0">
            <a:no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###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831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большие цифры, цветной фон">
    <p:bg>
      <p:bgPr>
        <a:solidFill>
          <a:srgbClr val="2B2D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3810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DDFD07-BE17-4840-AB75-07225BA8514C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762000" y="3240916"/>
            <a:ext cx="2286000" cy="2093084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43B490C-1B74-4549-A385-8A8897D7FD73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62000" y="2090214"/>
            <a:ext cx="2286000" cy="772572"/>
          </a:xfrm>
          <a:prstGeom prst="rect">
            <a:avLst/>
          </a:prstGeom>
        </p:spPr>
        <p:txBody>
          <a:bodyPr wrap="none" lIns="0">
            <a:noAutofit/>
          </a:bodyPr>
          <a:lstStyle>
            <a:lvl1pPr>
              <a:defRPr sz="6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###</a:t>
            </a:r>
            <a:endParaRPr lang="ru-RU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172B037E-9105-9241-9FB1-85B075DF278B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4572000" y="3240916"/>
            <a:ext cx="2286000" cy="2093084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354F612-1C3A-6E42-97DC-124D6DB9AB39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72000" y="2090214"/>
            <a:ext cx="2286000" cy="772572"/>
          </a:xfrm>
          <a:prstGeom prst="rect">
            <a:avLst/>
          </a:prstGeom>
        </p:spPr>
        <p:txBody>
          <a:bodyPr wrap="none" lIns="0">
            <a:noAutofit/>
          </a:bodyPr>
          <a:lstStyle>
            <a:lvl1pPr>
              <a:defRPr sz="6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###</a:t>
            </a:r>
            <a:endParaRPr lang="ru-RU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3946011-CD05-CC48-905F-D39FEE4C5003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8382001" y="3240916"/>
            <a:ext cx="2286000" cy="2093084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01C2BBBC-4AD0-1648-B54C-AE5C273EF3E2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8382001" y="2090214"/>
            <a:ext cx="2286000" cy="772572"/>
          </a:xfrm>
          <a:prstGeom prst="rect">
            <a:avLst/>
          </a:prstGeom>
        </p:spPr>
        <p:txBody>
          <a:bodyPr wrap="none" lIns="0">
            <a:noAutofit/>
          </a:bodyPr>
          <a:lstStyle>
            <a:lvl1pPr>
              <a:defRPr sz="6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###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020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большие цифры, цветной фон 1/2">
    <p:bg>
      <p:bgPr>
        <a:solidFill>
          <a:srgbClr val="2B2D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DA7ABE-50C0-C54D-8610-FB26D990E85D}"/>
              </a:ext>
            </a:extLst>
          </p:cNvPr>
          <p:cNvSpPr/>
          <p:nvPr userDrawn="1"/>
        </p:nvSpPr>
        <p:spPr>
          <a:xfrm flipH="1">
            <a:off x="0" y="0"/>
            <a:ext cx="62865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x-none" sz="1400"/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3810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DDFD07-BE17-4840-AB75-07225BA8514C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667500" y="2101852"/>
            <a:ext cx="2286000" cy="927098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43B490C-1B74-4549-A385-8A8897D7FD73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6667500" y="1051469"/>
            <a:ext cx="2286000" cy="772572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sz="4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###</a:t>
            </a:r>
            <a:endParaRPr lang="ru-RU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172B037E-9105-9241-9FB1-85B075DF278B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6667500" y="4582082"/>
            <a:ext cx="2286000" cy="927098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354F612-1C3A-6E42-97DC-124D6DB9AB39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67500" y="3552828"/>
            <a:ext cx="2286000" cy="772572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sz="4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###</a:t>
            </a:r>
            <a:endParaRPr lang="ru-RU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3946011-CD05-CC48-905F-D39FEE4C5003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9339264" y="2098187"/>
            <a:ext cx="2286000" cy="927098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01C2BBBC-4AD0-1648-B54C-AE5C273EF3E2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9339264" y="1051469"/>
            <a:ext cx="2286000" cy="772572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sz="4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###</a:t>
            </a:r>
            <a:endParaRPr lang="ru-RU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8D3E6D17-8008-624F-A8DC-7AC3569F6315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9339264" y="4582082"/>
            <a:ext cx="2286000" cy="927098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BF2168AE-3C35-B740-A6BB-1DA87C663B57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339264" y="3552828"/>
            <a:ext cx="2286000" cy="772572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sz="4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###</a:t>
            </a:r>
            <a:endParaRPr lang="ru-RU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A6F2D8C-AA45-AC4F-B273-253FD8C5AD92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762000" y="1700213"/>
            <a:ext cx="3048000" cy="1127213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10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больших циф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/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3810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97A4BF7-C5AB-A54A-8731-DEB2754B53B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2297468" y="1545862"/>
            <a:ext cx="3213100" cy="971070"/>
          </a:xfrm>
          <a:prstGeom prst="rect">
            <a:avLst/>
          </a:prstGeom>
        </p:spPr>
        <p:txBody>
          <a:bodyPr lIns="0" bIns="0" anchor="b" anchorCtr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0D9CF1F8-A1B7-F64B-9EAB-711E2B3B7E40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73468" y="1501971"/>
            <a:ext cx="1512532" cy="1157287"/>
          </a:xfrm>
          <a:prstGeom prst="rect">
            <a:avLst/>
          </a:prstGeom>
        </p:spPr>
        <p:txBody>
          <a:bodyPr wrap="none" lIns="0" anchor="b" anchorCtr="0">
            <a:noAutofit/>
          </a:bodyPr>
          <a:lstStyle>
            <a:lvl1pPr>
              <a:defRPr sz="4800" b="0"/>
            </a:lvl1pPr>
          </a:lstStyle>
          <a:p>
            <a:pPr lvl="0"/>
            <a:r>
              <a:rPr lang="en-US" dirty="0"/>
              <a:t>###</a:t>
            </a:r>
            <a:endParaRPr lang="ru-RU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3230DBE5-4E2D-D04D-9459-FE45C167B4FD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2297468" y="3091463"/>
            <a:ext cx="3213100" cy="948217"/>
          </a:xfrm>
          <a:prstGeom prst="rect">
            <a:avLst/>
          </a:prstGeom>
        </p:spPr>
        <p:txBody>
          <a:bodyPr lIns="0" bIns="0" anchor="b" anchorCtr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590E8938-D93E-9943-B67A-1E50F68D55FD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73468" y="3047574"/>
            <a:ext cx="1512532" cy="1138866"/>
          </a:xfrm>
          <a:prstGeom prst="rect">
            <a:avLst/>
          </a:prstGeom>
        </p:spPr>
        <p:txBody>
          <a:bodyPr wrap="none" lIns="0" anchor="b" anchorCtr="0">
            <a:noAutofit/>
          </a:bodyPr>
          <a:lstStyle>
            <a:lvl1pPr>
              <a:defRPr sz="4800" b="0"/>
            </a:lvl1pPr>
          </a:lstStyle>
          <a:p>
            <a:pPr lvl="0"/>
            <a:r>
              <a:rPr lang="en-US" dirty="0"/>
              <a:t>###</a:t>
            </a:r>
            <a:endParaRPr lang="ru-RU" dirty="0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D3E4790A-8DE8-1146-9CDE-76D8533E9B25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2297468" y="4622938"/>
            <a:ext cx="3213100" cy="937453"/>
          </a:xfrm>
          <a:prstGeom prst="rect">
            <a:avLst/>
          </a:prstGeom>
        </p:spPr>
        <p:txBody>
          <a:bodyPr lIns="0" bIns="0" anchor="b" anchorCtr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7D392B86-1960-9046-AD9D-FA7E0DD044B1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773468" y="4571733"/>
            <a:ext cx="1512532" cy="1127953"/>
          </a:xfrm>
          <a:prstGeom prst="rect">
            <a:avLst/>
          </a:prstGeom>
        </p:spPr>
        <p:txBody>
          <a:bodyPr wrap="none" lIns="0" anchor="b" anchorCtr="0">
            <a:noAutofit/>
          </a:bodyPr>
          <a:lstStyle>
            <a:lvl1pPr>
              <a:defRPr sz="4800" b="0"/>
            </a:lvl1pPr>
          </a:lstStyle>
          <a:p>
            <a:pPr lvl="0"/>
            <a:r>
              <a:rPr lang="en-US" dirty="0"/>
              <a:t>###</a:t>
            </a:r>
            <a:endParaRPr lang="ru-RU" dirty="0"/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1A7F3585-9D28-ED43-A764-C198EBBFE48A}"/>
              </a:ext>
            </a:extLst>
          </p:cNvPr>
          <p:cNvSpPr>
            <a:spLocks noGrp="1"/>
          </p:cNvSpPr>
          <p:nvPr userDrawn="1">
            <p:ph type="body" sz="quarter" idx="34"/>
          </p:nvPr>
        </p:nvSpPr>
        <p:spPr>
          <a:xfrm>
            <a:off x="7810500" y="1545862"/>
            <a:ext cx="3213100" cy="971070"/>
          </a:xfrm>
          <a:prstGeom prst="rect">
            <a:avLst/>
          </a:prstGeom>
        </p:spPr>
        <p:txBody>
          <a:bodyPr lIns="0" bIns="0" anchor="b" anchorCtr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91306B03-6838-B844-8E37-90939D8AD6E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6286500" y="1501971"/>
            <a:ext cx="1512532" cy="1157287"/>
          </a:xfrm>
          <a:prstGeom prst="rect">
            <a:avLst/>
          </a:prstGeom>
        </p:spPr>
        <p:txBody>
          <a:bodyPr wrap="none" lIns="0" anchor="b" anchorCtr="0">
            <a:noAutofit/>
          </a:bodyPr>
          <a:lstStyle>
            <a:lvl1pPr>
              <a:defRPr sz="4800" b="0"/>
            </a:lvl1pPr>
          </a:lstStyle>
          <a:p>
            <a:pPr lvl="0"/>
            <a:r>
              <a:rPr lang="en-US" dirty="0"/>
              <a:t>###</a:t>
            </a:r>
            <a:endParaRPr lang="ru-RU" dirty="0"/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166A98A3-0211-E447-A257-49A4459A5461}"/>
              </a:ext>
            </a:extLst>
          </p:cNvPr>
          <p:cNvSpPr>
            <a:spLocks noGrp="1"/>
          </p:cNvSpPr>
          <p:nvPr userDrawn="1">
            <p:ph type="body" sz="quarter" idx="36"/>
          </p:nvPr>
        </p:nvSpPr>
        <p:spPr>
          <a:xfrm>
            <a:off x="7810500" y="3091463"/>
            <a:ext cx="3213100" cy="948217"/>
          </a:xfrm>
          <a:prstGeom prst="rect">
            <a:avLst/>
          </a:prstGeom>
        </p:spPr>
        <p:txBody>
          <a:bodyPr lIns="0" bIns="0" anchor="b" anchorCtr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E38BB123-3595-FF45-8D60-30F0591E4483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6286500" y="3047574"/>
            <a:ext cx="1512532" cy="1138866"/>
          </a:xfrm>
          <a:prstGeom prst="rect">
            <a:avLst/>
          </a:prstGeom>
        </p:spPr>
        <p:txBody>
          <a:bodyPr wrap="none" lIns="0" anchor="b" anchorCtr="0">
            <a:noAutofit/>
          </a:bodyPr>
          <a:lstStyle>
            <a:lvl1pPr>
              <a:defRPr sz="4800" b="0"/>
            </a:lvl1pPr>
          </a:lstStyle>
          <a:p>
            <a:pPr lvl="0"/>
            <a:r>
              <a:rPr lang="en-US" dirty="0"/>
              <a:t>###</a:t>
            </a:r>
            <a:endParaRPr lang="ru-RU" dirty="0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799F3D5C-7177-F44F-A68C-D0F86080CB54}"/>
              </a:ext>
            </a:extLst>
          </p:cNvPr>
          <p:cNvSpPr>
            <a:spLocks noGrp="1"/>
          </p:cNvSpPr>
          <p:nvPr userDrawn="1">
            <p:ph type="body" sz="quarter" idx="38"/>
          </p:nvPr>
        </p:nvSpPr>
        <p:spPr>
          <a:xfrm>
            <a:off x="7810500" y="4622938"/>
            <a:ext cx="3213100" cy="937453"/>
          </a:xfrm>
          <a:prstGeom prst="rect">
            <a:avLst/>
          </a:prstGeom>
        </p:spPr>
        <p:txBody>
          <a:bodyPr lIns="0" bIns="0" anchor="b" anchorCtr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A37F721F-0B5D-494B-A50E-1C44740A1BAE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286500" y="4571733"/>
            <a:ext cx="1512532" cy="1127953"/>
          </a:xfrm>
          <a:prstGeom prst="rect">
            <a:avLst/>
          </a:prstGeom>
        </p:spPr>
        <p:txBody>
          <a:bodyPr wrap="none" lIns="0" anchor="b" anchorCtr="0">
            <a:noAutofit/>
          </a:bodyPr>
          <a:lstStyle>
            <a:lvl1pPr>
              <a:defRPr sz="4800" b="0"/>
            </a:lvl1pPr>
          </a:lstStyle>
          <a:p>
            <a:pPr lvl="0"/>
            <a:r>
              <a:rPr lang="en-US" dirty="0"/>
              <a:t>###</a:t>
            </a:r>
            <a:endParaRPr lang="ru-RU" dirty="0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509214F5-A3C9-6D49-AFD8-AB90CB03FB19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5859781" y="1520825"/>
            <a:ext cx="45719" cy="4194000"/>
          </a:xfrm>
          <a:prstGeom prst="bracePair">
            <a:avLst>
              <a:gd name="adj" fmla="val 0"/>
            </a:avLst>
          </a:prstGeom>
          <a:ln w="6350" cap="flat">
            <a:gradFill flip="none" rotWithShape="1">
              <a:gsLst>
                <a:gs pos="80000">
                  <a:schemeClr val="bg1">
                    <a:alpha val="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miter lim="800000"/>
          </a:ln>
        </p:spPr>
        <p:txBody>
          <a:bodyPr vert="vert" tIns="0" rIns="234000" bIns="0">
            <a:noAutofit/>
          </a:bodyPr>
          <a:lstStyle>
            <a:lvl1pPr>
              <a:defRPr sz="100" b="0">
                <a:ln>
                  <a:noFill/>
                </a:ln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072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больших цифр, цветной фон 1/2">
    <p:bg>
      <p:bgPr>
        <a:solidFill>
          <a:srgbClr val="18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41DAE0-4E11-DE43-9801-F67D2E921CDB}"/>
              </a:ext>
            </a:extLst>
          </p:cNvPr>
          <p:cNvSpPr/>
          <p:nvPr userDrawn="1"/>
        </p:nvSpPr>
        <p:spPr>
          <a:xfrm flipH="1">
            <a:off x="0" y="0"/>
            <a:ext cx="59055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x-none" sz="1400"/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3810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97A4BF7-C5AB-A54A-8731-DEB2754B53B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2297468" y="1545862"/>
            <a:ext cx="3213100" cy="971070"/>
          </a:xfrm>
          <a:prstGeom prst="rect">
            <a:avLst/>
          </a:prstGeom>
        </p:spPr>
        <p:txBody>
          <a:bodyPr lIns="0" bIns="0" anchor="b" anchorCtr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0D9CF1F8-A1B7-F64B-9EAB-711E2B3B7E40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73468" y="1501971"/>
            <a:ext cx="1512532" cy="1157287"/>
          </a:xfrm>
          <a:prstGeom prst="rect">
            <a:avLst/>
          </a:prstGeom>
        </p:spPr>
        <p:txBody>
          <a:bodyPr wrap="none" lIns="0" anchor="b" anchorCtr="0">
            <a:noAutofit/>
          </a:bodyPr>
          <a:lstStyle>
            <a:lvl1pPr>
              <a:defRPr sz="4800" b="0"/>
            </a:lvl1pPr>
          </a:lstStyle>
          <a:p>
            <a:pPr lvl="0"/>
            <a:r>
              <a:rPr lang="en-US" dirty="0"/>
              <a:t>###</a:t>
            </a:r>
            <a:endParaRPr lang="ru-RU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3230DBE5-4E2D-D04D-9459-FE45C167B4FD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2297468" y="3091463"/>
            <a:ext cx="3213100" cy="948217"/>
          </a:xfrm>
          <a:prstGeom prst="rect">
            <a:avLst/>
          </a:prstGeom>
        </p:spPr>
        <p:txBody>
          <a:bodyPr lIns="0" bIns="0" anchor="b" anchorCtr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590E8938-D93E-9943-B67A-1E50F68D55FD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73468" y="3047574"/>
            <a:ext cx="1512532" cy="1138866"/>
          </a:xfrm>
          <a:prstGeom prst="rect">
            <a:avLst/>
          </a:prstGeom>
        </p:spPr>
        <p:txBody>
          <a:bodyPr wrap="none" lIns="0" anchor="b" anchorCtr="0">
            <a:noAutofit/>
          </a:bodyPr>
          <a:lstStyle>
            <a:lvl1pPr>
              <a:defRPr sz="4800" b="0"/>
            </a:lvl1pPr>
          </a:lstStyle>
          <a:p>
            <a:pPr lvl="0"/>
            <a:r>
              <a:rPr lang="en-US" dirty="0"/>
              <a:t>###</a:t>
            </a:r>
            <a:endParaRPr lang="ru-RU" dirty="0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D3E4790A-8DE8-1146-9CDE-76D8533E9B25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2297468" y="4622938"/>
            <a:ext cx="3213100" cy="937453"/>
          </a:xfrm>
          <a:prstGeom prst="rect">
            <a:avLst/>
          </a:prstGeom>
        </p:spPr>
        <p:txBody>
          <a:bodyPr lIns="0" bIns="0" anchor="b" anchorCtr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7D392B86-1960-9046-AD9D-FA7E0DD044B1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773468" y="4571733"/>
            <a:ext cx="1512532" cy="1127953"/>
          </a:xfrm>
          <a:prstGeom prst="rect">
            <a:avLst/>
          </a:prstGeom>
        </p:spPr>
        <p:txBody>
          <a:bodyPr wrap="none" lIns="0" anchor="b" anchorCtr="0">
            <a:noAutofit/>
          </a:bodyPr>
          <a:lstStyle>
            <a:lvl1pPr>
              <a:defRPr sz="4800" b="0"/>
            </a:lvl1pPr>
          </a:lstStyle>
          <a:p>
            <a:pPr lvl="0"/>
            <a:r>
              <a:rPr lang="en-US" dirty="0"/>
              <a:t>###</a:t>
            </a:r>
            <a:endParaRPr lang="ru-RU" dirty="0"/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1A7F3585-9D28-ED43-A764-C198EBBFE48A}"/>
              </a:ext>
            </a:extLst>
          </p:cNvPr>
          <p:cNvSpPr>
            <a:spLocks noGrp="1"/>
          </p:cNvSpPr>
          <p:nvPr userDrawn="1">
            <p:ph type="body" sz="quarter" idx="34"/>
          </p:nvPr>
        </p:nvSpPr>
        <p:spPr>
          <a:xfrm>
            <a:off x="7810500" y="1545862"/>
            <a:ext cx="3213100" cy="971070"/>
          </a:xfrm>
          <a:prstGeom prst="rect">
            <a:avLst/>
          </a:prstGeom>
        </p:spPr>
        <p:txBody>
          <a:bodyPr lIns="0" bIns="0" anchor="b" anchorCtr="0"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91306B03-6838-B844-8E37-90939D8AD6E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6286500" y="1501971"/>
            <a:ext cx="1512532" cy="1157287"/>
          </a:xfrm>
          <a:prstGeom prst="rect">
            <a:avLst/>
          </a:prstGeom>
        </p:spPr>
        <p:txBody>
          <a:bodyPr wrap="none" lIns="0" anchor="b" anchorCtr="0">
            <a:noAutofit/>
          </a:bodyPr>
          <a:lstStyle>
            <a:lvl1pPr>
              <a:defRPr sz="4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###</a:t>
            </a:r>
            <a:endParaRPr lang="ru-RU" dirty="0"/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166A98A3-0211-E447-A257-49A4459A5461}"/>
              </a:ext>
            </a:extLst>
          </p:cNvPr>
          <p:cNvSpPr>
            <a:spLocks noGrp="1"/>
          </p:cNvSpPr>
          <p:nvPr userDrawn="1">
            <p:ph type="body" sz="quarter" idx="36"/>
          </p:nvPr>
        </p:nvSpPr>
        <p:spPr>
          <a:xfrm>
            <a:off x="7810500" y="3091463"/>
            <a:ext cx="3213100" cy="948217"/>
          </a:xfrm>
          <a:prstGeom prst="rect">
            <a:avLst/>
          </a:prstGeom>
        </p:spPr>
        <p:txBody>
          <a:bodyPr lIns="0" bIns="0" anchor="b" anchorCtr="0"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E38BB123-3595-FF45-8D60-30F0591E4483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6286500" y="3047574"/>
            <a:ext cx="1512532" cy="1138866"/>
          </a:xfrm>
          <a:prstGeom prst="rect">
            <a:avLst/>
          </a:prstGeom>
        </p:spPr>
        <p:txBody>
          <a:bodyPr wrap="none" lIns="0" anchor="b" anchorCtr="0">
            <a:noAutofit/>
          </a:bodyPr>
          <a:lstStyle>
            <a:lvl1pPr>
              <a:defRPr sz="4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###</a:t>
            </a:r>
            <a:endParaRPr lang="ru-RU" dirty="0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799F3D5C-7177-F44F-A68C-D0F86080CB54}"/>
              </a:ext>
            </a:extLst>
          </p:cNvPr>
          <p:cNvSpPr>
            <a:spLocks noGrp="1"/>
          </p:cNvSpPr>
          <p:nvPr userDrawn="1">
            <p:ph type="body" sz="quarter" idx="38"/>
          </p:nvPr>
        </p:nvSpPr>
        <p:spPr>
          <a:xfrm>
            <a:off x="7810500" y="4622938"/>
            <a:ext cx="3213100" cy="937453"/>
          </a:xfrm>
          <a:prstGeom prst="rect">
            <a:avLst/>
          </a:prstGeom>
        </p:spPr>
        <p:txBody>
          <a:bodyPr lIns="0" bIns="0" anchor="b" anchorCtr="0"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A37F721F-0B5D-494B-A50E-1C44740A1BAE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286500" y="4571733"/>
            <a:ext cx="1512532" cy="1127953"/>
          </a:xfrm>
          <a:prstGeom prst="rect">
            <a:avLst/>
          </a:prstGeom>
        </p:spPr>
        <p:txBody>
          <a:bodyPr wrap="none" lIns="0" anchor="b" anchorCtr="0">
            <a:noAutofit/>
          </a:bodyPr>
          <a:lstStyle>
            <a:lvl1pPr>
              <a:defRPr sz="4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###</a:t>
            </a:r>
            <a:endParaRPr lang="ru-RU" dirty="0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509214F5-A3C9-6D49-AFD8-AB90CB03FB19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5859781" y="1520825"/>
            <a:ext cx="45719" cy="4194000"/>
          </a:xfrm>
          <a:prstGeom prst="bracePair">
            <a:avLst>
              <a:gd name="adj" fmla="val 0"/>
            </a:avLst>
          </a:prstGeom>
          <a:ln w="6350" cap="flat">
            <a:noFill/>
            <a:miter lim="800000"/>
          </a:ln>
        </p:spPr>
        <p:txBody>
          <a:bodyPr vert="vert" tIns="0" rIns="234000" bIns="0">
            <a:noAutofit/>
          </a:bodyPr>
          <a:lstStyle>
            <a:lvl1pPr>
              <a:defRPr sz="100" b="0">
                <a:ln>
                  <a:noFill/>
                </a:ln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40" name="Рисунок 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03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Обложка с цветным фоном">
    <p:bg>
      <p:bgPr>
        <a:solidFill>
          <a:srgbClr val="2B2D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9">
            <a:extLst>
              <a:ext uri="{FF2B5EF4-FFF2-40B4-BE49-F238E27FC236}">
                <a16:creationId xmlns:a16="http://schemas.microsoft.com/office/drawing/2014/main" id="{DB35E3EE-D93A-9B46-B9A6-4D0F1944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36" y="2496070"/>
            <a:ext cx="5710238" cy="952500"/>
          </a:xfrm>
        </p:spPr>
        <p:txBody>
          <a:bodyPr lIns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9608230" y="-1261641"/>
            <a:ext cx="2211503" cy="9248686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59500" b="1" dirty="0">
                <a:solidFill>
                  <a:srgbClr val="FEE600"/>
                </a:solidFill>
              </a:rPr>
              <a:t>/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3358414-8AE4-E643-A32D-C1BBD97E7F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65325" y="4961247"/>
            <a:ext cx="3730625" cy="1125312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2380619" y="4961247"/>
            <a:ext cx="18000" cy="11293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11" name="Picture 2" descr="D:\works\GP\2021-07\RB-DGTL-TEAM\logo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004" y="576606"/>
            <a:ext cx="1437088" cy="5697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3416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града 1, светдый фог">
    <p:bg>
      <p:bgPr>
        <a:solidFill>
          <a:srgbClr val="2B2D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1959" y="5413693"/>
            <a:ext cx="1013673" cy="545526"/>
          </a:xfrm>
          <a:prstGeom prst="rect">
            <a:avLst/>
          </a:prstGeom>
        </p:spPr>
      </p:pic>
      <p:sp>
        <p:nvSpPr>
          <p:cNvPr id="28" name="Title 9">
            <a:extLst>
              <a:ext uri="{FF2B5EF4-FFF2-40B4-BE49-F238E27FC236}">
                <a16:creationId xmlns:a16="http://schemas.microsoft.com/office/drawing/2014/main" id="{DB35E3EE-D93A-9B46-B9A6-4D0F1944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21" y="771441"/>
            <a:ext cx="5710238" cy="952500"/>
          </a:xfrm>
        </p:spPr>
        <p:txBody>
          <a:bodyPr lIns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3358414-8AE4-E643-A32D-C1BBD97E7F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80134" y="4961247"/>
            <a:ext cx="3730625" cy="1125312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12498" y="5413693"/>
            <a:ext cx="555407" cy="56979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53182" y="-694482"/>
            <a:ext cx="1318631" cy="5386090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34400" b="1" dirty="0">
                <a:solidFill>
                  <a:srgbClr val="FEE600"/>
                </a:solidFill>
              </a:rPr>
              <a:t>/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757598" y="5426027"/>
            <a:ext cx="18000" cy="529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2496369" y="4961247"/>
            <a:ext cx="18000" cy="11293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4766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Награда 1, светдый фог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15" y="4361"/>
            <a:ext cx="12164885" cy="6853639"/>
          </a:xfrm>
          <a:prstGeom prst="rect">
            <a:avLst/>
          </a:prstGeom>
        </p:spPr>
      </p:pic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C5DF0713-BD26-F547-A7A1-20E93211A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5684" y="5613926"/>
            <a:ext cx="3615266" cy="5715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Font typeface="+mj-lt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0" indent="-129600">
              <a:defRPr/>
            </a:lvl2pPr>
            <a:lvl3pPr marL="129600" indent="-129600">
              <a:defRPr/>
            </a:lvl3pPr>
            <a:lvl4pPr marL="129600" indent="-129600">
              <a:defRPr/>
            </a:lvl4pPr>
            <a:lvl5pPr marL="129600" indent="-1296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itle 9">
            <a:extLst>
              <a:ext uri="{FF2B5EF4-FFF2-40B4-BE49-F238E27FC236}">
                <a16:creationId xmlns:a16="http://schemas.microsoft.com/office/drawing/2014/main" id="{DB35E3EE-D93A-9B46-B9A6-4D0F1944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98" y="2123991"/>
            <a:ext cx="5710238" cy="952500"/>
          </a:xfrm>
        </p:spPr>
        <p:txBody>
          <a:bodyPr lIns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551938" y="5707063"/>
            <a:ext cx="18000" cy="5299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5407" y="596638"/>
            <a:ext cx="1422991" cy="5297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5028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аншет">
    <p:bg>
      <p:bgPr>
        <a:solidFill>
          <a:srgbClr val="2B2D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88B5BD-A6B6-F341-8F89-F2A1B2AF5FE9}"/>
              </a:ext>
            </a:extLst>
          </p:cNvPr>
          <p:cNvSpPr/>
          <p:nvPr userDrawn="1"/>
        </p:nvSpPr>
        <p:spPr>
          <a:xfrm flipH="1">
            <a:off x="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x-none" sz="1400" dirty="0"/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3810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DDFD07-BE17-4840-AB75-07225BA8514C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762000" y="1700213"/>
            <a:ext cx="4572000" cy="2681287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Рисунок 3">
            <a:extLst>
              <a:ext uri="{FF2B5EF4-FFF2-40B4-BE49-F238E27FC236}">
                <a16:creationId xmlns:a16="http://schemas.microsoft.com/office/drawing/2014/main" id="{D87BFF01-D143-4E93-A229-65DAD4B2B6C9}"/>
              </a:ext>
            </a:extLst>
          </p:cNvPr>
          <p:cNvSpPr>
            <a:spLocks noGrp="1"/>
          </p:cNvSpPr>
          <p:nvPr userDrawn="1">
            <p:ph type="pic" sz="quarter" idx="45"/>
          </p:nvPr>
        </p:nvSpPr>
        <p:spPr>
          <a:xfrm>
            <a:off x="6656002" y="1584828"/>
            <a:ext cx="2689996" cy="3579048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defRPr sz="1400" baseline="0"/>
            </a:lvl1pPr>
          </a:lstStyle>
          <a:p>
            <a:r>
              <a:rPr lang="en-GB"/>
              <a:t>Click icon to add picture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76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Чистый лист, светл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/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11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081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оутбук">
    <p:bg>
      <p:bgPr>
        <a:solidFill>
          <a:srgbClr val="2B2D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88B5BD-A6B6-F341-8F89-F2A1B2AF5FE9}"/>
              </a:ext>
            </a:extLst>
          </p:cNvPr>
          <p:cNvSpPr/>
          <p:nvPr userDrawn="1"/>
        </p:nvSpPr>
        <p:spPr>
          <a:xfrm flipH="1">
            <a:off x="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x-none" sz="1400" dirty="0"/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3810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DDFD07-BE17-4840-AB75-07225BA8514C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762000" y="1700213"/>
            <a:ext cx="4572000" cy="2681287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2E7DF71D-9F9F-4851-A9D9-AC5C3710A0A3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830193" y="1333500"/>
            <a:ext cx="5836204" cy="365605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26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ноблок">
    <p:bg>
      <p:bgPr>
        <a:solidFill>
          <a:srgbClr val="2B2D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88B5BD-A6B6-F341-8F89-F2A1B2AF5FE9}"/>
              </a:ext>
            </a:extLst>
          </p:cNvPr>
          <p:cNvSpPr/>
          <p:nvPr userDrawn="1"/>
        </p:nvSpPr>
        <p:spPr>
          <a:xfrm flipH="1">
            <a:off x="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x-none" sz="1400" dirty="0"/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81000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A514-6533-8A4E-8F43-F19D6FC024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62000" y="952500"/>
            <a:ext cx="3810000" cy="381000"/>
          </a:xfrm>
          <a:prstGeom prst="rect">
            <a:avLst/>
          </a:prstGeom>
        </p:spPr>
        <p:txBody>
          <a:bodyPr lIns="14400">
            <a:noAutofit/>
          </a:bodyPr>
          <a:lstStyle>
            <a:lvl1pPr marL="0" indent="0">
              <a:buNone/>
              <a:defRPr sz="16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DDFD07-BE17-4840-AB75-07225BA8514C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762000" y="1700213"/>
            <a:ext cx="4572000" cy="2681287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Рисунок 2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5232757" y="1627200"/>
            <a:ext cx="6426000" cy="3618000"/>
          </a:xfrm>
          <a:pattFill prst="pct25">
            <a:fgClr>
              <a:schemeClr val="tx1"/>
            </a:fgClr>
            <a:bgClr>
              <a:schemeClr val="bg2"/>
            </a:bgClr>
          </a:pattFill>
        </p:spPr>
        <p:txBody>
          <a:bodyPr anchor="ctr" anchorCtr="1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ru-RU" dirty="0"/>
              <a:t>Нажмите</a:t>
            </a:r>
            <a:r>
              <a:rPr lang="en-US" dirty="0"/>
              <a:t> </a:t>
            </a:r>
            <a:r>
              <a:rPr lang="ru-RU" dirty="0"/>
              <a:t>для</a:t>
            </a:r>
            <a:br>
              <a:rPr lang="en-US" dirty="0"/>
            </a:br>
            <a:r>
              <a:rPr lang="ru-RU" dirty="0"/>
              <a:t>вставки</a:t>
            </a:r>
            <a:r>
              <a:rPr lang="en-US" dirty="0"/>
              <a:t> </a:t>
            </a:r>
            <a:r>
              <a:rPr lang="ru-RU" dirty="0"/>
              <a:t>изображения</a:t>
            </a:r>
            <a:endParaRPr lang="en-US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06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азделитель первого уровня, цветной фон">
    <p:bg>
      <p:bgPr>
        <a:solidFill>
          <a:srgbClr val="18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3" y="771441"/>
            <a:ext cx="5710237" cy="952500"/>
          </a:xfrm>
        </p:spPr>
        <p:txBody>
          <a:bodyPr lIns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FB63C5-F963-F547-9B4D-ED6171A34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101543"/>
            <a:ext cx="762000" cy="381000"/>
          </a:xfrm>
          <a:prstGeom prst="rect">
            <a:avLst/>
          </a:prstGeom>
        </p:spPr>
        <p:txBody>
          <a:bodyPr vert="horz" lIns="90000" tIns="46800" rIns="0" bIns="46800" rtlCol="0" anchor="b" anchorCtr="0">
            <a:noAutofit/>
          </a:bodyPr>
          <a:lstStyle>
            <a:lvl1pPr algn="r">
              <a:defRPr lang="ru-RU" sz="900" smtClean="0">
                <a:noFill/>
              </a:defRPr>
            </a:lvl1pPr>
          </a:lstStyle>
          <a:p>
            <a:fld id="{4F260BB2-4DBA-4B96-A733-49638465F576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7E1B618-8636-0040-948B-69342B4D2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094413"/>
            <a:ext cx="4953000" cy="381000"/>
          </a:xfrm>
          <a:prstGeom prst="rect">
            <a:avLst/>
          </a:prstGeom>
        </p:spPr>
        <p:txBody>
          <a:bodyPr vert="horz" lIns="0" tIns="46800" rIns="90000" bIns="46800" rtlCol="0" anchor="b" anchorCtr="0">
            <a:no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DGTL PowerPoint Template</a:t>
            </a:r>
            <a:endParaRPr lang="ru-RU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95CD079-293F-0E4D-9321-BAC583B0AA86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95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азделитель второго уровн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3" y="771441"/>
            <a:ext cx="5710237" cy="952500"/>
          </a:xfrm>
        </p:spPr>
        <p:txBody>
          <a:bodyPr lIns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FB63C5-F963-F547-9B4D-ED6171A34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101543"/>
            <a:ext cx="762000" cy="381000"/>
          </a:xfrm>
          <a:prstGeom prst="rect">
            <a:avLst/>
          </a:prstGeom>
        </p:spPr>
        <p:txBody>
          <a:bodyPr vert="horz" lIns="90000" tIns="46800" rIns="0" bIns="46800" rtlCol="0" anchor="b" anchorCtr="0">
            <a:noAutofit/>
          </a:bodyPr>
          <a:lstStyle>
            <a:lvl1pPr algn="r">
              <a:defRPr lang="ru-RU" sz="900" smtClean="0">
                <a:noFill/>
              </a:defRPr>
            </a:lvl1pPr>
          </a:lstStyle>
          <a:p>
            <a:fld id="{4F260BB2-4DBA-4B96-A733-49638465F576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7E1B618-8636-0040-948B-69342B4D2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094413"/>
            <a:ext cx="4953000" cy="381000"/>
          </a:xfrm>
          <a:prstGeom prst="rect">
            <a:avLst/>
          </a:prstGeom>
        </p:spPr>
        <p:txBody>
          <a:bodyPr vert="horz" lIns="0" tIns="46800" rIns="90000" bIns="46800" rtlCol="0" anchor="b" anchorCtr="0">
            <a:noAutofit/>
          </a:bodyPr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DGTL PowerPoint Template</a:t>
            </a:r>
            <a:endParaRPr lang="ru-RU" dirty="0"/>
          </a:p>
        </p:txBody>
      </p:sp>
      <p:sp>
        <p:nvSpPr>
          <p:cNvPr id="10" name="Yellow strip">
            <a:extLst>
              <a:ext uri="{FF2B5EF4-FFF2-40B4-BE49-F238E27FC236}">
                <a16:creationId xmlns:a16="http://schemas.microsoft.com/office/drawing/2014/main" id="{71B86C57-B9BE-9542-9159-20E604B9B339}"/>
              </a:ext>
            </a:extLst>
          </p:cNvPr>
          <p:cNvSpPr/>
          <p:nvPr userDrawn="1"/>
        </p:nvSpPr>
        <p:spPr>
          <a:xfrm>
            <a:off x="11811000" y="0"/>
            <a:ext cx="381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9468217F-94C2-2640-9AA7-D9F166A51CE5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93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bg>
      <p:bgPr>
        <a:solidFill>
          <a:srgbClr val="18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9">
            <a:extLst>
              <a:ext uri="{FF2B5EF4-FFF2-40B4-BE49-F238E27FC236}">
                <a16:creationId xmlns:a16="http://schemas.microsoft.com/office/drawing/2014/main" id="{DB35E3EE-D93A-9B46-B9A6-4D0F1944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771441"/>
            <a:ext cx="5710238" cy="952500"/>
          </a:xfrm>
        </p:spPr>
        <p:txBody>
          <a:bodyPr lIns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AC5B148-0CB7-7847-A412-E848E273B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101543"/>
            <a:ext cx="762000" cy="381000"/>
          </a:xfrm>
          <a:prstGeom prst="rect">
            <a:avLst/>
          </a:prstGeom>
        </p:spPr>
        <p:txBody>
          <a:bodyPr vert="horz" lIns="90000" tIns="46800" rIns="0" bIns="46800" rtlCol="0" anchor="b" anchorCtr="0">
            <a:noAutofit/>
          </a:bodyPr>
          <a:lstStyle>
            <a:lvl1pPr algn="r">
              <a:defRPr lang="ru-RU" sz="900" smtClean="0">
                <a:noFill/>
              </a:defRPr>
            </a:lvl1pPr>
          </a:lstStyle>
          <a:p>
            <a:fld id="{4F260BB2-4DBA-4B96-A733-49638465F576}" type="slidenum">
              <a:rPr lang="x-none" smtClean="0"/>
              <a:pPr/>
              <a:t>‹#›</a:t>
            </a:fld>
            <a:endParaRPr lang="x-none" dirty="0"/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9A28D291-5161-474F-8C87-0D740D1C00D0}"/>
              </a:ext>
            </a:extLst>
          </p:cNvPr>
          <p:cNvGrpSpPr/>
          <p:nvPr userDrawn="1"/>
        </p:nvGrpSpPr>
        <p:grpSpPr>
          <a:xfrm>
            <a:off x="0" y="0"/>
            <a:ext cx="762000" cy="6858000"/>
            <a:chOff x="0" y="0"/>
            <a:chExt cx="762000" cy="6858000"/>
          </a:xfrm>
        </p:grpSpPr>
        <p:sp>
          <p:nvSpPr>
            <p:cNvPr id="20" name="Yellow strip">
              <a:extLst>
                <a:ext uri="{FF2B5EF4-FFF2-40B4-BE49-F238E27FC236}">
                  <a16:creationId xmlns:a16="http://schemas.microsoft.com/office/drawing/2014/main" id="{176FF8D7-16FE-CF42-A078-742A0CB1A540}"/>
                </a:ext>
              </a:extLst>
            </p:cNvPr>
            <p:cNvSpPr/>
            <p:nvPr userDrawn="1"/>
          </p:nvSpPr>
          <p:spPr>
            <a:xfrm>
              <a:off x="0" y="0"/>
              <a:ext cx="762000" cy="6858000"/>
            </a:xfrm>
            <a:prstGeom prst="rect">
              <a:avLst/>
            </a:prstGeom>
            <a:solidFill>
              <a:srgbClr val="FE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400"/>
            </a:p>
          </p:txBody>
        </p:sp>
        <p:pic>
          <p:nvPicPr>
            <p:cNvPr id="21" name="Slogan">
              <a:extLst>
                <a:ext uri="{FF2B5EF4-FFF2-40B4-BE49-F238E27FC236}">
                  <a16:creationId xmlns:a16="http://schemas.microsoft.com/office/drawing/2014/main" id="{1C078284-8A7D-DB4D-BA21-19A38E826E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2400" y="6586238"/>
              <a:ext cx="457200" cy="152400"/>
            </a:xfrm>
            <a:prstGeom prst="rect">
              <a:avLst/>
            </a:prstGeom>
          </p:spPr>
        </p:pic>
        <p:pic>
          <p:nvPicPr>
            <p:cNvPr id="26" name="Logo">
              <a:extLst>
                <a:ext uri="{FF2B5EF4-FFF2-40B4-BE49-F238E27FC236}">
                  <a16:creationId xmlns:a16="http://schemas.microsoft.com/office/drawing/2014/main" id="{8DAD66B6-E218-1B4A-AF92-724424CC13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8874" y="190500"/>
              <a:ext cx="382626" cy="174307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A81CAC-7AC1-0F4F-9718-32B556C3826F}"/>
              </a:ext>
            </a:extLst>
          </p:cNvPr>
          <p:cNvCxnSpPr>
            <a:cxnSpLocks/>
          </p:cNvCxnSpPr>
          <p:nvPr/>
        </p:nvCxnSpPr>
        <p:spPr>
          <a:xfrm>
            <a:off x="2852610" y="4961247"/>
            <a:ext cx="0" cy="1129308"/>
          </a:xfrm>
          <a:prstGeom prst="line">
            <a:avLst/>
          </a:prstGeom>
          <a:ln w="25400" cap="flat">
            <a:solidFill>
              <a:srgbClr val="FFE8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58414-8AE4-E643-A32D-C1BBD97E7FB1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3127375" y="4961247"/>
            <a:ext cx="3730625" cy="1125312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985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, контейне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568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72C0F-8427-4109-9636-178306F88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101543"/>
            <a:ext cx="762000" cy="381000"/>
          </a:xfrm>
          <a:prstGeom prst="rect">
            <a:avLst/>
          </a:prstGeom>
        </p:spPr>
        <p:txBody>
          <a:bodyPr vert="horz" lIns="90000" tIns="46800" rIns="0" bIns="46800" rtlCol="0" anchor="b" anchorCtr="0">
            <a:noAutofit/>
          </a:bodyPr>
          <a:lstStyle>
            <a:lvl1pPr algn="r">
              <a:defRPr lang="ru-RU" sz="900" smtClean="0"/>
            </a:lvl1pPr>
          </a:lstStyle>
          <a:p>
            <a:fld id="{4F260BB2-4DBA-4B96-A733-49638465F576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BD7E30B8-914D-D243-B7C2-E3005E3F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1000"/>
            <a:ext cx="10668000" cy="5715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endParaRPr lang="en-US" dirty="0"/>
          </a:p>
        </p:txBody>
      </p:sp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02F93523-FC27-944D-93B6-7B72785D9BD9}"/>
              </a:ext>
            </a:extLst>
          </p:cNvPr>
          <p:cNvSpPr>
            <a:spLocks noChangeAspect="1"/>
          </p:cNvSpPr>
          <p:nvPr/>
        </p:nvSpPr>
        <p:spPr>
          <a:xfrm>
            <a:off x="-381000" y="-2958150"/>
            <a:ext cx="3429000" cy="2196000"/>
          </a:xfrm>
          <a:prstGeom prst="rect">
            <a:avLst/>
          </a:prstGeom>
          <a:blipFill dpi="0" rotWithShape="1">
            <a:blip r:embed="rId53" cstate="print">
              <a:alphaModFix amt="4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 8" hidden="1">
            <a:extLst>
              <a:ext uri="{FF2B5EF4-FFF2-40B4-BE49-F238E27FC236}">
                <a16:creationId xmlns:a16="http://schemas.microsoft.com/office/drawing/2014/main" id="{3ED09647-438D-440D-A74B-A3E9ED9F2E58}"/>
              </a:ext>
            </a:extLst>
          </p:cNvPr>
          <p:cNvSpPr>
            <a:spLocks noChangeAspect="1"/>
          </p:cNvSpPr>
          <p:nvPr/>
        </p:nvSpPr>
        <p:spPr>
          <a:xfrm>
            <a:off x="-381000" y="-2958150"/>
            <a:ext cx="3429000" cy="2196000"/>
          </a:xfrm>
          <a:prstGeom prst="rect">
            <a:avLst/>
          </a:prstGeom>
          <a:blipFill dpi="0" rotWithShape="1">
            <a:blip r:embed="rId53" cstate="print">
              <a:alphaModFix amt="4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2A5C698B-58A9-4EE3-A887-FBE0B8965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0824"/>
            <a:ext cx="10668000" cy="438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9423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95" r:id="rId2"/>
    <p:sldLayoutId id="2147483913" r:id="rId3"/>
    <p:sldLayoutId id="2147483822" r:id="rId4"/>
    <p:sldLayoutId id="2147483911" r:id="rId5"/>
    <p:sldLayoutId id="2147483819" r:id="rId6"/>
    <p:sldLayoutId id="2147483821" r:id="rId7"/>
    <p:sldLayoutId id="2147483894" r:id="rId8"/>
    <p:sldLayoutId id="2147483814" r:id="rId9"/>
    <p:sldLayoutId id="2147483820" r:id="rId10"/>
    <p:sldLayoutId id="2147483826" r:id="rId11"/>
    <p:sldLayoutId id="2147483828" r:id="rId12"/>
    <p:sldLayoutId id="2147483823" r:id="rId13"/>
    <p:sldLayoutId id="2147483839" r:id="rId14"/>
    <p:sldLayoutId id="2147483835" r:id="rId15"/>
    <p:sldLayoutId id="2147483848" r:id="rId16"/>
    <p:sldLayoutId id="2147483840" r:id="rId17"/>
    <p:sldLayoutId id="2147483847" r:id="rId18"/>
    <p:sldLayoutId id="2147483833" r:id="rId19"/>
    <p:sldLayoutId id="2147483834" r:id="rId20"/>
    <p:sldLayoutId id="2147483837" r:id="rId21"/>
    <p:sldLayoutId id="2147483858" r:id="rId22"/>
    <p:sldLayoutId id="2147483830" r:id="rId23"/>
    <p:sldLayoutId id="2147483836" r:id="rId24"/>
    <p:sldLayoutId id="2147483852" r:id="rId25"/>
    <p:sldLayoutId id="2147483831" r:id="rId26"/>
    <p:sldLayoutId id="2147483849" r:id="rId27"/>
    <p:sldLayoutId id="2147483832" r:id="rId28"/>
    <p:sldLayoutId id="2147483850" r:id="rId29"/>
    <p:sldLayoutId id="2147483851" r:id="rId30"/>
    <p:sldLayoutId id="2147483838" r:id="rId31"/>
    <p:sldLayoutId id="2147483845" r:id="rId32"/>
    <p:sldLayoutId id="2147483854" r:id="rId33"/>
    <p:sldLayoutId id="2147483861" r:id="rId34"/>
    <p:sldLayoutId id="2147483857" r:id="rId35"/>
    <p:sldLayoutId id="2147483886" r:id="rId36"/>
    <p:sldLayoutId id="2147483855" r:id="rId37"/>
    <p:sldLayoutId id="2147483862" r:id="rId38"/>
    <p:sldLayoutId id="2147483860" r:id="rId39"/>
    <p:sldLayoutId id="2147483887" r:id="rId40"/>
    <p:sldLayoutId id="2147483829" r:id="rId41"/>
    <p:sldLayoutId id="2147483853" r:id="rId42"/>
    <p:sldLayoutId id="2147483844" r:id="rId43"/>
    <p:sldLayoutId id="2147483842" r:id="rId44"/>
    <p:sldLayoutId id="2147483843" r:id="rId45"/>
    <p:sldLayoutId id="2147483914" r:id="rId46"/>
    <p:sldLayoutId id="2147483889" r:id="rId47"/>
    <p:sldLayoutId id="2147483899" r:id="rId48"/>
    <p:sldLayoutId id="2147483902" r:id="rId49"/>
    <p:sldLayoutId id="2147483904" r:id="rId50"/>
    <p:sldLayoutId id="2147483905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lang="x-none" sz="1200" b="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lang="x-none" sz="1200" b="1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71450" indent="-17145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176400" rtl="0" eaLnBrk="1" latinLnBrk="0" hangingPunct="1">
        <a:lnSpc>
          <a:spcPct val="90000"/>
        </a:lnSpc>
        <a:spcBef>
          <a:spcPts val="600"/>
        </a:spcBef>
        <a:buFont typeface="Wingdings" pitchFamily="2" charset="2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57144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7144" algn="l" defTabSz="914400" rtl="0" eaLnBrk="1" latinLnBrk="0" hangingPunct="1"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20">
          <p15:clr>
            <a:srgbClr val="E5E5E5"/>
          </p15:clr>
        </p15:guide>
        <p15:guide id="4" pos="240">
          <p15:clr>
            <a:srgbClr val="E5E5E5"/>
          </p15:clr>
        </p15:guide>
        <p15:guide id="5" pos="360">
          <p15:clr>
            <a:srgbClr val="E5E5E5"/>
          </p15:clr>
        </p15:guide>
        <p15:guide id="7" pos="600">
          <p15:clr>
            <a:srgbClr val="E5E5E5"/>
          </p15:clr>
        </p15:guide>
        <p15:guide id="8" pos="720">
          <p15:clr>
            <a:srgbClr val="E5E5E5"/>
          </p15:clr>
        </p15:guide>
        <p15:guide id="9" pos="840">
          <p15:clr>
            <a:srgbClr val="E5E5E5"/>
          </p15:clr>
        </p15:guide>
        <p15:guide id="11" pos="1080">
          <p15:clr>
            <a:srgbClr val="E5E5E5"/>
          </p15:clr>
        </p15:guide>
        <p15:guide id="12" pos="1200">
          <p15:clr>
            <a:srgbClr val="E5E5E5"/>
          </p15:clr>
        </p15:guide>
        <p15:guide id="13" pos="1320">
          <p15:clr>
            <a:srgbClr val="E5E5E5"/>
          </p15:clr>
        </p15:guide>
        <p15:guide id="15" pos="1576">
          <p15:clr>
            <a:srgbClr val="E5E5E5"/>
          </p15:clr>
        </p15:guide>
        <p15:guide id="16" pos="1680">
          <p15:clr>
            <a:srgbClr val="E5E5E5"/>
          </p15:clr>
        </p15:guide>
        <p15:guide id="17" pos="1800">
          <p15:clr>
            <a:srgbClr val="E5E5E5"/>
          </p15:clr>
        </p15:guide>
        <p15:guide id="19" pos="2040">
          <p15:clr>
            <a:srgbClr val="E5E5E5"/>
          </p15:clr>
        </p15:guide>
        <p15:guide id="20" pos="2160">
          <p15:clr>
            <a:srgbClr val="E5E5E5"/>
          </p15:clr>
        </p15:guide>
        <p15:guide id="21" pos="2280">
          <p15:clr>
            <a:srgbClr val="E5E5E5"/>
          </p15:clr>
        </p15:guide>
        <p15:guide id="23" pos="2520">
          <p15:clr>
            <a:srgbClr val="E5E5E5"/>
          </p15:clr>
        </p15:guide>
        <p15:guide id="24" pos="2640">
          <p15:clr>
            <a:srgbClr val="E5E5E5"/>
          </p15:clr>
        </p15:guide>
        <p15:guide id="25" pos="2760">
          <p15:clr>
            <a:srgbClr val="E5E5E5"/>
          </p15:clr>
        </p15:guide>
        <p15:guide id="27" pos="3000">
          <p15:clr>
            <a:srgbClr val="E5E5E5"/>
          </p15:clr>
        </p15:guide>
        <p15:guide id="28" pos="3120">
          <p15:clr>
            <a:srgbClr val="E5E5E5"/>
          </p15:clr>
        </p15:guide>
        <p15:guide id="29" pos="3240">
          <p15:clr>
            <a:srgbClr val="E5E5E5"/>
          </p15:clr>
        </p15:guide>
        <p15:guide id="31" pos="3480">
          <p15:clr>
            <a:srgbClr val="E5E5E5"/>
          </p15:clr>
        </p15:guide>
        <p15:guide id="32" pos="3600">
          <p15:clr>
            <a:srgbClr val="E5E5E5"/>
          </p15:clr>
        </p15:guide>
        <p15:guide id="33" pos="3720">
          <p15:clr>
            <a:srgbClr val="E5E5E5"/>
          </p15:clr>
        </p15:guide>
        <p15:guide id="35" pos="3960">
          <p15:clr>
            <a:srgbClr val="E5E5E5"/>
          </p15:clr>
        </p15:guide>
        <p15:guide id="36" pos="4080">
          <p15:clr>
            <a:srgbClr val="E5E5E5"/>
          </p15:clr>
        </p15:guide>
        <p15:guide id="37" pos="4200">
          <p15:clr>
            <a:srgbClr val="E5E5E5"/>
          </p15:clr>
        </p15:guide>
        <p15:guide id="39" pos="4440">
          <p15:clr>
            <a:srgbClr val="E5E5E5"/>
          </p15:clr>
        </p15:guide>
        <p15:guide id="40" pos="4566">
          <p15:clr>
            <a:srgbClr val="E5E5E5"/>
          </p15:clr>
        </p15:guide>
        <p15:guide id="41" pos="4680">
          <p15:clr>
            <a:srgbClr val="E5E5E5"/>
          </p15:clr>
        </p15:guide>
        <p15:guide id="43" pos="4920">
          <p15:clr>
            <a:srgbClr val="E5E5E5"/>
          </p15:clr>
        </p15:guide>
        <p15:guide id="44" pos="5040">
          <p15:clr>
            <a:srgbClr val="E5E5E5"/>
          </p15:clr>
        </p15:guide>
        <p15:guide id="45" pos="5160">
          <p15:clr>
            <a:srgbClr val="E5E5E5"/>
          </p15:clr>
        </p15:guide>
        <p15:guide id="47" pos="5400">
          <p15:clr>
            <a:srgbClr val="E5E5E5"/>
          </p15:clr>
        </p15:guide>
        <p15:guide id="48" pos="5520">
          <p15:clr>
            <a:srgbClr val="E5E5E5"/>
          </p15:clr>
        </p15:guide>
        <p15:guide id="49" pos="5640">
          <p15:clr>
            <a:srgbClr val="E5E5E5"/>
          </p15:clr>
        </p15:guide>
        <p15:guide id="51" pos="5880">
          <p15:clr>
            <a:srgbClr val="E5E5E5"/>
          </p15:clr>
        </p15:guide>
        <p15:guide id="52" pos="6000">
          <p15:clr>
            <a:srgbClr val="E5E5E5"/>
          </p15:clr>
        </p15:guide>
        <p15:guide id="53" pos="6120">
          <p15:clr>
            <a:srgbClr val="E5E5E5"/>
          </p15:clr>
        </p15:guide>
        <p15:guide id="55" pos="6360">
          <p15:clr>
            <a:srgbClr val="E5E5E5"/>
          </p15:clr>
        </p15:guide>
        <p15:guide id="56" pos="6480">
          <p15:clr>
            <a:srgbClr val="E5E5E5"/>
          </p15:clr>
        </p15:guide>
        <p15:guide id="57" pos="6600">
          <p15:clr>
            <a:srgbClr val="E5E5E5"/>
          </p15:clr>
        </p15:guide>
        <p15:guide id="59" pos="6840">
          <p15:clr>
            <a:srgbClr val="E5E5E5"/>
          </p15:clr>
        </p15:guide>
        <p15:guide id="60" pos="6960">
          <p15:clr>
            <a:srgbClr val="E5E5E5"/>
          </p15:clr>
        </p15:guide>
        <p15:guide id="61" pos="7080">
          <p15:clr>
            <a:srgbClr val="E5E5E5"/>
          </p15:clr>
        </p15:guide>
        <p15:guide id="63" pos="7320">
          <p15:clr>
            <a:srgbClr val="E5E5E5"/>
          </p15:clr>
        </p15:guide>
        <p15:guide id="64" pos="7440">
          <p15:clr>
            <a:srgbClr val="E5E5E5"/>
          </p15:clr>
        </p15:guide>
        <p15:guide id="65" pos="7560">
          <p15:clr>
            <a:srgbClr val="E5E5E5"/>
          </p15:clr>
        </p15:guide>
        <p15:guide id="66" orient="horz">
          <p15:clr>
            <a:srgbClr val="E5E5E5"/>
          </p15:clr>
        </p15:guide>
        <p15:guide id="67" orient="horz" pos="4320">
          <p15:clr>
            <a:srgbClr val="E5E5E5"/>
          </p15:clr>
        </p15:guide>
        <p15:guide id="68" orient="horz" pos="120">
          <p15:clr>
            <a:srgbClr val="E5E5E5"/>
          </p15:clr>
        </p15:guide>
        <p15:guide id="70" orient="horz" pos="360">
          <p15:clr>
            <a:srgbClr val="E5E5E5"/>
          </p15:clr>
        </p15:guide>
        <p15:guide id="71" orient="horz" pos="480">
          <p15:clr>
            <a:srgbClr val="E5E5E5"/>
          </p15:clr>
        </p15:guide>
        <p15:guide id="72" orient="horz" pos="600">
          <p15:clr>
            <a:srgbClr val="E5E5E5"/>
          </p15:clr>
        </p15:guide>
        <p15:guide id="73" orient="horz" pos="720">
          <p15:clr>
            <a:srgbClr val="E5E5E5"/>
          </p15:clr>
        </p15:guide>
        <p15:guide id="74" orient="horz" pos="840">
          <p15:clr>
            <a:srgbClr val="E5E5E5"/>
          </p15:clr>
        </p15:guide>
        <p15:guide id="75" orient="horz" pos="958" userDrawn="1">
          <p15:clr>
            <a:srgbClr val="E5E5E5"/>
          </p15:clr>
        </p15:guide>
        <p15:guide id="77" orient="horz" pos="1200">
          <p15:clr>
            <a:srgbClr val="E5E5E5"/>
          </p15:clr>
        </p15:guide>
        <p15:guide id="78" orient="horz" pos="1320">
          <p15:clr>
            <a:srgbClr val="E5E5E5"/>
          </p15:clr>
        </p15:guide>
        <p15:guide id="79" orient="horz" pos="1440">
          <p15:clr>
            <a:srgbClr val="E5E5E5"/>
          </p15:clr>
        </p15:guide>
        <p15:guide id="80" orient="horz" pos="1560">
          <p15:clr>
            <a:srgbClr val="E5E5E5"/>
          </p15:clr>
        </p15:guide>
        <p15:guide id="81" orient="horz" pos="1680">
          <p15:clr>
            <a:srgbClr val="E5E5E5"/>
          </p15:clr>
        </p15:guide>
        <p15:guide id="82" orient="horz" pos="1800">
          <p15:clr>
            <a:srgbClr val="E5E5E5"/>
          </p15:clr>
        </p15:guide>
        <p15:guide id="83" orient="horz" pos="1920">
          <p15:clr>
            <a:srgbClr val="E5E5E5"/>
          </p15:clr>
        </p15:guide>
        <p15:guide id="84" orient="horz" pos="2040">
          <p15:clr>
            <a:srgbClr val="E5E5E5"/>
          </p15:clr>
        </p15:guide>
        <p15:guide id="85" orient="horz" pos="2160">
          <p15:clr>
            <a:srgbClr val="E5E5E5"/>
          </p15:clr>
        </p15:guide>
        <p15:guide id="86" orient="horz" pos="2272">
          <p15:clr>
            <a:srgbClr val="E5E5E5"/>
          </p15:clr>
        </p15:guide>
        <p15:guide id="87" orient="horz" pos="2400">
          <p15:clr>
            <a:srgbClr val="E5E5E5"/>
          </p15:clr>
        </p15:guide>
        <p15:guide id="88" orient="horz" pos="2520">
          <p15:clr>
            <a:srgbClr val="E5E5E5"/>
          </p15:clr>
        </p15:guide>
        <p15:guide id="89" orient="horz" pos="2640">
          <p15:clr>
            <a:srgbClr val="E5E5E5"/>
          </p15:clr>
        </p15:guide>
        <p15:guide id="90" orient="horz" pos="2760">
          <p15:clr>
            <a:srgbClr val="E5E5E5"/>
          </p15:clr>
        </p15:guide>
        <p15:guide id="91" orient="horz" pos="2880">
          <p15:clr>
            <a:srgbClr val="E5E5E5"/>
          </p15:clr>
        </p15:guide>
        <p15:guide id="92" orient="horz" pos="3000">
          <p15:clr>
            <a:srgbClr val="E5E5E5"/>
          </p15:clr>
        </p15:guide>
        <p15:guide id="93" orient="horz" pos="3120">
          <p15:clr>
            <a:srgbClr val="E5E5E5"/>
          </p15:clr>
        </p15:guide>
        <p15:guide id="94" orient="horz" pos="3240">
          <p15:clr>
            <a:srgbClr val="E5E5E5"/>
          </p15:clr>
        </p15:guide>
        <p15:guide id="95" orient="horz" pos="3360">
          <p15:clr>
            <a:srgbClr val="E5E5E5"/>
          </p15:clr>
        </p15:guide>
        <p15:guide id="96" orient="horz" pos="3480">
          <p15:clr>
            <a:srgbClr val="E5E5E5"/>
          </p15:clr>
        </p15:guide>
        <p15:guide id="97" orient="horz" pos="3600">
          <p15:clr>
            <a:srgbClr val="E5E5E5"/>
          </p15:clr>
        </p15:guide>
        <p15:guide id="98" orient="horz" pos="3720">
          <p15:clr>
            <a:srgbClr val="E5E5E5"/>
          </p15:clr>
        </p15:guide>
        <p15:guide id="99" orient="horz" pos="3840">
          <p15:clr>
            <a:srgbClr val="E5E5E5"/>
          </p15:clr>
        </p15:guide>
        <p15:guide id="100" orient="horz" pos="3960">
          <p15:clr>
            <a:srgbClr val="E5E5E5"/>
          </p15:clr>
        </p15:guide>
        <p15:guide id="102" orient="horz" pos="4200">
          <p15:clr>
            <a:srgbClr val="E5E5E5"/>
          </p15:clr>
        </p15:guide>
        <p15:guide id="103">
          <p15:clr>
            <a:srgbClr val="5ACBF0"/>
          </p15:clr>
        </p15:guide>
        <p15:guide id="104" pos="7680">
          <p15:clr>
            <a:srgbClr val="5ACBF0"/>
          </p15:clr>
        </p15:guide>
        <p15:guide id="105" pos="480">
          <p15:clr>
            <a:srgbClr val="5ACBF0"/>
          </p15:clr>
        </p15:guide>
        <p15:guide id="106" pos="960">
          <p15:clr>
            <a:srgbClr val="5ACBF0"/>
          </p15:clr>
        </p15:guide>
        <p15:guide id="107" pos="1440">
          <p15:clr>
            <a:srgbClr val="5ACBF0"/>
          </p15:clr>
        </p15:guide>
        <p15:guide id="108" pos="1920">
          <p15:clr>
            <a:srgbClr val="5ACBF0"/>
          </p15:clr>
        </p15:guide>
        <p15:guide id="109" pos="2400">
          <p15:clr>
            <a:srgbClr val="5ACBF0"/>
          </p15:clr>
        </p15:guide>
        <p15:guide id="110" pos="2880">
          <p15:clr>
            <a:srgbClr val="5ACBF0"/>
          </p15:clr>
        </p15:guide>
        <p15:guide id="111" pos="3360">
          <p15:clr>
            <a:srgbClr val="5ACBF0"/>
          </p15:clr>
        </p15:guide>
        <p15:guide id="112" pos="3840">
          <p15:clr>
            <a:srgbClr val="5ACBF0"/>
          </p15:clr>
        </p15:guide>
        <p15:guide id="113" pos="4320">
          <p15:clr>
            <a:srgbClr val="5ACBF0"/>
          </p15:clr>
        </p15:guide>
        <p15:guide id="114" pos="4800">
          <p15:clr>
            <a:srgbClr val="5ACBF0"/>
          </p15:clr>
        </p15:guide>
        <p15:guide id="115" pos="5280">
          <p15:clr>
            <a:srgbClr val="5ACBF0"/>
          </p15:clr>
        </p15:guide>
        <p15:guide id="116" pos="5760">
          <p15:clr>
            <a:srgbClr val="5ACBF0"/>
          </p15:clr>
        </p15:guide>
        <p15:guide id="117" pos="6240">
          <p15:clr>
            <a:srgbClr val="5ACBF0"/>
          </p15:clr>
        </p15:guide>
        <p15:guide id="118" pos="6720">
          <p15:clr>
            <a:srgbClr val="5ACBF0"/>
          </p15:clr>
        </p15:guide>
        <p15:guide id="119" pos="7200">
          <p15:clr>
            <a:srgbClr val="5ACBF0"/>
          </p15:clr>
        </p15:guide>
        <p15:guide id="120" orient="horz" pos="240">
          <p15:clr>
            <a:srgbClr val="5ACBF0"/>
          </p15:clr>
        </p15:guide>
        <p15:guide id="121" orient="horz" pos="1071" userDrawn="1">
          <p15:clr>
            <a:srgbClr val="E5E5E5"/>
          </p15:clr>
        </p15:guide>
        <p15:guide id="122" orient="horz" pos="4080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5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15.png"/><Relationship Id="rId4" Type="http://schemas.openxmlformats.org/officeDocument/2006/relationships/image" Target="../media/image26.sv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9.png"/><Relationship Id="rId7" Type="http://schemas.openxmlformats.org/officeDocument/2006/relationships/image" Target="../media/image31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image" Target="../media/image28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28.sv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20.png"/><Relationship Id="rId5" Type="http://schemas.openxmlformats.org/officeDocument/2006/relationships/image" Target="../media/image31.svg"/><Relationship Id="rId10" Type="http://schemas.openxmlformats.org/officeDocument/2006/relationships/image" Target="../media/image33.svg"/><Relationship Id="rId4" Type="http://schemas.openxmlformats.org/officeDocument/2006/relationships/image" Target="../media/image30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security/authentication/windowsauth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eb.mit.edu/kerberos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768750" y="5613926"/>
            <a:ext cx="6986288" cy="571500"/>
          </a:xfrm>
        </p:spPr>
        <p:txBody>
          <a:bodyPr/>
          <a:lstStyle/>
          <a:p>
            <a:r>
              <a:rPr lang="ru-RU" dirty="0"/>
              <a:t>Как почти без боли прозрачно</a:t>
            </a:r>
            <a:br>
              <a:rPr lang="ru-RU" dirty="0"/>
            </a:br>
            <a:r>
              <a:rPr lang="ru-RU" dirty="0"/>
              <a:t>аутентифицировать доменных пользователей</a:t>
            </a:r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78777" y="2491171"/>
            <a:ext cx="7787009" cy="952500"/>
          </a:xfrm>
        </p:spPr>
        <p:txBody>
          <a:bodyPr/>
          <a:lstStyle/>
          <a:p>
            <a:r>
              <a:rPr lang="en-US" dirty="0"/>
              <a:t>Windows-</a:t>
            </a:r>
            <a:r>
              <a:rPr lang="ru-RU" dirty="0"/>
              <a:t>аутентификация</a:t>
            </a:r>
            <a:br>
              <a:rPr lang="ru-RU" dirty="0"/>
            </a:br>
            <a:r>
              <a:rPr lang="ru-RU" dirty="0"/>
              <a:t>в </a:t>
            </a:r>
            <a:r>
              <a:rPr lang="en-US" dirty="0"/>
              <a:t>ASP.NET Core</a:t>
            </a:r>
            <a:br>
              <a:rPr lang="ru-RU" dirty="0"/>
            </a:br>
            <a:r>
              <a:rPr lang="ru-RU" dirty="0"/>
              <a:t>под </a:t>
            </a:r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1568227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0267F3F-B7C9-F34D-AA5E-30917D99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Подготовка: 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/krb5.conf</a:t>
            </a:r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E26FD-512E-1445-95A8-F4F329BDF7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F260BB2-4DBA-4B96-A733-49638465F576}" type="slidenum">
              <a:rPr lang="x-none" smtClean="0"/>
              <a:pPr/>
              <a:t>10</a:t>
            </a:fld>
            <a:endParaRPr lang="x-non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A6D3D4-F2D1-A148-862F-3C1385EA30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Настраивается на сервере приложения</a:t>
            </a:r>
            <a:endParaRPr lang="x-none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DE6D2D7-ED79-C543-B51C-BDDC4A70AD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0797" y="1995878"/>
            <a:ext cx="10668001" cy="3640993"/>
          </a:xfrm>
          <a:solidFill>
            <a:schemeClr val="tx1"/>
          </a:solidFill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libdefaults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default_realm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DOMAIN.RU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[realms]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DOMAIN.RU =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kdc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adc01.domain.ru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80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0267F3F-B7C9-F34D-AA5E-30917D99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</a:t>
            </a:r>
            <a:r>
              <a:rPr lang="en-US" dirty="0"/>
              <a:t>: kinit</a:t>
            </a:r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E26FD-512E-1445-95A8-F4F329BDF7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F260BB2-4DBA-4B96-A733-49638465F576}" type="slidenum">
              <a:rPr lang="x-none" smtClean="0"/>
              <a:pPr/>
              <a:t>11</a:t>
            </a:fld>
            <a:endParaRPr lang="x-non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A6D3D4-F2D1-A148-862F-3C1385EA30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CA055-90B5-BD40-A015-A46620CECFFC}"/>
              </a:ext>
            </a:extLst>
          </p:cNvPr>
          <p:cNvSpPr txBox="1"/>
          <p:nvPr/>
        </p:nvSpPr>
        <p:spPr>
          <a:xfrm>
            <a:off x="1334723" y="2522616"/>
            <a:ext cx="669414" cy="47705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2500" dirty="0">
                <a:latin typeface="Courier" pitchFamily="2" charset="0"/>
              </a:rPr>
              <a:t>App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486813-3D2D-0449-8A3E-F9E8855A7B0D}"/>
              </a:ext>
            </a:extLst>
          </p:cNvPr>
          <p:cNvGrpSpPr/>
          <p:nvPr/>
        </p:nvGrpSpPr>
        <p:grpSpPr>
          <a:xfrm>
            <a:off x="2202017" y="1777158"/>
            <a:ext cx="1063753" cy="1113508"/>
            <a:chOff x="2295081" y="2511247"/>
            <a:chExt cx="1288237" cy="1398601"/>
          </a:xfrm>
        </p:grpSpPr>
        <p:pic>
          <p:nvPicPr>
            <p:cNvPr id="14" name="Graphic 13" descr="Paper">
              <a:extLst>
                <a:ext uri="{FF2B5EF4-FFF2-40B4-BE49-F238E27FC236}">
                  <a16:creationId xmlns:a16="http://schemas.microsoft.com/office/drawing/2014/main" id="{2DECF4D4-53C5-5846-A658-125FF7430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081" y="2511247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1E69A8-0578-CB41-9993-22B948B0ADEC}"/>
                </a:ext>
              </a:extLst>
            </p:cNvPr>
            <p:cNvSpPr txBox="1"/>
            <p:nvPr/>
          </p:nvSpPr>
          <p:spPr>
            <a:xfrm>
              <a:off x="2295081" y="3387970"/>
              <a:ext cx="1288237" cy="521878"/>
            </a:xfrm>
            <a:prstGeom prst="rect">
              <a:avLst/>
            </a:prstGeom>
          </p:spPr>
          <p:txBody>
            <a:bodyPr vert="horz" wrap="none" lIns="0" tIns="45720" rIns="91440" bIns="45720" rtlCol="0">
              <a:spAutoFit/>
            </a:bodyPr>
            <a:lstStyle/>
            <a:p>
              <a:pPr algn="l"/>
              <a:r>
                <a:rPr lang="en-US" sz="2100" dirty="0" err="1">
                  <a:latin typeface="Courier" pitchFamily="2" charset="0"/>
                </a:rPr>
                <a:t>Keytab</a:t>
              </a:r>
              <a:endParaRPr lang="en-US" sz="2100" dirty="0">
                <a:latin typeface="Courier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17A8EC-C67F-CC41-8F99-34BEBE4248FE}"/>
              </a:ext>
            </a:extLst>
          </p:cNvPr>
          <p:cNvGrpSpPr/>
          <p:nvPr/>
        </p:nvGrpSpPr>
        <p:grpSpPr>
          <a:xfrm>
            <a:off x="9013353" y="1849581"/>
            <a:ext cx="976630" cy="1486940"/>
            <a:chOff x="8463089" y="2206326"/>
            <a:chExt cx="976630" cy="148694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88F788E-E81C-7645-99DB-122A9E413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089" y="2206326"/>
              <a:ext cx="976630" cy="97663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C3DF19-563D-8145-8C36-F3D41AABF2C0}"/>
                </a:ext>
              </a:extLst>
            </p:cNvPr>
            <p:cNvSpPr txBox="1"/>
            <p:nvPr/>
          </p:nvSpPr>
          <p:spPr>
            <a:xfrm>
              <a:off x="8602974" y="3216212"/>
              <a:ext cx="669414" cy="477054"/>
            </a:xfrm>
            <a:prstGeom prst="rect">
              <a:avLst/>
            </a:prstGeom>
          </p:spPr>
          <p:txBody>
            <a:bodyPr vert="horz" wrap="none" lIns="0" tIns="45720" rIns="91440" bIns="45720" rtlCol="0">
              <a:spAutoFit/>
            </a:bodyPr>
            <a:lstStyle/>
            <a:p>
              <a:pPr algn="l"/>
              <a:r>
                <a:rPr lang="en-US" sz="2500" dirty="0">
                  <a:latin typeface="Courier" pitchFamily="2" charset="0"/>
                </a:rPr>
                <a:t>KDC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63FF8D-136F-B94F-950B-89E80A59259D}"/>
              </a:ext>
            </a:extLst>
          </p:cNvPr>
          <p:cNvCxnSpPr>
            <a:cxnSpLocks/>
          </p:cNvCxnSpPr>
          <p:nvPr/>
        </p:nvCxnSpPr>
        <p:spPr>
          <a:xfrm>
            <a:off x="2969215" y="2004646"/>
            <a:ext cx="581137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A7AB66F-FDF8-BC41-A542-F8A89CE4FEE7}"/>
              </a:ext>
            </a:extLst>
          </p:cNvPr>
          <p:cNvSpPr txBox="1"/>
          <p:nvPr/>
        </p:nvSpPr>
        <p:spPr>
          <a:xfrm>
            <a:off x="3496905" y="1641832"/>
            <a:ext cx="5080814" cy="415498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ru-RU" sz="2100" dirty="0"/>
              <a:t>1</a:t>
            </a:r>
            <a:r>
              <a:rPr lang="en-US" sz="2100" dirty="0"/>
              <a:t>.</a:t>
            </a:r>
            <a:r>
              <a:rPr lang="ru-RU" sz="2100" dirty="0"/>
              <a:t> </a:t>
            </a:r>
            <a:r>
              <a:rPr lang="en-US" sz="2100" dirty="0"/>
              <a:t>Request for ticket using USER’s </a:t>
            </a:r>
            <a:r>
              <a:rPr lang="en-US" sz="2100" dirty="0" err="1"/>
              <a:t>keytab</a:t>
            </a:r>
            <a:endParaRPr lang="en-RU" sz="21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F54B02-C5B6-D241-B6F3-983BDF84AC47}"/>
              </a:ext>
            </a:extLst>
          </p:cNvPr>
          <p:cNvCxnSpPr>
            <a:cxnSpLocks/>
          </p:cNvCxnSpPr>
          <p:nvPr/>
        </p:nvCxnSpPr>
        <p:spPr>
          <a:xfrm flipH="1">
            <a:off x="3025050" y="2475168"/>
            <a:ext cx="567961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Graphic 27" descr="Label">
            <a:extLst>
              <a:ext uri="{FF2B5EF4-FFF2-40B4-BE49-F238E27FC236}">
                <a16:creationId xmlns:a16="http://schemas.microsoft.com/office/drawing/2014/main" id="{46DCFFE7-BD8D-4749-9DC3-13BCF1A74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1377" y="2553824"/>
            <a:ext cx="504293" cy="50429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CF55BA7-B970-B74C-9F9D-8B7D31BFCCB7}"/>
              </a:ext>
            </a:extLst>
          </p:cNvPr>
          <p:cNvSpPr txBox="1"/>
          <p:nvPr/>
        </p:nvSpPr>
        <p:spPr>
          <a:xfrm>
            <a:off x="4468038" y="2488508"/>
            <a:ext cx="2980944" cy="415498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2100" dirty="0"/>
              <a:t>2.</a:t>
            </a:r>
            <a:r>
              <a:rPr lang="ru-RU" sz="2100" dirty="0"/>
              <a:t> </a:t>
            </a:r>
            <a:r>
              <a:rPr lang="en-US" sz="2100" dirty="0"/>
              <a:t>Grant ticket for USER</a:t>
            </a:r>
            <a:endParaRPr lang="en-RU" sz="2100" dirty="0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7818FB28-95EF-9C4C-987C-ACE341B78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99" y="3411781"/>
            <a:ext cx="10118203" cy="26812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kinit </a:t>
            </a:r>
            <a:r>
              <a:rPr lang="ru-RU" sz="2000" dirty="0"/>
              <a:t>выполняется на сервере приложения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качестве аргумента – путь до </a:t>
            </a:r>
            <a:r>
              <a:rPr lang="en-US" sz="2000" dirty="0" err="1"/>
              <a:t>keytab</a:t>
            </a:r>
            <a:r>
              <a:rPr lang="ru-RU" sz="2000" dirty="0"/>
              <a:t>-файла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полученный </a:t>
            </a:r>
            <a:r>
              <a:rPr lang="ru-RU" sz="2000" dirty="0" err="1"/>
              <a:t>тикет</a:t>
            </a:r>
            <a:r>
              <a:rPr lang="ru-RU" sz="2000" dirty="0"/>
              <a:t> имеет срок истечения, так что </a:t>
            </a:r>
            <a:r>
              <a:rPr lang="en-US" sz="2000" dirty="0"/>
              <a:t>kinit </a:t>
            </a:r>
            <a:r>
              <a:rPr lang="ru-RU" sz="2000" dirty="0"/>
              <a:t>требуется постоянно перезапускать – по крону, из приложения, через </a:t>
            </a:r>
            <a:r>
              <a:rPr lang="en-US" sz="2000" dirty="0"/>
              <a:t>sidecar-</a:t>
            </a:r>
            <a:r>
              <a:rPr lang="ru-RU" sz="2000" dirty="0"/>
              <a:t>контейнер</a:t>
            </a:r>
            <a:endParaRPr lang="en-GB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CBFE10-4E60-914C-8AC9-27A0F78BD84B}"/>
              </a:ext>
            </a:extLst>
          </p:cNvPr>
          <p:cNvGrpSpPr/>
          <p:nvPr/>
        </p:nvGrpSpPr>
        <p:grpSpPr>
          <a:xfrm>
            <a:off x="1016169" y="1640715"/>
            <a:ext cx="1137101" cy="1137101"/>
            <a:chOff x="7756667" y="1619797"/>
            <a:chExt cx="1137101" cy="113710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9492044-239A-BA4F-9FB1-DC56ED925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6667" y="1619797"/>
              <a:ext cx="1137101" cy="113710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D79617B-F913-9A40-A7B8-EC062B5F2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0314" y="1770080"/>
              <a:ext cx="238518" cy="23851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012D412-0820-4A42-9D91-13A1FF842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2753" y="1761199"/>
              <a:ext cx="238518" cy="23851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2634DEC-DA95-AE4B-B189-E0E22E3CE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3457" y="1656794"/>
              <a:ext cx="238518" cy="2385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138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29" grpId="0"/>
      <p:bldP spid="3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0267F3F-B7C9-F34D-AA5E-30917D99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</a:t>
            </a:r>
            <a:r>
              <a:rPr lang="en-US" dirty="0"/>
              <a:t>: kinit</a:t>
            </a:r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E26FD-512E-1445-95A8-F4F329BDF7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76965" y="6092578"/>
            <a:ext cx="762000" cy="381000"/>
          </a:xfrm>
        </p:spPr>
        <p:txBody>
          <a:bodyPr/>
          <a:lstStyle/>
          <a:p>
            <a:fld id="{4F260BB2-4DBA-4B96-A733-49638465F576}" type="slidenum">
              <a:rPr lang="x-none" smtClean="0"/>
              <a:pPr/>
              <a:t>12</a:t>
            </a:fld>
            <a:endParaRPr lang="x-non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A6D3D4-F2D1-A148-862F-3C1385EA30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DE6D2D7-ED79-C543-B51C-BDDC4A70AD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7647" y="3021440"/>
            <a:ext cx="10668001" cy="3270603"/>
          </a:xfrm>
          <a:solidFill>
            <a:schemeClr val="tx1"/>
          </a:solidFill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user$ kinit –k –t /path/to/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file.keytab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user$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klist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 cache: 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KEYRING:persistent:cache:krb_ccache_name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 principal: 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user@DOMAIN.RU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 starting     Expires            Service principal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10/04/21 10:30:46  10/04/21 20:30:46  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krbtgt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/DOMAIN.RU@DOMAIN.RU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renew until 10/11/21 10:30:46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4D36FC6-270D-7642-B9D0-D5CAB4597B33}"/>
              </a:ext>
            </a:extLst>
          </p:cNvPr>
          <p:cNvSpPr txBox="1">
            <a:spLocks/>
          </p:cNvSpPr>
          <p:nvPr/>
        </p:nvSpPr>
        <p:spPr>
          <a:xfrm>
            <a:off x="907647" y="1669854"/>
            <a:ext cx="10668001" cy="760976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x-none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76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user$ kinit username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password: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DA5B5D-B3A3-024D-AF94-ECE563DB69C4}"/>
              </a:ext>
            </a:extLst>
          </p:cNvPr>
          <p:cNvSpPr txBox="1"/>
          <p:nvPr/>
        </p:nvSpPr>
        <p:spPr>
          <a:xfrm>
            <a:off x="907647" y="2430830"/>
            <a:ext cx="526747" cy="400110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ru-RU" sz="2000" dirty="0"/>
              <a:t>или</a:t>
            </a:r>
            <a:endParaRPr lang="en-RU" sz="2000" dirty="0"/>
          </a:p>
        </p:txBody>
      </p:sp>
    </p:spTree>
    <p:extLst>
      <p:ext uri="{BB962C8B-B14F-4D97-AF65-F5344CB8AC3E}">
        <p14:creationId xmlns:p14="http://schemas.microsoft.com/office/powerpoint/2010/main" val="302106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6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716D-C605-6B46-BC81-1CCD2732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3" y="771441"/>
            <a:ext cx="8146708" cy="952500"/>
          </a:xfrm>
        </p:spPr>
        <p:txBody>
          <a:bodyPr/>
          <a:lstStyle/>
          <a:p>
            <a:r>
              <a:rPr lang="ru-RU" dirty="0"/>
              <a:t>Доступ к БД </a:t>
            </a:r>
            <a:r>
              <a:rPr lang="en-US" dirty="0"/>
              <a:t>SQL Server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13626-CE00-3045-B74D-8A807A9EF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0000" tIns="46800" rIns="0" bIns="46800" rtlCol="0" anchor="b" anchorCtr="0">
            <a:noAutofit/>
          </a:bodyPr>
          <a:lstStyle/>
          <a:p>
            <a:fld id="{4F260BB2-4DBA-4B96-A733-49638465F576}" type="slidenum">
              <a:rPr lang="x-none" smtClean="0">
                <a:solidFill>
                  <a:schemeClr val="bg1"/>
                </a:solidFill>
              </a:rPr>
              <a:pPr/>
              <a:t>13</a:t>
            </a:fld>
            <a:endParaRPr lang="x-none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99D63-FE67-C14B-8FB1-35041FAEE32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5148"/>
            <a:ext cx="986263" cy="98626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710016E-7E87-814B-976E-96A63587C8FD}"/>
              </a:ext>
            </a:extLst>
          </p:cNvPr>
          <p:cNvGrpSpPr/>
          <p:nvPr/>
        </p:nvGrpSpPr>
        <p:grpSpPr>
          <a:xfrm>
            <a:off x="10179685" y="4554302"/>
            <a:ext cx="976630" cy="1486940"/>
            <a:chOff x="8463089" y="2206326"/>
            <a:chExt cx="976630" cy="148694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F0F755E-5FEB-3348-AB18-81F737BD2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089" y="2206326"/>
              <a:ext cx="976630" cy="976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3BCF0A-5164-514B-9EFC-39649D33C0DB}"/>
                </a:ext>
              </a:extLst>
            </p:cNvPr>
            <p:cNvSpPr txBox="1"/>
            <p:nvPr/>
          </p:nvSpPr>
          <p:spPr>
            <a:xfrm>
              <a:off x="8602974" y="3216212"/>
              <a:ext cx="669414" cy="4770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none" lIns="0" tIns="45720" rIns="91440" bIns="45720" rtlCol="0">
              <a:spAutoFit/>
            </a:bodyPr>
            <a:lstStyle/>
            <a:p>
              <a:pPr algn="l"/>
              <a:r>
                <a:rPr lang="en-US" sz="2500" dirty="0">
                  <a:solidFill>
                    <a:schemeClr val="bg1"/>
                  </a:solidFill>
                  <a:latin typeface="Courier" pitchFamily="2" charset="0"/>
                </a:rPr>
                <a:t>KDC</a:t>
              </a:r>
            </a:p>
          </p:txBody>
        </p:sp>
      </p:grpSp>
      <p:pic>
        <p:nvPicPr>
          <p:cNvPr id="10" name="Graphic 9" descr="Paper">
            <a:extLst>
              <a:ext uri="{FF2B5EF4-FFF2-40B4-BE49-F238E27FC236}">
                <a16:creationId xmlns:a16="http://schemas.microsoft.com/office/drawing/2014/main" id="{78024E7D-8B09-9842-949E-B5F90AF004B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7973" y="4673680"/>
            <a:ext cx="755060" cy="7280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30A25B-82B2-3A43-BC4D-0DAD5F237D20}"/>
              </a:ext>
            </a:extLst>
          </p:cNvPr>
          <p:cNvSpPr txBox="1"/>
          <p:nvPr/>
        </p:nvSpPr>
        <p:spPr>
          <a:xfrm>
            <a:off x="2432930" y="5359908"/>
            <a:ext cx="1259319" cy="677108"/>
          </a:xfrm>
          <a:prstGeom prst="rect">
            <a:avLst/>
          </a:prstGeom>
          <a:ln>
            <a:noFill/>
          </a:ln>
        </p:spPr>
        <p:txBody>
          <a:bodyPr vert="horz" wrap="none" lIns="0" tIns="45720" rIns="91440" bIns="45720" rtlCol="0">
            <a:spAutoFit/>
          </a:bodyPr>
          <a:lstStyle/>
          <a:p>
            <a:pPr algn="ctr"/>
            <a:r>
              <a:rPr lang="en-US" sz="1900" dirty="0" err="1">
                <a:solidFill>
                  <a:schemeClr val="bg1"/>
                </a:solidFill>
                <a:latin typeface="Courier" pitchFamily="2" charset="0"/>
              </a:rPr>
              <a:t>Keytab</a:t>
            </a:r>
            <a:br>
              <a:rPr lang="en-US" sz="1900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sz="1900" dirty="0">
                <a:solidFill>
                  <a:schemeClr val="bg1"/>
                </a:solidFill>
                <a:latin typeface="Courier" pitchFamily="2" charset="0"/>
              </a:rPr>
              <a:t>for 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D249A4-E31B-4549-9040-4302371ED64F}"/>
              </a:ext>
            </a:extLst>
          </p:cNvPr>
          <p:cNvSpPr txBox="1"/>
          <p:nvPr/>
        </p:nvSpPr>
        <p:spPr>
          <a:xfrm>
            <a:off x="1694824" y="5624489"/>
            <a:ext cx="669414" cy="477054"/>
          </a:xfrm>
          <a:prstGeom prst="rect">
            <a:avLst/>
          </a:prstGeom>
          <a:ln>
            <a:noFill/>
          </a:ln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2500" dirty="0">
                <a:solidFill>
                  <a:schemeClr val="bg1"/>
                </a:solidFill>
                <a:latin typeface="Courier" pitchFamily="2" charset="0"/>
              </a:rPr>
              <a:t>App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E3161-531D-DF45-91B4-DA6701FD0C75}"/>
              </a:ext>
            </a:extLst>
          </p:cNvPr>
          <p:cNvSpPr txBox="1"/>
          <p:nvPr/>
        </p:nvSpPr>
        <p:spPr>
          <a:xfrm>
            <a:off x="4395525" y="2617893"/>
            <a:ext cx="5478423" cy="477054"/>
          </a:xfrm>
          <a:prstGeom prst="rect">
            <a:avLst/>
          </a:prstGeom>
          <a:ln>
            <a:noFill/>
          </a:ln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2500" dirty="0">
                <a:solidFill>
                  <a:schemeClr val="bg1"/>
                </a:solidFill>
                <a:latin typeface="Courier" pitchFamily="2" charset="0"/>
              </a:rPr>
              <a:t>SPN: </a:t>
            </a:r>
            <a:r>
              <a:rPr lang="en-US" sz="2500" dirty="0" err="1">
                <a:solidFill>
                  <a:schemeClr val="bg1"/>
                </a:solidFill>
                <a:latin typeface="Courier" pitchFamily="2" charset="0"/>
              </a:rPr>
              <a:t>MSSQLSvc</a:t>
            </a:r>
            <a:r>
              <a:rPr lang="en-US" sz="2500" dirty="0">
                <a:solidFill>
                  <a:schemeClr val="bg1"/>
                </a:solidFill>
                <a:latin typeface="Courier" pitchFamily="2" charset="0"/>
              </a:rPr>
              <a:t>/</a:t>
            </a:r>
            <a:r>
              <a:rPr lang="en-US" sz="2500" dirty="0" err="1">
                <a:solidFill>
                  <a:schemeClr val="bg1"/>
                </a:solidFill>
                <a:latin typeface="Courier" pitchFamily="2" charset="0"/>
              </a:rPr>
              <a:t>host.domain.ru</a:t>
            </a:r>
            <a:endParaRPr lang="en-US" sz="2500" dirty="0">
              <a:solidFill>
                <a:schemeClr val="bg1"/>
              </a:solidFill>
              <a:latin typeface="Courier" pitchFamily="2" charset="0"/>
            </a:endParaRPr>
          </a:p>
        </p:txBody>
      </p:sp>
      <p:pic>
        <p:nvPicPr>
          <p:cNvPr id="17" name="Graphic 16" descr="Label">
            <a:extLst>
              <a:ext uri="{FF2B5EF4-FFF2-40B4-BE49-F238E27FC236}">
                <a16:creationId xmlns:a16="http://schemas.microsoft.com/office/drawing/2014/main" id="{AA60453B-EB95-A045-8133-794B4F61E646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42324" y="5366199"/>
            <a:ext cx="504293" cy="5042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DD6682F-88A4-FA44-AFDB-7502890BA57B}"/>
              </a:ext>
            </a:extLst>
          </p:cNvPr>
          <p:cNvSpPr txBox="1"/>
          <p:nvPr/>
        </p:nvSpPr>
        <p:spPr>
          <a:xfrm>
            <a:off x="4452625" y="5025433"/>
            <a:ext cx="5617500" cy="738664"/>
          </a:xfrm>
          <a:prstGeom prst="rect">
            <a:avLst/>
          </a:prstGeom>
          <a:ln>
            <a:noFill/>
          </a:ln>
        </p:spPr>
        <p:txBody>
          <a:bodyPr vert="horz" wrap="none" lIns="0" tIns="45720" rIns="91440" bIns="45720" rtlCol="0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3. Grant ticket for </a:t>
            </a:r>
            <a:r>
              <a:rPr lang="en-US" sz="2100" dirty="0" err="1">
                <a:solidFill>
                  <a:schemeClr val="bg1"/>
                </a:solidFill>
              </a:rPr>
              <a:t>MSSQLSvc</a:t>
            </a:r>
            <a:r>
              <a:rPr lang="en-US" sz="2100" dirty="0">
                <a:solidFill>
                  <a:schemeClr val="bg1"/>
                </a:solidFill>
              </a:rPr>
              <a:t>/</a:t>
            </a:r>
            <a:r>
              <a:rPr lang="en-US" sz="2100" dirty="0" err="1">
                <a:solidFill>
                  <a:schemeClr val="bg1"/>
                </a:solidFill>
              </a:rPr>
              <a:t>host.domain.ru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for user USER@DOMAIN.RU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9B9D42-F470-FA46-8615-5EFF184F1ED4}"/>
              </a:ext>
            </a:extLst>
          </p:cNvPr>
          <p:cNvCxnSpPr>
            <a:cxnSpLocks/>
          </p:cNvCxnSpPr>
          <p:nvPr/>
        </p:nvCxnSpPr>
        <p:spPr>
          <a:xfrm flipH="1">
            <a:off x="3498319" y="4978749"/>
            <a:ext cx="657180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2264C1-E70A-2F4D-BE0D-7AA15C645B78}"/>
              </a:ext>
            </a:extLst>
          </p:cNvPr>
          <p:cNvCxnSpPr>
            <a:cxnSpLocks/>
          </p:cNvCxnSpPr>
          <p:nvPr/>
        </p:nvCxnSpPr>
        <p:spPr>
          <a:xfrm>
            <a:off x="3498319" y="4778868"/>
            <a:ext cx="657180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7242653-2728-DE4C-9EE2-AA300E5006F5}"/>
              </a:ext>
            </a:extLst>
          </p:cNvPr>
          <p:cNvSpPr txBox="1"/>
          <p:nvPr/>
        </p:nvSpPr>
        <p:spPr>
          <a:xfrm>
            <a:off x="1863888" y="2311806"/>
            <a:ext cx="1454885" cy="415498"/>
          </a:xfrm>
          <a:prstGeom prst="rect">
            <a:avLst/>
          </a:prstGeom>
          <a:ln>
            <a:noFill/>
          </a:ln>
        </p:spPr>
        <p:txBody>
          <a:bodyPr vert="horz" wrap="none" lIns="0" tIns="45720" rIns="91440" bIns="45720" rtlCol="0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1. Get SPN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8DA374-4AE8-484F-B694-8BE9BF038ABD}"/>
              </a:ext>
            </a:extLst>
          </p:cNvPr>
          <p:cNvSpPr txBox="1"/>
          <p:nvPr/>
        </p:nvSpPr>
        <p:spPr>
          <a:xfrm>
            <a:off x="5889948" y="4316167"/>
            <a:ext cx="2096087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none" lIns="0" tIns="45720" rIns="91440" bIns="45720" rtlCol="0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2. Request ticket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5E3E9C-7C3E-E340-8A3B-F73BF9FB3EBC}"/>
              </a:ext>
            </a:extLst>
          </p:cNvPr>
          <p:cNvCxnSpPr>
            <a:cxnSpLocks/>
          </p:cNvCxnSpPr>
          <p:nvPr/>
        </p:nvCxnSpPr>
        <p:spPr>
          <a:xfrm>
            <a:off x="1941922" y="2914873"/>
            <a:ext cx="229010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E435E0E-9233-0A44-8CD1-0C7584C1DE26}"/>
              </a:ext>
            </a:extLst>
          </p:cNvPr>
          <p:cNvSpPr txBox="1"/>
          <p:nvPr/>
        </p:nvSpPr>
        <p:spPr>
          <a:xfrm>
            <a:off x="1994924" y="2960023"/>
            <a:ext cx="2647699" cy="415498"/>
          </a:xfrm>
          <a:prstGeom prst="rect">
            <a:avLst/>
          </a:prstGeom>
          <a:ln>
            <a:noFill/>
          </a:ln>
        </p:spPr>
        <p:txBody>
          <a:bodyPr vert="horz" wrap="square" lIns="0" tIns="45720" rIns="91440" bIns="45720" rtlCol="0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4. Request with ticket</a:t>
            </a:r>
          </a:p>
        </p:txBody>
      </p:sp>
      <p:pic>
        <p:nvPicPr>
          <p:cNvPr id="33" name="Graphic 32" descr="Label">
            <a:extLst>
              <a:ext uri="{FF2B5EF4-FFF2-40B4-BE49-F238E27FC236}">
                <a16:creationId xmlns:a16="http://schemas.microsoft.com/office/drawing/2014/main" id="{E61BADED-5DB4-A04F-8204-C3CD3B1B940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933584">
            <a:off x="3953651" y="3457795"/>
            <a:ext cx="300347" cy="293453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F1A50E-3EFB-C04D-A9C5-74D105AB7DDF}"/>
              </a:ext>
            </a:extLst>
          </p:cNvPr>
          <p:cNvCxnSpPr>
            <a:cxnSpLocks/>
          </p:cNvCxnSpPr>
          <p:nvPr/>
        </p:nvCxnSpPr>
        <p:spPr>
          <a:xfrm flipH="1">
            <a:off x="1694824" y="2719754"/>
            <a:ext cx="2537208" cy="0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757E28-3F21-1747-8681-0FA09C049197}"/>
              </a:ext>
            </a:extLst>
          </p:cNvPr>
          <p:cNvCxnSpPr>
            <a:cxnSpLocks/>
          </p:cNvCxnSpPr>
          <p:nvPr/>
        </p:nvCxnSpPr>
        <p:spPr>
          <a:xfrm>
            <a:off x="1694824" y="2719754"/>
            <a:ext cx="0" cy="17339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9EF005-2603-3743-AB7F-62D1F2454AD2}"/>
              </a:ext>
            </a:extLst>
          </p:cNvPr>
          <p:cNvCxnSpPr>
            <a:cxnSpLocks/>
          </p:cNvCxnSpPr>
          <p:nvPr/>
        </p:nvCxnSpPr>
        <p:spPr>
          <a:xfrm flipV="1">
            <a:off x="1941922" y="2914873"/>
            <a:ext cx="0" cy="1538866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08FDC859-D744-3C43-A231-47422EDD531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73" y="4705120"/>
            <a:ext cx="1137101" cy="113710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186D37E-0413-FF45-9C86-D23FF5AE9F65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20" y="4855403"/>
            <a:ext cx="238518" cy="23851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2D03A05-32AF-6640-A380-01184F3686A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59" y="4846522"/>
            <a:ext cx="238518" cy="23851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2455C69-823E-B747-B1F7-C90CB2C9C969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63" y="4742117"/>
            <a:ext cx="238518" cy="23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5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7" grpId="0" animBg="1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31B4ED-2D56-514D-927F-5F25EE7BF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0000" tIns="46800" rIns="0" bIns="46800" rtlCol="0" anchor="b" anchorCtr="0">
            <a:noAutofit/>
          </a:bodyPr>
          <a:lstStyle/>
          <a:p>
            <a:fld id="{4F260BB2-4DBA-4B96-A733-49638465F576}" type="slidenum">
              <a:rPr lang="x-none" smtClean="0">
                <a:solidFill>
                  <a:schemeClr val="tx1"/>
                </a:solidFill>
              </a:rPr>
              <a:pPr/>
              <a:t>14</a:t>
            </a:fld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94F116-409B-F04A-BF5A-13A7F343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912" y="400576"/>
            <a:ext cx="5710237" cy="952500"/>
          </a:xfrm>
        </p:spPr>
        <p:txBody>
          <a:bodyPr/>
          <a:lstStyle/>
          <a:p>
            <a:r>
              <a:rPr lang="en-RU" dirty="0"/>
              <a:t>Startup.cs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B9CB5-E108-9F4A-A8F1-AB1F1EFB777B}"/>
              </a:ext>
            </a:extLst>
          </p:cNvPr>
          <p:cNvSpPr/>
          <p:nvPr/>
        </p:nvSpPr>
        <p:spPr>
          <a:xfrm>
            <a:off x="1059053" y="1353076"/>
            <a:ext cx="10073893" cy="46474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0F54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200" dirty="0" err="1">
                <a:solidFill>
                  <a:srgbClr val="6B2F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Startup</a:t>
            </a:r>
            <a:br>
              <a:rPr lang="en-GB" sz="2200" dirty="0">
                <a:solidFill>
                  <a:srgbClr val="6B2F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sz="22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200" dirty="0">
                <a:solidFill>
                  <a:srgbClr val="0F54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br>
              <a:rPr lang="en-GB" sz="2200" i="1" dirty="0">
                <a:solidFill>
                  <a:srgbClr val="248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i="1" dirty="0">
                <a:solidFill>
                  <a:srgbClr val="248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200" dirty="0">
                <a:solidFill>
                  <a:srgbClr val="0F54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GB" sz="2200" dirty="0" err="1">
                <a:solidFill>
                  <a:srgbClr val="0085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ConfigureServices</a:t>
            </a:r>
            <a:r>
              <a:rPr lang="en-GB" sz="22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 err="1">
                <a:solidFill>
                  <a:srgbClr val="6B2F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IServiceCollection</a:t>
            </a:r>
            <a:r>
              <a:rPr lang="en-GB" sz="2200" dirty="0">
                <a:solidFill>
                  <a:srgbClr val="6B2F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services)</a:t>
            </a:r>
            <a:br>
              <a:rPr lang="en-GB" sz="22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sz="22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  <a:br>
              <a:rPr lang="en-GB" sz="22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200" dirty="0" err="1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services.</a:t>
            </a:r>
            <a:r>
              <a:rPr lang="en-GB" sz="2200" dirty="0" err="1">
                <a:solidFill>
                  <a:srgbClr val="0085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AddDbContext</a:t>
            </a:r>
            <a:r>
              <a:rPr lang="en-GB" sz="22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200" dirty="0" err="1">
                <a:solidFill>
                  <a:srgbClr val="6B2F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MyContext</a:t>
            </a:r>
            <a:r>
              <a:rPr lang="en-GB" sz="22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&gt;(opt 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b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200" dirty="0" err="1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opt.</a:t>
            </a:r>
            <a:r>
              <a:rPr lang="en-GB" sz="2200" dirty="0" err="1">
                <a:solidFill>
                  <a:srgbClr val="0085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UseSqlServer</a:t>
            </a:r>
            <a:r>
              <a:rPr lang="en-GB" sz="22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GB" sz="22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2200" dirty="0" err="1">
                <a:solidFill>
                  <a:srgbClr val="0093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en-GB" sz="2200" dirty="0" err="1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200" dirty="0" err="1">
                <a:solidFill>
                  <a:srgbClr val="0085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GetConnectionString</a:t>
            </a:r>
            <a:r>
              <a:rPr lang="en-GB" sz="22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>
                <a:solidFill>
                  <a:srgbClr val="8C6C4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"Default"</a:t>
            </a:r>
            <a:r>
              <a:rPr lang="en-GB" sz="22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en-GB" sz="22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  <a:br>
              <a:rPr lang="en-GB" sz="22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22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r>
              <a:rPr lang="en-GB" sz="22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EA807C6-980F-0A4E-B63D-502A0C7D9CEA}"/>
              </a:ext>
            </a:extLst>
          </p:cNvPr>
          <p:cNvSpPr txBox="1">
            <a:spLocks/>
          </p:cNvSpPr>
          <p:nvPr/>
        </p:nvSpPr>
        <p:spPr>
          <a:xfrm>
            <a:off x="1059053" y="1055154"/>
            <a:ext cx="9906000" cy="381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x-non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x-none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76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76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Шаблон </a:t>
            </a:r>
            <a:r>
              <a:rPr lang="en-US" dirty="0"/>
              <a:t>ASP.NET </a:t>
            </a:r>
            <a:r>
              <a:rPr lang="ru-RU" dirty="0"/>
              <a:t>приложения</a:t>
            </a:r>
            <a:r>
              <a:rPr lang="en-US" dirty="0"/>
              <a:t>, .NET 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1664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31B4ED-2D56-514D-927F-5F25EE7BF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0000" tIns="46800" rIns="0" bIns="46800" rtlCol="0" anchor="b" anchorCtr="0">
            <a:noAutofit/>
          </a:bodyPr>
          <a:lstStyle/>
          <a:p>
            <a:fld id="{4F260BB2-4DBA-4B96-A733-49638465F576}" type="slidenum">
              <a:rPr lang="x-none" smtClean="0">
                <a:solidFill>
                  <a:schemeClr val="tx1"/>
                </a:solidFill>
              </a:rPr>
              <a:pPr/>
              <a:t>15</a:t>
            </a:fld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94F116-409B-F04A-BF5A-13A7F343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912" y="400576"/>
            <a:ext cx="5710237" cy="952500"/>
          </a:xfrm>
        </p:spPr>
        <p:txBody>
          <a:bodyPr/>
          <a:lstStyle/>
          <a:p>
            <a:r>
              <a:rPr lang="en-RU" dirty="0"/>
              <a:t>Connection string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30CB4B-ECD4-5C48-8509-9E6E83D6FE37}"/>
              </a:ext>
            </a:extLst>
          </p:cNvPr>
          <p:cNvSpPr/>
          <p:nvPr/>
        </p:nvSpPr>
        <p:spPr>
          <a:xfrm>
            <a:off x="1053297" y="2330332"/>
            <a:ext cx="10127847" cy="15696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F54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400" dirty="0" err="1">
                <a:solidFill>
                  <a:srgbClr val="0F54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ConnectionStrings</a:t>
            </a:r>
            <a:r>
              <a:rPr lang="en-GB" sz="2400" dirty="0">
                <a:solidFill>
                  <a:srgbClr val="0F54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br>
              <a:rPr lang="en-GB" sz="24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0F54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"Default"</a:t>
            </a:r>
            <a:r>
              <a:rPr lang="en-GB" sz="24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2400" dirty="0">
                <a:solidFill>
                  <a:srgbClr val="8C6C4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"Server=</a:t>
            </a:r>
            <a:r>
              <a:rPr lang="en-GB" sz="2400" dirty="0" err="1">
                <a:solidFill>
                  <a:srgbClr val="8C6C4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addr;Database</a:t>
            </a:r>
            <a:r>
              <a:rPr lang="en-GB" sz="2400" dirty="0">
                <a:solidFill>
                  <a:srgbClr val="8C6C4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2400" dirty="0" err="1">
                <a:solidFill>
                  <a:srgbClr val="8C6C4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myDatabase;</a:t>
            </a:r>
            <a:r>
              <a:rPr lang="en-GB" sz="2400" b="1" dirty="0" err="1">
                <a:solidFill>
                  <a:srgbClr val="8C6C4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Trusted_Connection</a:t>
            </a:r>
            <a:r>
              <a:rPr lang="en-GB" sz="2400" b="1" dirty="0">
                <a:solidFill>
                  <a:srgbClr val="8C6C4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=True;"</a:t>
            </a:r>
            <a:br>
              <a:rPr lang="en-GB" sz="2400" dirty="0">
                <a:solidFill>
                  <a:srgbClr val="8C6C4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8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31B4ED-2D56-514D-927F-5F25EE7BF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0000" tIns="46800" rIns="0" bIns="46800" rtlCol="0" anchor="b" anchorCtr="0">
            <a:noAutofit/>
          </a:bodyPr>
          <a:lstStyle/>
          <a:p>
            <a:fld id="{4F260BB2-4DBA-4B96-A733-49638465F576}" type="slidenum">
              <a:rPr lang="x-none" smtClean="0">
                <a:solidFill>
                  <a:schemeClr val="tx1"/>
                </a:solidFill>
              </a:rPr>
              <a:pPr/>
              <a:t>16</a:t>
            </a:fld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94F116-409B-F04A-BF5A-13A7F343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912" y="400576"/>
            <a:ext cx="5710237" cy="952500"/>
          </a:xfrm>
        </p:spPr>
        <p:txBody>
          <a:bodyPr/>
          <a:lstStyle/>
          <a:p>
            <a:r>
              <a:rPr lang="ru-RU" dirty="0"/>
              <a:t>Демонстрация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043235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716D-C605-6B46-BC81-1CCD2732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771441"/>
            <a:ext cx="9662991" cy="952500"/>
          </a:xfrm>
          <a:ln>
            <a:noFill/>
          </a:ln>
        </p:spPr>
        <p:txBody>
          <a:bodyPr/>
          <a:lstStyle/>
          <a:p>
            <a:r>
              <a:rPr lang="ru-RU" dirty="0"/>
              <a:t>Аутентификация пользователя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A1E907-EFAB-2544-A424-52C9D12F38D2}"/>
              </a:ext>
            </a:extLst>
          </p:cNvPr>
          <p:cNvGrpSpPr/>
          <p:nvPr/>
        </p:nvGrpSpPr>
        <p:grpSpPr>
          <a:xfrm>
            <a:off x="5928826" y="5159472"/>
            <a:ext cx="976630" cy="1486940"/>
            <a:chOff x="8463089" y="2206326"/>
            <a:chExt cx="976630" cy="148694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4128DCB-76C1-3D4E-BE09-9A0A203E5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089" y="2206326"/>
              <a:ext cx="976630" cy="9766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46CFD6-EC5F-E740-8BBD-148D1E5BFC6E}"/>
                </a:ext>
              </a:extLst>
            </p:cNvPr>
            <p:cNvSpPr txBox="1"/>
            <p:nvPr/>
          </p:nvSpPr>
          <p:spPr>
            <a:xfrm>
              <a:off x="8602974" y="3216212"/>
              <a:ext cx="669414" cy="477054"/>
            </a:xfrm>
            <a:prstGeom prst="rect">
              <a:avLst/>
            </a:prstGeom>
            <a:ln>
              <a:noFill/>
            </a:ln>
          </p:spPr>
          <p:txBody>
            <a:bodyPr vert="horz" wrap="none" lIns="0" tIns="45720" rIns="91440" bIns="45720" rtlCol="0">
              <a:spAutoFit/>
            </a:bodyPr>
            <a:lstStyle/>
            <a:p>
              <a:pPr algn="l"/>
              <a:r>
                <a:rPr lang="en-US" sz="2500" dirty="0">
                  <a:solidFill>
                    <a:schemeClr val="bg1"/>
                  </a:solidFill>
                  <a:latin typeface="Courier" pitchFamily="2" charset="0"/>
                </a:rPr>
                <a:t>KDC</a:t>
              </a:r>
            </a:p>
          </p:txBody>
        </p:sp>
      </p:grpSp>
      <p:pic>
        <p:nvPicPr>
          <p:cNvPr id="9" name="Graphic 8" descr="Paper">
            <a:extLst>
              <a:ext uri="{FF2B5EF4-FFF2-40B4-BE49-F238E27FC236}">
                <a16:creationId xmlns:a16="http://schemas.microsoft.com/office/drawing/2014/main" id="{4ACB58B8-D7F4-694E-807F-6BADE0353CD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6926" y="1715102"/>
            <a:ext cx="755060" cy="7280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C62C2E-F951-7C48-B86F-708C422D594E}"/>
              </a:ext>
            </a:extLst>
          </p:cNvPr>
          <p:cNvSpPr txBox="1"/>
          <p:nvPr/>
        </p:nvSpPr>
        <p:spPr>
          <a:xfrm>
            <a:off x="9534820" y="2401330"/>
            <a:ext cx="1113446" cy="677108"/>
          </a:xfrm>
          <a:prstGeom prst="rect">
            <a:avLst/>
          </a:prstGeom>
          <a:ln>
            <a:noFill/>
          </a:ln>
        </p:spPr>
        <p:txBody>
          <a:bodyPr vert="horz" wrap="none" lIns="0" tIns="45720" rIns="91440" bIns="45720" rtlCol="0">
            <a:spAutoFit/>
          </a:bodyPr>
          <a:lstStyle/>
          <a:p>
            <a:pPr algn="ctr"/>
            <a:r>
              <a:rPr lang="en-US" sz="1900" dirty="0" err="1">
                <a:solidFill>
                  <a:schemeClr val="bg1"/>
                </a:solidFill>
                <a:latin typeface="Courier" pitchFamily="2" charset="0"/>
              </a:rPr>
              <a:t>Keytab</a:t>
            </a:r>
            <a:br>
              <a:rPr lang="en-US" sz="1900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sz="1900" dirty="0">
                <a:solidFill>
                  <a:schemeClr val="bg1"/>
                </a:solidFill>
                <a:latin typeface="Courier" pitchFamily="2" charset="0"/>
              </a:rPr>
              <a:t>for SPN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13EF0E-3C96-3B45-849D-EB9F9DED1629}"/>
              </a:ext>
            </a:extLst>
          </p:cNvPr>
          <p:cNvSpPr txBox="1"/>
          <p:nvPr/>
        </p:nvSpPr>
        <p:spPr>
          <a:xfrm>
            <a:off x="8723777" y="2665911"/>
            <a:ext cx="669414" cy="477054"/>
          </a:xfrm>
          <a:prstGeom prst="rect">
            <a:avLst/>
          </a:prstGeom>
          <a:ln>
            <a:noFill/>
          </a:ln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2500" dirty="0">
                <a:solidFill>
                  <a:schemeClr val="bg1"/>
                </a:solidFill>
                <a:latin typeface="Courier" pitchFamily="2" charset="0"/>
              </a:rPr>
              <a:t>App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5E38C7-7058-794D-9662-AF463A4A0393}"/>
              </a:ext>
            </a:extLst>
          </p:cNvPr>
          <p:cNvSpPr txBox="1"/>
          <p:nvPr/>
        </p:nvSpPr>
        <p:spPr>
          <a:xfrm>
            <a:off x="7490143" y="3046911"/>
            <a:ext cx="4708981" cy="477054"/>
          </a:xfrm>
          <a:prstGeom prst="rect">
            <a:avLst/>
          </a:prstGeom>
          <a:ln>
            <a:noFill/>
          </a:ln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2500" dirty="0">
                <a:solidFill>
                  <a:schemeClr val="bg1"/>
                </a:solidFill>
                <a:latin typeface="Courier" pitchFamily="2" charset="0"/>
              </a:rPr>
              <a:t>SPN: HTTP/</a:t>
            </a:r>
            <a:r>
              <a:rPr lang="en-US" sz="2500" dirty="0" err="1">
                <a:solidFill>
                  <a:schemeClr val="bg1"/>
                </a:solidFill>
                <a:latin typeface="Courier" pitchFamily="2" charset="0"/>
              </a:rPr>
              <a:t>test.domain.ru</a:t>
            </a:r>
            <a:endParaRPr lang="en-US" sz="2500" dirty="0">
              <a:solidFill>
                <a:schemeClr val="bg1"/>
              </a:solidFill>
              <a:latin typeface="Courier" pitchFamily="2" charset="0"/>
            </a:endParaRPr>
          </a:p>
        </p:txBody>
      </p:sp>
      <p:pic>
        <p:nvPicPr>
          <p:cNvPr id="15" name="Graphic 14" descr="Label">
            <a:extLst>
              <a:ext uri="{FF2B5EF4-FFF2-40B4-BE49-F238E27FC236}">
                <a16:creationId xmlns:a16="http://schemas.microsoft.com/office/drawing/2014/main" id="{9D0EC012-3016-1F49-B7EE-3F33A25CB1C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91537" y="3008201"/>
            <a:ext cx="504293" cy="5042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087AAE-9622-1C4E-9B6C-0577E82BB92B}"/>
              </a:ext>
            </a:extLst>
          </p:cNvPr>
          <p:cNvSpPr txBox="1"/>
          <p:nvPr/>
        </p:nvSpPr>
        <p:spPr>
          <a:xfrm>
            <a:off x="947983" y="5589830"/>
            <a:ext cx="4716996" cy="738664"/>
          </a:xfrm>
          <a:prstGeom prst="rect">
            <a:avLst/>
          </a:prstGeom>
          <a:ln>
            <a:noFill/>
          </a:ln>
        </p:spPr>
        <p:txBody>
          <a:bodyPr vert="horz" wrap="none" lIns="0" tIns="45720" rIns="91440" bIns="45720" rtlCol="0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4. Grant ticket for HTTP/</a:t>
            </a:r>
            <a:r>
              <a:rPr lang="en-US" sz="2100" dirty="0" err="1">
                <a:solidFill>
                  <a:schemeClr val="bg1"/>
                </a:solidFill>
              </a:rPr>
              <a:t>test.domain.ru</a:t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for user </a:t>
            </a:r>
            <a:r>
              <a:rPr lang="en-US" sz="2100" dirty="0" err="1">
                <a:solidFill>
                  <a:schemeClr val="bg1"/>
                </a:solidFill>
              </a:rPr>
              <a:t>client@DOMAIN.RU</a:t>
            </a:r>
            <a:endParaRPr lang="en-US" sz="21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286899-2430-F345-BA68-5AF30AAD5F7F}"/>
              </a:ext>
            </a:extLst>
          </p:cNvPr>
          <p:cNvCxnSpPr>
            <a:cxnSpLocks/>
          </p:cNvCxnSpPr>
          <p:nvPr/>
        </p:nvCxnSpPr>
        <p:spPr>
          <a:xfrm flipH="1">
            <a:off x="913708" y="5537189"/>
            <a:ext cx="4667378" cy="0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9F80B5-163C-1F48-A091-DD34426C4984}"/>
              </a:ext>
            </a:extLst>
          </p:cNvPr>
          <p:cNvCxnSpPr>
            <a:cxnSpLocks/>
          </p:cNvCxnSpPr>
          <p:nvPr/>
        </p:nvCxnSpPr>
        <p:spPr>
          <a:xfrm flipH="1">
            <a:off x="1244664" y="3429000"/>
            <a:ext cx="1" cy="1811631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9A506F-59B7-3946-A1DB-1DF0D6EB6278}"/>
              </a:ext>
            </a:extLst>
          </p:cNvPr>
          <p:cNvSpPr txBox="1"/>
          <p:nvPr/>
        </p:nvSpPr>
        <p:spPr>
          <a:xfrm>
            <a:off x="4422144" y="1599110"/>
            <a:ext cx="1720920" cy="415498"/>
          </a:xfrm>
          <a:prstGeom prst="rect">
            <a:avLst/>
          </a:prstGeom>
          <a:ln>
            <a:noFill/>
          </a:ln>
        </p:spPr>
        <p:txBody>
          <a:bodyPr vert="horz" wrap="none" lIns="0" tIns="45720" rIns="91440" bIns="45720" rtlCol="0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1. HTTP GET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D62D1A-2557-E64F-A4E3-81C4ACA4818B}"/>
              </a:ext>
            </a:extLst>
          </p:cNvPr>
          <p:cNvSpPr txBox="1"/>
          <p:nvPr/>
        </p:nvSpPr>
        <p:spPr>
          <a:xfrm rot="9458">
            <a:off x="1377242" y="4808508"/>
            <a:ext cx="4220066" cy="415498"/>
          </a:xfrm>
          <a:prstGeom prst="rect">
            <a:avLst/>
          </a:prstGeom>
          <a:ln>
            <a:noFill/>
          </a:ln>
        </p:spPr>
        <p:txBody>
          <a:bodyPr vert="horz" wrap="square" lIns="0" tIns="45720" rIns="91440" bIns="45720" rtlCol="0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3. Request ticket for (SPN) service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458236-A672-4B4F-9892-69B8FD2CE0DF}"/>
              </a:ext>
            </a:extLst>
          </p:cNvPr>
          <p:cNvCxnSpPr>
            <a:cxnSpLocks/>
          </p:cNvCxnSpPr>
          <p:nvPr/>
        </p:nvCxnSpPr>
        <p:spPr>
          <a:xfrm>
            <a:off x="2455667" y="2030800"/>
            <a:ext cx="5918993" cy="55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3" name="Graphic 22" descr="Label">
            <a:extLst>
              <a:ext uri="{FF2B5EF4-FFF2-40B4-BE49-F238E27FC236}">
                <a16:creationId xmlns:a16="http://schemas.microsoft.com/office/drawing/2014/main" id="{154C3096-D853-3A4C-B96D-F496C37238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5926" y="6350136"/>
            <a:ext cx="300347" cy="293453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CFF649-3DE5-384B-B3E2-BF1F84C5BB89}"/>
              </a:ext>
            </a:extLst>
          </p:cNvPr>
          <p:cNvCxnSpPr>
            <a:cxnSpLocks/>
          </p:cNvCxnSpPr>
          <p:nvPr/>
        </p:nvCxnSpPr>
        <p:spPr>
          <a:xfrm flipH="1">
            <a:off x="2489537" y="2190176"/>
            <a:ext cx="5885123" cy="161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49357AB-FCE2-E24E-929B-C494A881008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71" y="1980836"/>
            <a:ext cx="1288565" cy="1288565"/>
          </a:xfrm>
          <a:prstGeom prst="rect">
            <a:avLst/>
          </a:prstGeom>
          <a:ln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2940918-EFDB-994F-87AF-CD4851E398A0}"/>
              </a:ext>
            </a:extLst>
          </p:cNvPr>
          <p:cNvSpPr txBox="1"/>
          <p:nvPr/>
        </p:nvSpPr>
        <p:spPr>
          <a:xfrm>
            <a:off x="4212924" y="2185687"/>
            <a:ext cx="2139368" cy="415498"/>
          </a:xfrm>
          <a:prstGeom prst="rect">
            <a:avLst/>
          </a:prstGeom>
          <a:ln>
            <a:noFill/>
          </a:ln>
        </p:spPr>
        <p:txBody>
          <a:bodyPr vert="horz" wrap="none" lIns="0" tIns="45720" rIns="91440" bIns="45720" rtlCol="0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2. Negotiate auth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3A50DD-8806-AE4E-AA14-61E8B5E7DF1B}"/>
              </a:ext>
            </a:extLst>
          </p:cNvPr>
          <p:cNvSpPr txBox="1"/>
          <p:nvPr/>
        </p:nvSpPr>
        <p:spPr>
          <a:xfrm>
            <a:off x="3676382" y="2991861"/>
            <a:ext cx="2649123" cy="415498"/>
          </a:xfrm>
          <a:prstGeom prst="rect">
            <a:avLst/>
          </a:prstGeom>
          <a:ln>
            <a:noFill/>
          </a:ln>
        </p:spPr>
        <p:txBody>
          <a:bodyPr vert="horz" wrap="none" lIns="0" tIns="45720" rIns="91440" bIns="45720" rtlCol="0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5. Request with ticket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9EB366-599D-0343-BE0D-68A86C4191FB}"/>
              </a:ext>
            </a:extLst>
          </p:cNvPr>
          <p:cNvCxnSpPr>
            <a:cxnSpLocks/>
          </p:cNvCxnSpPr>
          <p:nvPr/>
        </p:nvCxnSpPr>
        <p:spPr>
          <a:xfrm flipV="1">
            <a:off x="2455667" y="3008201"/>
            <a:ext cx="5797379" cy="179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BF78BCE-0106-1B4C-A083-07D01D0D710B}"/>
              </a:ext>
            </a:extLst>
          </p:cNvPr>
          <p:cNvSpPr/>
          <p:nvPr/>
        </p:nvSpPr>
        <p:spPr>
          <a:xfrm>
            <a:off x="817283" y="1646721"/>
            <a:ext cx="1672253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client@DOMAIN.RU</a:t>
            </a:r>
            <a:endParaRPr lang="en-RU" dirty="0">
              <a:latin typeface="Courier" pitchFamily="2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3CDE87-8827-9344-8CF3-1390ECD6289A}"/>
              </a:ext>
            </a:extLst>
          </p:cNvPr>
          <p:cNvCxnSpPr>
            <a:cxnSpLocks/>
          </p:cNvCxnSpPr>
          <p:nvPr/>
        </p:nvCxnSpPr>
        <p:spPr>
          <a:xfrm>
            <a:off x="11224946" y="3622431"/>
            <a:ext cx="0" cy="1914758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0CA49F1-BE95-5541-BD57-C789604D46AE}"/>
              </a:ext>
            </a:extLst>
          </p:cNvPr>
          <p:cNvSpPr txBox="1"/>
          <p:nvPr/>
        </p:nvSpPr>
        <p:spPr>
          <a:xfrm>
            <a:off x="7141857" y="5588153"/>
            <a:ext cx="4387932" cy="738664"/>
          </a:xfrm>
          <a:prstGeom prst="rect">
            <a:avLst/>
          </a:prstGeom>
          <a:ln>
            <a:noFill/>
          </a:ln>
        </p:spPr>
        <p:txBody>
          <a:bodyPr vert="horz" wrap="none" lIns="0" tIns="45720" rIns="91440" bIns="45720" rtlCol="0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6. Authenticate </a:t>
            </a:r>
            <a:r>
              <a:rPr lang="en-US" sz="2100" dirty="0" err="1">
                <a:solidFill>
                  <a:schemeClr val="bg1"/>
                </a:solidFill>
              </a:rPr>
              <a:t>client@DOMAIN.RU</a:t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(using service’s </a:t>
            </a:r>
            <a:r>
              <a:rPr lang="en-US" sz="2100" dirty="0" err="1">
                <a:solidFill>
                  <a:schemeClr val="bg1"/>
                </a:solidFill>
              </a:rPr>
              <a:t>keytab</a:t>
            </a:r>
            <a:r>
              <a:rPr lang="en-US" sz="21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3" name="Graphic 52" descr="User">
            <a:extLst>
              <a:ext uri="{FF2B5EF4-FFF2-40B4-BE49-F238E27FC236}">
                <a16:creationId xmlns:a16="http://schemas.microsoft.com/office/drawing/2014/main" id="{AB4C4EBA-0DDC-1C4D-AE06-FC98A992D1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6508" y="1540236"/>
            <a:ext cx="457200" cy="4572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DDC5285-17AA-D04B-BEE5-89DF00796B9D}"/>
              </a:ext>
            </a:extLst>
          </p:cNvPr>
          <p:cNvCxnSpPr>
            <a:cxnSpLocks/>
          </p:cNvCxnSpPr>
          <p:nvPr/>
        </p:nvCxnSpPr>
        <p:spPr>
          <a:xfrm flipV="1">
            <a:off x="913708" y="3407360"/>
            <a:ext cx="0" cy="21298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05F4E21-0F39-214F-BF4B-9F0359952115}"/>
              </a:ext>
            </a:extLst>
          </p:cNvPr>
          <p:cNvCxnSpPr>
            <a:cxnSpLocks/>
          </p:cNvCxnSpPr>
          <p:nvPr/>
        </p:nvCxnSpPr>
        <p:spPr>
          <a:xfrm>
            <a:off x="1244664" y="5229810"/>
            <a:ext cx="4353208" cy="216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D0C5CC5-09C6-3A4A-B5A2-852A3AC7888E}"/>
              </a:ext>
            </a:extLst>
          </p:cNvPr>
          <p:cNvCxnSpPr>
            <a:cxnSpLocks/>
          </p:cNvCxnSpPr>
          <p:nvPr/>
        </p:nvCxnSpPr>
        <p:spPr>
          <a:xfrm flipH="1">
            <a:off x="7097774" y="5537189"/>
            <a:ext cx="41271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Slide Number Placeholder 4">
            <a:extLst>
              <a:ext uri="{FF2B5EF4-FFF2-40B4-BE49-F238E27FC236}">
                <a16:creationId xmlns:a16="http://schemas.microsoft.com/office/drawing/2014/main" id="{B9739B37-D23C-6E46-AB2E-46345B7B90CA}"/>
              </a:ext>
            </a:extLst>
          </p:cNvPr>
          <p:cNvSpPr txBox="1">
            <a:spLocks/>
          </p:cNvSpPr>
          <p:nvPr/>
        </p:nvSpPr>
        <p:spPr>
          <a:xfrm>
            <a:off x="10668000" y="6101543"/>
            <a:ext cx="762000" cy="381000"/>
          </a:xfrm>
          <a:prstGeom prst="rect">
            <a:avLst/>
          </a:prstGeom>
        </p:spPr>
        <p:txBody>
          <a:bodyPr vert="horz" lIns="90000" tIns="46800" rIns="0" bIns="46800" rtlCol="0" anchor="b" anchorCtr="0">
            <a:noAutofit/>
          </a:bodyPr>
          <a:lstStyle>
            <a:defPPr>
              <a:defRPr lang="ru-RU"/>
            </a:defPPr>
            <a:lvl1pPr algn="r">
              <a:defRPr lang="ru-RU" sz="900" smtClean="0">
                <a:solidFill>
                  <a:schemeClr val="bg1"/>
                </a:solidFill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x-none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76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76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260BB2-4DBA-4B96-A733-49638465F576}" type="slidenum">
              <a:rPr lang="en-RU"/>
              <a:pPr/>
              <a:t>17</a:t>
            </a:fld>
            <a:endParaRPr lang="en-RU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5C446F1-9C16-464B-8269-634799716723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342" y="1729296"/>
            <a:ext cx="1137101" cy="11371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3AC7DE-6754-ED41-996D-D421E328478B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989" y="1879579"/>
            <a:ext cx="238518" cy="23851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47CED46-05E5-884F-998A-7210E7BEE1A1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428" y="1870698"/>
            <a:ext cx="238518" cy="23851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77A96B5-68F5-3646-A7CB-9CFD974A6706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132" y="1766293"/>
            <a:ext cx="238518" cy="23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1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30" grpId="0"/>
      <p:bldP spid="36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0267F3F-B7C9-F34D-AA5E-30917D99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Подготовка: добавление</a:t>
            </a:r>
            <a:r>
              <a:rPr lang="en-US" dirty="0"/>
              <a:t> SPN</a:t>
            </a:r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E26FD-512E-1445-95A8-F4F329BDF7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F260BB2-4DBA-4B96-A733-49638465F576}" type="slidenum">
              <a:rPr lang="x-none" smtClean="0"/>
              <a:pPr/>
              <a:t>18</a:t>
            </a:fld>
            <a:endParaRPr lang="x-non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A6D3D4-F2D1-A148-862F-3C1385EA30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На </a:t>
            </a:r>
            <a:r>
              <a:rPr lang="en-US" dirty="0"/>
              <a:t>windows-</a:t>
            </a:r>
            <a:r>
              <a:rPr lang="ru-RU" dirty="0"/>
              <a:t>машине, нужен административный доступ к домену</a:t>
            </a:r>
            <a:endParaRPr lang="x-none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DE6D2D7-ED79-C543-B51C-BDDC4A70AD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9222" y="1862202"/>
            <a:ext cx="10668001" cy="381000"/>
          </a:xfrm>
          <a:solidFill>
            <a:schemeClr val="accent2"/>
          </a:solidFill>
        </p:spPr>
        <p:txBody>
          <a:bodyPr/>
          <a:lstStyle/>
          <a:p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PS C:\&gt; </a:t>
            </a:r>
            <a:r>
              <a:rPr lang="en-GB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setspn</a:t>
            </a: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-A </a:t>
            </a:r>
            <a:r>
              <a:rPr lang="en-GB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HTTP/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test.domain</a:t>
            </a:r>
            <a:r>
              <a:rPr lang="en-GB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  <a:r>
              <a:rPr lang="en-GB" sz="20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ru@DOMAIN.RU</a:t>
            </a:r>
            <a:r>
              <a:rPr lang="en-GB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user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E2214B7-BBE7-4F4E-93FC-E80F7B4CFDDB}"/>
              </a:ext>
            </a:extLst>
          </p:cNvPr>
          <p:cNvSpPr txBox="1">
            <a:spLocks/>
          </p:cNvSpPr>
          <p:nvPr/>
        </p:nvSpPr>
        <p:spPr>
          <a:xfrm>
            <a:off x="761999" y="4924055"/>
            <a:ext cx="10668001" cy="93375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x-none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76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SPN </a:t>
            </a:r>
            <a:r>
              <a:rPr lang="ru-RU" sz="2000" dirty="0"/>
              <a:t>может быть привязан только к одному пользователю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Если привязать </a:t>
            </a:r>
            <a:r>
              <a:rPr lang="en-US" sz="2000" dirty="0"/>
              <a:t>SPN </a:t>
            </a:r>
            <a:r>
              <a:rPr lang="ru-RU" sz="2000" dirty="0"/>
              <a:t>двум пользователям, ошибки не будет, но и работать не будет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BF698B-B4E8-3242-80F7-9B2C9D989B3E}"/>
              </a:ext>
            </a:extLst>
          </p:cNvPr>
          <p:cNvSpPr txBox="1">
            <a:spLocks/>
          </p:cNvSpPr>
          <p:nvPr/>
        </p:nvSpPr>
        <p:spPr>
          <a:xfrm>
            <a:off x="919221" y="3240727"/>
            <a:ext cx="10668001" cy="1619554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x-none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76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PS C:\&gt; </a:t>
            </a:r>
            <a:r>
              <a:rPr lang="en-GB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setspn</a:t>
            </a: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-Q HTTP/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test.domain</a:t>
            </a: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  <a:r>
              <a:rPr lang="en-GB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ru</a:t>
            </a: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*</a:t>
            </a:r>
          </a:p>
          <a:p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Checking domain DC=</a:t>
            </a:r>
            <a:r>
              <a:rPr lang="en-GB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domain,DC</a:t>
            </a: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=</a:t>
            </a:r>
            <a:r>
              <a:rPr lang="en-GB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ru</a:t>
            </a:r>
            <a:endParaRPr lang="en-GB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CN=</a:t>
            </a:r>
            <a:r>
              <a:rPr lang="en-GB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user,OU</a:t>
            </a: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=_</a:t>
            </a:r>
            <a:r>
              <a:rPr lang="en-GB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Users,DC</a:t>
            </a: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=</a:t>
            </a:r>
            <a:r>
              <a:rPr lang="en-GB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domain,DC</a:t>
            </a: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=</a:t>
            </a:r>
            <a:r>
              <a:rPr lang="en-GB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ru</a:t>
            </a:r>
            <a:endParaRPr lang="en-GB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HTTP/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test.domain</a:t>
            </a: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  <a:r>
              <a:rPr lang="en-GB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ru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@DOMAIN.RU</a:t>
            </a:r>
            <a:endParaRPr lang="en-GB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712FB38-B955-D04F-A666-4275AEDCFEE4}"/>
              </a:ext>
            </a:extLst>
          </p:cNvPr>
          <p:cNvSpPr txBox="1">
            <a:spLocks/>
          </p:cNvSpPr>
          <p:nvPr/>
        </p:nvSpPr>
        <p:spPr>
          <a:xfrm>
            <a:off x="762000" y="2368425"/>
            <a:ext cx="10668001" cy="57346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x-none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76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Необходимо связать сервис с учетной записью в каталоге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Утилита </a:t>
            </a:r>
            <a:r>
              <a:rPr lang="en-US" sz="2000" dirty="0" err="1"/>
              <a:t>ktpass</a:t>
            </a:r>
            <a:r>
              <a:rPr lang="en-US" sz="2000" dirty="0"/>
              <a:t> </a:t>
            </a:r>
            <a:r>
              <a:rPr lang="ru-RU" sz="2000" dirty="0"/>
              <a:t>уже сделала привязку </a:t>
            </a:r>
            <a:r>
              <a:rPr lang="en-US" sz="2000" dirty="0"/>
              <a:t>SPN</a:t>
            </a:r>
            <a:r>
              <a:rPr lang="ru-RU" sz="2000" dirty="0"/>
              <a:t>, так что можно просто проверить:</a:t>
            </a:r>
          </a:p>
        </p:txBody>
      </p:sp>
    </p:spTree>
    <p:extLst>
      <p:ext uri="{BB962C8B-B14F-4D97-AF65-F5344CB8AC3E}">
        <p14:creationId xmlns:p14="http://schemas.microsoft.com/office/powerpoint/2010/main" val="216356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6" grpId="0"/>
      <p:bldP spid="8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89AD53-7DEF-914F-8C5F-D5C6538D7459}"/>
              </a:ext>
            </a:extLst>
          </p:cNvPr>
          <p:cNvSpPr/>
          <p:nvPr/>
        </p:nvSpPr>
        <p:spPr>
          <a:xfrm>
            <a:off x="860384" y="2589169"/>
            <a:ext cx="10569616" cy="38933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900" dirty="0">
                <a:solidFill>
                  <a:srgbClr val="0F54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GB" sz="1900" dirty="0" err="1">
                <a:solidFill>
                  <a:srgbClr val="0085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ConfigureServices</a:t>
            </a:r>
            <a: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900" dirty="0" err="1">
                <a:solidFill>
                  <a:srgbClr val="6B2F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IServiceCollection</a:t>
            </a:r>
            <a:r>
              <a:rPr lang="en-GB" sz="1900" dirty="0">
                <a:solidFill>
                  <a:srgbClr val="6B2F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services)</a:t>
            </a:r>
            <a:b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  <a:b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900" dirty="0" err="1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services.</a:t>
            </a:r>
            <a:r>
              <a:rPr lang="en-GB" sz="1900" dirty="0" err="1">
                <a:solidFill>
                  <a:srgbClr val="0085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AddAuthentication</a:t>
            </a:r>
            <a: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900" dirty="0" err="1">
                <a:solidFill>
                  <a:srgbClr val="6B2F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NegotiateDefaults</a:t>
            </a:r>
            <a:r>
              <a:rPr lang="en-GB" sz="1900" dirty="0" err="1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900" dirty="0" err="1">
                <a:solidFill>
                  <a:srgbClr val="0093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AuthenticationScheme</a:t>
            </a:r>
            <a: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GB" sz="1900" b="1" dirty="0" err="1">
                <a:solidFill>
                  <a:srgbClr val="0085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AddNegotiate</a:t>
            </a:r>
            <a: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  <a:b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900" i="1" dirty="0">
                <a:solidFill>
                  <a:srgbClr val="248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900" i="1" dirty="0">
                <a:solidFill>
                  <a:srgbClr val="248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900" dirty="0">
                <a:solidFill>
                  <a:srgbClr val="0F54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GB" sz="1900" dirty="0">
                <a:solidFill>
                  <a:srgbClr val="0085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Configure</a:t>
            </a:r>
            <a: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900" dirty="0" err="1">
                <a:solidFill>
                  <a:srgbClr val="6B2F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IApplicationBuilder</a:t>
            </a:r>
            <a:r>
              <a:rPr lang="en-GB" sz="1900" dirty="0">
                <a:solidFill>
                  <a:srgbClr val="6B2F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app, </a:t>
            </a:r>
            <a:r>
              <a:rPr lang="en-GB" sz="1900" dirty="0" err="1">
                <a:solidFill>
                  <a:srgbClr val="6B2F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IWebHostEnvironment</a:t>
            </a:r>
            <a:r>
              <a:rPr lang="en-GB" sz="1900" dirty="0">
                <a:solidFill>
                  <a:srgbClr val="6B2F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env)</a:t>
            </a:r>
            <a:b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  <a:b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900" dirty="0" err="1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</a:t>
            </a:r>
            <a:r>
              <a:rPr lang="en-GB" sz="1900" dirty="0" err="1">
                <a:solidFill>
                  <a:srgbClr val="0085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UseAuthentication</a:t>
            </a:r>
            <a: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  <a:endParaRPr lang="en-RU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94F116-409B-F04A-BF5A-13A7F343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912" y="400576"/>
            <a:ext cx="5710237" cy="952500"/>
          </a:xfrm>
        </p:spPr>
        <p:txBody>
          <a:bodyPr/>
          <a:lstStyle/>
          <a:p>
            <a:r>
              <a:rPr lang="en-RU" dirty="0"/>
              <a:t>Startup.cs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31B4ED-2D56-514D-927F-5F25EE7BF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0000" tIns="46800" rIns="0" bIns="46800" rtlCol="0" anchor="b" anchorCtr="0">
            <a:noAutofit/>
          </a:bodyPr>
          <a:lstStyle/>
          <a:p>
            <a:fld id="{4F260BB2-4DBA-4B96-A733-49638465F576}" type="slidenum">
              <a:rPr lang="x-none" smtClean="0">
                <a:solidFill>
                  <a:schemeClr val="tx1"/>
                </a:solidFill>
              </a:rPr>
              <a:pPr/>
              <a:t>19</a:t>
            </a:fld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076D8-4C92-D24C-885B-64B7C25A2379}"/>
              </a:ext>
            </a:extLst>
          </p:cNvPr>
          <p:cNvSpPr txBox="1"/>
          <p:nvPr/>
        </p:nvSpPr>
        <p:spPr>
          <a:xfrm>
            <a:off x="3877518" y="1618486"/>
            <a:ext cx="5630709" cy="384721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r>
              <a:rPr lang="ru-RU" sz="1900" b="1" dirty="0"/>
              <a:t>Microsoft.AspNetCore.Authentication.Negotiate</a:t>
            </a:r>
            <a:endParaRPr lang="ru-RU" sz="1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AA17BB-F5FD-364A-9774-FC3D2CDBF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12" y="1224482"/>
            <a:ext cx="2426826" cy="1213413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0F9538A-44E5-9644-9ED8-A302E0BC8F20}"/>
              </a:ext>
            </a:extLst>
          </p:cNvPr>
          <p:cNvSpPr txBox="1">
            <a:spLocks/>
          </p:cNvSpPr>
          <p:nvPr/>
        </p:nvSpPr>
        <p:spPr>
          <a:xfrm>
            <a:off x="1059053" y="1055154"/>
            <a:ext cx="9906000" cy="381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x-non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x-none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76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76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Добавляем в тот же шаблон </a:t>
            </a:r>
            <a:r>
              <a:rPr lang="en-US" dirty="0"/>
              <a:t>ASP.NET </a:t>
            </a:r>
            <a:r>
              <a:rPr lang="ru-RU" dirty="0"/>
              <a:t>приложения</a:t>
            </a:r>
            <a:r>
              <a:rPr lang="en-US" dirty="0"/>
              <a:t>, .NET 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193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0267F3F-B7C9-F34D-AA5E-30917D99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Окружение</a:t>
            </a:r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E26FD-512E-1445-95A8-F4F329BDF7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F260BB2-4DBA-4B96-A733-49638465F576}" type="slidenum">
              <a:rPr lang="x-none" smtClean="0">
                <a:solidFill>
                  <a:schemeClr val="tx1"/>
                </a:solidFill>
              </a:rPr>
              <a:pPr/>
              <a:t>2</a:t>
            </a:fld>
            <a:endParaRPr lang="x-none">
              <a:solidFill>
                <a:schemeClr val="tx1"/>
              </a:solidFill>
            </a:endParaRP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Как было</a:t>
            </a:r>
            <a:endParaRPr lang="x-none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6E03C80-04B0-5849-BA7E-6CBB25D0CBCE}"/>
              </a:ext>
            </a:extLst>
          </p:cNvPr>
          <p:cNvSpPr txBox="1">
            <a:spLocks/>
          </p:cNvSpPr>
          <p:nvPr/>
        </p:nvSpPr>
        <p:spPr>
          <a:xfrm>
            <a:off x="6858000" y="952500"/>
            <a:ext cx="4572000" cy="381000"/>
          </a:xfrm>
          <a:prstGeom prst="rect">
            <a:avLst/>
          </a:prstGeom>
        </p:spPr>
        <p:txBody>
          <a:bodyPr vert="horz" lIns="1440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x-none"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x-none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76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76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 будет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5D4E8B-69E5-5F4B-B95B-755EDE6F3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56" y="1495126"/>
            <a:ext cx="976630" cy="9766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D79BC4-7559-7D44-A25D-D657E8D27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03" y="3172777"/>
            <a:ext cx="963295" cy="9632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CD6607D-DC0B-5D44-A361-62B93C52AD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736" y="1157941"/>
            <a:ext cx="483870" cy="4838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6FDEED8-8938-1D48-8A6E-DF0D422E8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04" y="2012315"/>
            <a:ext cx="963295" cy="96329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77ACD84-E500-7F42-869D-EECEA66D4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03" y="4333239"/>
            <a:ext cx="963295" cy="96329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F8E6C6D-F2F0-0D41-A04E-6E6CD3CE5C88}"/>
              </a:ext>
            </a:extLst>
          </p:cNvPr>
          <p:cNvSpPr txBox="1"/>
          <p:nvPr/>
        </p:nvSpPr>
        <p:spPr>
          <a:xfrm>
            <a:off x="1140382" y="5355201"/>
            <a:ext cx="493084" cy="276999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/>
          <a:p>
            <a:pPr algn="l"/>
            <a:r>
              <a:rPr lang="en-RU" dirty="0"/>
              <a:t>Users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18C59F-6FC2-A042-97FA-D1ED29693707}"/>
              </a:ext>
            </a:extLst>
          </p:cNvPr>
          <p:cNvSpPr txBox="1"/>
          <p:nvPr/>
        </p:nvSpPr>
        <p:spPr>
          <a:xfrm>
            <a:off x="2994946" y="2524391"/>
            <a:ext cx="1292983" cy="276999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ctr"/>
            <a:r>
              <a:rPr lang="en-RU" dirty="0"/>
              <a:t>Domain controller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17C2ACA-024D-9A48-83EF-9744C5A84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39" y="3298855"/>
            <a:ext cx="986263" cy="98626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18171DD-FF22-0348-9F93-D8FF08F2F7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070" y="3007912"/>
            <a:ext cx="483870" cy="48387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A1DABC5-2176-6A43-8281-7D5089C55BAD}"/>
              </a:ext>
            </a:extLst>
          </p:cNvPr>
          <p:cNvSpPr txBox="1"/>
          <p:nvPr/>
        </p:nvSpPr>
        <p:spPr>
          <a:xfrm>
            <a:off x="4789887" y="4401637"/>
            <a:ext cx="889731" cy="276999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ctr"/>
            <a:r>
              <a:rPr lang="en-RU" dirty="0"/>
              <a:t>SQL Server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0757874-1829-054F-9A48-21AA3714EF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56" y="4848468"/>
            <a:ext cx="1028812" cy="102881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AC369D6-5CDE-F34F-8144-884E327F92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73" y="4506344"/>
            <a:ext cx="483870" cy="48387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0A2B50C-6C1D-764F-9A83-473273256F55}"/>
              </a:ext>
            </a:extLst>
          </p:cNvPr>
          <p:cNvSpPr txBox="1"/>
          <p:nvPr/>
        </p:nvSpPr>
        <p:spPr>
          <a:xfrm>
            <a:off x="3018100" y="5942405"/>
            <a:ext cx="1310615" cy="276999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ctr"/>
            <a:r>
              <a:rPr lang="en-RU" dirty="0"/>
              <a:t>Application server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381B5D7-603B-794F-A99B-0274BF70D835}"/>
              </a:ext>
            </a:extLst>
          </p:cNvPr>
          <p:cNvCxnSpPr>
            <a:cxnSpLocks/>
            <a:stCxn id="23" idx="3"/>
            <a:endCxn id="13" idx="1"/>
          </p:cNvCxnSpPr>
          <p:nvPr/>
        </p:nvCxnSpPr>
        <p:spPr>
          <a:xfrm flipV="1">
            <a:off x="1810699" y="1983441"/>
            <a:ext cx="1289657" cy="510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2D4C8EC-5E3A-3446-9178-A5C7C05BECF4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1810698" y="1983441"/>
            <a:ext cx="1289658" cy="1670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2E42D2-BE30-B040-8753-99955DB8CA38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810698" y="1983441"/>
            <a:ext cx="1289658" cy="2831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E7A602-C17F-CA41-AA55-597215A6A04C}"/>
              </a:ext>
            </a:extLst>
          </p:cNvPr>
          <p:cNvCxnSpPr>
            <a:cxnSpLocks/>
            <a:stCxn id="23" idx="3"/>
            <a:endCxn id="32" idx="1"/>
          </p:cNvCxnSpPr>
          <p:nvPr/>
        </p:nvCxnSpPr>
        <p:spPr>
          <a:xfrm>
            <a:off x="1810699" y="2493963"/>
            <a:ext cx="1289657" cy="2868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0B475F-AC77-D841-A84C-7D0F5492AEFD}"/>
              </a:ext>
            </a:extLst>
          </p:cNvPr>
          <p:cNvCxnSpPr>
            <a:cxnSpLocks/>
            <a:stCxn id="15" idx="3"/>
            <a:endCxn id="32" idx="1"/>
          </p:cNvCxnSpPr>
          <p:nvPr/>
        </p:nvCxnSpPr>
        <p:spPr>
          <a:xfrm>
            <a:off x="1810698" y="3654425"/>
            <a:ext cx="1289658" cy="1708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8EA94B6-2236-004D-997F-54538058169B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1810698" y="4814887"/>
            <a:ext cx="1289658" cy="547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638D1F-AEEC-4F40-B313-98546E42D30A}"/>
              </a:ext>
            </a:extLst>
          </p:cNvPr>
          <p:cNvCxnSpPr>
            <a:cxnSpLocks/>
            <a:endCxn id="26" idx="2"/>
          </p:cNvCxnSpPr>
          <p:nvPr/>
        </p:nvCxnSpPr>
        <p:spPr>
          <a:xfrm flipH="1" flipV="1">
            <a:off x="3641438" y="2801390"/>
            <a:ext cx="25249" cy="153184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3FB09FA-9845-2247-A16F-A17BBBE22DA1}"/>
              </a:ext>
            </a:extLst>
          </p:cNvPr>
          <p:cNvCxnSpPr>
            <a:cxnSpLocks/>
            <a:stCxn id="28" idx="1"/>
            <a:endCxn id="26" idx="2"/>
          </p:cNvCxnSpPr>
          <p:nvPr/>
        </p:nvCxnSpPr>
        <p:spPr>
          <a:xfrm flipH="1" flipV="1">
            <a:off x="3641438" y="2801390"/>
            <a:ext cx="1123201" cy="990597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0795069-EDB3-9549-8F95-595907EDFB49}"/>
              </a:ext>
            </a:extLst>
          </p:cNvPr>
          <p:cNvCxnSpPr>
            <a:cxnSpLocks/>
            <a:stCxn id="32" idx="3"/>
            <a:endCxn id="30" idx="2"/>
          </p:cNvCxnSpPr>
          <p:nvPr/>
        </p:nvCxnSpPr>
        <p:spPr>
          <a:xfrm flipV="1">
            <a:off x="4129168" y="4678636"/>
            <a:ext cx="1105585" cy="6842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4EFF97C-216B-B242-8855-ECF32F02DFE3}"/>
              </a:ext>
            </a:extLst>
          </p:cNvPr>
          <p:cNvSpPr txBox="1"/>
          <p:nvPr/>
        </p:nvSpPr>
        <p:spPr>
          <a:xfrm>
            <a:off x="7011115" y="5355201"/>
            <a:ext cx="493084" cy="276999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/>
          <a:p>
            <a:pPr algn="l"/>
            <a:r>
              <a:rPr lang="en-RU" dirty="0"/>
              <a:t>Users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40DED3E-4CE7-0F49-97AC-6837B4161EA5}"/>
              </a:ext>
            </a:extLst>
          </p:cNvPr>
          <p:cNvSpPr txBox="1"/>
          <p:nvPr/>
        </p:nvSpPr>
        <p:spPr>
          <a:xfrm>
            <a:off x="8865679" y="2524391"/>
            <a:ext cx="1292983" cy="276999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ctr"/>
            <a:r>
              <a:rPr lang="en-RU" dirty="0"/>
              <a:t>Domain controller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A2B3C42-5755-0E46-9A0C-57F5E5B5E317}"/>
              </a:ext>
            </a:extLst>
          </p:cNvPr>
          <p:cNvSpPr txBox="1"/>
          <p:nvPr/>
        </p:nvSpPr>
        <p:spPr>
          <a:xfrm>
            <a:off x="10660620" y="4401637"/>
            <a:ext cx="889731" cy="276999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ctr"/>
            <a:r>
              <a:rPr lang="en-RU" dirty="0"/>
              <a:t>SQL 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444A996-5DB5-2D4E-B907-0EED08E24224}"/>
              </a:ext>
            </a:extLst>
          </p:cNvPr>
          <p:cNvSpPr txBox="1"/>
          <p:nvPr/>
        </p:nvSpPr>
        <p:spPr>
          <a:xfrm>
            <a:off x="9123672" y="5942405"/>
            <a:ext cx="840936" cy="276999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ctr"/>
            <a:r>
              <a:rPr lang="en-RU" dirty="0"/>
              <a:t>Application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38AFDB-83AE-D542-AF71-0D2BC0404F7A}"/>
              </a:ext>
            </a:extLst>
          </p:cNvPr>
          <p:cNvGrpSpPr/>
          <p:nvPr/>
        </p:nvGrpSpPr>
        <p:grpSpPr>
          <a:xfrm>
            <a:off x="6718136" y="1157941"/>
            <a:ext cx="4903499" cy="5280141"/>
            <a:chOff x="6718136" y="1157941"/>
            <a:chExt cx="4903499" cy="5280141"/>
          </a:xfrm>
        </p:grpSpPr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C9A1448A-2D43-D640-BCC7-7BEC23B47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6603" y="4375703"/>
              <a:ext cx="2062379" cy="2062379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B03EB4A0-16C7-3D4F-8340-5707D1B0A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2431" y="4648274"/>
              <a:ext cx="432605" cy="432605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A8E27B0F-2D86-AB43-89CB-F6F599A6F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0479" y="4632165"/>
              <a:ext cx="432605" cy="43260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A0E9B0B-0882-A64A-B9CF-622CDE2AA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9012" y="4442804"/>
              <a:ext cx="432605" cy="43260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E139449-057D-2B4C-9699-833786617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1089" y="1495126"/>
              <a:ext cx="976630" cy="97663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F5255084-5F8B-7040-909D-C252C8555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8136" y="3172777"/>
              <a:ext cx="963295" cy="963295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BA86EB76-6ADC-864C-8D76-AADF22F04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7469" y="1157941"/>
              <a:ext cx="483870" cy="48387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C35333A0-5C65-4A4E-9DEC-16092087F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8137" y="2012315"/>
              <a:ext cx="963295" cy="963295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3440965C-ACCC-2C43-8AD7-E23D8C137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8136" y="4333239"/>
              <a:ext cx="963295" cy="96329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F768F3C-4524-594D-B5C6-216DC3CD7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5372" y="3298855"/>
              <a:ext cx="986263" cy="986263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EE0988FE-AF46-7E42-A041-05559A082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3803" y="3007912"/>
              <a:ext cx="483870" cy="483870"/>
            </a:xfrm>
            <a:prstGeom prst="rect">
              <a:avLst/>
            </a:prstGeom>
          </p:spPr>
        </p:pic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FDD24A7-60B0-3D40-A62B-E6A92B5840CF}"/>
                </a:ext>
              </a:extLst>
            </p:cNvPr>
            <p:cNvCxnSpPr>
              <a:cxnSpLocks/>
              <a:stCxn id="73" idx="3"/>
              <a:endCxn id="70" idx="1"/>
            </p:cNvCxnSpPr>
            <p:nvPr/>
          </p:nvCxnSpPr>
          <p:spPr>
            <a:xfrm flipV="1">
              <a:off x="7681432" y="1983441"/>
              <a:ext cx="1289657" cy="5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C92E6C7-1230-5D4F-B448-76574876FE16}"/>
                </a:ext>
              </a:extLst>
            </p:cNvPr>
            <p:cNvCxnSpPr>
              <a:cxnSpLocks/>
              <a:stCxn id="71" idx="3"/>
              <a:endCxn id="70" idx="1"/>
            </p:cNvCxnSpPr>
            <p:nvPr/>
          </p:nvCxnSpPr>
          <p:spPr>
            <a:xfrm flipV="1">
              <a:off x="7681431" y="1983441"/>
              <a:ext cx="1289658" cy="16709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A5511EA-FA6B-FC48-9924-6E5BE9E855DB}"/>
                </a:ext>
              </a:extLst>
            </p:cNvPr>
            <p:cNvCxnSpPr>
              <a:cxnSpLocks/>
              <a:stCxn id="74" idx="3"/>
              <a:endCxn id="70" idx="1"/>
            </p:cNvCxnSpPr>
            <p:nvPr/>
          </p:nvCxnSpPr>
          <p:spPr>
            <a:xfrm flipV="1">
              <a:off x="7681431" y="1983441"/>
              <a:ext cx="1289658" cy="28314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90F73CC-4509-4A41-B5E9-8AEC83084F03}"/>
                </a:ext>
              </a:extLst>
            </p:cNvPr>
            <p:cNvCxnSpPr>
              <a:cxnSpLocks/>
              <a:stCxn id="73" idx="3"/>
              <a:endCxn id="99" idx="1"/>
            </p:cNvCxnSpPr>
            <p:nvPr/>
          </p:nvCxnSpPr>
          <p:spPr>
            <a:xfrm>
              <a:off x="7681432" y="2493963"/>
              <a:ext cx="745171" cy="29129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C603E9B-2895-4D4F-B478-45310AF12314}"/>
                </a:ext>
              </a:extLst>
            </p:cNvPr>
            <p:cNvCxnSpPr>
              <a:cxnSpLocks/>
              <a:stCxn id="71" idx="3"/>
              <a:endCxn id="99" idx="1"/>
            </p:cNvCxnSpPr>
            <p:nvPr/>
          </p:nvCxnSpPr>
          <p:spPr>
            <a:xfrm>
              <a:off x="7681431" y="3654425"/>
              <a:ext cx="745172" cy="17524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4ED1F4A-C371-C849-883F-5B07645D6581}"/>
                </a:ext>
              </a:extLst>
            </p:cNvPr>
            <p:cNvCxnSpPr>
              <a:cxnSpLocks/>
              <a:stCxn id="74" idx="3"/>
              <a:endCxn id="99" idx="1"/>
            </p:cNvCxnSpPr>
            <p:nvPr/>
          </p:nvCxnSpPr>
          <p:spPr>
            <a:xfrm>
              <a:off x="7681431" y="4814887"/>
              <a:ext cx="745172" cy="5920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12C263B-2FAA-FF48-B482-319EA426C028}"/>
                </a:ext>
              </a:extLst>
            </p:cNvPr>
            <p:cNvCxnSpPr>
              <a:cxnSpLocks/>
              <a:endCxn id="76" idx="2"/>
            </p:cNvCxnSpPr>
            <p:nvPr/>
          </p:nvCxnSpPr>
          <p:spPr>
            <a:xfrm flipH="1" flipV="1">
              <a:off x="9512171" y="2801390"/>
              <a:ext cx="42865" cy="1641414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18A6B92-FEDF-1E45-949D-F554AC1749C6}"/>
                </a:ext>
              </a:extLst>
            </p:cNvPr>
            <p:cNvCxnSpPr>
              <a:cxnSpLocks/>
              <a:stCxn id="77" idx="1"/>
              <a:endCxn id="76" idx="2"/>
            </p:cNvCxnSpPr>
            <p:nvPr/>
          </p:nvCxnSpPr>
          <p:spPr>
            <a:xfrm flipH="1" flipV="1">
              <a:off x="9512171" y="2801390"/>
              <a:ext cx="1123201" cy="990597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799C9C3-7E9B-1B4C-901F-384D374E524F}"/>
                </a:ext>
              </a:extLst>
            </p:cNvPr>
            <p:cNvCxnSpPr>
              <a:cxnSpLocks/>
              <a:stCxn id="99" idx="3"/>
              <a:endCxn id="79" idx="2"/>
            </p:cNvCxnSpPr>
            <p:nvPr/>
          </p:nvCxnSpPr>
          <p:spPr>
            <a:xfrm flipV="1">
              <a:off x="10488982" y="4678636"/>
              <a:ext cx="616504" cy="72825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" name="Right Arrow 1">
            <a:extLst>
              <a:ext uri="{FF2B5EF4-FFF2-40B4-BE49-F238E27FC236}">
                <a16:creationId xmlns:a16="http://schemas.microsoft.com/office/drawing/2014/main" id="{9B7F80AD-9E55-144F-8CF7-8DA25C407547}"/>
              </a:ext>
            </a:extLst>
          </p:cNvPr>
          <p:cNvSpPr/>
          <p:nvPr/>
        </p:nvSpPr>
        <p:spPr>
          <a:xfrm>
            <a:off x="4681960" y="5547764"/>
            <a:ext cx="3380874" cy="5807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 sz="1400"/>
          </a:p>
        </p:txBody>
      </p:sp>
    </p:spTree>
    <p:extLst>
      <p:ext uri="{BB962C8B-B14F-4D97-AF65-F5344CB8AC3E}">
        <p14:creationId xmlns:p14="http://schemas.microsoft.com/office/powerpoint/2010/main" val="269775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5" grpId="0"/>
      <p:bldP spid="76" grpId="0"/>
      <p:bldP spid="79" grpId="0"/>
      <p:bldP spid="82" grpId="0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31B4ED-2D56-514D-927F-5F25EE7BF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0000" tIns="46800" rIns="0" bIns="46800" rtlCol="0" anchor="b" anchorCtr="0">
            <a:noAutofit/>
          </a:bodyPr>
          <a:lstStyle/>
          <a:p>
            <a:fld id="{4F260BB2-4DBA-4B96-A733-49638465F576}" type="slidenum">
              <a:rPr lang="x-none" smtClean="0">
                <a:solidFill>
                  <a:schemeClr val="tx1"/>
                </a:solidFill>
              </a:rPr>
              <a:pPr/>
              <a:t>20</a:t>
            </a:fld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94F116-409B-F04A-BF5A-13A7F343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912" y="400576"/>
            <a:ext cx="5710237" cy="952500"/>
          </a:xfrm>
        </p:spPr>
        <p:txBody>
          <a:bodyPr/>
          <a:lstStyle/>
          <a:p>
            <a:r>
              <a:rPr lang="en-RU" dirty="0"/>
              <a:t>UserController.cs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CB54CC-5D39-0948-966B-3DF681AD3282}"/>
              </a:ext>
            </a:extLst>
          </p:cNvPr>
          <p:cNvSpPr/>
          <p:nvPr/>
        </p:nvSpPr>
        <p:spPr>
          <a:xfrm>
            <a:off x="978029" y="2087791"/>
            <a:ext cx="10214689" cy="19389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400" dirty="0" err="1">
                <a:solidFill>
                  <a:srgbClr val="6B2F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HttpGet</a:t>
            </a:r>
            <a:r>
              <a:rPr lang="en-GB" sz="24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GB" sz="24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dirty="0">
                <a:solidFill>
                  <a:srgbClr val="0F54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400" dirty="0" err="1">
                <a:solidFill>
                  <a:srgbClr val="6B2F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IActionResult</a:t>
            </a:r>
            <a:r>
              <a:rPr lang="en-GB" sz="2400" dirty="0">
                <a:solidFill>
                  <a:srgbClr val="6B2F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85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GetUserInfo</a:t>
            </a:r>
            <a:r>
              <a:rPr lang="en-GB" sz="24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sz="24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sz="24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F54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2400" dirty="0">
                <a:solidFill>
                  <a:srgbClr val="0085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24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dirty="0" err="1">
                <a:solidFill>
                  <a:srgbClr val="0093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HttpContext</a:t>
            </a:r>
            <a:r>
              <a:rPr lang="en-GB" sz="2400" dirty="0" err="1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dirty="0" err="1">
                <a:solidFill>
                  <a:srgbClr val="0093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2400" dirty="0" err="1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dirty="0" err="1">
                <a:solidFill>
                  <a:srgbClr val="0093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n-GB" sz="2400" dirty="0">
                <a:solidFill>
                  <a:srgbClr val="0093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93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93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IsAuthenticated</a:t>
            </a:r>
            <a:r>
              <a:rPr lang="en-GB" sz="24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24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436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31B4ED-2D56-514D-927F-5F25EE7BF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0000" tIns="46800" rIns="0" bIns="46800" rtlCol="0" anchor="b" anchorCtr="0">
            <a:noAutofit/>
          </a:bodyPr>
          <a:lstStyle/>
          <a:p>
            <a:fld id="{4F260BB2-4DBA-4B96-A733-49638465F576}" type="slidenum">
              <a:rPr lang="x-none" smtClean="0">
                <a:solidFill>
                  <a:schemeClr val="tx1"/>
                </a:solidFill>
              </a:rPr>
              <a:pPr/>
              <a:t>21</a:t>
            </a:fld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94F116-409B-F04A-BF5A-13A7F343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912" y="400576"/>
            <a:ext cx="5710237" cy="952500"/>
          </a:xfrm>
        </p:spPr>
        <p:txBody>
          <a:bodyPr/>
          <a:lstStyle/>
          <a:p>
            <a:r>
              <a:rPr lang="ru-RU" dirty="0"/>
              <a:t>Демонстрация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523437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716D-C605-6B46-BC81-1CCD2732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771441"/>
            <a:ext cx="9662991" cy="952500"/>
          </a:xfrm>
        </p:spPr>
        <p:txBody>
          <a:bodyPr/>
          <a:lstStyle/>
          <a:p>
            <a:r>
              <a:rPr lang="ru-RU" dirty="0"/>
              <a:t>Роли пользователя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13626-CE00-3045-B74D-8A807A9EF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0000" tIns="46800" rIns="0" bIns="46800" rtlCol="0" anchor="b" anchorCtr="0">
            <a:noAutofit/>
          </a:bodyPr>
          <a:lstStyle/>
          <a:p>
            <a:fld id="{4F260BB2-4DBA-4B96-A733-49638465F576}" type="slidenum">
              <a:rPr lang="x-none" smtClean="0">
                <a:solidFill>
                  <a:schemeClr val="bg1"/>
                </a:solidFill>
              </a:rPr>
              <a:pPr/>
              <a:t>22</a:t>
            </a:fld>
            <a:endParaRPr lang="x-none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962199-98CA-1C44-BF66-118D75673AF1}"/>
              </a:ext>
            </a:extLst>
          </p:cNvPr>
          <p:cNvGrpSpPr/>
          <p:nvPr/>
        </p:nvGrpSpPr>
        <p:grpSpPr>
          <a:xfrm>
            <a:off x="5312485" y="4838359"/>
            <a:ext cx="1823576" cy="1453684"/>
            <a:chOff x="8108453" y="2206326"/>
            <a:chExt cx="1823576" cy="145368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ACEF1F1-C53C-ED44-9B5F-728F4D1E8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089" y="2206326"/>
              <a:ext cx="976630" cy="9766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B4DC84-A20C-8E49-87C0-87E9B7A9F935}"/>
                </a:ext>
              </a:extLst>
            </p:cNvPr>
            <p:cNvSpPr txBox="1"/>
            <p:nvPr/>
          </p:nvSpPr>
          <p:spPr>
            <a:xfrm>
              <a:off x="8108453" y="3182956"/>
              <a:ext cx="1823576" cy="477054"/>
            </a:xfrm>
            <a:prstGeom prst="rect">
              <a:avLst/>
            </a:prstGeom>
            <a:ln>
              <a:noFill/>
            </a:ln>
          </p:spPr>
          <p:txBody>
            <a:bodyPr vert="horz" wrap="none" lIns="0" tIns="45720" rIns="91440" bIns="45720" rtlCol="0">
              <a:spAutoFit/>
            </a:bodyPr>
            <a:lstStyle/>
            <a:p>
              <a:pPr algn="l"/>
              <a:r>
                <a:rPr lang="en-US" sz="2500" dirty="0">
                  <a:solidFill>
                    <a:schemeClr val="bg1"/>
                  </a:solidFill>
                  <a:latin typeface="Courier" pitchFamily="2" charset="0"/>
                </a:rPr>
                <a:t>Directory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DFA60AB-A3E1-1E46-95B7-44F2A59364DC}"/>
              </a:ext>
            </a:extLst>
          </p:cNvPr>
          <p:cNvSpPr txBox="1"/>
          <p:nvPr/>
        </p:nvSpPr>
        <p:spPr>
          <a:xfrm>
            <a:off x="9703305" y="2820118"/>
            <a:ext cx="669414" cy="477054"/>
          </a:xfrm>
          <a:prstGeom prst="rect">
            <a:avLst/>
          </a:prstGeom>
          <a:ln>
            <a:noFill/>
          </a:ln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2500" dirty="0">
                <a:solidFill>
                  <a:schemeClr val="bg1"/>
                </a:solidFill>
                <a:latin typeface="Courier" pitchFamily="2" charset="0"/>
              </a:rPr>
              <a:t>App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65A00C-C191-8D4E-923E-F77B8EB232B2}"/>
              </a:ext>
            </a:extLst>
          </p:cNvPr>
          <p:cNvCxnSpPr>
            <a:cxnSpLocks/>
          </p:cNvCxnSpPr>
          <p:nvPr/>
        </p:nvCxnSpPr>
        <p:spPr>
          <a:xfrm>
            <a:off x="2489536" y="2032627"/>
            <a:ext cx="6853246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A3C7C7-9C05-6945-9C51-FFC54044927F}"/>
              </a:ext>
            </a:extLst>
          </p:cNvPr>
          <p:cNvCxnSpPr>
            <a:cxnSpLocks/>
          </p:cNvCxnSpPr>
          <p:nvPr/>
        </p:nvCxnSpPr>
        <p:spPr>
          <a:xfrm flipH="1">
            <a:off x="2439845" y="2265971"/>
            <a:ext cx="690293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A025684-AA86-A243-91FC-2480CF60BBE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71" y="1980836"/>
            <a:ext cx="1288565" cy="1288565"/>
          </a:xfrm>
          <a:prstGeom prst="rect">
            <a:avLst/>
          </a:prstGeom>
          <a:ln>
            <a:noFill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A0919F5-420D-8D49-97C2-047700CE783C}"/>
              </a:ext>
            </a:extLst>
          </p:cNvPr>
          <p:cNvSpPr/>
          <p:nvPr/>
        </p:nvSpPr>
        <p:spPr>
          <a:xfrm>
            <a:off x="817283" y="1646721"/>
            <a:ext cx="1672253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client@DOMAIN.RU</a:t>
            </a:r>
            <a:endParaRPr lang="en-RU" dirty="0">
              <a:latin typeface="Courier" pitchFamily="2" charset="0"/>
            </a:endParaRPr>
          </a:p>
        </p:txBody>
      </p: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D8DE95B2-ED12-4747-8E45-80E2B204C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6508" y="1540236"/>
            <a:ext cx="457200" cy="457200"/>
          </a:xfrm>
          <a:prstGeom prst="rect">
            <a:avLst/>
          </a:prstGeom>
        </p:spPr>
      </p:pic>
      <p:pic>
        <p:nvPicPr>
          <p:cNvPr id="16" name="Graphic 15" descr="Label">
            <a:extLst>
              <a:ext uri="{FF2B5EF4-FFF2-40B4-BE49-F238E27FC236}">
                <a16:creationId xmlns:a16="http://schemas.microsoft.com/office/drawing/2014/main" id="{9B1785FA-15A1-6842-84D1-81ED386C1AD3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33832" y="1652627"/>
            <a:ext cx="409919" cy="4099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3818E8-C5CD-9042-B2D3-0782D72CB2CF}"/>
              </a:ext>
            </a:extLst>
          </p:cNvPr>
          <p:cNvSpPr txBox="1"/>
          <p:nvPr/>
        </p:nvSpPr>
        <p:spPr>
          <a:xfrm>
            <a:off x="3718677" y="1636287"/>
            <a:ext cx="2649123" cy="415498"/>
          </a:xfrm>
          <a:prstGeom prst="rect">
            <a:avLst/>
          </a:prstGeom>
          <a:ln>
            <a:noFill/>
          </a:ln>
        </p:spPr>
        <p:txBody>
          <a:bodyPr vert="horz" wrap="none" lIns="0" tIns="45720" rIns="91440" bIns="45720" rtlCol="0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1. Request with ticket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3D0168-54E2-4848-9A87-A78BE1046739}"/>
              </a:ext>
            </a:extLst>
          </p:cNvPr>
          <p:cNvCxnSpPr>
            <a:cxnSpLocks/>
          </p:cNvCxnSpPr>
          <p:nvPr/>
        </p:nvCxnSpPr>
        <p:spPr>
          <a:xfrm>
            <a:off x="9799615" y="3429000"/>
            <a:ext cx="0" cy="1838739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084BA1-48A1-FD4C-9D2D-D27B6E86FAA7}"/>
              </a:ext>
            </a:extLst>
          </p:cNvPr>
          <p:cNvCxnSpPr>
            <a:cxnSpLocks/>
          </p:cNvCxnSpPr>
          <p:nvPr/>
        </p:nvCxnSpPr>
        <p:spPr>
          <a:xfrm flipH="1">
            <a:off x="6927575" y="5267739"/>
            <a:ext cx="28720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D396FD5-5B7B-EB4C-96B2-EA2DB343D623}"/>
              </a:ext>
            </a:extLst>
          </p:cNvPr>
          <p:cNvSpPr txBox="1"/>
          <p:nvPr/>
        </p:nvSpPr>
        <p:spPr>
          <a:xfrm>
            <a:off x="7151122" y="4827201"/>
            <a:ext cx="2530501" cy="415498"/>
          </a:xfrm>
          <a:prstGeom prst="rect">
            <a:avLst/>
          </a:prstGeom>
          <a:ln>
            <a:noFill/>
          </a:ln>
        </p:spPr>
        <p:txBody>
          <a:bodyPr vert="horz" wrap="none" lIns="0" tIns="45720" rIns="91440" bIns="45720" rtlCol="0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2. Get info via LDAP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FE58CC-A4D8-DE49-8309-B5A464A4D70A}"/>
              </a:ext>
            </a:extLst>
          </p:cNvPr>
          <p:cNvCxnSpPr>
            <a:cxnSpLocks/>
          </p:cNvCxnSpPr>
          <p:nvPr/>
        </p:nvCxnSpPr>
        <p:spPr>
          <a:xfrm>
            <a:off x="6952758" y="5531395"/>
            <a:ext cx="3036068" cy="1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1F2FAC3-AF4D-7F49-A743-C7F7117160EC}"/>
              </a:ext>
            </a:extLst>
          </p:cNvPr>
          <p:cNvCxnSpPr>
            <a:cxnSpLocks/>
          </p:cNvCxnSpPr>
          <p:nvPr/>
        </p:nvCxnSpPr>
        <p:spPr>
          <a:xfrm flipV="1">
            <a:off x="9988826" y="3429000"/>
            <a:ext cx="0" cy="21023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BD01DD9-FBF4-A548-B6E4-0D58B3592025}"/>
              </a:ext>
            </a:extLst>
          </p:cNvPr>
          <p:cNvSpPr txBox="1"/>
          <p:nvPr/>
        </p:nvSpPr>
        <p:spPr>
          <a:xfrm>
            <a:off x="7231918" y="5534842"/>
            <a:ext cx="2408673" cy="415498"/>
          </a:xfrm>
          <a:prstGeom prst="rect">
            <a:avLst/>
          </a:prstGeom>
          <a:ln>
            <a:noFill/>
          </a:ln>
        </p:spPr>
        <p:txBody>
          <a:bodyPr vert="horz" wrap="none" lIns="0" tIns="45720" rIns="91440" bIns="45720" rtlCol="0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3. Provide user info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AD7ACF-0147-C541-8631-47185DC9A6BE}"/>
              </a:ext>
            </a:extLst>
          </p:cNvPr>
          <p:cNvSpPr txBox="1"/>
          <p:nvPr/>
        </p:nvSpPr>
        <p:spPr>
          <a:xfrm>
            <a:off x="10647860" y="2167575"/>
            <a:ext cx="1212833" cy="738664"/>
          </a:xfrm>
          <a:prstGeom prst="rect">
            <a:avLst/>
          </a:prstGeom>
          <a:ln>
            <a:noFill/>
          </a:ln>
        </p:spPr>
        <p:txBody>
          <a:bodyPr vert="horz" wrap="none" lIns="0" tIns="45720" rIns="91440" bIns="45720" rtlCol="0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4. Parse </a:t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as claims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2797F1-6ED0-644B-B92C-FF7E820E44E5}"/>
              </a:ext>
            </a:extLst>
          </p:cNvPr>
          <p:cNvSpPr txBox="1"/>
          <p:nvPr/>
        </p:nvSpPr>
        <p:spPr>
          <a:xfrm>
            <a:off x="4077053" y="2252457"/>
            <a:ext cx="1977464" cy="415498"/>
          </a:xfrm>
          <a:prstGeom prst="rect">
            <a:avLst/>
          </a:prstGeom>
          <a:ln>
            <a:noFill/>
          </a:ln>
        </p:spPr>
        <p:txBody>
          <a:bodyPr vert="horz" wrap="none" lIns="0" tIns="45720" rIns="91440" bIns="45720" rtlCol="0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5. Grant access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837D99E-4195-8E44-8662-C44D464353B5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46" y="1923720"/>
            <a:ext cx="1137101" cy="11371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9A3B5B-0803-5241-A7CA-3DBDAA361833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93" y="2074003"/>
            <a:ext cx="238518" cy="23851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6E569CA-1498-D747-9797-3BF2D288D3F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932" y="2065122"/>
            <a:ext cx="238518" cy="23851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17F0C7A-E13C-B24A-9FEB-22629135FC50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36" y="1960717"/>
            <a:ext cx="238518" cy="23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2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  <p:bldP spid="38" grpId="0"/>
      <p:bldP spid="39" grpId="0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31B4ED-2D56-514D-927F-5F25EE7BF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0000" tIns="46800" rIns="0" bIns="46800" rtlCol="0" anchor="b" anchorCtr="0">
            <a:noAutofit/>
          </a:bodyPr>
          <a:lstStyle/>
          <a:p>
            <a:fld id="{4F260BB2-4DBA-4B96-A733-49638465F576}" type="slidenum">
              <a:rPr lang="x-none" smtClean="0">
                <a:solidFill>
                  <a:schemeClr val="tx1"/>
                </a:solidFill>
              </a:rPr>
              <a:pPr/>
              <a:t>23</a:t>
            </a:fld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94F116-409B-F04A-BF5A-13A7F343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912" y="400576"/>
            <a:ext cx="5710237" cy="952500"/>
          </a:xfrm>
        </p:spPr>
        <p:txBody>
          <a:bodyPr/>
          <a:lstStyle/>
          <a:p>
            <a:r>
              <a:rPr lang="en-RU" dirty="0"/>
              <a:t>Startup.cs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89AD53-7DEF-914F-8C5F-D5C6538D7459}"/>
              </a:ext>
            </a:extLst>
          </p:cNvPr>
          <p:cNvSpPr/>
          <p:nvPr/>
        </p:nvSpPr>
        <p:spPr>
          <a:xfrm>
            <a:off x="860384" y="1526696"/>
            <a:ext cx="10701696" cy="31547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1900" dirty="0" err="1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services.</a:t>
            </a:r>
            <a:r>
              <a:rPr lang="en-GB" sz="1900" dirty="0" err="1">
                <a:solidFill>
                  <a:srgbClr val="0085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AddAuthentication</a:t>
            </a:r>
            <a: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900" dirty="0" err="1">
                <a:solidFill>
                  <a:srgbClr val="6B2F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NegotiateDefaults</a:t>
            </a:r>
            <a:r>
              <a:rPr lang="en-GB" sz="1900" dirty="0" err="1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900" dirty="0" err="1">
                <a:solidFill>
                  <a:srgbClr val="0093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AuthenticationScheme</a:t>
            </a:r>
            <a: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9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GB" sz="20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GB" sz="2000" dirty="0" err="1">
                <a:solidFill>
                  <a:srgbClr val="0085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AddNegotiate</a:t>
            </a:r>
            <a:r>
              <a:rPr lang="en-GB" sz="20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b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GB" sz="20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sz="20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000" dirty="0" err="1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opt.</a:t>
            </a:r>
            <a:r>
              <a:rPr lang="en-GB" sz="2000" b="1" dirty="0" err="1">
                <a:solidFill>
                  <a:srgbClr val="0085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EnableLdap</a:t>
            </a:r>
            <a:r>
              <a:rPr lang="en-GB" sz="20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(settings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b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0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sz="20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GB" sz="2000" dirty="0" err="1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GB" sz="2000" dirty="0" err="1">
                <a:solidFill>
                  <a:srgbClr val="0093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Domain</a:t>
            </a:r>
            <a:r>
              <a:rPr lang="en-GB" sz="2000" dirty="0">
                <a:solidFill>
                  <a:srgbClr val="0093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000" dirty="0">
                <a:solidFill>
                  <a:srgbClr val="8C6C4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GB" sz="2000" dirty="0" err="1">
                <a:solidFill>
                  <a:srgbClr val="8C6C4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domain.ru</a:t>
            </a:r>
            <a:r>
              <a:rPr lang="en-GB" sz="2000" dirty="0">
                <a:solidFill>
                  <a:srgbClr val="8C6C4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20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GB" sz="2000" dirty="0" err="1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GB" sz="2000" dirty="0" err="1">
                <a:solidFill>
                  <a:srgbClr val="0093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MachineAccountName</a:t>
            </a:r>
            <a:r>
              <a:rPr lang="en-GB" sz="2000" dirty="0">
                <a:solidFill>
                  <a:srgbClr val="0093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Configuration[</a:t>
            </a:r>
            <a:r>
              <a:rPr lang="en-GB" sz="2000" dirty="0">
                <a:solidFill>
                  <a:srgbClr val="8C6C4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”User”</a:t>
            </a:r>
            <a:r>
              <a:rPr lang="en-GB" sz="20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br>
              <a:rPr lang="en-GB" sz="20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GB" sz="2000" dirty="0" err="1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GB" sz="2000" dirty="0" err="1">
                <a:solidFill>
                  <a:srgbClr val="0093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MachineAccountPassword</a:t>
            </a:r>
            <a:r>
              <a:rPr lang="en-GB" sz="2000" dirty="0">
                <a:solidFill>
                  <a:srgbClr val="0093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Configuration[</a:t>
            </a:r>
            <a:r>
              <a:rPr lang="en-GB" sz="2000" dirty="0">
                <a:solidFill>
                  <a:srgbClr val="8C6C4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”Password”</a:t>
            </a:r>
            <a:r>
              <a:rPr lang="en-GB" sz="20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br>
              <a:rPr lang="en-GB" sz="20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});</a:t>
            </a:r>
            <a:br>
              <a:rPr lang="en-GB" sz="20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});</a:t>
            </a:r>
            <a:endParaRPr lang="en-RU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9DCEDF9-55B1-8241-A26F-6A1DEFDB595B}"/>
              </a:ext>
            </a:extLst>
          </p:cNvPr>
          <p:cNvSpPr txBox="1">
            <a:spLocks/>
          </p:cNvSpPr>
          <p:nvPr/>
        </p:nvSpPr>
        <p:spPr>
          <a:xfrm>
            <a:off x="761999" y="4824965"/>
            <a:ext cx="10118203" cy="190048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x-none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76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данном случае </a:t>
            </a:r>
            <a:r>
              <a:rPr lang="en-US" sz="2000" dirty="0" err="1"/>
              <a:t>keytab</a:t>
            </a:r>
            <a:r>
              <a:rPr lang="ru-RU" sz="2000" dirty="0"/>
              <a:t> оказалось недостаточно, библиотека не поддерживает такую аутентификацию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Учетные данные необходимо указать, если </a:t>
            </a:r>
            <a:r>
              <a:rPr lang="en-US" sz="2000" dirty="0"/>
              <a:t>LDAP </a:t>
            </a:r>
            <a:r>
              <a:rPr lang="ru-RU" sz="2000" dirty="0"/>
              <a:t>не поддерживает анонимных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560249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31B4ED-2D56-514D-927F-5F25EE7BF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0000" tIns="46800" rIns="0" bIns="46800" rtlCol="0" anchor="b" anchorCtr="0">
            <a:noAutofit/>
          </a:bodyPr>
          <a:lstStyle/>
          <a:p>
            <a:fld id="{4F260BB2-4DBA-4B96-A733-49638465F576}" type="slidenum">
              <a:rPr lang="x-none" smtClean="0">
                <a:solidFill>
                  <a:schemeClr val="tx1"/>
                </a:solidFill>
              </a:rPr>
              <a:pPr/>
              <a:t>24</a:t>
            </a:fld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94F116-409B-F04A-BF5A-13A7F343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912" y="400576"/>
            <a:ext cx="5710237" cy="952500"/>
          </a:xfrm>
        </p:spPr>
        <p:txBody>
          <a:bodyPr/>
          <a:lstStyle/>
          <a:p>
            <a:r>
              <a:rPr lang="en-RU" dirty="0"/>
              <a:t>UserController.cs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CB54CC-5D39-0948-966B-3DF681AD3282}"/>
              </a:ext>
            </a:extLst>
          </p:cNvPr>
          <p:cNvSpPr/>
          <p:nvPr/>
        </p:nvSpPr>
        <p:spPr>
          <a:xfrm>
            <a:off x="978029" y="2087791"/>
            <a:ext cx="10214689" cy="19389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400" dirty="0" err="1">
                <a:solidFill>
                  <a:srgbClr val="6B2F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HttpGet</a:t>
            </a:r>
            <a:r>
              <a:rPr lang="en-GB" sz="24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8C6C4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"info"</a:t>
            </a:r>
            <a:r>
              <a:rPr lang="en-GB" sz="24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-GB" sz="24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dirty="0">
                <a:solidFill>
                  <a:srgbClr val="0F54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400" dirty="0" err="1">
                <a:solidFill>
                  <a:srgbClr val="6B2F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IActionResult</a:t>
            </a:r>
            <a:r>
              <a:rPr lang="en-GB" sz="2400" dirty="0">
                <a:solidFill>
                  <a:srgbClr val="6B2F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85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GetUserClaims</a:t>
            </a:r>
            <a:r>
              <a:rPr lang="en-GB" sz="24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sz="24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sz="24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F54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2400" dirty="0">
                <a:solidFill>
                  <a:srgbClr val="0085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24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dirty="0" err="1">
                <a:solidFill>
                  <a:srgbClr val="0093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HttpContext</a:t>
            </a:r>
            <a:r>
              <a:rPr lang="en-GB" sz="2400" dirty="0" err="1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dirty="0" err="1">
                <a:solidFill>
                  <a:srgbClr val="0093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2400" dirty="0" err="1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dirty="0" err="1">
                <a:solidFill>
                  <a:srgbClr val="0093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Identity?.Claims</a:t>
            </a:r>
            <a:r>
              <a:rPr lang="en-GB" sz="24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24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dirty="0">
                <a:solidFill>
                  <a:srgbClr val="3838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08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0267F3F-B7C9-F34D-AA5E-30917D99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</a:t>
            </a:r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E26FD-512E-1445-95A8-F4F329BDF7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vert="horz" lIns="90000" tIns="46800" rIns="0" bIns="46800" rtlCol="0" anchor="b" anchorCtr="0">
            <a:noAutofit/>
          </a:bodyPr>
          <a:lstStyle/>
          <a:p>
            <a:fld id="{4F260BB2-4DBA-4B96-A733-49638465F576}" type="slidenum">
              <a:rPr lang="x-none" smtClean="0"/>
              <a:pPr/>
              <a:t>25</a:t>
            </a:fld>
            <a:endParaRPr lang="x-non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A6D3D4-F2D1-A148-862F-3C1385EA30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В случае, если в домене есть </a:t>
            </a:r>
            <a:r>
              <a:rPr lang="ru-RU" dirty="0" err="1"/>
              <a:t>поддомены</a:t>
            </a:r>
            <a:endParaRPr lang="x-none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DE6D2D7-ED79-C543-B51C-BDDC4A70AD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0797" y="1995878"/>
            <a:ext cx="10668001" cy="1303913"/>
          </a:xfrm>
          <a:solidFill>
            <a:schemeClr val="tx1"/>
          </a:solidFill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$ export LDAPREFERRALS=off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$ echo $LDAPREFERRALS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DFA8416-C03C-ED41-B05B-BB7B8F076B9B}"/>
              </a:ext>
            </a:extLst>
          </p:cNvPr>
          <p:cNvSpPr txBox="1">
            <a:spLocks/>
          </p:cNvSpPr>
          <p:nvPr/>
        </p:nvSpPr>
        <p:spPr>
          <a:xfrm>
            <a:off x="761999" y="3721722"/>
            <a:ext cx="10118203" cy="190048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x-none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76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Стоит сделать для любого крупного домена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Если не сделать, а в домене будут </a:t>
            </a:r>
            <a:r>
              <a:rPr lang="ru-RU" sz="2000" dirty="0" err="1"/>
              <a:t>реферралы</a:t>
            </a:r>
            <a:r>
              <a:rPr lang="ru-RU" sz="2000" dirty="0"/>
              <a:t>, то библиотека вернет невыразительную ошибку</a:t>
            </a:r>
          </a:p>
        </p:txBody>
      </p:sp>
    </p:spTree>
    <p:extLst>
      <p:ext uri="{BB962C8B-B14F-4D97-AF65-F5344CB8AC3E}">
        <p14:creationId xmlns:p14="http://schemas.microsoft.com/office/powerpoint/2010/main" val="2317709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31B4ED-2D56-514D-927F-5F25EE7BF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0000" tIns="46800" rIns="0" bIns="46800" rtlCol="0" anchor="b" anchorCtr="0">
            <a:noAutofit/>
          </a:bodyPr>
          <a:lstStyle/>
          <a:p>
            <a:fld id="{4F260BB2-4DBA-4B96-A733-49638465F576}" type="slidenum">
              <a:rPr lang="x-none" smtClean="0">
                <a:solidFill>
                  <a:schemeClr val="tx1"/>
                </a:solidFill>
              </a:rPr>
              <a:pPr/>
              <a:t>26</a:t>
            </a:fld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94F116-409B-F04A-BF5A-13A7F343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912" y="400576"/>
            <a:ext cx="5710237" cy="952500"/>
          </a:xfrm>
        </p:spPr>
        <p:txBody>
          <a:bodyPr/>
          <a:lstStyle/>
          <a:p>
            <a:r>
              <a:rPr lang="ru-RU" dirty="0"/>
              <a:t>Демонстрация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7838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14858C-1942-D34A-9C1A-62555B4E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получилось</a:t>
            </a:r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D9A65-3CD1-AB44-90D5-3339EB4F6FE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F260BB2-4DBA-4B96-A733-49638465F576}" type="slidenum">
              <a:rPr lang="x-none" smtClean="0"/>
              <a:pPr/>
              <a:t>27</a:t>
            </a:fld>
            <a:endParaRPr lang="x-non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A395EA-3870-BE43-94F9-B54C83B39C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4B11DA-D15B-F14D-8DF2-8A4EDA9FE7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2000" y="2095499"/>
            <a:ext cx="3048000" cy="2433638"/>
          </a:xfrm>
        </p:spPr>
        <p:txBody>
          <a:bodyPr/>
          <a:lstStyle/>
          <a:p>
            <a:r>
              <a:rPr lang="ru-RU" dirty="0"/>
              <a:t>Доступ из приложения к </a:t>
            </a:r>
            <a:r>
              <a:rPr lang="en-US" dirty="0"/>
              <a:t>SQL Server</a:t>
            </a:r>
            <a:br>
              <a:rPr lang="ru-RU" dirty="0"/>
            </a:br>
            <a:endParaRPr lang="en-US" dirty="0"/>
          </a:p>
          <a:p>
            <a:r>
              <a:rPr lang="ru-RU" b="0" dirty="0"/>
              <a:t>Решен вопрос с доступом к </a:t>
            </a:r>
            <a:r>
              <a:rPr lang="en-US" b="0" dirty="0"/>
              <a:t>SQL </a:t>
            </a:r>
            <a:r>
              <a:rPr lang="ru-RU" b="0" dirty="0"/>
              <a:t>с доменной учетной записью через </a:t>
            </a:r>
            <a:r>
              <a:rPr lang="en-US" b="0" dirty="0"/>
              <a:t>Trusted connection</a:t>
            </a:r>
            <a:endParaRPr lang="ru-RU" b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54E72-4252-F343-8F28-510DECEE5EB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81524" y="2095500"/>
            <a:ext cx="3038475" cy="2433638"/>
          </a:xfrm>
        </p:spPr>
        <p:txBody>
          <a:bodyPr/>
          <a:lstStyle/>
          <a:p>
            <a:r>
              <a:rPr lang="ru-RU" dirty="0"/>
              <a:t>Подключение к приложению с </a:t>
            </a:r>
            <a:r>
              <a:rPr lang="en-US" dirty="0"/>
              <a:t>Windows</a:t>
            </a:r>
            <a:r>
              <a:rPr lang="ru-RU" dirty="0"/>
              <a:t>-машин</a:t>
            </a:r>
          </a:p>
          <a:p>
            <a:r>
              <a:rPr lang="ru-RU" b="0" dirty="0"/>
              <a:t>Пользователям приложения не пришлось вводить свои данные вручную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47FF0D-1E1D-A848-ADD8-890F29F823E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15630" y="2095499"/>
            <a:ext cx="3048000" cy="2433637"/>
          </a:xfrm>
        </p:spPr>
        <p:txBody>
          <a:bodyPr/>
          <a:lstStyle/>
          <a:p>
            <a:r>
              <a:rPr lang="ru-RU" dirty="0"/>
              <a:t>Предоставление доступов согласно ролям</a:t>
            </a:r>
            <a:br>
              <a:rPr lang="ru-RU" dirty="0"/>
            </a:br>
            <a:endParaRPr lang="en-US" dirty="0"/>
          </a:p>
          <a:p>
            <a:r>
              <a:rPr lang="ru-RU" b="0" dirty="0"/>
              <a:t>Приложение запросило группы пользователей из каталога и разобрало их как роли</a:t>
            </a:r>
            <a:endParaRPr lang="en-US" b="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768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31B4ED-2D56-514D-927F-5F25EE7BF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0000" tIns="46800" rIns="0" bIns="46800" rtlCol="0" anchor="b" anchorCtr="0">
            <a:noAutofit/>
          </a:bodyPr>
          <a:lstStyle/>
          <a:p>
            <a:fld id="{4F260BB2-4DBA-4B96-A733-49638465F576}" type="slidenum">
              <a:rPr lang="x-none" smtClean="0">
                <a:solidFill>
                  <a:schemeClr val="tx1"/>
                </a:solidFill>
              </a:rPr>
              <a:pPr/>
              <a:t>28</a:t>
            </a:fld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94F116-409B-F04A-BF5A-13A7F343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почитать</a:t>
            </a:r>
            <a:endParaRPr lang="en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EBE854-1551-E642-99DC-C67715480C3D}"/>
              </a:ext>
            </a:extLst>
          </p:cNvPr>
          <p:cNvSpPr/>
          <p:nvPr/>
        </p:nvSpPr>
        <p:spPr>
          <a:xfrm>
            <a:off x="860384" y="2689149"/>
            <a:ext cx="1074471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u="sng" dirty="0">
                <a:solidFill>
                  <a:srgbClr val="0070C0"/>
                </a:solidFill>
              </a:rPr>
              <a:t>https://</a:t>
            </a:r>
            <a:r>
              <a:rPr lang="en-GB" sz="2200" u="sng" dirty="0" err="1">
                <a:solidFill>
                  <a:srgbClr val="0070C0"/>
                </a:solidFill>
              </a:rPr>
              <a:t>github.com</a:t>
            </a:r>
            <a:r>
              <a:rPr lang="en-GB" sz="2200" u="sng" dirty="0">
                <a:solidFill>
                  <a:srgbClr val="0070C0"/>
                </a:solidFill>
              </a:rPr>
              <a:t>/Raiffeisen-DGTL/</a:t>
            </a:r>
            <a:r>
              <a:rPr lang="en-GB" sz="2200" u="sng" dirty="0" err="1">
                <a:solidFill>
                  <a:srgbClr val="0070C0"/>
                </a:solidFill>
              </a:rPr>
              <a:t>winauthonlinux</a:t>
            </a:r>
            <a:endParaRPr lang="en-RU" sz="2200" u="sng" dirty="0">
              <a:solidFill>
                <a:srgbClr val="0070C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RU" sz="22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https://docs.microsoft.com/en-us/aspnet/core/security/authentication/windowsauth</a:t>
            </a:r>
            <a:endParaRPr lang="en-RU" sz="2200" u="sng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https://web.mit.edu/kerberos/</a:t>
            </a:r>
            <a:endParaRPr lang="en-GB" sz="22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99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8AF18-BCDC-C841-979B-5CD04BB88C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+7 495 777 17 17</a:t>
            </a:r>
          </a:p>
          <a:p>
            <a:r>
              <a:rPr lang="en-US" dirty="0" err="1"/>
              <a:t>anton.malikov</a:t>
            </a:r>
            <a:r>
              <a:rPr lang="en-GB" dirty="0"/>
              <a:t>@</a:t>
            </a:r>
            <a:r>
              <a:rPr lang="en-GB" dirty="0" err="1"/>
              <a:t>raiffeisen.ru</a:t>
            </a:r>
            <a:endParaRPr lang="en-GB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51997" y="2123991"/>
            <a:ext cx="6218453" cy="952500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4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0267F3F-B7C9-F34D-AA5E-30917D99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Понятия</a:t>
            </a:r>
            <a:br>
              <a:rPr lang="ru-RU" dirty="0"/>
            </a:br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E26FD-512E-1445-95A8-F4F329BDF7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vert="horz" lIns="90000" tIns="46800" rIns="0" bIns="46800" rtlCol="0" anchor="b" anchorCtr="0">
            <a:noAutofit/>
          </a:bodyPr>
          <a:lstStyle/>
          <a:p>
            <a:fld id="{4F260BB2-4DBA-4B96-A733-49638465F576}" type="slidenum">
              <a:rPr lang="x-none" smtClean="0"/>
              <a:pPr/>
              <a:t>3</a:t>
            </a:fld>
            <a:endParaRPr lang="x-non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462E49-6D5E-E54A-9033-BA19E66727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99" y="1700213"/>
            <a:ext cx="10118203" cy="41089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Kerberos </a:t>
            </a:r>
            <a:r>
              <a:rPr lang="en-US" sz="2000" dirty="0"/>
              <a:t>- c</a:t>
            </a:r>
            <a:r>
              <a:rPr lang="ru-RU" sz="2000" dirty="0" err="1"/>
              <a:t>етевой</a:t>
            </a:r>
            <a:r>
              <a:rPr lang="ru-RU" sz="2000" dirty="0"/>
              <a:t> протокол аутентификации, который предлагает механизм взаимной аутентификации клиента и сервера перед установлением связи между ними, используется в </a:t>
            </a:r>
            <a:r>
              <a:rPr lang="en-US" sz="2000" dirty="0"/>
              <a:t>Active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KDC </a:t>
            </a:r>
            <a:r>
              <a:rPr lang="ru-RU" sz="2000" dirty="0"/>
              <a:t>- сервер выдачи разрешений, хранит информацию о сущностях, скорее всего, доменный контроллер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Principal </a:t>
            </a:r>
            <a:r>
              <a:rPr lang="en-US" sz="2000" dirty="0"/>
              <a:t>- </a:t>
            </a:r>
            <a:r>
              <a:rPr lang="ru-RU" sz="2000" dirty="0"/>
              <a:t>уникальная сущность в пределах директории, будь то пользователь, хост или сервис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SPN</a:t>
            </a:r>
            <a:r>
              <a:rPr lang="ru-RU" sz="2000" b="1" dirty="0"/>
              <a:t> </a:t>
            </a:r>
            <a:r>
              <a:rPr lang="en-US" sz="2000" dirty="0"/>
              <a:t>-</a:t>
            </a:r>
            <a:r>
              <a:rPr lang="ru-RU" sz="2000" dirty="0"/>
              <a:t> идентификатор сервиса, на доступ к которому мы запрашиваем </a:t>
            </a:r>
            <a:r>
              <a:rPr lang="ru-RU" sz="2000" dirty="0" err="1"/>
              <a:t>тикет</a:t>
            </a:r>
            <a:r>
              <a:rPr lang="ru-RU" sz="2000" dirty="0"/>
              <a:t>. По сути, специальное имя, привязанное к принципалу</a:t>
            </a:r>
            <a:r>
              <a:rPr lang="en-US" sz="2000" dirty="0"/>
              <a:t>, alias </a:t>
            </a:r>
            <a:r>
              <a:rPr lang="ru-RU" sz="2000" dirty="0"/>
              <a:t>пользователя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Ticket</a:t>
            </a:r>
            <a:r>
              <a:rPr lang="ru-RU" sz="2000" b="1" dirty="0"/>
              <a:t> </a:t>
            </a:r>
            <a:r>
              <a:rPr lang="en-US" sz="2000" dirty="0"/>
              <a:t>-</a:t>
            </a:r>
            <a:r>
              <a:rPr lang="ru-RU" sz="2000" dirty="0"/>
              <a:t> разрешение от сервера на доступ к определенному сервису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Keytab</a:t>
            </a:r>
            <a:r>
              <a:rPr lang="en-US" sz="2000" b="1" dirty="0"/>
              <a:t> </a:t>
            </a:r>
            <a:r>
              <a:rPr lang="en-US" sz="2000" dirty="0"/>
              <a:t>- </a:t>
            </a:r>
            <a:r>
              <a:rPr lang="ru-RU" sz="2000" dirty="0"/>
              <a:t>файл, содержащий </a:t>
            </a:r>
            <a:r>
              <a:rPr lang="en-US" sz="2000" dirty="0"/>
              <a:t>SPN </a:t>
            </a:r>
            <a:r>
              <a:rPr lang="ru-RU" sz="2000" dirty="0"/>
              <a:t>и соответствующий ему пароль, точнее, зашифрованный ключ, полученный из этого пароля. Позволяет в дальнейшем аутентифицироваться на </a:t>
            </a:r>
            <a:r>
              <a:rPr lang="en-US" sz="2000" dirty="0"/>
              <a:t>KDC (</a:t>
            </a:r>
            <a:r>
              <a:rPr lang="ru-RU" sz="2000" dirty="0"/>
              <a:t>доменный контроллер) без ввода пароля.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5689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0267F3F-B7C9-F34D-AA5E-30917D99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E26FD-512E-1445-95A8-F4F329BDF7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F260BB2-4DBA-4B96-A733-49638465F576}" type="slidenum">
              <a:rPr lang="x-none" smtClean="0"/>
              <a:pPr/>
              <a:t>4</a:t>
            </a:fld>
            <a:endParaRPr lang="x-non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A6D3D4-F2D1-A148-862F-3C1385EA30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Для сервера на </a:t>
            </a:r>
            <a:r>
              <a:rPr lang="en-US" dirty="0"/>
              <a:t>Linux</a:t>
            </a:r>
            <a:endParaRPr lang="x-none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DE6D2D7-ED79-C543-B51C-BDDC4A70AD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0797" y="1995878"/>
            <a:ext cx="10118203" cy="26812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Установленные библиотеки:</a:t>
            </a:r>
          </a:p>
          <a:p>
            <a:br>
              <a:rPr lang="ru-RU" sz="2000" dirty="0"/>
            </a:br>
            <a:br>
              <a:rPr lang="ru-RU" sz="2000" dirty="0"/>
            </a:br>
            <a:br>
              <a:rPr lang="ru-RU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Утилиты пакета: </a:t>
            </a:r>
            <a:r>
              <a:rPr lang="en-US" sz="2000" b="1" dirty="0"/>
              <a:t>kinit, </a:t>
            </a:r>
            <a:r>
              <a:rPr lang="en-US" sz="2000" b="1" dirty="0" err="1"/>
              <a:t>klist</a:t>
            </a:r>
            <a:r>
              <a:rPr lang="en-US" sz="2000" b="1" dirty="0"/>
              <a:t>, </a:t>
            </a:r>
            <a:r>
              <a:rPr lang="en-US" sz="2000" b="1" dirty="0" err="1"/>
              <a:t>kvno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Настроенная синхронизация времени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Единый</a:t>
            </a:r>
            <a:r>
              <a:rPr lang="en-US" sz="2000" dirty="0"/>
              <a:t> DNS </a:t>
            </a:r>
            <a:r>
              <a:rPr lang="ru-RU" sz="2000" dirty="0"/>
              <a:t>с обратными записями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CEA8B-3971-9647-9240-2250B56AF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261" y="2555332"/>
            <a:ext cx="1974088" cy="589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2DCFAC-17C1-EF48-B9B6-317622ABD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13" y="2393546"/>
            <a:ext cx="1885950" cy="9429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E37722-7D4C-C949-B404-4F91FCFC7630}"/>
              </a:ext>
            </a:extLst>
          </p:cNvPr>
          <p:cNvSpPr/>
          <p:nvPr/>
        </p:nvSpPr>
        <p:spPr>
          <a:xfrm>
            <a:off x="1426863" y="3303302"/>
            <a:ext cx="368718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krb5-workstation, krb5-libs</a:t>
            </a:r>
            <a:endParaRPr lang="en-RU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416633-C528-0F43-AD84-FBA7895355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031" y="2384069"/>
            <a:ext cx="873367" cy="87336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B40DF36-CB01-7C44-9C89-8BD3E49800A6}"/>
              </a:ext>
            </a:extLst>
          </p:cNvPr>
          <p:cNvSpPr/>
          <p:nvPr/>
        </p:nvSpPr>
        <p:spPr>
          <a:xfrm>
            <a:off x="5610110" y="3310199"/>
            <a:ext cx="13789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krb5-user</a:t>
            </a:r>
          </a:p>
        </p:txBody>
      </p:sp>
    </p:spTree>
    <p:extLst>
      <p:ext uri="{BB962C8B-B14F-4D97-AF65-F5344CB8AC3E}">
        <p14:creationId xmlns:p14="http://schemas.microsoft.com/office/powerpoint/2010/main" val="68914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0267F3F-B7C9-F34D-AA5E-30917D99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Вкратце о подготовке</a:t>
            </a:r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E26FD-512E-1445-95A8-F4F329BDF7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F260BB2-4DBA-4B96-A733-49638465F576}" type="slidenum">
              <a:rPr lang="x-none" smtClean="0"/>
              <a:pPr/>
              <a:t>5</a:t>
            </a:fld>
            <a:endParaRPr lang="x-non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A6D3D4-F2D1-A148-862F-3C1385EA30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Для сервера на </a:t>
            </a:r>
            <a:r>
              <a:rPr lang="en-US" dirty="0"/>
              <a:t>Linux</a:t>
            </a:r>
            <a:endParaRPr lang="x-none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DE6D2D7-ED79-C543-B51C-BDDC4A70AD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0797" y="1995878"/>
            <a:ext cx="10118203" cy="26812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Создать учетную запись сервиса (далее - </a:t>
            </a:r>
            <a:r>
              <a:rPr lang="en-US" sz="2000" b="1" dirty="0"/>
              <a:t>user@DOMAIN.RU</a:t>
            </a:r>
            <a:r>
              <a:rPr lang="en-US" sz="2000" dirty="0"/>
              <a:t>)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i="1" dirty="0"/>
              <a:t>Скорее всего, УЗ уже есть, имеем в виду ту, под которой ранее работало приложение под </a:t>
            </a:r>
            <a:r>
              <a:rPr lang="en-US" sz="2000" i="1" dirty="0"/>
              <a:t>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Пароль не истекает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Связать с пользователем </a:t>
            </a:r>
            <a:r>
              <a:rPr lang="en-US" sz="2000" b="1" dirty="0"/>
              <a:t>SPN </a:t>
            </a:r>
            <a:r>
              <a:rPr lang="ru-RU" sz="2000" dirty="0"/>
              <a:t>сервиса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Сгенерировать </a:t>
            </a:r>
            <a:r>
              <a:rPr lang="en-US" sz="2000" dirty="0" err="1"/>
              <a:t>keytab</a:t>
            </a:r>
            <a:r>
              <a:rPr lang="en-US" sz="2000" dirty="0"/>
              <a:t> </a:t>
            </a:r>
            <a:r>
              <a:rPr lang="ru-RU" sz="2000" dirty="0"/>
              <a:t>для этого пользователя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Добавить в </a:t>
            </a:r>
            <a:r>
              <a:rPr lang="en-US" sz="2000" dirty="0" err="1"/>
              <a:t>keytab</a:t>
            </a:r>
            <a:r>
              <a:rPr lang="en-US" sz="2000" dirty="0"/>
              <a:t> SPN </a:t>
            </a:r>
            <a:r>
              <a:rPr lang="ru-RU" sz="2000" dirty="0"/>
              <a:t>сервиса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Установить и сконфигурировать </a:t>
            </a:r>
            <a:r>
              <a:rPr lang="en-US" sz="2000" dirty="0"/>
              <a:t>krb5 </a:t>
            </a:r>
            <a:r>
              <a:rPr lang="ru-RU" sz="2000" dirty="0"/>
              <a:t>на </a:t>
            </a:r>
            <a:r>
              <a:rPr lang="en-US" sz="2000" dirty="0"/>
              <a:t>Linux-</a:t>
            </a:r>
            <a:r>
              <a:rPr lang="ru-RU" sz="2000" dirty="0"/>
              <a:t>сервер приложения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Положить </a:t>
            </a:r>
            <a:r>
              <a:rPr lang="en-US" sz="2000" dirty="0" err="1"/>
              <a:t>keytab</a:t>
            </a:r>
            <a:r>
              <a:rPr lang="en-US" sz="2000" dirty="0"/>
              <a:t> </a:t>
            </a:r>
            <a:r>
              <a:rPr lang="ru-RU" sz="2000" dirty="0"/>
              <a:t>на сервер приложения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Запустить </a:t>
            </a:r>
            <a:r>
              <a:rPr lang="en-US" sz="2000" dirty="0"/>
              <a:t>kinit </a:t>
            </a:r>
            <a:r>
              <a:rPr lang="ru-RU" sz="2000" dirty="0"/>
              <a:t>с этим </a:t>
            </a:r>
            <a:r>
              <a:rPr lang="en-US" sz="2000" dirty="0" err="1"/>
              <a:t>keytab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4292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0267F3F-B7C9-F34D-AA5E-30917D99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Подготовка: выпуск </a:t>
            </a:r>
            <a:r>
              <a:rPr lang="en-US" dirty="0" err="1"/>
              <a:t>keytab</a:t>
            </a:r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E26FD-512E-1445-95A8-F4F329BDF7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F260BB2-4DBA-4B96-A733-49638465F576}" type="slidenum">
              <a:rPr lang="x-none" smtClean="0"/>
              <a:pPr/>
              <a:t>6</a:t>
            </a:fld>
            <a:endParaRPr lang="x-non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A6D3D4-F2D1-A148-862F-3C1385EA30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На </a:t>
            </a:r>
            <a:r>
              <a:rPr lang="en-US" dirty="0"/>
              <a:t>windows-</a:t>
            </a:r>
            <a:r>
              <a:rPr lang="ru-RU" dirty="0"/>
              <a:t>машине, нужен административный доступ к домену</a:t>
            </a:r>
            <a:endParaRPr lang="x-none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DE6D2D7-ED79-C543-B51C-BDDC4A70AD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0797" y="1995878"/>
            <a:ext cx="10668001" cy="1433121"/>
          </a:xfrm>
          <a:solidFill>
            <a:schemeClr val="accent2"/>
          </a:solidFill>
        </p:spPr>
        <p:txBody>
          <a:bodyPr/>
          <a:lstStyle/>
          <a:p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PS C:\&gt; </a:t>
            </a:r>
            <a:r>
              <a:rPr lang="en-GB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ktpass</a:t>
            </a: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-</a:t>
            </a:r>
            <a:r>
              <a:rPr lang="en-GB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princ</a:t>
            </a: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user</a:t>
            </a: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@DOMAIN.RU -</a:t>
            </a:r>
            <a:r>
              <a:rPr lang="en-GB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mapuser</a:t>
            </a: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 user </a:t>
            </a:r>
            <a:b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-crypto ALL -</a:t>
            </a:r>
            <a:r>
              <a:rPr lang="en-GB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ptype</a:t>
            </a: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KRB5_NT_PRINCIPAL -pass &lt;PASSWORD&gt; -target adc01.domain.com -out c:\path\to\</a:t>
            </a:r>
            <a:r>
              <a:rPr lang="en-GB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file.keytab</a:t>
            </a:r>
            <a:b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endParaRPr lang="en-GB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2AAB599A-DD10-7845-8BA7-2A6D7A73B037}"/>
              </a:ext>
            </a:extLst>
          </p:cNvPr>
          <p:cNvSpPr txBox="1">
            <a:spLocks/>
          </p:cNvSpPr>
          <p:nvPr/>
        </p:nvSpPr>
        <p:spPr>
          <a:xfrm>
            <a:off x="761999" y="3696764"/>
            <a:ext cx="10118203" cy="268128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x-none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76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качестве </a:t>
            </a:r>
            <a:r>
              <a:rPr lang="en-US" sz="2000" dirty="0"/>
              <a:t>principal </a:t>
            </a:r>
            <a:r>
              <a:rPr lang="ru-RU" sz="2000" dirty="0"/>
              <a:t>в </a:t>
            </a:r>
            <a:r>
              <a:rPr lang="en-US" sz="2000" dirty="0" err="1"/>
              <a:t>keytab</a:t>
            </a:r>
            <a:r>
              <a:rPr lang="en-US" sz="2000" dirty="0"/>
              <a:t> </a:t>
            </a:r>
            <a:r>
              <a:rPr lang="ru-RU" sz="2000" dirty="0"/>
              <a:t>можно указать имя пользователя, под которым будет </a:t>
            </a:r>
            <a:r>
              <a:rPr lang="ru-RU" sz="2000" dirty="0" err="1"/>
              <a:t>авторизовываться</a:t>
            </a:r>
            <a:r>
              <a:rPr lang="ru-RU" sz="2000" dirty="0"/>
              <a:t> в </a:t>
            </a:r>
            <a:r>
              <a:rPr lang="en-US" sz="2000" dirty="0"/>
              <a:t>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Аналог: пользователь: под которым был бы запущен сервис под </a:t>
            </a:r>
            <a:r>
              <a:rPr lang="en-US" sz="2000" dirty="0"/>
              <a:t>Windows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7557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0267F3F-B7C9-F34D-AA5E-30917D99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Подготовка: выпуск </a:t>
            </a:r>
            <a:r>
              <a:rPr lang="en-US" dirty="0" err="1"/>
              <a:t>keytab</a:t>
            </a:r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E26FD-512E-1445-95A8-F4F329BDF7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F260BB2-4DBA-4B96-A733-49638465F576}" type="slidenum">
              <a:rPr lang="x-none" smtClean="0"/>
              <a:pPr/>
              <a:t>7</a:t>
            </a:fld>
            <a:endParaRPr lang="x-non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A6D3D4-F2D1-A148-862F-3C1385EA30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На </a:t>
            </a:r>
            <a:r>
              <a:rPr lang="en-US" dirty="0"/>
              <a:t>windows-</a:t>
            </a:r>
            <a:r>
              <a:rPr lang="ru-RU" dirty="0"/>
              <a:t>машине, нужен административный доступ к домену</a:t>
            </a:r>
            <a:endParaRPr lang="x-none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DE6D2D7-ED79-C543-B51C-BDDC4A70AD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0797" y="1609019"/>
            <a:ext cx="10668001" cy="3640993"/>
          </a:xfrm>
          <a:solidFill>
            <a:schemeClr val="accent2"/>
          </a:solidFill>
        </p:spPr>
        <p:txBody>
          <a:bodyPr/>
          <a:lstStyle/>
          <a:p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PS C:\&gt; </a:t>
            </a:r>
            <a:r>
              <a:rPr lang="en-GB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ktpass</a:t>
            </a: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-</a:t>
            </a:r>
            <a:r>
              <a:rPr lang="en-GB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princ</a:t>
            </a: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HTTP/</a:t>
            </a:r>
            <a:r>
              <a:rPr lang="en-GB" sz="20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test.domain.ru@DOMAIN.RU</a:t>
            </a: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 -</a:t>
            </a:r>
            <a:r>
              <a:rPr lang="en-GB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mapuser</a:t>
            </a: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 user </a:t>
            </a:r>
            <a:b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-crypto ALL -</a:t>
            </a:r>
            <a:r>
              <a:rPr lang="en-GB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ptype</a:t>
            </a: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KRB5_NT_PRINCIPAL -pass &lt;PASSWORD&gt; -target adc01.domain.com -in c:\path\to\</a:t>
            </a:r>
            <a:r>
              <a:rPr lang="en-GB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file.keytab</a:t>
            </a: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-out c:\path\to\</a:t>
            </a:r>
            <a:r>
              <a:rPr lang="en-GB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file.keytab</a:t>
            </a: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-</a:t>
            </a:r>
            <a:r>
              <a:rPr lang="en-GB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setupn</a:t>
            </a: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-</a:t>
            </a:r>
            <a:r>
              <a:rPr lang="en-GB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setpass</a:t>
            </a:r>
            <a:b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Successfully mapped HTTP/</a:t>
            </a:r>
            <a:r>
              <a:rPr lang="en-GB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test.domain.ru</a:t>
            </a: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to user. </a:t>
            </a:r>
            <a:b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Password successfully set! </a:t>
            </a:r>
            <a:b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Key created. </a:t>
            </a:r>
            <a:b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...</a:t>
            </a:r>
            <a:b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Output </a:t>
            </a:r>
            <a:r>
              <a:rPr lang="en-GB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keytab</a:t>
            </a: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to c:\path\to\</a:t>
            </a:r>
            <a:r>
              <a:rPr lang="en-GB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file.keytab</a:t>
            </a: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:</a:t>
            </a:r>
            <a:b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...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B362F698-2984-5F48-B5F3-05A607F2782F}"/>
              </a:ext>
            </a:extLst>
          </p:cNvPr>
          <p:cNvSpPr txBox="1">
            <a:spLocks/>
          </p:cNvSpPr>
          <p:nvPr/>
        </p:nvSpPr>
        <p:spPr>
          <a:xfrm>
            <a:off x="761999" y="5341799"/>
            <a:ext cx="10118203" cy="190048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x-none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76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Можно добавить еще </a:t>
            </a:r>
            <a:r>
              <a:rPr lang="en-US" sz="2000" dirty="0"/>
              <a:t>SPN </a:t>
            </a:r>
            <a:r>
              <a:rPr lang="ru-RU" sz="2000" dirty="0"/>
              <a:t>в один </a:t>
            </a:r>
            <a:r>
              <a:rPr lang="en-US" sz="2000" dirty="0" err="1"/>
              <a:t>keytab</a:t>
            </a:r>
            <a:r>
              <a:rPr lang="ru-RU" sz="2000" dirty="0"/>
              <a:t> с помощью –</a:t>
            </a:r>
            <a:r>
              <a:rPr lang="en-US" sz="2000" dirty="0"/>
              <a:t>in (</a:t>
            </a:r>
            <a:r>
              <a:rPr lang="ru-RU" sz="2000" dirty="0"/>
              <a:t>что-то вроде </a:t>
            </a:r>
            <a:r>
              <a:rPr lang="ru-RU" sz="2000" dirty="0" err="1"/>
              <a:t>алиаса</a:t>
            </a:r>
            <a:r>
              <a:rPr lang="ru-RU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Стоит сразу добавить в </a:t>
            </a:r>
            <a:r>
              <a:rPr lang="en-US" sz="2000" dirty="0" err="1"/>
              <a:t>keytab</a:t>
            </a:r>
            <a:r>
              <a:rPr lang="en-US" sz="2000" dirty="0"/>
              <a:t> SPN HTTP-</a:t>
            </a:r>
            <a:r>
              <a:rPr lang="ru-RU" sz="2000" dirty="0"/>
              <a:t>сервиса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 помощью </a:t>
            </a:r>
            <a:r>
              <a:rPr lang="en-US" sz="2000" dirty="0"/>
              <a:t>-</a:t>
            </a:r>
            <a:r>
              <a:rPr lang="en-US" sz="2000" dirty="0" err="1"/>
              <a:t>setpass</a:t>
            </a:r>
            <a:r>
              <a:rPr lang="en-US" sz="2000" dirty="0"/>
              <a:t> </a:t>
            </a:r>
            <a:r>
              <a:rPr lang="ru-RU" sz="2000" dirty="0"/>
              <a:t>не изменится текущий пароль пользователя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BC90BA-8CF8-C94A-A688-A452D4148896}"/>
              </a:ext>
            </a:extLst>
          </p:cNvPr>
          <p:cNvSpPr/>
          <p:nvPr/>
        </p:nvSpPr>
        <p:spPr>
          <a:xfrm>
            <a:off x="4250453" y="1607988"/>
            <a:ext cx="4501661" cy="391634"/>
          </a:xfrm>
          <a:prstGeom prst="rect">
            <a:avLst/>
          </a:prstGeom>
          <a:noFill/>
          <a:ln w="38100">
            <a:solidFill>
              <a:srgbClr val="E61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 sz="1400"/>
          </a:p>
        </p:txBody>
      </p:sp>
    </p:spTree>
    <p:extLst>
      <p:ext uri="{BB962C8B-B14F-4D97-AF65-F5344CB8AC3E}">
        <p14:creationId xmlns:p14="http://schemas.microsoft.com/office/powerpoint/2010/main" val="155803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6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0267F3F-B7C9-F34D-AA5E-30917D99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Подготовка: 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/krb5.keytab</a:t>
            </a:r>
            <a:br>
              <a:rPr lang="en-US" dirty="0"/>
            </a:br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E26FD-512E-1445-95A8-F4F329BDF7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F260BB2-4DBA-4B96-A733-49638465F576}" type="slidenum">
              <a:rPr lang="x-none" smtClean="0"/>
              <a:pPr/>
              <a:t>8</a:t>
            </a:fld>
            <a:endParaRPr lang="x-non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A6D3D4-F2D1-A148-862F-3C1385EA30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8" name="Graphic 7" descr="Paper">
            <a:extLst>
              <a:ext uri="{FF2B5EF4-FFF2-40B4-BE49-F238E27FC236}">
                <a16:creationId xmlns:a16="http://schemas.microsoft.com/office/drawing/2014/main" id="{C4A2FC51-6AC2-D54E-AD15-0E1BB694F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5169" y="1857679"/>
            <a:ext cx="755060" cy="7280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E32DF5-46F5-AB48-8E59-3ED569BD8FDD}"/>
              </a:ext>
            </a:extLst>
          </p:cNvPr>
          <p:cNvSpPr txBox="1"/>
          <p:nvPr/>
        </p:nvSpPr>
        <p:spPr>
          <a:xfrm>
            <a:off x="3133108" y="2555689"/>
            <a:ext cx="1063753" cy="415498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2100" dirty="0" err="1">
                <a:latin typeface="Courier" pitchFamily="2" charset="0"/>
              </a:rPr>
              <a:t>Keytab</a:t>
            </a:r>
            <a:endParaRPr lang="en-US" sz="2100" dirty="0">
              <a:latin typeface="Courier" pitchFamily="2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885413-4E6E-9C40-AD7E-B0FBFBDE1B1B}"/>
              </a:ext>
            </a:extLst>
          </p:cNvPr>
          <p:cNvCxnSpPr>
            <a:cxnSpLocks/>
          </p:cNvCxnSpPr>
          <p:nvPr/>
        </p:nvCxnSpPr>
        <p:spPr>
          <a:xfrm>
            <a:off x="4196861" y="2335173"/>
            <a:ext cx="3352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97E8A8A-9640-AA46-A80C-6A3DB6B9C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2000" y="3610756"/>
            <a:ext cx="10668000" cy="26812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Если разместить </a:t>
            </a:r>
            <a:r>
              <a:rPr lang="en-US" sz="2000" dirty="0" err="1"/>
              <a:t>keytab</a:t>
            </a:r>
            <a:r>
              <a:rPr lang="en-US" sz="2000" dirty="0"/>
              <a:t>-</a:t>
            </a:r>
            <a:r>
              <a:rPr lang="ru-RU" sz="2000" dirty="0"/>
              <a:t>файл по стандартному пути на сервер приложения, не нужно будет указывать его как параметр для </a:t>
            </a:r>
            <a:r>
              <a:rPr lang="en-US" sz="2000" dirty="0"/>
              <a:t>kinit</a:t>
            </a:r>
            <a:endParaRPr lang="en-GB" sz="20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9614415-6C4D-2048-A3D6-754A6B62E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667" y="1619797"/>
            <a:ext cx="1137101" cy="113710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8E3F71F-FC6E-CD47-B80E-A708A5A432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314" y="1770080"/>
            <a:ext cx="238518" cy="23851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A90EACF-FB1F-F843-AC7D-B23909CE3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53" y="1761199"/>
            <a:ext cx="238518" cy="23851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356ECA8-81E9-ED41-93D1-5F70C6301E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57" y="1656794"/>
            <a:ext cx="238518" cy="23851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F9E5F81-2DCF-CD4B-B662-6F3E2CA75E47}"/>
              </a:ext>
            </a:extLst>
          </p:cNvPr>
          <p:cNvSpPr txBox="1"/>
          <p:nvPr/>
        </p:nvSpPr>
        <p:spPr>
          <a:xfrm>
            <a:off x="8016504" y="2545109"/>
            <a:ext cx="669414" cy="47705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2500" dirty="0">
                <a:latin typeface="Courier" pitchFamily="2" charset="0"/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115447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 build="p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0267F3F-B7C9-F34D-AA5E-30917D99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Подготовка: путь до </a:t>
            </a:r>
            <a:r>
              <a:rPr lang="en-US" dirty="0" err="1"/>
              <a:t>keytab</a:t>
            </a:r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E26FD-512E-1445-95A8-F4F329BDF7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F260BB2-4DBA-4B96-A733-49638465F576}" type="slidenum">
              <a:rPr lang="x-none" smtClean="0"/>
              <a:pPr/>
              <a:t>9</a:t>
            </a:fld>
            <a:endParaRPr lang="x-non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A6D3D4-F2D1-A148-862F-3C1385EA30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4D36FC6-270D-7642-B9D0-D5CAB4597B33}"/>
              </a:ext>
            </a:extLst>
          </p:cNvPr>
          <p:cNvSpPr txBox="1">
            <a:spLocks/>
          </p:cNvSpPr>
          <p:nvPr/>
        </p:nvSpPr>
        <p:spPr>
          <a:xfrm>
            <a:off x="907647" y="1669854"/>
            <a:ext cx="10668001" cy="1316414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x-none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76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/krb5.conf: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libdefaults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default_keytab_name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/path/to/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file.keytab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DA5B5D-B3A3-024D-AF94-ECE563DB69C4}"/>
              </a:ext>
            </a:extLst>
          </p:cNvPr>
          <p:cNvSpPr txBox="1"/>
          <p:nvPr/>
        </p:nvSpPr>
        <p:spPr>
          <a:xfrm>
            <a:off x="907647" y="3028890"/>
            <a:ext cx="526747" cy="400110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ru-RU" sz="2000" dirty="0"/>
              <a:t>или</a:t>
            </a:r>
            <a:endParaRPr lang="en-RU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6583E4-EE42-D44F-BC92-B336E70B039C}"/>
              </a:ext>
            </a:extLst>
          </p:cNvPr>
          <p:cNvSpPr txBox="1">
            <a:spLocks/>
          </p:cNvSpPr>
          <p:nvPr/>
        </p:nvSpPr>
        <p:spPr>
          <a:xfrm>
            <a:off x="907646" y="3429000"/>
            <a:ext cx="10668001" cy="442733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x-none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76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user$ export KRB5_KTNAME=/path/to/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file.keytab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B879DF-F321-464E-BC29-10E1156AEE4A}"/>
              </a:ext>
            </a:extLst>
          </p:cNvPr>
          <p:cNvSpPr txBox="1"/>
          <p:nvPr/>
        </p:nvSpPr>
        <p:spPr>
          <a:xfrm>
            <a:off x="907647" y="3871733"/>
            <a:ext cx="526747" cy="400110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ru-RU" sz="2000" dirty="0"/>
              <a:t>или</a:t>
            </a:r>
            <a:endParaRPr lang="en-RU" sz="2000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E8F4042-C884-6946-BB43-AE09CA462E09}"/>
              </a:ext>
            </a:extLst>
          </p:cNvPr>
          <p:cNvSpPr txBox="1">
            <a:spLocks/>
          </p:cNvSpPr>
          <p:nvPr/>
        </p:nvSpPr>
        <p:spPr>
          <a:xfrm>
            <a:off x="907646" y="4271843"/>
            <a:ext cx="10668001" cy="442733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x-none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76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user$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mv /path/to/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file.keytab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/krb5.keytab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49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8" grpId="0" animBg="1"/>
      <p:bldP spid="10" grpId="0"/>
      <p:bldP spid="11" grpId="0" animBg="1"/>
    </p:bldLst>
  </p:timing>
</p:sld>
</file>

<file path=ppt/theme/theme1.xml><?xml version="1.0" encoding="utf-8"?>
<a:theme xmlns:a="http://schemas.openxmlformats.org/drawingml/2006/main" name="Райффайзенбанк КИБ">
  <a:themeElements>
    <a:clrScheme name="Другая 26">
      <a:dk1>
        <a:srgbClr val="2B2D33"/>
      </a:dk1>
      <a:lt1>
        <a:srgbClr val="FFFFFF"/>
      </a:lt1>
      <a:dk2>
        <a:srgbClr val="000000"/>
      </a:dk2>
      <a:lt2>
        <a:srgbClr val="F4F4F4"/>
      </a:lt2>
      <a:accent1>
        <a:srgbClr val="FEE600"/>
      </a:accent1>
      <a:accent2>
        <a:srgbClr val="29476B"/>
      </a:accent2>
      <a:accent3>
        <a:srgbClr val="1C5D67"/>
      </a:accent3>
      <a:accent4>
        <a:srgbClr val="588E97"/>
      </a:accent4>
      <a:accent5>
        <a:srgbClr val="5E6DB8"/>
      </a:accent5>
      <a:accent6>
        <a:srgbClr val="A5BECF"/>
      </a:accent6>
      <a:hlink>
        <a:srgbClr val="0093FF"/>
      </a:hlink>
      <a:folHlink>
        <a:srgbClr val="0093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8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45720" rIns="91440" bIns="45720" rtlCol="0">
        <a:spAutoFit/>
      </a:bodyPr>
      <a:lstStyle>
        <a:defPPr algn="l">
          <a:defRPr dirty="0" smtClean="0"/>
        </a:defPPr>
      </a:lstStyle>
    </a:txDef>
  </a:objectDefaults>
  <a:extraClrSchemeLst/>
  <a:custClrLst>
    <a:custClr name="181C2B">
      <a:srgbClr val="181C2B"/>
    </a:custClr>
    <a:custClr name="36414D">
      <a:srgbClr val="36414D"/>
    </a:custClr>
    <a:custClr name="283A3D">
      <a:srgbClr val="283A3D"/>
    </a:custClr>
    <a:custClr name="536070">
      <a:srgbClr val="536070"/>
    </a:custClr>
    <a:custClr name="4D6067">
      <a:srgbClr val="4D6067"/>
    </a:custClr>
    <a:custClr name="304245">
      <a:srgbClr val="304245"/>
    </a:custClr>
    <a:custClr name="3A3D46">
      <a:srgbClr val="3A3D46"/>
    </a:custClr>
    <a:custClr name="35B37E">
      <a:srgbClr val="35B37E"/>
    </a:custClr>
    <a:custClr name="E61E33">
      <a:srgbClr val="E61E33"/>
    </a:custClr>
  </a:custClrLst>
  <a:extLst>
    <a:ext uri="{05A4C25C-085E-4340-85A3-A5531E510DB2}">
      <thm15:themeFamily xmlns:thm15="http://schemas.microsoft.com/office/thememl/2012/main" name="dotnet" id="{3C18BAD8-C2F1-344C-8994-7C3A8A5865BD}" vid="{ACEDFF12-A21D-C64B-BBEC-52EFC22803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Райффайзенбанк КИБ</Template>
  <TotalTime>1915</TotalTime>
  <Words>1622</Words>
  <Application>Microsoft Macintosh PowerPoint</Application>
  <PresentationFormat>Widescreen</PresentationFormat>
  <Paragraphs>234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Consolas</vt:lpstr>
      <vt:lpstr>Courier</vt:lpstr>
      <vt:lpstr>Lucida Console</vt:lpstr>
      <vt:lpstr>Wingdings</vt:lpstr>
      <vt:lpstr>Райффайзенбанк КИБ</vt:lpstr>
      <vt:lpstr>Windows-аутентификация в ASP.NET Core под Linux</vt:lpstr>
      <vt:lpstr>Окружение</vt:lpstr>
      <vt:lpstr>Понятия </vt:lpstr>
      <vt:lpstr>Требования</vt:lpstr>
      <vt:lpstr>Вкратце о подготовке</vt:lpstr>
      <vt:lpstr>Подготовка: выпуск keytab</vt:lpstr>
      <vt:lpstr>Подготовка: выпуск keytab</vt:lpstr>
      <vt:lpstr>Подготовка: /etc/krb5.keytab </vt:lpstr>
      <vt:lpstr>Подготовка: путь до keytab</vt:lpstr>
      <vt:lpstr>Подготовка: /etc/krb5.conf</vt:lpstr>
      <vt:lpstr>Подготовка: kinit</vt:lpstr>
      <vt:lpstr>Подготовка: kinit</vt:lpstr>
      <vt:lpstr>Доступ к БД SQL Server</vt:lpstr>
      <vt:lpstr>Startup.cs</vt:lpstr>
      <vt:lpstr>Connection string</vt:lpstr>
      <vt:lpstr>Демонстрация</vt:lpstr>
      <vt:lpstr>Аутентификация пользователя</vt:lpstr>
      <vt:lpstr>Подготовка: добавление SPN</vt:lpstr>
      <vt:lpstr>Startup.cs</vt:lpstr>
      <vt:lpstr>UserController.cs</vt:lpstr>
      <vt:lpstr>Демонстрация</vt:lpstr>
      <vt:lpstr>Роли пользователя</vt:lpstr>
      <vt:lpstr>Startup.cs</vt:lpstr>
      <vt:lpstr>UserController.cs</vt:lpstr>
      <vt:lpstr>Подготовка</vt:lpstr>
      <vt:lpstr>Демонстрация</vt:lpstr>
      <vt:lpstr>Что получилось</vt:lpstr>
      <vt:lpstr>Где почитать</vt:lpstr>
      <vt:lpstr>Спасибо за внимание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Windows-аутентификация в ASP.NET Core под Linux</dc:title>
  <dc:subject/>
  <dc:creator>Microsoft Office User</dc:creator>
  <cp:keywords/>
  <dc:description/>
  <cp:lastModifiedBy>Microsoft Office User</cp:lastModifiedBy>
  <cp:revision>5</cp:revision>
  <dcterms:created xsi:type="dcterms:W3CDTF">2021-10-20T07:06:30Z</dcterms:created>
  <dcterms:modified xsi:type="dcterms:W3CDTF">2021-10-22T12:00:11Z</dcterms:modified>
  <cp:category/>
</cp:coreProperties>
</file>