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8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4C9D-5804-4F47-9FAE-6A15D80C603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79F1E-4016-42BE-8554-8C0C0F64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E-R And Wire Frame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6553" y="2636108"/>
            <a:ext cx="1217534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SignUp.jsp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60108" y="1598137"/>
            <a:ext cx="1217534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Home.jsp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2974" y="2636108"/>
            <a:ext cx="1217534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index.jsp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60108" y="4024180"/>
            <a:ext cx="1217534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Home.jsp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58928" y="3403594"/>
            <a:ext cx="1594023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Categories.jsp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8929" y="4644766"/>
            <a:ext cx="1594022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Products.jsp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58928" y="977551"/>
            <a:ext cx="1217534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Browse.jsp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7748" y="977551"/>
            <a:ext cx="1029733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Buy.jsp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69782" y="2162422"/>
            <a:ext cx="1791735" cy="6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Confirmation.jsp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9" idx="3"/>
            <a:endCxn id="20" idx="1"/>
          </p:cNvCxnSpPr>
          <p:nvPr/>
        </p:nvCxnSpPr>
        <p:spPr>
          <a:xfrm>
            <a:off x="1804087" y="2946401"/>
            <a:ext cx="52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  <a:endCxn id="25" idx="1"/>
          </p:cNvCxnSpPr>
          <p:nvPr/>
        </p:nvCxnSpPr>
        <p:spPr>
          <a:xfrm>
            <a:off x="7276462" y="1287844"/>
            <a:ext cx="68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5830" y="1631085"/>
            <a:ext cx="670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user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197174" y="4057127"/>
            <a:ext cx="706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owner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5" idx="2"/>
            <a:endCxn id="26" idx="0"/>
          </p:cNvCxnSpPr>
          <p:nvPr/>
        </p:nvCxnSpPr>
        <p:spPr>
          <a:xfrm flipH="1">
            <a:off x="8465650" y="1598137"/>
            <a:ext cx="6965" cy="5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5402451" y="2018270"/>
            <a:ext cx="2132809" cy="454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9" idx="3"/>
            <a:endCxn id="24" idx="1"/>
          </p:cNvCxnSpPr>
          <p:nvPr/>
        </p:nvCxnSpPr>
        <p:spPr>
          <a:xfrm flipV="1">
            <a:off x="5377642" y="1287844"/>
            <a:ext cx="681286" cy="620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0"/>
            <a:endCxn id="19" idx="1"/>
          </p:cNvCxnSpPr>
          <p:nvPr/>
        </p:nvCxnSpPr>
        <p:spPr>
          <a:xfrm rot="5400000" flipH="1" flipV="1">
            <a:off x="3187085" y="1663086"/>
            <a:ext cx="727678" cy="1218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" idx="2"/>
            <a:endCxn id="21" idx="1"/>
          </p:cNvCxnSpPr>
          <p:nvPr/>
        </p:nvCxnSpPr>
        <p:spPr>
          <a:xfrm rot="16200000" flipH="1">
            <a:off x="3012035" y="3186399"/>
            <a:ext cx="1077779" cy="1218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1" idx="3"/>
            <a:endCxn id="22" idx="1"/>
          </p:cNvCxnSpPr>
          <p:nvPr/>
        </p:nvCxnSpPr>
        <p:spPr>
          <a:xfrm flipV="1">
            <a:off x="5377642" y="3713887"/>
            <a:ext cx="681286" cy="620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1" idx="3"/>
            <a:endCxn id="23" idx="1"/>
          </p:cNvCxnSpPr>
          <p:nvPr/>
        </p:nvCxnSpPr>
        <p:spPr>
          <a:xfrm>
            <a:off x="5377642" y="4334473"/>
            <a:ext cx="681287" cy="620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9990" y="2784389"/>
            <a:ext cx="1705232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6098" y="2784389"/>
            <a:ext cx="1705232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0963" y="1206842"/>
            <a:ext cx="1705232" cy="815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074509" y="3912974"/>
            <a:ext cx="1598140" cy="15899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48930" y="1865869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9026" y="1808207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48930" y="3867667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9026" y="3867667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9026" y="2866768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42037" y="1289221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userid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55938" y="358343"/>
            <a:ext cx="1460159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99902" y="358343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37919" y="358343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8202828" y="1155355"/>
            <a:ext cx="1931772" cy="9185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394090" y="2866768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94090" y="3867667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95038" y="3867667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20697" y="2866768"/>
            <a:ext cx="947352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66038" y="5787082"/>
            <a:ext cx="1215081" cy="650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quantity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0"/>
            <a:endCxn id="8" idx="4"/>
          </p:cNvCxnSpPr>
          <p:nvPr/>
        </p:nvCxnSpPr>
        <p:spPr>
          <a:xfrm flipV="1">
            <a:off x="2722606" y="2516657"/>
            <a:ext cx="0" cy="26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1"/>
            <a:endCxn id="12" idx="6"/>
          </p:cNvCxnSpPr>
          <p:nvPr/>
        </p:nvCxnSpPr>
        <p:spPr>
          <a:xfrm flipH="1">
            <a:off x="1606378" y="3192162"/>
            <a:ext cx="263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10" idx="0"/>
          </p:cNvCxnSpPr>
          <p:nvPr/>
        </p:nvCxnSpPr>
        <p:spPr>
          <a:xfrm>
            <a:off x="2722606" y="3599935"/>
            <a:ext cx="0" cy="26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1"/>
            <a:endCxn id="13" idx="6"/>
          </p:cNvCxnSpPr>
          <p:nvPr/>
        </p:nvCxnSpPr>
        <p:spPr>
          <a:xfrm flipH="1">
            <a:off x="4689389" y="1614615"/>
            <a:ext cx="33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5" idx="4"/>
          </p:cNvCxnSpPr>
          <p:nvPr/>
        </p:nvCxnSpPr>
        <p:spPr>
          <a:xfrm flipH="1" flipV="1">
            <a:off x="5873578" y="1009131"/>
            <a:ext cx="1" cy="1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6" idx="3"/>
          </p:cNvCxnSpPr>
          <p:nvPr/>
        </p:nvCxnSpPr>
        <p:spPr>
          <a:xfrm>
            <a:off x="6726195" y="16146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  <a:endCxn id="14" idx="6"/>
          </p:cNvCxnSpPr>
          <p:nvPr/>
        </p:nvCxnSpPr>
        <p:spPr>
          <a:xfrm>
            <a:off x="8316097" y="68373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3"/>
            <a:endCxn id="18" idx="2"/>
          </p:cNvCxnSpPr>
          <p:nvPr/>
        </p:nvCxnSpPr>
        <p:spPr>
          <a:xfrm>
            <a:off x="10021330" y="3192162"/>
            <a:ext cx="37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" idx="1"/>
          </p:cNvCxnSpPr>
          <p:nvPr/>
        </p:nvCxnSpPr>
        <p:spPr>
          <a:xfrm>
            <a:off x="3575222" y="3599935"/>
            <a:ext cx="1499287" cy="110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5"/>
          </p:cNvCxnSpPr>
          <p:nvPr/>
        </p:nvCxnSpPr>
        <p:spPr>
          <a:xfrm flipH="1" flipV="1">
            <a:off x="1467642" y="2363689"/>
            <a:ext cx="402348" cy="4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7"/>
          </p:cNvCxnSpPr>
          <p:nvPr/>
        </p:nvCxnSpPr>
        <p:spPr>
          <a:xfrm flipH="1">
            <a:off x="1467642" y="3584947"/>
            <a:ext cx="420504" cy="37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6" idx="5"/>
          </p:cNvCxnSpPr>
          <p:nvPr/>
        </p:nvCxnSpPr>
        <p:spPr>
          <a:xfrm flipH="1" flipV="1">
            <a:off x="4546535" y="913825"/>
            <a:ext cx="474428" cy="29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4" idx="3"/>
          </p:cNvCxnSpPr>
          <p:nvPr/>
        </p:nvCxnSpPr>
        <p:spPr>
          <a:xfrm flipV="1">
            <a:off x="6726195" y="913825"/>
            <a:ext cx="343578" cy="29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9" idx="1"/>
          </p:cNvCxnSpPr>
          <p:nvPr/>
        </p:nvCxnSpPr>
        <p:spPr>
          <a:xfrm>
            <a:off x="10021330" y="3584947"/>
            <a:ext cx="511496" cy="37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0" idx="0"/>
          </p:cNvCxnSpPr>
          <p:nvPr/>
        </p:nvCxnSpPr>
        <p:spPr>
          <a:xfrm>
            <a:off x="9168714" y="3599935"/>
            <a:ext cx="0" cy="26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1"/>
            <a:endCxn id="21" idx="6"/>
          </p:cNvCxnSpPr>
          <p:nvPr/>
        </p:nvCxnSpPr>
        <p:spPr>
          <a:xfrm flipH="1">
            <a:off x="7968049" y="3192162"/>
            <a:ext cx="348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" idx="2"/>
            <a:endCxn id="22" idx="0"/>
          </p:cNvCxnSpPr>
          <p:nvPr/>
        </p:nvCxnSpPr>
        <p:spPr>
          <a:xfrm>
            <a:off x="5873579" y="5502877"/>
            <a:ext cx="0" cy="28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" idx="3"/>
          </p:cNvCxnSpPr>
          <p:nvPr/>
        </p:nvCxnSpPr>
        <p:spPr>
          <a:xfrm flipH="1">
            <a:off x="6672649" y="3584947"/>
            <a:ext cx="1643448" cy="112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" idx="0"/>
            <a:endCxn id="17" idx="2"/>
          </p:cNvCxnSpPr>
          <p:nvPr/>
        </p:nvCxnSpPr>
        <p:spPr>
          <a:xfrm flipV="1">
            <a:off x="9168714" y="2073874"/>
            <a:ext cx="0" cy="71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" idx="3"/>
            <a:endCxn id="17" idx="1"/>
          </p:cNvCxnSpPr>
          <p:nvPr/>
        </p:nvCxnSpPr>
        <p:spPr>
          <a:xfrm>
            <a:off x="6726195" y="1614615"/>
            <a:ext cx="147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6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CSE135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Ew Jong</dc:creator>
  <cp:lastModifiedBy>Edwin Ew Jong</cp:lastModifiedBy>
  <cp:revision>4</cp:revision>
  <dcterms:created xsi:type="dcterms:W3CDTF">2017-05-06T05:10:32Z</dcterms:created>
  <dcterms:modified xsi:type="dcterms:W3CDTF">2017-05-06T05:38:28Z</dcterms:modified>
</cp:coreProperties>
</file>