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81B733E-FD76-4C8A-BA96-ED683FCB4857}">
  <a:tblStyle styleId="{B81B733E-FD76-4C8A-BA96-ED683FCB4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1ea3cd14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1ea3cd14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03b1d79c3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03b1d79c3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1ebbbc0b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1ebbbc0b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1ebbbc0b1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1ebbbc0b1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1ea3cd14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1ea3cd1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1ea3cd14c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1ea3cd14c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1ea3cd14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1ea3cd14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1ea3cd14c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1ea3cd14c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1ea3cd14c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1ea3cd14c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1ea3cd14c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1ea3cd14c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03b1d79c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03b1d79c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1ea3cd14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1ea3cd14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03b1d79c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03b1d79c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ea3cd14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1ea3cd14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1ea3cd14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1ea3cd1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1ea3cd14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1ea3cd14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1ea3cd1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1ea3cd1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ea3cd14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ea3cd14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1ea3cd14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1ea3cd14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1.png"/><Relationship Id="rId6" Type="http://schemas.openxmlformats.org/officeDocument/2006/relationships/image" Target="../media/image9.png"/><Relationship Id="rId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5485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Complejidad </a:t>
            </a:r>
            <a:r>
              <a:rPr lang="es"/>
              <a:t>Algorítmica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22124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parcial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083950" y="3224425"/>
            <a:ext cx="3470700" cy="15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Integrantes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Willington Ortiz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Diego Castillo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Joaquín García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Bricklaying Best Fit Bin Packing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Estrategia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Complejidad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Tiempo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Espacio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Bricklaying Best Fit Bin Packing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000" y="1602100"/>
            <a:ext cx="34575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comparativa</a:t>
            </a:r>
            <a:endParaRPr/>
          </a:p>
        </p:txBody>
      </p:sp>
      <p:graphicFrame>
        <p:nvGraphicFramePr>
          <p:cNvPr id="211" name="Google Shape;211;p24"/>
          <p:cNvGraphicFramePr/>
          <p:nvPr/>
        </p:nvGraphicFramePr>
        <p:xfrm>
          <a:off x="1795450" y="146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{B81B733E-FD76-4C8A-BA96-ED683FCB4857}</a:tableStyleId>
              </a:tblPr>
              <a:tblGrid>
                <a:gridCol w="1323975"/>
                <a:gridCol w="845825"/>
                <a:gridCol w="845825"/>
                <a:gridCol w="845825"/>
                <a:gridCol w="845825"/>
                <a:gridCol w="845825"/>
              </a:tblGrid>
              <a:tr h="24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Binary Tree Bin Packing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 hMerge="1"/>
                <a:tc hMerge="1"/>
                <a:tc hMerge="1"/>
                <a:tc hMerge="1"/>
              </a:tr>
              <a:tr h="24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Dataset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Planchas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1483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89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316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1724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14810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Desperdicio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22.2137%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41.6798%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26.5999%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21.4053%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19.8333%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Tiempo de ejecución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1.7645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0.0030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0.0407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1.8641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153.0618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Memoria consumida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1557.6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60.8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268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1636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63880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2" name="Google Shape;212;p24"/>
          <p:cNvGraphicFramePr/>
          <p:nvPr/>
        </p:nvGraphicFramePr>
        <p:xfrm>
          <a:off x="1800225" y="318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{B81B733E-FD76-4C8A-BA96-ED683FCB4857}</a:tableStyleId>
              </a:tblPr>
              <a:tblGrid>
                <a:gridCol w="1323975"/>
                <a:gridCol w="866775"/>
                <a:gridCol w="838200"/>
                <a:gridCol w="838200"/>
                <a:gridCol w="838200"/>
                <a:gridCol w="838200"/>
              </a:tblGrid>
              <a:tr h="254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First Fit Decreasing Height Bin Packing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  <a:tc hMerge="1"/>
                <a:tc hMerge="1"/>
              </a:tr>
              <a:tr h="254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Dataset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Planchas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1485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83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294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1613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14441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Desperdicio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22.3184%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37.4639%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21.1074%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15.9961%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17.7896%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Tiempo de ejecución</a:t>
                      </a:r>
                      <a:endParaRPr b="1"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0.6080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0.0011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0.02003392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0.6776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58.9523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Memoria consumida</a:t>
                      </a:r>
                      <a:endParaRPr b="1"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720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36.8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147.2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797.6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6920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comparativa</a:t>
            </a:r>
            <a:endParaRPr/>
          </a:p>
        </p:txBody>
      </p:sp>
      <p:graphicFrame>
        <p:nvGraphicFramePr>
          <p:cNvPr id="218" name="Google Shape;218;p25"/>
          <p:cNvGraphicFramePr/>
          <p:nvPr/>
        </p:nvGraphicFramePr>
        <p:xfrm>
          <a:off x="1804963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{B81B733E-FD76-4C8A-BA96-ED683FCB4857}</a:tableStyleId>
              </a:tblPr>
              <a:tblGrid>
                <a:gridCol w="1314450"/>
                <a:gridCol w="843925"/>
                <a:gridCol w="843925"/>
                <a:gridCol w="843925"/>
                <a:gridCol w="843925"/>
                <a:gridCol w="843925"/>
              </a:tblGrid>
              <a:tr h="254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Bricklaying Best Fit Bin Packing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hMerge="1"/>
              </a:tr>
              <a:tr h="254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Dataset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Planchas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1323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83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271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2004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13147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Desperdicio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12.8064%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37.4639%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14.4117%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32.3866%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42.3615%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Tiempo de ejecución</a:t>
                      </a:r>
                      <a:endParaRPr b="1"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0.1728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0.0040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0.0604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0.1841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26.3506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Memoria consumida</a:t>
                      </a:r>
                      <a:endParaRPr b="1"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5010.4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181.6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2332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8950.4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209324</a:t>
                      </a:r>
                      <a:endParaRPr sz="1000"/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Experimentación</a:t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813" y="1122525"/>
            <a:ext cx="5488375" cy="32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Experimentación</a:t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5" y="1522850"/>
            <a:ext cx="4184400" cy="25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600" y="1522850"/>
            <a:ext cx="4184400" cy="25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Experimentación</a:t>
            </a:r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50" y="1457875"/>
            <a:ext cx="4220017" cy="25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550" y="1457875"/>
            <a:ext cx="4214350" cy="25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Experimentación</a:t>
            </a:r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63" y="1307850"/>
            <a:ext cx="486727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1297500" y="393750"/>
            <a:ext cx="70389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Experimentación</a:t>
            </a:r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25" y="1459400"/>
            <a:ext cx="4216850" cy="25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825" y="1458575"/>
            <a:ext cx="4216850" cy="253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Experimentación</a:t>
            </a:r>
            <a:endParaRPr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25" y="1292538"/>
            <a:ext cx="4255750" cy="25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599" y="1300200"/>
            <a:ext cx="4227278" cy="25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375" y="1490975"/>
            <a:ext cx="3842125" cy="29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141" y="1490972"/>
            <a:ext cx="3373746" cy="29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Ventajas, desventajas y mejoras</a:t>
            </a:r>
            <a:endParaRPr/>
          </a:p>
        </p:txBody>
      </p:sp>
      <p:sp>
        <p:nvSpPr>
          <p:cNvPr id="264" name="Google Shape;264;p32"/>
          <p:cNvSpPr txBox="1"/>
          <p:nvPr>
            <p:ph idx="1" type="body"/>
          </p:nvPr>
        </p:nvSpPr>
        <p:spPr>
          <a:xfrm>
            <a:off x="781800" y="1488325"/>
            <a:ext cx="7580400" cy="23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Binary Tree Bin Packing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First Fit Decreasing Height Bin Packing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Bricklaying Best Fit Bin Packing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777800"/>
            <a:ext cx="7038900" cy="15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Algoritmo para casos de prueba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Análisis e implementación de algoritmos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Interfaz gráfica para visualización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Marco teórico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Heurística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Heurística constructiva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Heurística de mejora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Técnicas algorítmicas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Algoritmos de fuerza bruta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Algoritmos divide y vencerás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Binary Tree Bin Packing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First Fit Decreasing Height Bin Packing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Bricklaying Best Fit Bin Packing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Binary Tree Bin Packing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Estrategia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Complejidad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Tiempo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Espacio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Binary Tree Bin Packing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300" y="1202925"/>
            <a:ext cx="17335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5225" y="1202950"/>
            <a:ext cx="17335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4275" y="1207675"/>
            <a:ext cx="1733550" cy="172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7763" y="3154900"/>
            <a:ext cx="17335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72687" y="3131100"/>
            <a:ext cx="17335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r>
              <a:rPr lang="es"/>
              <a:t>irst Fit Decreasing Height Bin Packing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Estrategia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Complejidad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Tiempo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Espacio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First Fit Decreasing Height Bin Packing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75" y="1077025"/>
            <a:ext cx="2637900" cy="37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287" y="1077025"/>
            <a:ext cx="1037725" cy="18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6600" y="1077025"/>
            <a:ext cx="1438483" cy="18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9675" y="1077025"/>
            <a:ext cx="1474277" cy="18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04025" y="3228250"/>
            <a:ext cx="2637900" cy="157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