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6" r:id="rId3"/>
    <p:sldId id="265" r:id="rId4"/>
    <p:sldId id="268" r:id="rId5"/>
    <p:sldId id="267" r:id="rId6"/>
    <p:sldId id="264" r:id="rId7"/>
    <p:sldId id="263" r:id="rId8"/>
    <p:sldId id="269" r:id="rId9"/>
    <p:sldId id="262" r:id="rId10"/>
    <p:sldId id="261" r:id="rId11"/>
    <p:sldId id="260" r:id="rId12"/>
    <p:sldId id="258" r:id="rId13"/>
    <p:sldId id="25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F9D"/>
    <a:srgbClr val="FFFFFF"/>
    <a:srgbClr val="030224"/>
    <a:srgbClr val="011132"/>
    <a:srgbClr val="007BA5"/>
    <a:srgbClr val="01D1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8A240F-45B4-4232-BC99-E26DF671E744}" v="384" dt="2023-12-03T00:43:11.5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08" autoAdjust="0"/>
    <p:restoredTop sz="96247" autoAdjust="0"/>
  </p:normalViewPr>
  <p:slideViewPr>
    <p:cSldViewPr snapToGrid="0">
      <p:cViewPr varScale="1">
        <p:scale>
          <a:sx n="111" d="100"/>
          <a:sy n="111" d="100"/>
        </p:scale>
        <p:origin x="57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gor Raigorodskyi" userId="adcee21af5397934" providerId="LiveId" clId="{138A240F-45B4-4232-BC99-E26DF671E744}"/>
    <pc:docChg chg="undo redo custSel addSld delSld modSld sldOrd">
      <pc:chgData name="Igor Raigorodskyi" userId="adcee21af5397934" providerId="LiveId" clId="{138A240F-45B4-4232-BC99-E26DF671E744}" dt="2023-12-03T22:13:17.459" v="9079" actId="20577"/>
      <pc:docMkLst>
        <pc:docMk/>
      </pc:docMkLst>
      <pc:sldChg chg="addSp delSp modSp new del mod setBg addAnim delAnim setClrOvrMap">
        <pc:chgData name="Igor Raigorodskyi" userId="adcee21af5397934" providerId="LiveId" clId="{138A240F-45B4-4232-BC99-E26DF671E744}" dt="2023-11-24T04:08:13.970" v="145" actId="47"/>
        <pc:sldMkLst>
          <pc:docMk/>
          <pc:sldMk cId="179364161" sldId="256"/>
        </pc:sldMkLst>
        <pc:spChg chg="mod">
          <ac:chgData name="Igor Raigorodskyi" userId="adcee21af5397934" providerId="LiveId" clId="{138A240F-45B4-4232-BC99-E26DF671E744}" dt="2023-11-24T04:03:21.805" v="103" actId="404"/>
          <ac:spMkLst>
            <pc:docMk/>
            <pc:sldMk cId="179364161" sldId="256"/>
            <ac:spMk id="2" creationId="{2EDC2B02-E2D3-8135-F7B5-DB4AA546C0EE}"/>
          </ac:spMkLst>
        </pc:spChg>
        <pc:spChg chg="mod">
          <ac:chgData name="Igor Raigorodskyi" userId="adcee21af5397934" providerId="LiveId" clId="{138A240F-45B4-4232-BC99-E26DF671E744}" dt="2023-11-24T04:02:36.870" v="87" actId="1076"/>
          <ac:spMkLst>
            <pc:docMk/>
            <pc:sldMk cId="179364161" sldId="256"/>
            <ac:spMk id="3" creationId="{1213CCF7-6A83-5325-C155-8A7CEC5D1B01}"/>
          </ac:spMkLst>
        </pc:spChg>
        <pc:spChg chg="add mod">
          <ac:chgData name="Igor Raigorodskyi" userId="adcee21af5397934" providerId="LiveId" clId="{138A240F-45B4-4232-BC99-E26DF671E744}" dt="2023-11-24T04:04:01.834" v="125" actId="404"/>
          <ac:spMkLst>
            <pc:docMk/>
            <pc:sldMk cId="179364161" sldId="256"/>
            <ac:spMk id="4" creationId="{BFCEAB18-572A-8C40-2B3A-1B583A8C2337}"/>
          </ac:spMkLst>
        </pc:spChg>
        <pc:spChg chg="add del">
          <ac:chgData name="Igor Raigorodskyi" userId="adcee21af5397934" providerId="LiveId" clId="{138A240F-45B4-4232-BC99-E26DF671E744}" dt="2023-11-24T04:01:08.573" v="62" actId="26606"/>
          <ac:spMkLst>
            <pc:docMk/>
            <pc:sldMk cId="179364161" sldId="256"/>
            <ac:spMk id="1031" creationId="{71B2258F-86CA-4D4D-8270-BC05FCDEBFB3}"/>
          </ac:spMkLst>
        </pc:spChg>
        <pc:spChg chg="add">
          <ac:chgData name="Igor Raigorodskyi" userId="adcee21af5397934" providerId="LiveId" clId="{138A240F-45B4-4232-BC99-E26DF671E744}" dt="2023-11-24T04:01:08.585" v="63" actId="26606"/>
          <ac:spMkLst>
            <pc:docMk/>
            <pc:sldMk cId="179364161" sldId="256"/>
            <ac:spMk id="1033" creationId="{AB58EF07-17C2-48CF-ABB0-EEF1F17CB8F0}"/>
          </ac:spMkLst>
        </pc:spChg>
        <pc:spChg chg="add">
          <ac:chgData name="Igor Raigorodskyi" userId="adcee21af5397934" providerId="LiveId" clId="{138A240F-45B4-4232-BC99-E26DF671E744}" dt="2023-11-24T04:01:08.585" v="63" actId="26606"/>
          <ac:spMkLst>
            <pc:docMk/>
            <pc:sldMk cId="179364161" sldId="256"/>
            <ac:spMk id="1034" creationId="{0671A8AE-40A1-4631-A6B8-581AFF065482}"/>
          </ac:spMkLst>
        </pc:spChg>
        <pc:spChg chg="add">
          <ac:chgData name="Igor Raigorodskyi" userId="adcee21af5397934" providerId="LiveId" clId="{138A240F-45B4-4232-BC99-E26DF671E744}" dt="2023-11-24T04:01:08.585" v="63" actId="26606"/>
          <ac:spMkLst>
            <pc:docMk/>
            <pc:sldMk cId="179364161" sldId="256"/>
            <ac:spMk id="1035" creationId="{AF2F604E-43BE-4DC3-B983-E071523364F8}"/>
          </ac:spMkLst>
        </pc:spChg>
        <pc:spChg chg="add">
          <ac:chgData name="Igor Raigorodskyi" userId="adcee21af5397934" providerId="LiveId" clId="{138A240F-45B4-4232-BC99-E26DF671E744}" dt="2023-11-24T04:01:08.585" v="63" actId="26606"/>
          <ac:spMkLst>
            <pc:docMk/>
            <pc:sldMk cId="179364161" sldId="256"/>
            <ac:spMk id="1037" creationId="{08C9B587-E65E-4B52-B37C-ABEBB6E87928}"/>
          </ac:spMkLst>
        </pc:spChg>
        <pc:picChg chg="add mod ord">
          <ac:chgData name="Igor Raigorodskyi" userId="adcee21af5397934" providerId="LiveId" clId="{138A240F-45B4-4232-BC99-E26DF671E744}" dt="2023-11-24T04:01:08.585" v="63" actId="26606"/>
          <ac:picMkLst>
            <pc:docMk/>
            <pc:sldMk cId="179364161" sldId="256"/>
            <ac:picMk id="1026" creationId="{5CA04AF9-F09D-42EA-A067-FF0C1ACF5DCF}"/>
          </ac:picMkLst>
        </pc:picChg>
      </pc:sldChg>
      <pc:sldChg chg="addSp delSp modSp new del mod setBg">
        <pc:chgData name="Igor Raigorodskyi" userId="adcee21af5397934" providerId="LiveId" clId="{138A240F-45B4-4232-BC99-E26DF671E744}" dt="2023-11-24T04:07:55.543" v="141" actId="47"/>
        <pc:sldMkLst>
          <pc:docMk/>
          <pc:sldMk cId="3475147947" sldId="257"/>
        </pc:sldMkLst>
        <pc:spChg chg="del">
          <ac:chgData name="Igor Raigorodskyi" userId="adcee21af5397934" providerId="LiveId" clId="{138A240F-45B4-4232-BC99-E26DF671E744}" dt="2023-11-24T04:06:31.338" v="136" actId="26606"/>
          <ac:spMkLst>
            <pc:docMk/>
            <pc:sldMk cId="3475147947" sldId="257"/>
            <ac:spMk id="2" creationId="{68936DF1-FCE3-7464-866B-8DC36639215B}"/>
          </ac:spMkLst>
        </pc:spChg>
        <pc:spChg chg="del">
          <ac:chgData name="Igor Raigorodskyi" userId="adcee21af5397934" providerId="LiveId" clId="{138A240F-45B4-4232-BC99-E26DF671E744}" dt="2023-11-24T04:06:31.338" v="136" actId="26606"/>
          <ac:spMkLst>
            <pc:docMk/>
            <pc:sldMk cId="3475147947" sldId="257"/>
            <ac:spMk id="3" creationId="{CF83978C-F879-F72C-4C9B-604D2180E778}"/>
          </ac:spMkLst>
        </pc:spChg>
        <pc:spChg chg="add del">
          <ac:chgData name="Igor Raigorodskyi" userId="adcee21af5397934" providerId="LiveId" clId="{138A240F-45B4-4232-BC99-E26DF671E744}" dt="2023-11-24T04:06:16.185" v="130" actId="22"/>
          <ac:spMkLst>
            <pc:docMk/>
            <pc:sldMk cId="3475147947" sldId="257"/>
            <ac:spMk id="5" creationId="{D10DCD9E-26C0-20D1-3841-B5F2C57A98C3}"/>
          </ac:spMkLst>
        </pc:spChg>
        <pc:spChg chg="add del mod">
          <ac:chgData name="Igor Raigorodskyi" userId="adcee21af5397934" providerId="LiveId" clId="{138A240F-45B4-4232-BC99-E26DF671E744}" dt="2023-11-24T04:06:18.269" v="134" actId="22"/>
          <ac:spMkLst>
            <pc:docMk/>
            <pc:sldMk cId="3475147947" sldId="257"/>
            <ac:spMk id="7" creationId="{9E6EABA8-D4BC-EC93-34D7-BEAC74EAC1C9}"/>
          </ac:spMkLst>
        </pc:spChg>
        <pc:spChg chg="add">
          <ac:chgData name="Igor Raigorodskyi" userId="adcee21af5397934" providerId="LiveId" clId="{138A240F-45B4-4232-BC99-E26DF671E744}" dt="2023-11-24T04:06:31.338" v="136" actId="26606"/>
          <ac:spMkLst>
            <pc:docMk/>
            <pc:sldMk cId="3475147947" sldId="257"/>
            <ac:spMk id="13" creationId="{42A4FC2C-047E-45A5-965D-8E1E3BF09BC6}"/>
          </ac:spMkLst>
        </pc:spChg>
        <pc:picChg chg="add mod">
          <ac:chgData name="Igor Raigorodskyi" userId="adcee21af5397934" providerId="LiveId" clId="{138A240F-45B4-4232-BC99-E26DF671E744}" dt="2023-11-24T04:06:31.338" v="136" actId="26606"/>
          <ac:picMkLst>
            <pc:docMk/>
            <pc:sldMk cId="3475147947" sldId="257"/>
            <ac:picMk id="8" creationId="{1E7C78E7-783D-3959-D91A-87AEF89F5179}"/>
          </ac:picMkLst>
        </pc:picChg>
      </pc:sldChg>
      <pc:sldChg chg="addSp delSp modSp new mod modTransition setBg">
        <pc:chgData name="Igor Raigorodskyi" userId="adcee21af5397934" providerId="LiveId" clId="{138A240F-45B4-4232-BC99-E26DF671E744}" dt="2023-11-30T04:49:55.011" v="8775" actId="164"/>
        <pc:sldMkLst>
          <pc:docMk/>
          <pc:sldMk cId="4240605302" sldId="257"/>
        </pc:sldMkLst>
        <pc:spChg chg="add mod ord">
          <ac:chgData name="Igor Raigorodskyi" userId="adcee21af5397934" providerId="LiveId" clId="{138A240F-45B4-4232-BC99-E26DF671E744}" dt="2023-11-30T02:00:05.236" v="2554" actId="1076"/>
          <ac:spMkLst>
            <pc:docMk/>
            <pc:sldMk cId="4240605302" sldId="257"/>
            <ac:spMk id="2" creationId="{6349C9F5-047D-CDCC-30E9-F2862BD71B1D}"/>
          </ac:spMkLst>
        </pc:spChg>
        <pc:spChg chg="del">
          <ac:chgData name="Igor Raigorodskyi" userId="adcee21af5397934" providerId="LiveId" clId="{138A240F-45B4-4232-BC99-E26DF671E744}" dt="2023-11-24T04:08:37.631" v="150" actId="21"/>
          <ac:spMkLst>
            <pc:docMk/>
            <pc:sldMk cId="4240605302" sldId="257"/>
            <ac:spMk id="2" creationId="{8B6C4B6E-0B8F-9E74-BEAC-C727D1F53356}"/>
          </ac:spMkLst>
        </pc:spChg>
        <pc:spChg chg="del">
          <ac:chgData name="Igor Raigorodskyi" userId="adcee21af5397934" providerId="LiveId" clId="{138A240F-45B4-4232-BC99-E26DF671E744}" dt="2023-11-24T04:08:35.160" v="149" actId="21"/>
          <ac:spMkLst>
            <pc:docMk/>
            <pc:sldMk cId="4240605302" sldId="257"/>
            <ac:spMk id="3" creationId="{F44A1637-77BC-68DD-5529-A101B86CD0E4}"/>
          </ac:spMkLst>
        </pc:spChg>
        <pc:spChg chg="add mod ord">
          <ac:chgData name="Igor Raigorodskyi" userId="adcee21af5397934" providerId="LiveId" clId="{138A240F-45B4-4232-BC99-E26DF671E744}" dt="2023-11-30T01:59:35.127" v="2550" actId="164"/>
          <ac:spMkLst>
            <pc:docMk/>
            <pc:sldMk cId="4240605302" sldId="257"/>
            <ac:spMk id="5" creationId="{C5B7ED49-75B5-E515-9C6E-C40BAF58F664}"/>
          </ac:spMkLst>
        </pc:spChg>
        <pc:spChg chg="add del mod ord">
          <ac:chgData name="Igor Raigorodskyi" userId="adcee21af5397934" providerId="LiveId" clId="{138A240F-45B4-4232-BC99-E26DF671E744}" dt="2023-11-24T04:25:50.356" v="220"/>
          <ac:spMkLst>
            <pc:docMk/>
            <pc:sldMk cId="4240605302" sldId="257"/>
            <ac:spMk id="7" creationId="{654ED0C4-B197-AB3B-1BB7-391CE44FBDEC}"/>
          </ac:spMkLst>
        </pc:spChg>
        <pc:spChg chg="add mod">
          <ac:chgData name="Igor Raigorodskyi" userId="adcee21af5397934" providerId="LiveId" clId="{138A240F-45B4-4232-BC99-E26DF671E744}" dt="2023-11-30T01:59:35.127" v="2550" actId="164"/>
          <ac:spMkLst>
            <pc:docMk/>
            <pc:sldMk cId="4240605302" sldId="257"/>
            <ac:spMk id="7" creationId="{A7A187AC-2D97-20A0-415F-0FE40FD58298}"/>
          </ac:spMkLst>
        </pc:spChg>
        <pc:spChg chg="add mod">
          <ac:chgData name="Igor Raigorodskyi" userId="adcee21af5397934" providerId="LiveId" clId="{138A240F-45B4-4232-BC99-E26DF671E744}" dt="2023-11-30T01:59:35.127" v="2550" actId="164"/>
          <ac:spMkLst>
            <pc:docMk/>
            <pc:sldMk cId="4240605302" sldId="257"/>
            <ac:spMk id="8" creationId="{83F41F10-B263-C584-9241-A439E532D584}"/>
          </ac:spMkLst>
        </pc:spChg>
        <pc:spChg chg="mod ord">
          <ac:chgData name="Igor Raigorodskyi" userId="adcee21af5397934" providerId="LiveId" clId="{138A240F-45B4-4232-BC99-E26DF671E744}" dt="2023-11-24T04:25:39.524" v="219"/>
          <ac:spMkLst>
            <pc:docMk/>
            <pc:sldMk cId="4240605302" sldId="257"/>
            <ac:spMk id="8" creationId="{9AD05831-C194-387C-A3EA-9FC583CF9E23}"/>
          </ac:spMkLst>
        </pc:spChg>
        <pc:spChg chg="add mod ord">
          <ac:chgData name="Igor Raigorodskyi" userId="adcee21af5397934" providerId="LiveId" clId="{138A240F-45B4-4232-BC99-E26DF671E744}" dt="2023-11-30T02:06:32.383" v="2655" actId="1076"/>
          <ac:spMkLst>
            <pc:docMk/>
            <pc:sldMk cId="4240605302" sldId="257"/>
            <ac:spMk id="10" creationId="{4D52CABC-6066-087F-2D4C-48FA172B0907}"/>
          </ac:spMkLst>
        </pc:spChg>
        <pc:spChg chg="add del mod ord">
          <ac:chgData name="Igor Raigorodskyi" userId="adcee21af5397934" providerId="LiveId" clId="{138A240F-45B4-4232-BC99-E26DF671E744}" dt="2023-11-24T04:46:48.006" v="665"/>
          <ac:spMkLst>
            <pc:docMk/>
            <pc:sldMk cId="4240605302" sldId="257"/>
            <ac:spMk id="10" creationId="{549CF717-B032-6BDE-7D70-E35FEA971F8C}"/>
          </ac:spMkLst>
        </pc:spChg>
        <pc:spChg chg="add mod">
          <ac:chgData name="Igor Raigorodskyi" userId="adcee21af5397934" providerId="LiveId" clId="{138A240F-45B4-4232-BC99-E26DF671E744}" dt="2023-11-30T04:25:51.294" v="8067" actId="1076"/>
          <ac:spMkLst>
            <pc:docMk/>
            <pc:sldMk cId="4240605302" sldId="257"/>
            <ac:spMk id="11" creationId="{0AA789DB-0115-DD15-BBC8-81441BAB52A3}"/>
          </ac:spMkLst>
        </pc:spChg>
        <pc:spChg chg="add mod">
          <ac:chgData name="Igor Raigorodskyi" userId="adcee21af5397934" providerId="LiveId" clId="{138A240F-45B4-4232-BC99-E26DF671E744}" dt="2023-11-30T04:25:51.294" v="8067" actId="1076"/>
          <ac:spMkLst>
            <pc:docMk/>
            <pc:sldMk cId="4240605302" sldId="257"/>
            <ac:spMk id="12" creationId="{2C12CD18-9BD8-BC80-D307-486D281A3A64}"/>
          </ac:spMkLst>
        </pc:spChg>
        <pc:spChg chg="add mod">
          <ac:chgData name="Igor Raigorodskyi" userId="adcee21af5397934" providerId="LiveId" clId="{138A240F-45B4-4232-BC99-E26DF671E744}" dt="2023-11-30T04:25:51.294" v="8067" actId="1076"/>
          <ac:spMkLst>
            <pc:docMk/>
            <pc:sldMk cId="4240605302" sldId="257"/>
            <ac:spMk id="13" creationId="{494C8D63-907F-31EF-BF0F-323A56F43A6E}"/>
          </ac:spMkLst>
        </pc:spChg>
        <pc:spChg chg="add mod">
          <ac:chgData name="Igor Raigorodskyi" userId="adcee21af5397934" providerId="LiveId" clId="{138A240F-45B4-4232-BC99-E26DF671E744}" dt="2023-11-30T04:25:51.294" v="8067" actId="1076"/>
          <ac:spMkLst>
            <pc:docMk/>
            <pc:sldMk cId="4240605302" sldId="257"/>
            <ac:spMk id="14" creationId="{CC6EE498-60F4-4C47-3FE3-188D513D836E}"/>
          </ac:spMkLst>
        </pc:spChg>
        <pc:spChg chg="add mod">
          <ac:chgData name="Igor Raigorodskyi" userId="adcee21af5397934" providerId="LiveId" clId="{138A240F-45B4-4232-BC99-E26DF671E744}" dt="2023-11-30T04:25:51.294" v="8067" actId="1076"/>
          <ac:spMkLst>
            <pc:docMk/>
            <pc:sldMk cId="4240605302" sldId="257"/>
            <ac:spMk id="15" creationId="{8C162F36-1522-DA45-47BD-B774042E0DFE}"/>
          </ac:spMkLst>
        </pc:spChg>
        <pc:spChg chg="add mod">
          <ac:chgData name="Igor Raigorodskyi" userId="adcee21af5397934" providerId="LiveId" clId="{138A240F-45B4-4232-BC99-E26DF671E744}" dt="2023-11-30T02:00:24.756" v="2557" actId="164"/>
          <ac:spMkLst>
            <pc:docMk/>
            <pc:sldMk cId="4240605302" sldId="257"/>
            <ac:spMk id="16" creationId="{EEB02FF8-05F8-2ED3-9730-9AD2E5C3DEB5}"/>
          </ac:spMkLst>
        </pc:spChg>
        <pc:spChg chg="add mod">
          <ac:chgData name="Igor Raigorodskyi" userId="adcee21af5397934" providerId="LiveId" clId="{138A240F-45B4-4232-BC99-E26DF671E744}" dt="2023-11-30T02:06:36.001" v="2656" actId="1076"/>
          <ac:spMkLst>
            <pc:docMk/>
            <pc:sldMk cId="4240605302" sldId="257"/>
            <ac:spMk id="17" creationId="{F6F5A3AC-D2CC-0D52-A508-8ADC66C669F1}"/>
          </ac:spMkLst>
        </pc:spChg>
        <pc:spChg chg="add mod">
          <ac:chgData name="Igor Raigorodskyi" userId="adcee21af5397934" providerId="LiveId" clId="{138A240F-45B4-4232-BC99-E26DF671E744}" dt="2023-11-30T02:06:39.140" v="2657" actId="1076"/>
          <ac:spMkLst>
            <pc:docMk/>
            <pc:sldMk cId="4240605302" sldId="257"/>
            <ac:spMk id="18" creationId="{BE9E114E-71EC-9A5D-48D5-392F76B9FA18}"/>
          </ac:spMkLst>
        </pc:spChg>
        <pc:spChg chg="add mod">
          <ac:chgData name="Igor Raigorodskyi" userId="adcee21af5397934" providerId="LiveId" clId="{138A240F-45B4-4232-BC99-E26DF671E744}" dt="2023-11-30T01:59:36.260" v="2551" actId="164"/>
          <ac:spMkLst>
            <pc:docMk/>
            <pc:sldMk cId="4240605302" sldId="257"/>
            <ac:spMk id="35" creationId="{E21792F8-C20D-838B-06B7-872329F34FD7}"/>
          </ac:spMkLst>
        </pc:spChg>
        <pc:spChg chg="add mod">
          <ac:chgData name="Igor Raigorodskyi" userId="adcee21af5397934" providerId="LiveId" clId="{138A240F-45B4-4232-BC99-E26DF671E744}" dt="2023-11-30T02:06:47.776" v="2658" actId="1076"/>
          <ac:spMkLst>
            <pc:docMk/>
            <pc:sldMk cId="4240605302" sldId="257"/>
            <ac:spMk id="38" creationId="{F88F1125-FBF4-65B2-0A32-5B2FBC35BAEB}"/>
          </ac:spMkLst>
        </pc:spChg>
        <pc:spChg chg="add mod">
          <ac:chgData name="Igor Raigorodskyi" userId="adcee21af5397934" providerId="LiveId" clId="{138A240F-45B4-4232-BC99-E26DF671E744}" dt="2023-11-30T02:02:18.794" v="2574" actId="164"/>
          <ac:spMkLst>
            <pc:docMk/>
            <pc:sldMk cId="4240605302" sldId="257"/>
            <ac:spMk id="41" creationId="{B85310E1-3079-83C5-03A0-AD20C6CD148E}"/>
          </ac:spMkLst>
        </pc:spChg>
        <pc:spChg chg="add mod ord">
          <ac:chgData name="Igor Raigorodskyi" userId="adcee21af5397934" providerId="LiveId" clId="{138A240F-45B4-4232-BC99-E26DF671E744}" dt="2023-11-30T02:25:19.463" v="3444" actId="1076"/>
          <ac:spMkLst>
            <pc:docMk/>
            <pc:sldMk cId="4240605302" sldId="257"/>
            <ac:spMk id="43" creationId="{90FFD7AD-96AC-0C83-C3A9-550DE9462446}"/>
          </ac:spMkLst>
        </pc:spChg>
        <pc:spChg chg="add mod">
          <ac:chgData name="Igor Raigorodskyi" userId="adcee21af5397934" providerId="LiveId" clId="{138A240F-45B4-4232-BC99-E26DF671E744}" dt="2023-11-30T02:25:19.463" v="3444" actId="1076"/>
          <ac:spMkLst>
            <pc:docMk/>
            <pc:sldMk cId="4240605302" sldId="257"/>
            <ac:spMk id="44" creationId="{E7BB609C-FB5F-859D-A143-5EB294A2A1E5}"/>
          </ac:spMkLst>
        </pc:spChg>
        <pc:spChg chg="add mod">
          <ac:chgData name="Igor Raigorodskyi" userId="adcee21af5397934" providerId="LiveId" clId="{138A240F-45B4-4232-BC99-E26DF671E744}" dt="2023-11-30T02:25:19.463" v="3444" actId="1076"/>
          <ac:spMkLst>
            <pc:docMk/>
            <pc:sldMk cId="4240605302" sldId="257"/>
            <ac:spMk id="45" creationId="{A4135D92-27BB-6C41-71BC-3A94CEA9195E}"/>
          </ac:spMkLst>
        </pc:spChg>
        <pc:spChg chg="add mod">
          <ac:chgData name="Igor Raigorodskyi" userId="adcee21af5397934" providerId="LiveId" clId="{138A240F-45B4-4232-BC99-E26DF671E744}" dt="2023-11-30T02:25:19.463" v="3444" actId="1076"/>
          <ac:spMkLst>
            <pc:docMk/>
            <pc:sldMk cId="4240605302" sldId="257"/>
            <ac:spMk id="46" creationId="{B60C537C-3069-5D7F-6ACB-4106C90E9CC7}"/>
          </ac:spMkLst>
        </pc:spChg>
        <pc:spChg chg="add mod">
          <ac:chgData name="Igor Raigorodskyi" userId="adcee21af5397934" providerId="LiveId" clId="{138A240F-45B4-4232-BC99-E26DF671E744}" dt="2023-11-30T02:25:19.463" v="3444" actId="1076"/>
          <ac:spMkLst>
            <pc:docMk/>
            <pc:sldMk cId="4240605302" sldId="257"/>
            <ac:spMk id="47" creationId="{2B77A323-DB80-1190-E37E-6D419B318A73}"/>
          </ac:spMkLst>
        </pc:spChg>
        <pc:spChg chg="add mod ord">
          <ac:chgData name="Igor Raigorodskyi" userId="adcee21af5397934" providerId="LiveId" clId="{138A240F-45B4-4232-BC99-E26DF671E744}" dt="2023-11-30T02:48:17.771" v="4788" actId="1076"/>
          <ac:spMkLst>
            <pc:docMk/>
            <pc:sldMk cId="4240605302" sldId="257"/>
            <ac:spMk id="49" creationId="{397D5C68-DB8A-72F0-F650-999C7ED531B7}"/>
          </ac:spMkLst>
        </pc:spChg>
        <pc:spChg chg="add mod">
          <ac:chgData name="Igor Raigorodskyi" userId="adcee21af5397934" providerId="LiveId" clId="{138A240F-45B4-4232-BC99-E26DF671E744}" dt="2023-11-30T02:48:17.771" v="4788" actId="1076"/>
          <ac:spMkLst>
            <pc:docMk/>
            <pc:sldMk cId="4240605302" sldId="257"/>
            <ac:spMk id="50" creationId="{04B118E4-5C3A-98EC-7ED3-EEA398AEF88F}"/>
          </ac:spMkLst>
        </pc:spChg>
        <pc:spChg chg="add mod">
          <ac:chgData name="Igor Raigorodskyi" userId="adcee21af5397934" providerId="LiveId" clId="{138A240F-45B4-4232-BC99-E26DF671E744}" dt="2023-11-30T02:48:17.771" v="4788" actId="1076"/>
          <ac:spMkLst>
            <pc:docMk/>
            <pc:sldMk cId="4240605302" sldId="257"/>
            <ac:spMk id="51" creationId="{1025EA18-0385-D5C5-C78F-3E50D2ADE39F}"/>
          </ac:spMkLst>
        </pc:spChg>
        <pc:spChg chg="add mod">
          <ac:chgData name="Igor Raigorodskyi" userId="adcee21af5397934" providerId="LiveId" clId="{138A240F-45B4-4232-BC99-E26DF671E744}" dt="2023-11-30T03:08:43.382" v="6386" actId="20577"/>
          <ac:spMkLst>
            <pc:docMk/>
            <pc:sldMk cId="4240605302" sldId="257"/>
            <ac:spMk id="52" creationId="{62165659-F44F-2753-A36F-8444458C5F88}"/>
          </ac:spMkLst>
        </pc:spChg>
        <pc:spChg chg="add mod">
          <ac:chgData name="Igor Raigorodskyi" userId="adcee21af5397934" providerId="LiveId" clId="{138A240F-45B4-4232-BC99-E26DF671E744}" dt="2023-11-30T02:48:17.771" v="4788" actId="1076"/>
          <ac:spMkLst>
            <pc:docMk/>
            <pc:sldMk cId="4240605302" sldId="257"/>
            <ac:spMk id="53" creationId="{5636ADFF-46BB-3DA3-B32C-189C1A82E3B8}"/>
          </ac:spMkLst>
        </pc:spChg>
        <pc:spChg chg="add mod ord">
          <ac:chgData name="Igor Raigorodskyi" userId="adcee21af5397934" providerId="LiveId" clId="{138A240F-45B4-4232-BC99-E26DF671E744}" dt="2023-11-30T03:10:48.778" v="6475" actId="1076"/>
          <ac:spMkLst>
            <pc:docMk/>
            <pc:sldMk cId="4240605302" sldId="257"/>
            <ac:spMk id="57" creationId="{4419DA7C-736E-31AB-CF50-75ABB722BCC0}"/>
          </ac:spMkLst>
        </pc:spChg>
        <pc:spChg chg="add mod">
          <ac:chgData name="Igor Raigorodskyi" userId="adcee21af5397934" providerId="LiveId" clId="{138A240F-45B4-4232-BC99-E26DF671E744}" dt="2023-11-30T03:10:48.778" v="6475" actId="1076"/>
          <ac:spMkLst>
            <pc:docMk/>
            <pc:sldMk cId="4240605302" sldId="257"/>
            <ac:spMk id="58" creationId="{7E657267-30FE-145D-5760-D97FF700421B}"/>
          </ac:spMkLst>
        </pc:spChg>
        <pc:spChg chg="add mod">
          <ac:chgData name="Igor Raigorodskyi" userId="adcee21af5397934" providerId="LiveId" clId="{138A240F-45B4-4232-BC99-E26DF671E744}" dt="2023-11-30T03:10:48.778" v="6475" actId="1076"/>
          <ac:spMkLst>
            <pc:docMk/>
            <pc:sldMk cId="4240605302" sldId="257"/>
            <ac:spMk id="59" creationId="{65F3AD0D-069A-40F1-E188-F6CD6C32D9E0}"/>
          </ac:spMkLst>
        </pc:spChg>
        <pc:spChg chg="add mod">
          <ac:chgData name="Igor Raigorodskyi" userId="adcee21af5397934" providerId="LiveId" clId="{138A240F-45B4-4232-BC99-E26DF671E744}" dt="2023-11-30T04:25:51.294" v="8067" actId="1076"/>
          <ac:spMkLst>
            <pc:docMk/>
            <pc:sldMk cId="4240605302" sldId="257"/>
            <ac:spMk id="60" creationId="{30C0160F-B765-8E79-B08E-3EF0C74E64C5}"/>
          </ac:spMkLst>
        </pc:spChg>
        <pc:spChg chg="add mod">
          <ac:chgData name="Igor Raigorodskyi" userId="adcee21af5397934" providerId="LiveId" clId="{138A240F-45B4-4232-BC99-E26DF671E744}" dt="2023-11-30T04:25:51.294" v="8067" actId="1076"/>
          <ac:spMkLst>
            <pc:docMk/>
            <pc:sldMk cId="4240605302" sldId="257"/>
            <ac:spMk id="61" creationId="{518CEC70-879C-0B25-B68A-0DA0DAE0B8D8}"/>
          </ac:spMkLst>
        </pc:spChg>
        <pc:spChg chg="add del mod ord">
          <ac:chgData name="Igor Raigorodskyi" userId="adcee21af5397934" providerId="LiveId" clId="{138A240F-45B4-4232-BC99-E26DF671E744}" dt="2023-11-30T04:27:43.404" v="8093" actId="2085"/>
          <ac:spMkLst>
            <pc:docMk/>
            <pc:sldMk cId="4240605302" sldId="257"/>
            <ac:spMk id="62" creationId="{A636AC1C-3427-102B-5DB0-2F0F00B559CD}"/>
          </ac:spMkLst>
        </pc:spChg>
        <pc:spChg chg="add del mod">
          <ac:chgData name="Igor Raigorodskyi" userId="adcee21af5397934" providerId="LiveId" clId="{138A240F-45B4-4232-BC99-E26DF671E744}" dt="2023-11-30T02:52:21.567" v="4997"/>
          <ac:spMkLst>
            <pc:docMk/>
            <pc:sldMk cId="4240605302" sldId="257"/>
            <ac:spMk id="63" creationId="{11110605-1A3F-6D31-EB5B-CD76DB7B55D0}"/>
          </ac:spMkLst>
        </pc:spChg>
        <pc:spChg chg="mod">
          <ac:chgData name="Igor Raigorodskyi" userId="adcee21af5397934" providerId="LiveId" clId="{138A240F-45B4-4232-BC99-E26DF671E744}" dt="2023-11-24T04:45:32.963" v="653"/>
          <ac:spMkLst>
            <pc:docMk/>
            <pc:sldMk cId="4240605302" sldId="257"/>
            <ac:spMk id="63" creationId="{4A38FD04-FDF7-92A6-BD96-615034F45495}"/>
          </ac:spMkLst>
        </pc:spChg>
        <pc:spChg chg="add mod">
          <ac:chgData name="Igor Raigorodskyi" userId="adcee21af5397934" providerId="LiveId" clId="{138A240F-45B4-4232-BC99-E26DF671E744}" dt="2023-11-30T03:10:48.778" v="6475" actId="1076"/>
          <ac:spMkLst>
            <pc:docMk/>
            <pc:sldMk cId="4240605302" sldId="257"/>
            <ac:spMk id="1024" creationId="{DA644398-FE63-BA97-BE37-6FACEFCFDE56}"/>
          </ac:spMkLst>
        </pc:spChg>
        <pc:spChg chg="add mod">
          <ac:chgData name="Igor Raigorodskyi" userId="adcee21af5397934" providerId="LiveId" clId="{138A240F-45B4-4232-BC99-E26DF671E744}" dt="2023-11-30T03:10:48.778" v="6475" actId="1076"/>
          <ac:spMkLst>
            <pc:docMk/>
            <pc:sldMk cId="4240605302" sldId="257"/>
            <ac:spMk id="1025" creationId="{7250E31A-AD27-4356-F129-D3383D92C1CF}"/>
          </ac:spMkLst>
        </pc:spChg>
        <pc:spChg chg="add del">
          <ac:chgData name="Igor Raigorodskyi" userId="adcee21af5397934" providerId="LiveId" clId="{138A240F-45B4-4232-BC99-E26DF671E744}" dt="2023-11-30T03:16:27.039" v="6501" actId="11529"/>
          <ac:spMkLst>
            <pc:docMk/>
            <pc:sldMk cId="4240605302" sldId="257"/>
            <ac:spMk id="1034" creationId="{326E9BE3-3E3E-3817-5BC0-6A3A7C720BF5}"/>
          </ac:spMkLst>
        </pc:spChg>
        <pc:spChg chg="add del ord">
          <ac:chgData name="Igor Raigorodskyi" userId="adcee21af5397934" providerId="LiveId" clId="{138A240F-45B4-4232-BC99-E26DF671E744}" dt="2023-11-30T03:18:17.132" v="6521"/>
          <ac:spMkLst>
            <pc:docMk/>
            <pc:sldMk cId="4240605302" sldId="257"/>
            <ac:spMk id="1035" creationId="{0DDE2F3F-7266-7C73-46C4-EBD4D3377DE9}"/>
          </ac:spMkLst>
        </pc:spChg>
        <pc:spChg chg="add mod ord">
          <ac:chgData name="Igor Raigorodskyi" userId="adcee21af5397934" providerId="LiveId" clId="{138A240F-45B4-4232-BC99-E26DF671E744}" dt="2023-11-30T03:37:09.237" v="6867" actId="164"/>
          <ac:spMkLst>
            <pc:docMk/>
            <pc:sldMk cId="4240605302" sldId="257"/>
            <ac:spMk id="1037" creationId="{70EE13B7-2F6B-609C-4AB3-D0A431C4C823}"/>
          </ac:spMkLst>
        </pc:spChg>
        <pc:spChg chg="add mod">
          <ac:chgData name="Igor Raigorodskyi" userId="adcee21af5397934" providerId="LiveId" clId="{138A240F-45B4-4232-BC99-E26DF671E744}" dt="2023-11-30T03:36:46.280" v="6863" actId="164"/>
          <ac:spMkLst>
            <pc:docMk/>
            <pc:sldMk cId="4240605302" sldId="257"/>
            <ac:spMk id="1038" creationId="{A7C2307F-47D6-3D90-3CFA-8E06C223B832}"/>
          </ac:spMkLst>
        </pc:spChg>
        <pc:spChg chg="add del mod">
          <ac:chgData name="Igor Raigorodskyi" userId="adcee21af5397934" providerId="LiveId" clId="{138A240F-45B4-4232-BC99-E26DF671E744}" dt="2023-11-30T03:21:29.351" v="6554" actId="767"/>
          <ac:spMkLst>
            <pc:docMk/>
            <pc:sldMk cId="4240605302" sldId="257"/>
            <ac:spMk id="1039" creationId="{43B15ED2-B790-CC20-EB4A-E6D5129E817E}"/>
          </ac:spMkLst>
        </pc:spChg>
        <pc:spChg chg="add mod">
          <ac:chgData name="Igor Raigorodskyi" userId="adcee21af5397934" providerId="LiveId" clId="{138A240F-45B4-4232-BC99-E26DF671E744}" dt="2023-11-30T03:36:46.280" v="6863" actId="164"/>
          <ac:spMkLst>
            <pc:docMk/>
            <pc:sldMk cId="4240605302" sldId="257"/>
            <ac:spMk id="1040" creationId="{86393846-87A4-758C-9DC5-9D06D6E4085B}"/>
          </ac:spMkLst>
        </pc:spChg>
        <pc:spChg chg="add del mod ord">
          <ac:chgData name="Igor Raigorodskyi" userId="adcee21af5397934" providerId="LiveId" clId="{138A240F-45B4-4232-BC99-E26DF671E744}" dt="2023-11-30T03:35:46.244" v="6852"/>
          <ac:spMkLst>
            <pc:docMk/>
            <pc:sldMk cId="4240605302" sldId="257"/>
            <ac:spMk id="1046" creationId="{1083BAB7-CFAD-69B1-270D-9AE62E5FD385}"/>
          </ac:spMkLst>
        </pc:spChg>
        <pc:spChg chg="add mod">
          <ac:chgData name="Igor Raigorodskyi" userId="adcee21af5397934" providerId="LiveId" clId="{138A240F-45B4-4232-BC99-E26DF671E744}" dt="2023-11-30T03:36:46.280" v="6863" actId="164"/>
          <ac:spMkLst>
            <pc:docMk/>
            <pc:sldMk cId="4240605302" sldId="257"/>
            <ac:spMk id="1048" creationId="{48AF734E-B6CE-6C58-9B75-0747BA554908}"/>
          </ac:spMkLst>
        </pc:spChg>
        <pc:spChg chg="add mod ord">
          <ac:chgData name="Igor Raigorodskyi" userId="adcee21af5397934" providerId="LiveId" clId="{138A240F-45B4-4232-BC99-E26DF671E744}" dt="2023-11-30T04:17:37.920" v="8013" actId="1076"/>
          <ac:spMkLst>
            <pc:docMk/>
            <pc:sldMk cId="4240605302" sldId="257"/>
            <ac:spMk id="1052" creationId="{9674EF26-6EA4-95E5-0725-13781C056638}"/>
          </ac:spMkLst>
        </pc:spChg>
        <pc:spChg chg="add mod">
          <ac:chgData name="Igor Raigorodskyi" userId="adcee21af5397934" providerId="LiveId" clId="{138A240F-45B4-4232-BC99-E26DF671E744}" dt="2023-11-30T04:17:37.920" v="8013" actId="1076"/>
          <ac:spMkLst>
            <pc:docMk/>
            <pc:sldMk cId="4240605302" sldId="257"/>
            <ac:spMk id="1053" creationId="{79366B39-828E-B453-BA6D-D06442DBCA8E}"/>
          </ac:spMkLst>
        </pc:spChg>
        <pc:spChg chg="add mod">
          <ac:chgData name="Igor Raigorodskyi" userId="adcee21af5397934" providerId="LiveId" clId="{138A240F-45B4-4232-BC99-E26DF671E744}" dt="2023-11-30T04:17:37.920" v="8013" actId="1076"/>
          <ac:spMkLst>
            <pc:docMk/>
            <pc:sldMk cId="4240605302" sldId="257"/>
            <ac:spMk id="1054" creationId="{D7C9F95A-D633-B425-E2C0-F59B7DD1B2FB}"/>
          </ac:spMkLst>
        </pc:spChg>
        <pc:spChg chg="add mod">
          <ac:chgData name="Igor Raigorodskyi" userId="adcee21af5397934" providerId="LiveId" clId="{138A240F-45B4-4232-BC99-E26DF671E744}" dt="2023-11-30T04:17:37.920" v="8013" actId="1076"/>
          <ac:spMkLst>
            <pc:docMk/>
            <pc:sldMk cId="4240605302" sldId="257"/>
            <ac:spMk id="1057" creationId="{FC36D56E-FB65-B2DF-7581-5DBCFF100400}"/>
          </ac:spMkLst>
        </pc:spChg>
        <pc:spChg chg="add del mod ord">
          <ac:chgData name="Igor Raigorodskyi" userId="adcee21af5397934" providerId="LiveId" clId="{138A240F-45B4-4232-BC99-E26DF671E744}" dt="2023-11-30T03:55:53.488" v="7045"/>
          <ac:spMkLst>
            <pc:docMk/>
            <pc:sldMk cId="4240605302" sldId="257"/>
            <ac:spMk id="1061" creationId="{E11CE6CA-247C-9B4B-525E-058A89BD59BD}"/>
          </ac:spMkLst>
        </pc:spChg>
        <pc:spChg chg="add mod ord">
          <ac:chgData name="Igor Raigorodskyi" userId="adcee21af5397934" providerId="LiveId" clId="{138A240F-45B4-4232-BC99-E26DF671E744}" dt="2023-11-30T04:19:54.713" v="8015" actId="1076"/>
          <ac:spMkLst>
            <pc:docMk/>
            <pc:sldMk cId="4240605302" sldId="257"/>
            <ac:spMk id="1063" creationId="{BFB77E0B-A95C-D984-AE51-4F85B5CF0D97}"/>
          </ac:spMkLst>
        </pc:spChg>
        <pc:spChg chg="add mod">
          <ac:chgData name="Igor Raigorodskyi" userId="adcee21af5397934" providerId="LiveId" clId="{138A240F-45B4-4232-BC99-E26DF671E744}" dt="2023-11-30T04:19:54.713" v="8015" actId="1076"/>
          <ac:spMkLst>
            <pc:docMk/>
            <pc:sldMk cId="4240605302" sldId="257"/>
            <ac:spMk id="1064" creationId="{737C45E5-BFEF-EC58-18A1-4A13FEAB876A}"/>
          </ac:spMkLst>
        </pc:spChg>
        <pc:spChg chg="add mod">
          <ac:chgData name="Igor Raigorodskyi" userId="adcee21af5397934" providerId="LiveId" clId="{138A240F-45B4-4232-BC99-E26DF671E744}" dt="2023-11-30T04:19:54.713" v="8015" actId="1076"/>
          <ac:spMkLst>
            <pc:docMk/>
            <pc:sldMk cId="4240605302" sldId="257"/>
            <ac:spMk id="1065" creationId="{D2292778-EA5E-8308-F6BE-A614121AD386}"/>
          </ac:spMkLst>
        </pc:spChg>
        <pc:spChg chg="add mod">
          <ac:chgData name="Igor Raigorodskyi" userId="adcee21af5397934" providerId="LiveId" clId="{138A240F-45B4-4232-BC99-E26DF671E744}" dt="2023-11-30T04:22:58.839" v="8036" actId="14100"/>
          <ac:spMkLst>
            <pc:docMk/>
            <pc:sldMk cId="4240605302" sldId="257"/>
            <ac:spMk id="1066" creationId="{F0BE1855-CF48-D505-B614-F5636CC23029}"/>
          </ac:spMkLst>
        </pc:spChg>
        <pc:spChg chg="add del mod">
          <ac:chgData name="Igor Raigorodskyi" userId="adcee21af5397934" providerId="LiveId" clId="{138A240F-45B4-4232-BC99-E26DF671E744}" dt="2023-11-30T04:21:25.511" v="8024" actId="11529"/>
          <ac:spMkLst>
            <pc:docMk/>
            <pc:sldMk cId="4240605302" sldId="257"/>
            <ac:spMk id="1071" creationId="{78A975F0-3FD5-A760-593D-344E806FE94E}"/>
          </ac:spMkLst>
        </pc:spChg>
        <pc:spChg chg="add del mod ord">
          <ac:chgData name="Igor Raigorodskyi" userId="adcee21af5397934" providerId="LiveId" clId="{138A240F-45B4-4232-BC99-E26DF671E744}" dt="2023-11-30T04:22:06.441" v="8029"/>
          <ac:spMkLst>
            <pc:docMk/>
            <pc:sldMk cId="4240605302" sldId="257"/>
            <ac:spMk id="1072" creationId="{B414CCBF-B36B-FD4A-9BFB-0B132635F412}"/>
          </ac:spMkLst>
        </pc:spChg>
        <pc:spChg chg="add mod ord">
          <ac:chgData name="Igor Raigorodskyi" userId="adcee21af5397934" providerId="LiveId" clId="{138A240F-45B4-4232-BC99-E26DF671E744}" dt="2023-11-30T04:41:23.765" v="8646" actId="1076"/>
          <ac:spMkLst>
            <pc:docMk/>
            <pc:sldMk cId="4240605302" sldId="257"/>
            <ac:spMk id="1074" creationId="{8264296C-E258-62E4-D400-396B00A80D19}"/>
          </ac:spMkLst>
        </pc:spChg>
        <pc:spChg chg="add mod">
          <ac:chgData name="Igor Raigorodskyi" userId="adcee21af5397934" providerId="LiveId" clId="{138A240F-45B4-4232-BC99-E26DF671E744}" dt="2023-11-30T04:41:23.765" v="8646" actId="1076"/>
          <ac:spMkLst>
            <pc:docMk/>
            <pc:sldMk cId="4240605302" sldId="257"/>
            <ac:spMk id="1075" creationId="{5C3788A5-F746-BC8A-D6D8-223262C45372}"/>
          </ac:spMkLst>
        </pc:spChg>
        <pc:spChg chg="add mod">
          <ac:chgData name="Igor Raigorodskyi" userId="adcee21af5397934" providerId="LiveId" clId="{138A240F-45B4-4232-BC99-E26DF671E744}" dt="2023-11-30T04:41:23.765" v="8646" actId="1076"/>
          <ac:spMkLst>
            <pc:docMk/>
            <pc:sldMk cId="4240605302" sldId="257"/>
            <ac:spMk id="1076" creationId="{B00D44D3-08B2-BF53-A5B1-8FDC0384F667}"/>
          </ac:spMkLst>
        </pc:spChg>
        <pc:spChg chg="add mod">
          <ac:chgData name="Igor Raigorodskyi" userId="adcee21af5397934" providerId="LiveId" clId="{138A240F-45B4-4232-BC99-E26DF671E744}" dt="2023-11-30T04:41:23.765" v="8646" actId="1076"/>
          <ac:spMkLst>
            <pc:docMk/>
            <pc:sldMk cId="4240605302" sldId="257"/>
            <ac:spMk id="1079" creationId="{BFCE6C46-9C61-42C7-7C24-80919E8EDAC3}"/>
          </ac:spMkLst>
        </pc:spChg>
        <pc:spChg chg="add del mod ord">
          <ac:chgData name="Igor Raigorodskyi" userId="adcee21af5397934" providerId="LiveId" clId="{138A240F-45B4-4232-BC99-E26DF671E744}" dt="2023-11-30T04:46:26.942" v="8670"/>
          <ac:spMkLst>
            <pc:docMk/>
            <pc:sldMk cId="4240605302" sldId="257"/>
            <ac:spMk id="1083" creationId="{226E2496-DF0F-D3FF-3C75-3946932D4B59}"/>
          </ac:spMkLst>
        </pc:spChg>
        <pc:spChg chg="add mod ord">
          <ac:chgData name="Igor Raigorodskyi" userId="adcee21af5397934" providerId="LiveId" clId="{138A240F-45B4-4232-BC99-E26DF671E744}" dt="2023-11-30T01:22:22.282" v="1506" actId="1076"/>
          <ac:spMkLst>
            <pc:docMk/>
            <pc:sldMk cId="4240605302" sldId="257"/>
            <ac:spMk id="2051" creationId="{53E021BF-09DA-3345-26C1-6CC2B30B066A}"/>
          </ac:spMkLst>
        </pc:spChg>
        <pc:spChg chg="add mod">
          <ac:chgData name="Igor Raigorodskyi" userId="adcee21af5397934" providerId="LiveId" clId="{138A240F-45B4-4232-BC99-E26DF671E744}" dt="2023-11-30T02:00:05.236" v="2554" actId="1076"/>
          <ac:spMkLst>
            <pc:docMk/>
            <pc:sldMk cId="4240605302" sldId="257"/>
            <ac:spMk id="2053" creationId="{684D3307-72BE-D81F-B47C-2EACC20EFA44}"/>
          </ac:spMkLst>
        </pc:spChg>
        <pc:spChg chg="add mod">
          <ac:chgData name="Igor Raigorodskyi" userId="adcee21af5397934" providerId="LiveId" clId="{138A240F-45B4-4232-BC99-E26DF671E744}" dt="2023-11-30T02:00:05.236" v="2554" actId="1076"/>
          <ac:spMkLst>
            <pc:docMk/>
            <pc:sldMk cId="4240605302" sldId="257"/>
            <ac:spMk id="2055" creationId="{1395BF00-40B3-E50E-A0A0-58AE6A4B4672}"/>
          </ac:spMkLst>
        </pc:spChg>
        <pc:spChg chg="add mod">
          <ac:chgData name="Igor Raigorodskyi" userId="adcee21af5397934" providerId="LiveId" clId="{138A240F-45B4-4232-BC99-E26DF671E744}" dt="2023-11-30T04:49:33.806" v="8773" actId="164"/>
          <ac:spMkLst>
            <pc:docMk/>
            <pc:sldMk cId="4240605302" sldId="257"/>
            <ac:spMk id="2095" creationId="{F95B91C7-6CF3-6A43-56B7-5EBE697DBFBD}"/>
          </ac:spMkLst>
        </pc:spChg>
        <pc:grpChg chg="add mod">
          <ac:chgData name="Igor Raigorodskyi" userId="adcee21af5397934" providerId="LiveId" clId="{138A240F-45B4-4232-BC99-E26DF671E744}" dt="2023-11-24T04:10:40.914" v="164" actId="164"/>
          <ac:grpSpMkLst>
            <pc:docMk/>
            <pc:sldMk cId="4240605302" sldId="257"/>
            <ac:grpSpMk id="4" creationId="{39AE006F-A07D-A748-6B72-31F52B4ADCC0}"/>
          </ac:grpSpMkLst>
        </pc:grpChg>
        <pc:grpChg chg="add mod">
          <ac:chgData name="Igor Raigorodskyi" userId="adcee21af5397934" providerId="LiveId" clId="{138A240F-45B4-4232-BC99-E26DF671E744}" dt="2023-11-30T02:00:24.756" v="2557" actId="164"/>
          <ac:grpSpMkLst>
            <pc:docMk/>
            <pc:sldMk cId="4240605302" sldId="257"/>
            <ac:grpSpMk id="22" creationId="{611964B8-1B3B-64F0-1EE5-7E3FA6104B4F}"/>
          </ac:grpSpMkLst>
        </pc:grpChg>
        <pc:grpChg chg="add mod">
          <ac:chgData name="Igor Raigorodskyi" userId="adcee21af5397934" providerId="LiveId" clId="{138A240F-45B4-4232-BC99-E26DF671E744}" dt="2023-11-30T02:02:18.794" v="2574" actId="164"/>
          <ac:grpSpMkLst>
            <pc:docMk/>
            <pc:sldMk cId="4240605302" sldId="257"/>
            <ac:grpSpMk id="23" creationId="{A57B9FCE-21C5-A653-18B5-7B50B98977F6}"/>
          </ac:grpSpMkLst>
        </pc:grpChg>
        <pc:grpChg chg="add del mod">
          <ac:chgData name="Igor Raigorodskyi" userId="adcee21af5397934" providerId="LiveId" clId="{138A240F-45B4-4232-BC99-E26DF671E744}" dt="2023-11-24T04:40:49.012" v="536"/>
          <ac:grpSpMkLst>
            <pc:docMk/>
            <pc:sldMk cId="4240605302" sldId="257"/>
            <ac:grpSpMk id="23" creationId="{BA307BAA-1996-0AE4-5AC3-D05AAFA1898B}"/>
          </ac:grpSpMkLst>
        </pc:grpChg>
        <pc:grpChg chg="add mod">
          <ac:chgData name="Igor Raigorodskyi" userId="adcee21af5397934" providerId="LiveId" clId="{138A240F-45B4-4232-BC99-E26DF671E744}" dt="2023-11-30T01:59:36.260" v="2551" actId="164"/>
          <ac:grpSpMkLst>
            <pc:docMk/>
            <pc:sldMk cId="4240605302" sldId="257"/>
            <ac:grpSpMk id="24" creationId="{DE6BEF5D-BBC2-0699-DAC7-B3EC3AD556BD}"/>
          </ac:grpSpMkLst>
        </pc:grpChg>
        <pc:grpChg chg="add mod">
          <ac:chgData name="Igor Raigorodskyi" userId="adcee21af5397934" providerId="LiveId" clId="{138A240F-45B4-4232-BC99-E26DF671E744}" dt="2023-11-30T04:49:55.011" v="8775" actId="164"/>
          <ac:grpSpMkLst>
            <pc:docMk/>
            <pc:sldMk cId="4240605302" sldId="257"/>
            <ac:grpSpMk id="25" creationId="{529B8598-AE6B-2B69-42E6-7E943113AD65}"/>
          </ac:grpSpMkLst>
        </pc:grpChg>
        <pc:grpChg chg="add del mod">
          <ac:chgData name="Igor Raigorodskyi" userId="adcee21af5397934" providerId="LiveId" clId="{138A240F-45B4-4232-BC99-E26DF671E744}" dt="2023-11-24T04:40:48.520" v="533"/>
          <ac:grpSpMkLst>
            <pc:docMk/>
            <pc:sldMk cId="4240605302" sldId="257"/>
            <ac:grpSpMk id="28" creationId="{87D8E454-7265-26C6-AA35-FA5F8E20104F}"/>
          </ac:grpSpMkLst>
        </pc:grpChg>
        <pc:grpChg chg="add del mod">
          <ac:chgData name="Igor Raigorodskyi" userId="adcee21af5397934" providerId="LiveId" clId="{138A240F-45B4-4232-BC99-E26DF671E744}" dt="2023-11-24T04:40:48.324" v="531"/>
          <ac:grpSpMkLst>
            <pc:docMk/>
            <pc:sldMk cId="4240605302" sldId="257"/>
            <ac:grpSpMk id="31" creationId="{756A406F-7CEA-75B2-91BF-8CE4F1AE9316}"/>
          </ac:grpSpMkLst>
        </pc:grpChg>
        <pc:grpChg chg="add del mod">
          <ac:chgData name="Igor Raigorodskyi" userId="adcee21af5397934" providerId="LiveId" clId="{138A240F-45B4-4232-BC99-E26DF671E744}" dt="2023-11-24T04:40:48.103" v="529"/>
          <ac:grpSpMkLst>
            <pc:docMk/>
            <pc:sldMk cId="4240605302" sldId="257"/>
            <ac:grpSpMk id="34" creationId="{121588E8-A3E7-D54A-4879-FE06EC5BEC77}"/>
          </ac:grpSpMkLst>
        </pc:grpChg>
        <pc:grpChg chg="add mod">
          <ac:chgData name="Igor Raigorodskyi" userId="adcee21af5397934" providerId="LiveId" clId="{138A240F-45B4-4232-BC99-E26DF671E744}" dt="2023-11-30T04:49:55.011" v="8775" actId="164"/>
          <ac:grpSpMkLst>
            <pc:docMk/>
            <pc:sldMk cId="4240605302" sldId="257"/>
            <ac:grpSpMk id="36" creationId="{61B7EABA-5B2F-B51A-80FF-D7D826BC59B2}"/>
          </ac:grpSpMkLst>
        </pc:grpChg>
        <pc:grpChg chg="mod">
          <ac:chgData name="Igor Raigorodskyi" userId="adcee21af5397934" providerId="LiveId" clId="{138A240F-45B4-4232-BC99-E26DF671E744}" dt="2023-11-24T04:40:47.914" v="527"/>
          <ac:grpSpMkLst>
            <pc:docMk/>
            <pc:sldMk cId="4240605302" sldId="257"/>
            <ac:grpSpMk id="37" creationId="{D495A075-57AC-EED2-9ED2-204C30821E3B}"/>
          </ac:grpSpMkLst>
        </pc:grpChg>
        <pc:grpChg chg="add mod">
          <ac:chgData name="Igor Raigorodskyi" userId="adcee21af5397934" providerId="LiveId" clId="{138A240F-45B4-4232-BC99-E26DF671E744}" dt="2023-11-30T02:01:18.663" v="2566" actId="164"/>
          <ac:grpSpMkLst>
            <pc:docMk/>
            <pc:sldMk cId="4240605302" sldId="257"/>
            <ac:grpSpMk id="37" creationId="{EE2A3E79-B399-5CEB-499C-C9AB8156D610}"/>
          </ac:grpSpMkLst>
        </pc:grpChg>
        <pc:grpChg chg="add mod">
          <ac:chgData name="Igor Raigorodskyi" userId="adcee21af5397934" providerId="LiveId" clId="{138A240F-45B4-4232-BC99-E26DF671E744}" dt="2023-11-30T04:49:55.011" v="8775" actId="164"/>
          <ac:grpSpMkLst>
            <pc:docMk/>
            <pc:sldMk cId="4240605302" sldId="257"/>
            <ac:grpSpMk id="40" creationId="{F555C83B-23A1-33F8-4809-CC90EDE050AB}"/>
          </ac:grpSpMkLst>
        </pc:grpChg>
        <pc:grpChg chg="add del mod">
          <ac:chgData name="Igor Raigorodskyi" userId="adcee21af5397934" providerId="LiveId" clId="{138A240F-45B4-4232-BC99-E26DF671E744}" dt="2023-11-24T04:41:25.684" v="580"/>
          <ac:grpSpMkLst>
            <pc:docMk/>
            <pc:sldMk cId="4240605302" sldId="257"/>
            <ac:grpSpMk id="42" creationId="{7963CB87-ADF1-2D0E-9762-A54E5EFCE437}"/>
          </ac:grpSpMkLst>
        </pc:grpChg>
        <pc:grpChg chg="add mod">
          <ac:chgData name="Igor Raigorodskyi" userId="adcee21af5397934" providerId="LiveId" clId="{138A240F-45B4-4232-BC99-E26DF671E744}" dt="2023-11-30T04:49:55.011" v="8775" actId="164"/>
          <ac:grpSpMkLst>
            <pc:docMk/>
            <pc:sldMk cId="4240605302" sldId="257"/>
            <ac:grpSpMk id="42" creationId="{DA1B85A8-79FF-54DD-0FA9-1A527645EEBF}"/>
          </ac:grpSpMkLst>
        </pc:grpChg>
        <pc:grpChg chg="add del mod">
          <ac:chgData name="Igor Raigorodskyi" userId="adcee21af5397934" providerId="LiveId" clId="{138A240F-45B4-4232-BC99-E26DF671E744}" dt="2023-11-24T04:41:25.205" v="577"/>
          <ac:grpSpMkLst>
            <pc:docMk/>
            <pc:sldMk cId="4240605302" sldId="257"/>
            <ac:grpSpMk id="45" creationId="{9DCD5840-4019-69EA-210E-C7010F5CC081}"/>
          </ac:grpSpMkLst>
        </pc:grpChg>
        <pc:grpChg chg="add del mod">
          <ac:chgData name="Igor Raigorodskyi" userId="adcee21af5397934" providerId="LiveId" clId="{138A240F-45B4-4232-BC99-E26DF671E744}" dt="2023-11-24T04:41:24.995" v="575"/>
          <ac:grpSpMkLst>
            <pc:docMk/>
            <pc:sldMk cId="4240605302" sldId="257"/>
            <ac:grpSpMk id="47" creationId="{E31CFB9B-E9AE-1DD4-792A-5989E538DFD1}"/>
          </ac:grpSpMkLst>
        </pc:grpChg>
        <pc:grpChg chg="add mod">
          <ac:chgData name="Igor Raigorodskyi" userId="adcee21af5397934" providerId="LiveId" clId="{138A240F-45B4-4232-BC99-E26DF671E744}" dt="2023-11-30T04:49:55.011" v="8775" actId="164"/>
          <ac:grpSpMkLst>
            <pc:docMk/>
            <pc:sldMk cId="4240605302" sldId="257"/>
            <ac:grpSpMk id="48" creationId="{6767BCF2-619C-E357-832E-90C98F40646B}"/>
          </ac:grpSpMkLst>
        </pc:grpChg>
        <pc:grpChg chg="add del mod">
          <ac:chgData name="Igor Raigorodskyi" userId="adcee21af5397934" providerId="LiveId" clId="{138A240F-45B4-4232-BC99-E26DF671E744}" dt="2023-11-24T04:41:24.448" v="571"/>
          <ac:grpSpMkLst>
            <pc:docMk/>
            <pc:sldMk cId="4240605302" sldId="257"/>
            <ac:grpSpMk id="51" creationId="{C8A2E7E8-86E5-CDB3-DEB7-68F1949A0B76}"/>
          </ac:grpSpMkLst>
        </pc:grpChg>
        <pc:grpChg chg="add mod">
          <ac:chgData name="Igor Raigorodskyi" userId="adcee21af5397934" providerId="LiveId" clId="{138A240F-45B4-4232-BC99-E26DF671E744}" dt="2023-11-30T04:49:55.011" v="8775" actId="164"/>
          <ac:grpSpMkLst>
            <pc:docMk/>
            <pc:sldMk cId="4240605302" sldId="257"/>
            <ac:grpSpMk id="54" creationId="{956BB335-D870-7ED3-D92D-69EC1511B0E1}"/>
          </ac:grpSpMkLst>
        </pc:grpChg>
        <pc:grpChg chg="mod">
          <ac:chgData name="Igor Raigorodskyi" userId="adcee21af5397934" providerId="LiveId" clId="{138A240F-45B4-4232-BC99-E26DF671E744}" dt="2023-11-24T04:41:24.123" v="568"/>
          <ac:grpSpMkLst>
            <pc:docMk/>
            <pc:sldMk cId="4240605302" sldId="257"/>
            <ac:grpSpMk id="54" creationId="{CA259B73-C2B1-14A8-077E-F5979ABF6D20}"/>
          </ac:grpSpMkLst>
        </pc:grpChg>
        <pc:grpChg chg="mod">
          <ac:chgData name="Igor Raigorodskyi" userId="adcee21af5397934" providerId="LiveId" clId="{138A240F-45B4-4232-BC99-E26DF671E744}" dt="2023-11-24T04:41:23.407" v="565"/>
          <ac:grpSpMkLst>
            <pc:docMk/>
            <pc:sldMk cId="4240605302" sldId="257"/>
            <ac:grpSpMk id="58" creationId="{ED64B382-AEC8-309A-6D92-68F810E83CC0}"/>
          </ac:grpSpMkLst>
        </pc:grpChg>
        <pc:grpChg chg="add mod">
          <ac:chgData name="Igor Raigorodskyi" userId="adcee21af5397934" providerId="LiveId" clId="{138A240F-45B4-4232-BC99-E26DF671E744}" dt="2023-11-30T04:49:55.011" v="8775" actId="164"/>
          <ac:grpSpMkLst>
            <pc:docMk/>
            <pc:sldMk cId="4240605302" sldId="257"/>
            <ac:grpSpMk id="1030" creationId="{7334E664-99A4-286E-4A71-9363E5353857}"/>
          </ac:grpSpMkLst>
        </pc:grpChg>
        <pc:grpChg chg="add mod">
          <ac:chgData name="Igor Raigorodskyi" userId="adcee21af5397934" providerId="LiveId" clId="{138A240F-45B4-4232-BC99-E26DF671E744}" dt="2023-11-30T03:36:39.651" v="6862" actId="164"/>
          <ac:grpSpMkLst>
            <pc:docMk/>
            <pc:sldMk cId="4240605302" sldId="257"/>
            <ac:grpSpMk id="1049" creationId="{9445585A-4CB3-7A2F-7A7C-1A7D0C297778}"/>
          </ac:grpSpMkLst>
        </pc:grpChg>
        <pc:grpChg chg="add mod">
          <ac:chgData name="Igor Raigorodskyi" userId="adcee21af5397934" providerId="LiveId" clId="{138A240F-45B4-4232-BC99-E26DF671E744}" dt="2023-11-30T03:37:09.237" v="6867" actId="164"/>
          <ac:grpSpMkLst>
            <pc:docMk/>
            <pc:sldMk cId="4240605302" sldId="257"/>
            <ac:grpSpMk id="1050" creationId="{6CD76144-E993-02A1-D34B-78486D9FF85E}"/>
          </ac:grpSpMkLst>
        </pc:grpChg>
        <pc:grpChg chg="add mod">
          <ac:chgData name="Igor Raigorodskyi" userId="adcee21af5397934" providerId="LiveId" clId="{138A240F-45B4-4232-BC99-E26DF671E744}" dt="2023-11-30T04:49:55.011" v="8775" actId="164"/>
          <ac:grpSpMkLst>
            <pc:docMk/>
            <pc:sldMk cId="4240605302" sldId="257"/>
            <ac:grpSpMk id="1051" creationId="{862D9666-AF9A-45FC-A518-AA362FE59D4A}"/>
          </ac:grpSpMkLst>
        </pc:grpChg>
        <pc:grpChg chg="add mod">
          <ac:chgData name="Igor Raigorodskyi" userId="adcee21af5397934" providerId="LiveId" clId="{138A240F-45B4-4232-BC99-E26DF671E744}" dt="2023-11-30T04:17:37.920" v="8013" actId="1076"/>
          <ac:grpSpMkLst>
            <pc:docMk/>
            <pc:sldMk cId="4240605302" sldId="257"/>
            <ac:grpSpMk id="1067" creationId="{2B1E9459-3E0C-9BC6-DD4E-ED4942F81810}"/>
          </ac:grpSpMkLst>
        </pc:grpChg>
        <pc:grpChg chg="add mod">
          <ac:chgData name="Igor Raigorodskyi" userId="adcee21af5397934" providerId="LiveId" clId="{138A240F-45B4-4232-BC99-E26DF671E744}" dt="2023-11-30T04:49:55.011" v="8775" actId="164"/>
          <ac:grpSpMkLst>
            <pc:docMk/>
            <pc:sldMk cId="4240605302" sldId="257"/>
            <ac:grpSpMk id="1068" creationId="{0CCEBDDA-17D7-E6B1-9699-1A080C547620}"/>
          </ac:grpSpMkLst>
        </pc:grpChg>
        <pc:grpChg chg="add mod">
          <ac:chgData name="Igor Raigorodskyi" userId="adcee21af5397934" providerId="LiveId" clId="{138A240F-45B4-4232-BC99-E26DF671E744}" dt="2023-11-30T04:49:55.011" v="8775" actId="164"/>
          <ac:grpSpMkLst>
            <pc:docMk/>
            <pc:sldMk cId="4240605302" sldId="257"/>
            <ac:grpSpMk id="1069" creationId="{0BE3AB32-16DA-051E-1E90-D1FA4A1FFB54}"/>
          </ac:grpSpMkLst>
        </pc:grpChg>
        <pc:grpChg chg="add mod">
          <ac:chgData name="Igor Raigorodskyi" userId="adcee21af5397934" providerId="LiveId" clId="{138A240F-45B4-4232-BC99-E26DF671E744}" dt="2023-11-30T04:49:55.011" v="8775" actId="164"/>
          <ac:grpSpMkLst>
            <pc:docMk/>
            <pc:sldMk cId="4240605302" sldId="257"/>
            <ac:grpSpMk id="1080" creationId="{EAB33C81-757A-5390-A15F-AECF1E9797DE}"/>
          </ac:grpSpMkLst>
        </pc:grpChg>
        <pc:grpChg chg="mod">
          <ac:chgData name="Igor Raigorodskyi" userId="adcee21af5397934" providerId="LiveId" clId="{138A240F-45B4-4232-BC99-E26DF671E744}" dt="2023-11-30T04:47:42.123" v="8700"/>
          <ac:grpSpMkLst>
            <pc:docMk/>
            <pc:sldMk cId="4240605302" sldId="257"/>
            <ac:grpSpMk id="2067" creationId="{68C10D4E-01E7-3AD3-97E4-6CD61FB87047}"/>
          </ac:grpSpMkLst>
        </pc:grpChg>
        <pc:grpChg chg="add del mod">
          <ac:chgData name="Igor Raigorodskyi" userId="adcee21af5397934" providerId="LiveId" clId="{138A240F-45B4-4232-BC99-E26DF671E744}" dt="2023-11-30T04:49:20.650" v="8770" actId="478"/>
          <ac:grpSpMkLst>
            <pc:docMk/>
            <pc:sldMk cId="4240605302" sldId="257"/>
            <ac:grpSpMk id="2080" creationId="{E8C1451A-B893-1715-47ED-D56A8D47D3E0}"/>
          </ac:grpSpMkLst>
        </pc:grpChg>
        <pc:grpChg chg="add del mod">
          <ac:chgData name="Igor Raigorodskyi" userId="adcee21af5397934" providerId="LiveId" clId="{138A240F-45B4-4232-BC99-E26DF671E744}" dt="2023-11-30T04:48:18.468" v="8732"/>
          <ac:grpSpMkLst>
            <pc:docMk/>
            <pc:sldMk cId="4240605302" sldId="257"/>
            <ac:grpSpMk id="2083" creationId="{04E7D5E6-FCC0-64E8-0938-902340CA6466}"/>
          </ac:grpSpMkLst>
        </pc:grpChg>
        <pc:grpChg chg="mod">
          <ac:chgData name="Igor Raigorodskyi" userId="adcee21af5397934" providerId="LiveId" clId="{138A240F-45B4-4232-BC99-E26DF671E744}" dt="2023-11-30T04:48:18.168" v="8730"/>
          <ac:grpSpMkLst>
            <pc:docMk/>
            <pc:sldMk cId="4240605302" sldId="257"/>
            <ac:grpSpMk id="2085" creationId="{3E1303F8-6BBD-464C-A5D1-DE9F848B3388}"/>
          </ac:grpSpMkLst>
        </pc:grpChg>
        <pc:grpChg chg="mod">
          <ac:chgData name="Igor Raigorodskyi" userId="adcee21af5397934" providerId="LiveId" clId="{138A240F-45B4-4232-BC99-E26DF671E744}" dt="2023-11-30T04:48:25.443" v="8741"/>
          <ac:grpSpMkLst>
            <pc:docMk/>
            <pc:sldMk cId="4240605302" sldId="257"/>
            <ac:grpSpMk id="2089" creationId="{464D942C-661C-FE38-FDAF-EDE166B19455}"/>
          </ac:grpSpMkLst>
        </pc:grpChg>
        <pc:grpChg chg="add mod">
          <ac:chgData name="Igor Raigorodskyi" userId="adcee21af5397934" providerId="LiveId" clId="{138A240F-45B4-4232-BC99-E26DF671E744}" dt="2023-11-30T04:49:55.011" v="8775" actId="164"/>
          <ac:grpSpMkLst>
            <pc:docMk/>
            <pc:sldMk cId="4240605302" sldId="257"/>
            <ac:grpSpMk id="2096" creationId="{2B921027-32A3-9A24-AB13-CA4E2435C7A4}"/>
          </ac:grpSpMkLst>
        </pc:grpChg>
        <pc:grpChg chg="add mod">
          <ac:chgData name="Igor Raigorodskyi" userId="adcee21af5397934" providerId="LiveId" clId="{138A240F-45B4-4232-BC99-E26DF671E744}" dt="2023-11-30T04:49:55.011" v="8775" actId="164"/>
          <ac:grpSpMkLst>
            <pc:docMk/>
            <pc:sldMk cId="4240605302" sldId="257"/>
            <ac:grpSpMk id="2097" creationId="{7DC4D8A6-B1CC-C873-3C1B-0F9E532E343E}"/>
          </ac:grpSpMkLst>
        </pc:grpChg>
        <pc:picChg chg="add mod">
          <ac:chgData name="Igor Raigorodskyi" userId="adcee21af5397934" providerId="LiveId" clId="{138A240F-45B4-4232-BC99-E26DF671E744}" dt="2023-11-30T01:59:35.127" v="2550" actId="164"/>
          <ac:picMkLst>
            <pc:docMk/>
            <pc:sldMk cId="4240605302" sldId="257"/>
            <ac:picMk id="3" creationId="{15B18A89-62A1-0957-A556-428704B7FBE6}"/>
          </ac:picMkLst>
        </pc:picChg>
        <pc:picChg chg="add mod">
          <ac:chgData name="Igor Raigorodskyi" userId="adcee21af5397934" providerId="LiveId" clId="{138A240F-45B4-4232-BC99-E26DF671E744}" dt="2023-11-30T01:59:35.127" v="2550" actId="164"/>
          <ac:picMkLst>
            <pc:docMk/>
            <pc:sldMk cId="4240605302" sldId="257"/>
            <ac:picMk id="4" creationId="{BD0FF6B6-43BA-FCD9-B796-D176E6409A75}"/>
          </ac:picMkLst>
        </pc:picChg>
        <pc:picChg chg="add mod modCrop">
          <ac:chgData name="Igor Raigorodskyi" userId="adcee21af5397934" providerId="LiveId" clId="{138A240F-45B4-4232-BC99-E26DF671E744}" dt="2023-11-30T02:01:04.128" v="2564" actId="1076"/>
          <ac:picMkLst>
            <pc:docMk/>
            <pc:sldMk cId="4240605302" sldId="257"/>
            <ac:picMk id="6" creationId="{869EA62B-EE31-1852-0A1C-518FA6F27AAC}"/>
          </ac:picMkLst>
        </pc:picChg>
        <pc:picChg chg="mod">
          <ac:chgData name="Igor Raigorodskyi" userId="adcee21af5397934" providerId="LiveId" clId="{138A240F-45B4-4232-BC99-E26DF671E744}" dt="2023-11-30T04:25:51.294" v="8067" actId="1076"/>
          <ac:picMkLst>
            <pc:docMk/>
            <pc:sldMk cId="4240605302" sldId="257"/>
            <ac:picMk id="9" creationId="{9AD80C4F-EBF2-2D89-E4C7-416A8EFD6852}"/>
          </ac:picMkLst>
        </pc:picChg>
        <pc:picChg chg="add mod">
          <ac:chgData name="Igor Raigorodskyi" userId="adcee21af5397934" providerId="LiveId" clId="{138A240F-45B4-4232-BC99-E26DF671E744}" dt="2023-11-30T01:53:05.783" v="2477" actId="164"/>
          <ac:picMkLst>
            <pc:docMk/>
            <pc:sldMk cId="4240605302" sldId="257"/>
            <ac:picMk id="19" creationId="{227DB4EF-DCFD-FC0F-0D92-E662FDECF27D}"/>
          </ac:picMkLst>
        </pc:picChg>
        <pc:picChg chg="add mod">
          <ac:chgData name="Igor Raigorodskyi" userId="adcee21af5397934" providerId="LiveId" clId="{138A240F-45B4-4232-BC99-E26DF671E744}" dt="2023-11-30T02:00:24.756" v="2557" actId="164"/>
          <ac:picMkLst>
            <pc:docMk/>
            <pc:sldMk cId="4240605302" sldId="257"/>
            <ac:picMk id="26" creationId="{9BBDC6E8-F142-743D-E17D-A6D49294418C}"/>
          </ac:picMkLst>
        </pc:picChg>
        <pc:picChg chg="add mod">
          <ac:chgData name="Igor Raigorodskyi" userId="adcee21af5397934" providerId="LiveId" clId="{138A240F-45B4-4232-BC99-E26DF671E744}" dt="2023-11-30T02:49:06.262" v="4796" actId="1076"/>
          <ac:picMkLst>
            <pc:docMk/>
            <pc:sldMk cId="4240605302" sldId="257"/>
            <ac:picMk id="55" creationId="{43EECCB2-7B4A-891C-98C7-138D56EBB8C7}"/>
          </ac:picMkLst>
        </pc:picChg>
        <pc:picChg chg="add mod">
          <ac:chgData name="Igor Raigorodskyi" userId="adcee21af5397934" providerId="LiveId" clId="{138A240F-45B4-4232-BC99-E26DF671E744}" dt="2023-11-30T02:49:11.673" v="4799" actId="1076"/>
          <ac:picMkLst>
            <pc:docMk/>
            <pc:sldMk cId="4240605302" sldId="257"/>
            <ac:picMk id="56" creationId="{F5E38F66-BE44-F2F1-D2D9-FEA9E5F92423}"/>
          </ac:picMkLst>
        </pc:picChg>
        <pc:picChg chg="add del">
          <ac:chgData name="Igor Raigorodskyi" userId="adcee21af5397934" providerId="LiveId" clId="{138A240F-45B4-4232-BC99-E26DF671E744}" dt="2023-11-30T01:51:19.236" v="2464"/>
          <ac:picMkLst>
            <pc:docMk/>
            <pc:sldMk cId="4240605302" sldId="257"/>
            <ac:picMk id="1026" creationId="{2C2A4830-5E34-18D2-8F71-2AC0FEB63270}"/>
          </ac:picMkLst>
        </pc:picChg>
        <pc:picChg chg="add mod">
          <ac:chgData name="Igor Raigorodskyi" userId="adcee21af5397934" providerId="LiveId" clId="{138A240F-45B4-4232-BC99-E26DF671E744}" dt="2023-11-30T03:10:48.778" v="6475" actId="1076"/>
          <ac:picMkLst>
            <pc:docMk/>
            <pc:sldMk cId="4240605302" sldId="257"/>
            <ac:picMk id="1027" creationId="{C2B68AC5-F38C-DD80-EF2B-76F1A6A80194}"/>
          </ac:picMkLst>
        </pc:picChg>
        <pc:picChg chg="add mod">
          <ac:chgData name="Igor Raigorodskyi" userId="adcee21af5397934" providerId="LiveId" clId="{138A240F-45B4-4232-BC99-E26DF671E744}" dt="2023-11-30T03:10:48.778" v="6475" actId="1076"/>
          <ac:picMkLst>
            <pc:docMk/>
            <pc:sldMk cId="4240605302" sldId="257"/>
            <ac:picMk id="1028" creationId="{29AC8569-2CF1-97A9-EC20-63E1C44F0544}"/>
          </ac:picMkLst>
        </pc:picChg>
        <pc:picChg chg="add mod">
          <ac:chgData name="Igor Raigorodskyi" userId="adcee21af5397934" providerId="LiveId" clId="{138A240F-45B4-4232-BC99-E26DF671E744}" dt="2023-11-30T03:10:48.778" v="6475" actId="1076"/>
          <ac:picMkLst>
            <pc:docMk/>
            <pc:sldMk cId="4240605302" sldId="257"/>
            <ac:picMk id="1029" creationId="{7A748A00-DAE6-BA50-8464-69DC4030FE81}"/>
          </ac:picMkLst>
        </pc:picChg>
        <pc:picChg chg="add del mod">
          <ac:chgData name="Igor Raigorodskyi" userId="adcee21af5397934" providerId="LiveId" clId="{138A240F-45B4-4232-BC99-E26DF671E744}" dt="2023-11-30T03:18:17.132" v="6521"/>
          <ac:picMkLst>
            <pc:docMk/>
            <pc:sldMk cId="4240605302" sldId="257"/>
            <ac:picMk id="1031" creationId="{C2EBC7BD-F1FF-FBA2-BBE4-84F2B208D719}"/>
          </ac:picMkLst>
        </pc:picChg>
        <pc:picChg chg="add mod">
          <ac:chgData name="Igor Raigorodskyi" userId="adcee21af5397934" providerId="LiveId" clId="{138A240F-45B4-4232-BC99-E26DF671E744}" dt="2023-11-30T03:36:46.280" v="6863" actId="164"/>
          <ac:picMkLst>
            <pc:docMk/>
            <pc:sldMk cId="4240605302" sldId="257"/>
            <ac:picMk id="1033" creationId="{9F63FD7B-276E-03AC-5809-F06D9C0F70C6}"/>
          </ac:picMkLst>
        </pc:picChg>
        <pc:picChg chg="mod">
          <ac:chgData name="Igor Raigorodskyi" userId="adcee21af5397934" providerId="LiveId" clId="{138A240F-45B4-4232-BC99-E26DF671E744}" dt="2023-11-30T03:36:46.280" v="6863" actId="164"/>
          <ac:picMkLst>
            <pc:docMk/>
            <pc:sldMk cId="4240605302" sldId="257"/>
            <ac:picMk id="1036" creationId="{19B00CF2-7F6A-4DA6-D363-F29F2D81A890}"/>
          </ac:picMkLst>
        </pc:picChg>
        <pc:picChg chg="add mod">
          <ac:chgData name="Igor Raigorodskyi" userId="adcee21af5397934" providerId="LiveId" clId="{138A240F-45B4-4232-BC99-E26DF671E744}" dt="2023-11-30T03:36:46.280" v="6863" actId="164"/>
          <ac:picMkLst>
            <pc:docMk/>
            <pc:sldMk cId="4240605302" sldId="257"/>
            <ac:picMk id="1042" creationId="{834655BE-D3D7-E043-590B-213DF41F4B89}"/>
          </ac:picMkLst>
        </pc:picChg>
        <pc:picChg chg="add mod">
          <ac:chgData name="Igor Raigorodskyi" userId="adcee21af5397934" providerId="LiveId" clId="{138A240F-45B4-4232-BC99-E26DF671E744}" dt="2023-11-30T03:36:46.280" v="6863" actId="164"/>
          <ac:picMkLst>
            <pc:docMk/>
            <pc:sldMk cId="4240605302" sldId="257"/>
            <ac:picMk id="1044" creationId="{68F04F94-7607-291D-B2C2-CD839B455FA4}"/>
          </ac:picMkLst>
        </pc:picChg>
        <pc:picChg chg="add del mod">
          <ac:chgData name="Igor Raigorodskyi" userId="adcee21af5397934" providerId="LiveId" clId="{138A240F-45B4-4232-BC99-E26DF671E744}" dt="2023-11-30T03:35:46.244" v="6852"/>
          <ac:picMkLst>
            <pc:docMk/>
            <pc:sldMk cId="4240605302" sldId="257"/>
            <ac:picMk id="1045" creationId="{A7F927FC-2FFF-A4D5-4619-6474D4C7BC02}"/>
          </ac:picMkLst>
        </pc:picChg>
        <pc:picChg chg="mod">
          <ac:chgData name="Igor Raigorodskyi" userId="adcee21af5397934" providerId="LiveId" clId="{138A240F-45B4-4232-BC99-E26DF671E744}" dt="2023-11-30T04:17:37.920" v="8013" actId="1076"/>
          <ac:picMkLst>
            <pc:docMk/>
            <pc:sldMk cId="4240605302" sldId="257"/>
            <ac:picMk id="1047" creationId="{9823B0F9-F27C-1813-72B0-9D6DCAEE8BAB}"/>
          </ac:picMkLst>
        </pc:picChg>
        <pc:picChg chg="add mod">
          <ac:chgData name="Igor Raigorodskyi" userId="adcee21af5397934" providerId="LiveId" clId="{138A240F-45B4-4232-BC99-E26DF671E744}" dt="2023-11-30T04:17:37.920" v="8013" actId="1076"/>
          <ac:picMkLst>
            <pc:docMk/>
            <pc:sldMk cId="4240605302" sldId="257"/>
            <ac:picMk id="1055" creationId="{C5EF5944-74A6-C164-972E-C91EB0C3C5D7}"/>
          </ac:picMkLst>
        </pc:picChg>
        <pc:picChg chg="add mod">
          <ac:chgData name="Igor Raigorodskyi" userId="adcee21af5397934" providerId="LiveId" clId="{138A240F-45B4-4232-BC99-E26DF671E744}" dt="2023-11-30T04:17:37.920" v="8013" actId="1076"/>
          <ac:picMkLst>
            <pc:docMk/>
            <pc:sldMk cId="4240605302" sldId="257"/>
            <ac:picMk id="1056" creationId="{EE0C948A-3921-A921-423C-9DFDA2AE73E5}"/>
          </ac:picMkLst>
        </pc:picChg>
        <pc:picChg chg="add del mod">
          <ac:chgData name="Igor Raigorodskyi" userId="adcee21af5397934" providerId="LiveId" clId="{138A240F-45B4-4232-BC99-E26DF671E744}" dt="2023-11-30T03:52:49.534" v="7031"/>
          <ac:picMkLst>
            <pc:docMk/>
            <pc:sldMk cId="4240605302" sldId="257"/>
            <ac:picMk id="1058" creationId="{24880B9C-4389-8E6D-86E6-C77097AFADA7}"/>
          </ac:picMkLst>
        </pc:picChg>
        <pc:picChg chg="add del mod">
          <ac:chgData name="Igor Raigorodskyi" userId="adcee21af5397934" providerId="LiveId" clId="{138A240F-45B4-4232-BC99-E26DF671E744}" dt="2023-11-30T03:52:49.534" v="7031"/>
          <ac:picMkLst>
            <pc:docMk/>
            <pc:sldMk cId="4240605302" sldId="257"/>
            <ac:picMk id="1059" creationId="{8E844FC9-6B27-FA29-7DF6-2E24A636C444}"/>
          </ac:picMkLst>
        </pc:picChg>
        <pc:picChg chg="add del mod">
          <ac:chgData name="Igor Raigorodskyi" userId="adcee21af5397934" providerId="LiveId" clId="{138A240F-45B4-4232-BC99-E26DF671E744}" dt="2023-11-30T03:55:53.488" v="7045"/>
          <ac:picMkLst>
            <pc:docMk/>
            <pc:sldMk cId="4240605302" sldId="257"/>
            <ac:picMk id="1060" creationId="{17A806A4-8C32-B5A4-8E89-BB38D5AC8997}"/>
          </ac:picMkLst>
        </pc:picChg>
        <pc:picChg chg="mod">
          <ac:chgData name="Igor Raigorodskyi" userId="adcee21af5397934" providerId="LiveId" clId="{138A240F-45B4-4232-BC99-E26DF671E744}" dt="2023-11-30T04:19:54.713" v="8015" actId="1076"/>
          <ac:picMkLst>
            <pc:docMk/>
            <pc:sldMk cId="4240605302" sldId="257"/>
            <ac:picMk id="1062" creationId="{7CCF6939-EFB9-E4F2-1F53-56D1414D9F11}"/>
          </ac:picMkLst>
        </pc:picChg>
        <pc:picChg chg="add del mod">
          <ac:chgData name="Igor Raigorodskyi" userId="adcee21af5397934" providerId="LiveId" clId="{138A240F-45B4-4232-BC99-E26DF671E744}" dt="2023-11-30T04:22:06.441" v="8029"/>
          <ac:picMkLst>
            <pc:docMk/>
            <pc:sldMk cId="4240605302" sldId="257"/>
            <ac:picMk id="1070" creationId="{1194E9A2-8A98-8115-D5CF-790DD0CCA876}"/>
          </ac:picMkLst>
        </pc:picChg>
        <pc:picChg chg="mod">
          <ac:chgData name="Igor Raigorodskyi" userId="adcee21af5397934" providerId="LiveId" clId="{138A240F-45B4-4232-BC99-E26DF671E744}" dt="2023-11-30T04:41:23.765" v="8646" actId="1076"/>
          <ac:picMkLst>
            <pc:docMk/>
            <pc:sldMk cId="4240605302" sldId="257"/>
            <ac:picMk id="1073" creationId="{45C553E4-CBDF-8EE9-18C9-96B329A23346}"/>
          </ac:picMkLst>
        </pc:picChg>
        <pc:picChg chg="add del mod">
          <ac:chgData name="Igor Raigorodskyi" userId="adcee21af5397934" providerId="LiveId" clId="{138A240F-45B4-4232-BC99-E26DF671E744}" dt="2023-11-30T04:27:40.013" v="8091"/>
          <ac:picMkLst>
            <pc:docMk/>
            <pc:sldMk cId="4240605302" sldId="257"/>
            <ac:picMk id="1077" creationId="{29700B9E-7F73-B829-CA87-F6958E32A8AC}"/>
          </ac:picMkLst>
        </pc:picChg>
        <pc:picChg chg="add del mod">
          <ac:chgData name="Igor Raigorodskyi" userId="adcee21af5397934" providerId="LiveId" clId="{138A240F-45B4-4232-BC99-E26DF671E744}" dt="2023-11-30T04:27:40.013" v="8091"/>
          <ac:picMkLst>
            <pc:docMk/>
            <pc:sldMk cId="4240605302" sldId="257"/>
            <ac:picMk id="1078" creationId="{8D579C93-FBF1-5F7F-F613-FB14A13273F5}"/>
          </ac:picMkLst>
        </pc:picChg>
        <pc:picChg chg="add del mod">
          <ac:chgData name="Igor Raigorodskyi" userId="adcee21af5397934" providerId="LiveId" clId="{138A240F-45B4-4232-BC99-E26DF671E744}" dt="2023-11-30T04:46:26.942" v="8670"/>
          <ac:picMkLst>
            <pc:docMk/>
            <pc:sldMk cId="4240605302" sldId="257"/>
            <ac:picMk id="1082" creationId="{E3CF1F36-4C84-85A4-F52D-8E13843AD1C9}"/>
          </ac:picMkLst>
        </pc:picChg>
        <pc:picChg chg="add mod">
          <ac:chgData name="Igor Raigorodskyi" userId="adcee21af5397934" providerId="LiveId" clId="{138A240F-45B4-4232-BC99-E26DF671E744}" dt="2023-11-30T04:45:49.995" v="8666" actId="571"/>
          <ac:picMkLst>
            <pc:docMk/>
            <pc:sldMk cId="4240605302" sldId="257"/>
            <ac:picMk id="1084" creationId="{2E7C765C-CD09-D121-4779-80EB0E382BAD}"/>
          </ac:picMkLst>
        </pc:picChg>
        <pc:picChg chg="mod">
          <ac:chgData name="Igor Raigorodskyi" userId="adcee21af5397934" providerId="LiveId" clId="{138A240F-45B4-4232-BC99-E26DF671E744}" dt="2023-11-30T04:49:33.806" v="8773" actId="164"/>
          <ac:picMkLst>
            <pc:docMk/>
            <pc:sldMk cId="4240605302" sldId="257"/>
            <ac:picMk id="1085" creationId="{87C565B0-3249-3CFB-7D51-30C658F242AD}"/>
          </ac:picMkLst>
        </pc:picChg>
        <pc:picChg chg="mod">
          <ac:chgData name="Igor Raigorodskyi" userId="adcee21af5397934" providerId="LiveId" clId="{138A240F-45B4-4232-BC99-E26DF671E744}" dt="2023-11-24T04:45:56.820" v="657"/>
          <ac:picMkLst>
            <pc:docMk/>
            <pc:sldMk cId="4240605302" sldId="257"/>
            <ac:picMk id="2048" creationId="{46680695-C165-EAFF-ECC7-AC80D7D5EBD8}"/>
          </ac:picMkLst>
        </pc:picChg>
        <pc:picChg chg="mod">
          <ac:chgData name="Igor Raigorodskyi" userId="adcee21af5397934" providerId="LiveId" clId="{138A240F-45B4-4232-BC99-E26DF671E744}" dt="2023-11-30T02:00:05.236" v="2554" actId="1076"/>
          <ac:picMkLst>
            <pc:docMk/>
            <pc:sldMk cId="4240605302" sldId="257"/>
            <ac:picMk id="2049" creationId="{1D755B49-0259-C0C3-B67C-7042F5B3C05A}"/>
          </ac:picMkLst>
        </pc:picChg>
        <pc:picChg chg="add del mod">
          <ac:chgData name="Igor Raigorodskyi" userId="adcee21af5397934" providerId="LiveId" clId="{138A240F-45B4-4232-BC99-E26DF671E744}" dt="2023-11-24T04:25:50.356" v="220"/>
          <ac:picMkLst>
            <pc:docMk/>
            <pc:sldMk cId="4240605302" sldId="257"/>
            <ac:picMk id="2050" creationId="{1507D516-7DEE-4D98-0715-34D6AE7495C5}"/>
          </ac:picMkLst>
        </pc:picChg>
        <pc:picChg chg="add del mod">
          <ac:chgData name="Igor Raigorodskyi" userId="adcee21af5397934" providerId="LiveId" clId="{138A240F-45B4-4232-BC99-E26DF671E744}" dt="2023-11-24T04:46:48.006" v="665"/>
          <ac:picMkLst>
            <pc:docMk/>
            <pc:sldMk cId="4240605302" sldId="257"/>
            <ac:picMk id="2052" creationId="{EAB526E1-63C3-4C27-3CB8-5C06D178A1CB}"/>
          </ac:picMkLst>
        </pc:picChg>
        <pc:picChg chg="add del mod">
          <ac:chgData name="Igor Raigorodskyi" userId="adcee21af5397934" providerId="LiveId" clId="{138A240F-45B4-4232-BC99-E26DF671E744}" dt="2023-11-24T04:12:09.309" v="171"/>
          <ac:picMkLst>
            <pc:docMk/>
            <pc:sldMk cId="4240605302" sldId="257"/>
            <ac:picMk id="2054" creationId="{D37470FD-EE2B-6059-AA03-88FC20867A11}"/>
          </ac:picMkLst>
        </pc:picChg>
        <pc:picChg chg="add mod">
          <ac:chgData name="Igor Raigorodskyi" userId="adcee21af5397934" providerId="LiveId" clId="{138A240F-45B4-4232-BC99-E26DF671E744}" dt="2023-11-30T02:48:17.771" v="4788" actId="1076"/>
          <ac:picMkLst>
            <pc:docMk/>
            <pc:sldMk cId="4240605302" sldId="257"/>
            <ac:picMk id="2056" creationId="{E466D8AC-0F25-B265-6732-8E700F0D31B1}"/>
          </ac:picMkLst>
        </pc:picChg>
        <pc:picChg chg="add mod">
          <ac:chgData name="Igor Raigorodskyi" userId="adcee21af5397934" providerId="LiveId" clId="{138A240F-45B4-4232-BC99-E26DF671E744}" dt="2023-11-30T02:00:05.236" v="2554" actId="1076"/>
          <ac:picMkLst>
            <pc:docMk/>
            <pc:sldMk cId="4240605302" sldId="257"/>
            <ac:picMk id="2057" creationId="{35CCD26D-FF52-DD01-D378-BA5471836374}"/>
          </ac:picMkLst>
        </pc:picChg>
        <pc:picChg chg="add mod">
          <ac:chgData name="Igor Raigorodskyi" userId="adcee21af5397934" providerId="LiveId" clId="{138A240F-45B4-4232-BC99-E26DF671E744}" dt="2023-11-30T02:25:19.463" v="3444" actId="1076"/>
          <ac:picMkLst>
            <pc:docMk/>
            <pc:sldMk cId="4240605302" sldId="257"/>
            <ac:picMk id="2058" creationId="{8BC1B664-75D3-ABEC-7573-6BF6BA5D3170}"/>
          </ac:picMkLst>
        </pc:picChg>
        <pc:picChg chg="add mod">
          <ac:chgData name="Igor Raigorodskyi" userId="adcee21af5397934" providerId="LiveId" clId="{138A240F-45B4-4232-BC99-E26DF671E744}" dt="2023-11-30T02:00:05.236" v="2554" actId="1076"/>
          <ac:picMkLst>
            <pc:docMk/>
            <pc:sldMk cId="4240605302" sldId="257"/>
            <ac:picMk id="2059" creationId="{F9568CBB-5E44-3984-EB53-E65B8D40E118}"/>
          </ac:picMkLst>
        </pc:picChg>
        <pc:inkChg chg="add del">
          <ac:chgData name="Igor Raigorodskyi" userId="adcee21af5397934" providerId="LiveId" clId="{138A240F-45B4-4232-BC99-E26DF671E744}" dt="2023-11-24T04:38:01.205" v="495" actId="9405"/>
          <ac:inkMkLst>
            <pc:docMk/>
            <pc:sldMk cId="4240605302" sldId="257"/>
            <ac:inkMk id="16" creationId="{64A9D638-2AFE-D8F3-FDF5-05D17D1652F5}"/>
          </ac:inkMkLst>
        </pc:inkChg>
        <pc:inkChg chg="add del">
          <ac:chgData name="Igor Raigorodskyi" userId="adcee21af5397934" providerId="LiveId" clId="{138A240F-45B4-4232-BC99-E26DF671E744}" dt="2023-11-24T04:38:01.039" v="494" actId="9405"/>
          <ac:inkMkLst>
            <pc:docMk/>
            <pc:sldMk cId="4240605302" sldId="257"/>
            <ac:inkMk id="17" creationId="{810DDCF2-C639-CF2F-1CE9-818C03B0C2FC}"/>
          </ac:inkMkLst>
        </pc:inkChg>
        <pc:inkChg chg="add del">
          <ac:chgData name="Igor Raigorodskyi" userId="adcee21af5397934" providerId="LiveId" clId="{138A240F-45B4-4232-BC99-E26DF671E744}" dt="2023-11-24T04:38:07.214" v="499" actId="9405"/>
          <ac:inkMkLst>
            <pc:docMk/>
            <pc:sldMk cId="4240605302" sldId="257"/>
            <ac:inkMk id="18" creationId="{15B16F95-1916-FF68-4806-4DA878FBEF7E}"/>
          </ac:inkMkLst>
        </pc:inkChg>
        <pc:inkChg chg="add del">
          <ac:chgData name="Igor Raigorodskyi" userId="adcee21af5397934" providerId="LiveId" clId="{138A240F-45B4-4232-BC99-E26DF671E744}" dt="2023-11-24T04:38:07.038" v="498" actId="9405"/>
          <ac:inkMkLst>
            <pc:docMk/>
            <pc:sldMk cId="4240605302" sldId="257"/>
            <ac:inkMk id="19" creationId="{AF2C493F-E161-B9EB-AC5B-BF2EFCDDDFD2}"/>
          </ac:inkMkLst>
        </pc:inkChg>
        <pc:inkChg chg="add del">
          <ac:chgData name="Igor Raigorodskyi" userId="adcee21af5397934" providerId="LiveId" clId="{138A240F-45B4-4232-BC99-E26DF671E744}" dt="2023-11-30T01:52:23.378" v="2474" actId="9405"/>
          <ac:inkMkLst>
            <pc:docMk/>
            <pc:sldMk cId="4240605302" sldId="257"/>
            <ac:inkMk id="20" creationId="{E61F7A41-F0C4-4270-EDCC-00987DDEBC44}"/>
          </ac:inkMkLst>
        </pc:inkChg>
        <pc:inkChg chg="add del">
          <ac:chgData name="Igor Raigorodskyi" userId="adcee21af5397934" providerId="LiveId" clId="{138A240F-45B4-4232-BC99-E26DF671E744}" dt="2023-11-24T04:38:17.017" v="501" actId="9405"/>
          <ac:inkMkLst>
            <pc:docMk/>
            <pc:sldMk cId="4240605302" sldId="257"/>
            <ac:inkMk id="20" creationId="{F2569DC2-BC04-7F82-6CE4-4DD8B1CC53A5}"/>
          </ac:inkMkLst>
        </pc:inkChg>
        <pc:inkChg chg="add mod">
          <ac:chgData name="Igor Raigorodskyi" userId="adcee21af5397934" providerId="LiveId" clId="{138A240F-45B4-4232-BC99-E26DF671E744}" dt="2023-11-30T01:53:05.783" v="2477" actId="164"/>
          <ac:inkMkLst>
            <pc:docMk/>
            <pc:sldMk cId="4240605302" sldId="257"/>
            <ac:inkMk id="21" creationId="{AAD451B8-532C-1F7C-D1C3-09F8F9C93F26}"/>
          </ac:inkMkLst>
        </pc:inkChg>
        <pc:inkChg chg="add del mod">
          <ac:chgData name="Igor Raigorodskyi" userId="adcee21af5397934" providerId="LiveId" clId="{138A240F-45B4-4232-BC99-E26DF671E744}" dt="2023-11-24T04:40:49.378" v="537" actId="9405"/>
          <ac:inkMkLst>
            <pc:docMk/>
            <pc:sldMk cId="4240605302" sldId="257"/>
            <ac:inkMk id="21" creationId="{CEA09838-39D5-B0C7-D2B9-896900F36C33}"/>
          </ac:inkMkLst>
        </pc:inkChg>
        <pc:inkChg chg="add del mod">
          <ac:chgData name="Igor Raigorodskyi" userId="adcee21af5397934" providerId="LiveId" clId="{138A240F-45B4-4232-BC99-E26DF671E744}" dt="2023-11-24T04:40:49.012" v="536"/>
          <ac:inkMkLst>
            <pc:docMk/>
            <pc:sldMk cId="4240605302" sldId="257"/>
            <ac:inkMk id="22" creationId="{9DE55413-AE4B-AF89-F9BF-90F72B77CE17}"/>
          </ac:inkMkLst>
        </pc:inkChg>
        <pc:inkChg chg="add del">
          <ac:chgData name="Igor Raigorodskyi" userId="adcee21af5397934" providerId="LiveId" clId="{138A240F-45B4-4232-BC99-E26DF671E744}" dt="2023-11-24T04:38:21.590" v="508" actId="9405"/>
          <ac:inkMkLst>
            <pc:docMk/>
            <pc:sldMk cId="4240605302" sldId="257"/>
            <ac:inkMk id="24" creationId="{2133AC70-1B20-46B0-CABD-A5F165771D28}"/>
          </ac:inkMkLst>
        </pc:inkChg>
        <pc:inkChg chg="add del">
          <ac:chgData name="Igor Raigorodskyi" userId="adcee21af5397934" providerId="LiveId" clId="{138A240F-45B4-4232-BC99-E26DF671E744}" dt="2023-11-24T04:38:21.413" v="507" actId="9405"/>
          <ac:inkMkLst>
            <pc:docMk/>
            <pc:sldMk cId="4240605302" sldId="257"/>
            <ac:inkMk id="25" creationId="{F6AD98D4-C5E0-2174-A04E-43F6597BB9AE}"/>
          </ac:inkMkLst>
        </pc:inkChg>
        <pc:inkChg chg="add del mod">
          <ac:chgData name="Igor Raigorodskyi" userId="adcee21af5397934" providerId="LiveId" clId="{138A240F-45B4-4232-BC99-E26DF671E744}" dt="2023-11-24T04:40:48.744" v="534" actId="9405"/>
          <ac:inkMkLst>
            <pc:docMk/>
            <pc:sldMk cId="4240605302" sldId="257"/>
            <ac:inkMk id="26" creationId="{FC65F821-322B-4A00-808C-8C3F5BBD113A}"/>
          </ac:inkMkLst>
        </pc:inkChg>
        <pc:inkChg chg="add del mod">
          <ac:chgData name="Igor Raigorodskyi" userId="adcee21af5397934" providerId="LiveId" clId="{138A240F-45B4-4232-BC99-E26DF671E744}" dt="2023-11-24T04:40:48.520" v="533"/>
          <ac:inkMkLst>
            <pc:docMk/>
            <pc:sldMk cId="4240605302" sldId="257"/>
            <ac:inkMk id="27" creationId="{172A4D46-E105-6444-58F7-5B99E08B9F8E}"/>
          </ac:inkMkLst>
        </pc:inkChg>
        <pc:inkChg chg="add del">
          <ac:chgData name="Igor Raigorodskyi" userId="adcee21af5397934" providerId="LiveId" clId="{138A240F-45B4-4232-BC99-E26DF671E744}" dt="2023-11-30T01:56:43.412" v="2509" actId="9405"/>
          <ac:inkMkLst>
            <pc:docMk/>
            <pc:sldMk cId="4240605302" sldId="257"/>
            <ac:inkMk id="27" creationId="{E133D61B-1C5E-3E8C-9383-E35708BBE6B2}"/>
          </ac:inkMkLst>
        </pc:inkChg>
        <pc:inkChg chg="add del">
          <ac:chgData name="Igor Raigorodskyi" userId="adcee21af5397934" providerId="LiveId" clId="{138A240F-45B4-4232-BC99-E26DF671E744}" dt="2023-11-30T01:56:53.498" v="2511" actId="9405"/>
          <ac:inkMkLst>
            <pc:docMk/>
            <pc:sldMk cId="4240605302" sldId="257"/>
            <ac:inkMk id="28" creationId="{65BC466E-F2E8-3FAB-5BC0-895F66359710}"/>
          </ac:inkMkLst>
        </pc:inkChg>
        <pc:inkChg chg="add del mod">
          <ac:chgData name="Igor Raigorodskyi" userId="adcee21af5397934" providerId="LiveId" clId="{138A240F-45B4-4232-BC99-E26DF671E744}" dt="2023-11-24T04:40:48.324" v="531"/>
          <ac:inkMkLst>
            <pc:docMk/>
            <pc:sldMk cId="4240605302" sldId="257"/>
            <ac:inkMk id="29" creationId="{3996749E-3137-E9AE-560E-015567F05434}"/>
          </ac:inkMkLst>
        </pc:inkChg>
        <pc:inkChg chg="add del">
          <ac:chgData name="Igor Raigorodskyi" userId="adcee21af5397934" providerId="LiveId" clId="{138A240F-45B4-4232-BC99-E26DF671E744}" dt="2023-11-24T04:38:26.289" v="514" actId="9405"/>
          <ac:inkMkLst>
            <pc:docMk/>
            <pc:sldMk cId="4240605302" sldId="257"/>
            <ac:inkMk id="30" creationId="{B1763A4D-9DE5-30B3-CFB9-D4B231AF8BB8}"/>
          </ac:inkMkLst>
        </pc:inkChg>
        <pc:inkChg chg="add del">
          <ac:chgData name="Igor Raigorodskyi" userId="adcee21af5397934" providerId="LiveId" clId="{138A240F-45B4-4232-BC99-E26DF671E744}" dt="2023-11-24T04:38:28.800" v="517" actId="9405"/>
          <ac:inkMkLst>
            <pc:docMk/>
            <pc:sldMk cId="4240605302" sldId="257"/>
            <ac:inkMk id="32" creationId="{56747548-0001-74C4-00FD-FBE101CC0B22}"/>
          </ac:inkMkLst>
        </pc:inkChg>
        <pc:inkChg chg="add del mod">
          <ac:chgData name="Igor Raigorodskyi" userId="adcee21af5397934" providerId="LiveId" clId="{138A240F-45B4-4232-BC99-E26DF671E744}" dt="2023-11-24T04:40:48.103" v="529"/>
          <ac:inkMkLst>
            <pc:docMk/>
            <pc:sldMk cId="4240605302" sldId="257"/>
            <ac:inkMk id="33" creationId="{53BA8F5D-4960-0FCF-F407-4A892E4DF2A0}"/>
          </ac:inkMkLst>
        </pc:inkChg>
        <pc:inkChg chg="add del">
          <ac:chgData name="Igor Raigorodskyi" userId="adcee21af5397934" providerId="LiveId" clId="{138A240F-45B4-4232-BC99-E26DF671E744}" dt="2023-11-24T04:38:32.799" v="521" actId="9405"/>
          <ac:inkMkLst>
            <pc:docMk/>
            <pc:sldMk cId="4240605302" sldId="257"/>
            <ac:inkMk id="35" creationId="{193B85E9-DF96-2391-8B38-87C87CF39B71}"/>
          </ac:inkMkLst>
        </pc:inkChg>
        <pc:inkChg chg="add del mod">
          <ac:chgData name="Igor Raigorodskyi" userId="adcee21af5397934" providerId="LiveId" clId="{138A240F-45B4-4232-BC99-E26DF671E744}" dt="2023-11-24T04:40:47.914" v="527"/>
          <ac:inkMkLst>
            <pc:docMk/>
            <pc:sldMk cId="4240605302" sldId="257"/>
            <ac:inkMk id="36" creationId="{5DE86C9E-2BD8-23ED-AD9D-80B0A76D9A26}"/>
          </ac:inkMkLst>
        </pc:inkChg>
        <pc:inkChg chg="add del">
          <ac:chgData name="Igor Raigorodskyi" userId="adcee21af5397934" providerId="LiveId" clId="{138A240F-45B4-4232-BC99-E26DF671E744}" dt="2023-11-24T04:40:47.691" v="525" actId="9405"/>
          <ac:inkMkLst>
            <pc:docMk/>
            <pc:sldMk cId="4240605302" sldId="257"/>
            <ac:inkMk id="38" creationId="{E53BE7C8-B3D7-DE97-EAF1-9E16A15583C9}"/>
          </ac:inkMkLst>
        </pc:inkChg>
        <pc:inkChg chg="add del">
          <ac:chgData name="Igor Raigorodskyi" userId="adcee21af5397934" providerId="LiveId" clId="{138A240F-45B4-4232-BC99-E26DF671E744}" dt="2023-11-24T04:40:59.320" v="539" actId="9405"/>
          <ac:inkMkLst>
            <pc:docMk/>
            <pc:sldMk cId="4240605302" sldId="257"/>
            <ac:inkMk id="39" creationId="{CF43D43D-CAAF-BE8F-3DBD-3CDE7A364FB8}"/>
          </ac:inkMkLst>
        </pc:inkChg>
        <pc:inkChg chg="add del mod">
          <ac:chgData name="Igor Raigorodskyi" userId="adcee21af5397934" providerId="LiveId" clId="{138A240F-45B4-4232-BC99-E26DF671E744}" dt="2023-11-24T04:41:25.979" v="581" actId="9405"/>
          <ac:inkMkLst>
            <pc:docMk/>
            <pc:sldMk cId="4240605302" sldId="257"/>
            <ac:inkMk id="40" creationId="{36C91A57-7449-743F-ECA6-6654F1CA2188}"/>
          </ac:inkMkLst>
        </pc:inkChg>
        <pc:inkChg chg="add del mod">
          <ac:chgData name="Igor Raigorodskyi" userId="adcee21af5397934" providerId="LiveId" clId="{138A240F-45B4-4232-BC99-E26DF671E744}" dt="2023-11-24T04:41:25.684" v="580"/>
          <ac:inkMkLst>
            <pc:docMk/>
            <pc:sldMk cId="4240605302" sldId="257"/>
            <ac:inkMk id="41" creationId="{9DED8562-3529-9089-C442-F1490F78DFAB}"/>
          </ac:inkMkLst>
        </pc:inkChg>
        <pc:inkChg chg="add del mod">
          <ac:chgData name="Igor Raigorodskyi" userId="adcee21af5397934" providerId="LiveId" clId="{138A240F-45B4-4232-BC99-E26DF671E744}" dt="2023-11-24T04:41:25.449" v="578" actId="9405"/>
          <ac:inkMkLst>
            <pc:docMk/>
            <pc:sldMk cId="4240605302" sldId="257"/>
            <ac:inkMk id="43" creationId="{36E3DC35-E4F6-76C8-B465-85275DF340EF}"/>
          </ac:inkMkLst>
        </pc:inkChg>
        <pc:inkChg chg="add del mod">
          <ac:chgData name="Igor Raigorodskyi" userId="adcee21af5397934" providerId="LiveId" clId="{138A240F-45B4-4232-BC99-E26DF671E744}" dt="2023-11-24T04:41:25.205" v="577"/>
          <ac:inkMkLst>
            <pc:docMk/>
            <pc:sldMk cId="4240605302" sldId="257"/>
            <ac:inkMk id="44" creationId="{459CCD82-345A-59D6-1A42-F8F2958048E6}"/>
          </ac:inkMkLst>
        </pc:inkChg>
        <pc:inkChg chg="add del mod">
          <ac:chgData name="Igor Raigorodskyi" userId="adcee21af5397934" providerId="LiveId" clId="{138A240F-45B4-4232-BC99-E26DF671E744}" dt="2023-11-24T04:41:24.995" v="575"/>
          <ac:inkMkLst>
            <pc:docMk/>
            <pc:sldMk cId="4240605302" sldId="257"/>
            <ac:inkMk id="46" creationId="{9F74CD36-C969-DE68-B41E-D9B1A5820815}"/>
          </ac:inkMkLst>
        </pc:inkChg>
        <pc:inkChg chg="add del mod">
          <ac:chgData name="Igor Raigorodskyi" userId="adcee21af5397934" providerId="LiveId" clId="{138A240F-45B4-4232-BC99-E26DF671E744}" dt="2023-11-24T04:41:24.776" v="573" actId="9405"/>
          <ac:inkMkLst>
            <pc:docMk/>
            <pc:sldMk cId="4240605302" sldId="257"/>
            <ac:inkMk id="48" creationId="{47A1E552-A6CD-291F-89BB-BFCB050DA434}"/>
          </ac:inkMkLst>
        </pc:inkChg>
        <pc:inkChg chg="add del mod">
          <ac:chgData name="Igor Raigorodskyi" userId="adcee21af5397934" providerId="LiveId" clId="{138A240F-45B4-4232-BC99-E26DF671E744}" dt="2023-11-24T04:41:24.618" v="572" actId="9405"/>
          <ac:inkMkLst>
            <pc:docMk/>
            <pc:sldMk cId="4240605302" sldId="257"/>
            <ac:inkMk id="49" creationId="{3EF8FC47-AC0C-AA03-F6AB-99EAD6E668E9}"/>
          </ac:inkMkLst>
        </pc:inkChg>
        <pc:inkChg chg="add del mod">
          <ac:chgData name="Igor Raigorodskyi" userId="adcee21af5397934" providerId="LiveId" clId="{138A240F-45B4-4232-BC99-E26DF671E744}" dt="2023-11-24T04:41:24.448" v="571"/>
          <ac:inkMkLst>
            <pc:docMk/>
            <pc:sldMk cId="4240605302" sldId="257"/>
            <ac:inkMk id="50" creationId="{E9B6420E-DE21-FBC3-BC71-DF15FC258539}"/>
          </ac:inkMkLst>
        </pc:inkChg>
        <pc:inkChg chg="add del mod">
          <ac:chgData name="Igor Raigorodskyi" userId="adcee21af5397934" providerId="LiveId" clId="{138A240F-45B4-4232-BC99-E26DF671E744}" dt="2023-11-24T04:41:24.299" v="569" actId="9405"/>
          <ac:inkMkLst>
            <pc:docMk/>
            <pc:sldMk cId="4240605302" sldId="257"/>
            <ac:inkMk id="52" creationId="{8C552E25-2E13-24AD-C0CD-AB0390BF8652}"/>
          </ac:inkMkLst>
        </pc:inkChg>
        <pc:inkChg chg="add del mod">
          <ac:chgData name="Igor Raigorodskyi" userId="adcee21af5397934" providerId="LiveId" clId="{138A240F-45B4-4232-BC99-E26DF671E744}" dt="2023-11-24T04:41:24.123" v="568"/>
          <ac:inkMkLst>
            <pc:docMk/>
            <pc:sldMk cId="4240605302" sldId="257"/>
            <ac:inkMk id="53" creationId="{3C7B15C9-C3EE-C665-8585-BB5212B8F8B8}"/>
          </ac:inkMkLst>
        </pc:inkChg>
        <pc:inkChg chg="add del mod">
          <ac:chgData name="Igor Raigorodskyi" userId="adcee21af5397934" providerId="LiveId" clId="{138A240F-45B4-4232-BC99-E26DF671E744}" dt="2023-11-24T04:41:23.786" v="566" actId="9405"/>
          <ac:inkMkLst>
            <pc:docMk/>
            <pc:sldMk cId="4240605302" sldId="257"/>
            <ac:inkMk id="55" creationId="{146C5308-E663-30D5-2EB3-19EE7CB10744}"/>
          </ac:inkMkLst>
        </pc:inkChg>
        <pc:inkChg chg="add del mod">
          <ac:chgData name="Igor Raigorodskyi" userId="adcee21af5397934" providerId="LiveId" clId="{138A240F-45B4-4232-BC99-E26DF671E744}" dt="2023-11-24T04:41:23.407" v="565"/>
          <ac:inkMkLst>
            <pc:docMk/>
            <pc:sldMk cId="4240605302" sldId="257"/>
            <ac:inkMk id="56" creationId="{C2C67187-4D80-6251-0962-4B4454DB6C5F}"/>
          </ac:inkMkLst>
        </pc:inkChg>
        <pc:inkChg chg="add del">
          <ac:chgData name="Igor Raigorodskyi" userId="adcee21af5397934" providerId="LiveId" clId="{138A240F-45B4-4232-BC99-E26DF671E744}" dt="2023-11-24T04:41:23.144" v="562" actId="9405"/>
          <ac:inkMkLst>
            <pc:docMk/>
            <pc:sldMk cId="4240605302" sldId="257"/>
            <ac:inkMk id="57" creationId="{7CD0FCDD-F7DB-839F-195E-DB0A8F12F652}"/>
          </ac:inkMkLst>
        </pc:inkChg>
        <pc:inkChg chg="add del">
          <ac:chgData name="Igor Raigorodskyi" userId="adcee21af5397934" providerId="LiveId" clId="{138A240F-45B4-4232-BC99-E26DF671E744}" dt="2023-11-24T04:41:33.543" v="583" actId="9405"/>
          <ac:inkMkLst>
            <pc:docMk/>
            <pc:sldMk cId="4240605302" sldId="257"/>
            <ac:inkMk id="59" creationId="{A8D5E738-7D0F-1D36-1793-32E529F1398B}"/>
          </ac:inkMkLst>
        </pc:inkChg>
        <pc:inkChg chg="add del">
          <ac:chgData name="Igor Raigorodskyi" userId="adcee21af5397934" providerId="LiveId" clId="{138A240F-45B4-4232-BC99-E26DF671E744}" dt="2023-11-30T04:47:17.329" v="8676" actId="9405"/>
          <ac:inkMkLst>
            <pc:docMk/>
            <pc:sldMk cId="4240605302" sldId="257"/>
            <ac:inkMk id="1086" creationId="{81B6B4E7-7FE8-3A38-CDB4-5CB91F52AA92}"/>
          </ac:inkMkLst>
        </pc:inkChg>
        <pc:inkChg chg="add del">
          <ac:chgData name="Igor Raigorodskyi" userId="adcee21af5397934" providerId="LiveId" clId="{138A240F-45B4-4232-BC99-E26DF671E744}" dt="2023-11-30T04:47:20.669" v="8678" actId="9405"/>
          <ac:inkMkLst>
            <pc:docMk/>
            <pc:sldMk cId="4240605302" sldId="257"/>
            <ac:inkMk id="1087" creationId="{32D9B3F3-43E4-76D4-377A-675551088A94}"/>
          </ac:inkMkLst>
        </pc:inkChg>
        <pc:inkChg chg="add del">
          <ac:chgData name="Igor Raigorodskyi" userId="adcee21af5397934" providerId="LiveId" clId="{138A240F-45B4-4232-BC99-E26DF671E744}" dt="2023-11-30T04:47:22.689" v="8680" actId="9405"/>
          <ac:inkMkLst>
            <pc:docMk/>
            <pc:sldMk cId="4240605302" sldId="257"/>
            <ac:inkMk id="2048" creationId="{D1EA285F-A114-241B-750C-304E5AD3948B}"/>
          </ac:inkMkLst>
        </pc:inkChg>
        <pc:inkChg chg="add del">
          <ac:chgData name="Igor Raigorodskyi" userId="adcee21af5397934" providerId="LiveId" clId="{138A240F-45B4-4232-BC99-E26DF671E744}" dt="2023-11-30T04:47:25.245" v="8682" actId="9405"/>
          <ac:inkMkLst>
            <pc:docMk/>
            <pc:sldMk cId="4240605302" sldId="257"/>
            <ac:inkMk id="2050" creationId="{F88B8004-D123-DD63-0453-34017F31301B}"/>
          </ac:inkMkLst>
        </pc:inkChg>
        <pc:inkChg chg="add del">
          <ac:chgData name="Igor Raigorodskyi" userId="adcee21af5397934" providerId="LiveId" clId="{138A240F-45B4-4232-BC99-E26DF671E744}" dt="2023-11-30T04:47:27.210" v="8684" actId="9405"/>
          <ac:inkMkLst>
            <pc:docMk/>
            <pc:sldMk cId="4240605302" sldId="257"/>
            <ac:inkMk id="2052" creationId="{35B51FC2-36E3-38CF-112D-0E1960E612E1}"/>
          </ac:inkMkLst>
        </pc:inkChg>
        <pc:inkChg chg="add del">
          <ac:chgData name="Igor Raigorodskyi" userId="adcee21af5397934" providerId="LiveId" clId="{138A240F-45B4-4232-BC99-E26DF671E744}" dt="2023-11-30T04:49:22.964" v="8771" actId="478"/>
          <ac:inkMkLst>
            <pc:docMk/>
            <pc:sldMk cId="4240605302" sldId="257"/>
            <ac:inkMk id="2054" creationId="{A88C10A6-E88E-7622-4CEB-CA6C17322A97}"/>
          </ac:inkMkLst>
        </pc:inkChg>
        <pc:inkChg chg="add del">
          <ac:chgData name="Igor Raigorodskyi" userId="adcee21af5397934" providerId="LiveId" clId="{138A240F-45B4-4232-BC99-E26DF671E744}" dt="2023-11-30T04:47:31.380" v="8687" actId="9405"/>
          <ac:inkMkLst>
            <pc:docMk/>
            <pc:sldMk cId="4240605302" sldId="257"/>
            <ac:inkMk id="2060" creationId="{E7165368-57C2-F790-26E5-16762871DDF4}"/>
          </ac:inkMkLst>
        </pc:inkChg>
        <pc:inkChg chg="add del">
          <ac:chgData name="Igor Raigorodskyi" userId="adcee21af5397934" providerId="LiveId" clId="{138A240F-45B4-4232-BC99-E26DF671E744}" dt="2023-11-30T04:47:33.067" v="8689" actId="9405"/>
          <ac:inkMkLst>
            <pc:docMk/>
            <pc:sldMk cId="4240605302" sldId="257"/>
            <ac:inkMk id="2061" creationId="{843E44A9-C9DF-3F2D-7F37-718DB3893F26}"/>
          </ac:inkMkLst>
        </pc:inkChg>
        <pc:inkChg chg="add del">
          <ac:chgData name="Igor Raigorodskyi" userId="adcee21af5397934" providerId="LiveId" clId="{138A240F-45B4-4232-BC99-E26DF671E744}" dt="2023-11-30T04:47:35.183" v="8691" actId="9405"/>
          <ac:inkMkLst>
            <pc:docMk/>
            <pc:sldMk cId="4240605302" sldId="257"/>
            <ac:inkMk id="2062" creationId="{93319AE6-BBEB-A885-7C8A-F36AB789B23C}"/>
          </ac:inkMkLst>
        </pc:inkChg>
        <pc:inkChg chg="add del">
          <ac:chgData name="Igor Raigorodskyi" userId="adcee21af5397934" providerId="LiveId" clId="{138A240F-45B4-4232-BC99-E26DF671E744}" dt="2023-11-30T04:47:37.180" v="8693" actId="9405"/>
          <ac:inkMkLst>
            <pc:docMk/>
            <pc:sldMk cId="4240605302" sldId="257"/>
            <ac:inkMk id="2063" creationId="{435D3205-541A-5DCE-47E8-F89A19789689}"/>
          </ac:inkMkLst>
        </pc:inkChg>
        <pc:inkChg chg="add del mod">
          <ac:chgData name="Igor Raigorodskyi" userId="adcee21af5397934" providerId="LiveId" clId="{138A240F-45B4-4232-BC99-E26DF671E744}" dt="2023-11-30T04:47:49.667" v="8705" actId="9405"/>
          <ac:inkMkLst>
            <pc:docMk/>
            <pc:sldMk cId="4240605302" sldId="257"/>
            <ac:inkMk id="2064" creationId="{AD30143D-582F-0616-E38F-CB00C920D1D3}"/>
          </ac:inkMkLst>
        </pc:inkChg>
        <pc:inkChg chg="add del">
          <ac:chgData name="Igor Raigorodskyi" userId="adcee21af5397934" providerId="LiveId" clId="{138A240F-45B4-4232-BC99-E26DF671E744}" dt="2023-11-30T04:47:40.265" v="8696" actId="9405"/>
          <ac:inkMkLst>
            <pc:docMk/>
            <pc:sldMk cId="4240605302" sldId="257"/>
            <ac:inkMk id="2065" creationId="{A927A1DB-1148-6B7B-3F40-D8072E8B1E23}"/>
          </ac:inkMkLst>
        </pc:inkChg>
        <pc:inkChg chg="add del mod">
          <ac:chgData name="Igor Raigorodskyi" userId="adcee21af5397934" providerId="LiveId" clId="{138A240F-45B4-4232-BC99-E26DF671E744}" dt="2023-11-30T04:47:42.123" v="8700"/>
          <ac:inkMkLst>
            <pc:docMk/>
            <pc:sldMk cId="4240605302" sldId="257"/>
            <ac:inkMk id="2066" creationId="{F323F2FE-FAEF-92D7-1D99-DE10C9469FDA}"/>
          </ac:inkMkLst>
        </pc:inkChg>
        <pc:inkChg chg="add del">
          <ac:chgData name="Igor Raigorodskyi" userId="adcee21af5397934" providerId="LiveId" clId="{138A240F-45B4-4232-BC99-E26DF671E744}" dt="2023-11-30T04:47:46.262" v="8702" actId="9405"/>
          <ac:inkMkLst>
            <pc:docMk/>
            <pc:sldMk cId="4240605302" sldId="257"/>
            <ac:inkMk id="2068" creationId="{AFF91FF3-B0DF-76A0-B143-513275BB3FA4}"/>
          </ac:inkMkLst>
        </pc:inkChg>
        <pc:inkChg chg="add del">
          <ac:chgData name="Igor Raigorodskyi" userId="adcee21af5397934" providerId="LiveId" clId="{138A240F-45B4-4232-BC99-E26DF671E744}" dt="2023-11-30T04:47:49.087" v="8704" actId="9405"/>
          <ac:inkMkLst>
            <pc:docMk/>
            <pc:sldMk cId="4240605302" sldId="257"/>
            <ac:inkMk id="2069" creationId="{6257E0F2-6C3E-756E-AE33-2CA0FB72DB96}"/>
          </ac:inkMkLst>
        </pc:inkChg>
        <pc:inkChg chg="add del">
          <ac:chgData name="Igor Raigorodskyi" userId="adcee21af5397934" providerId="LiveId" clId="{138A240F-45B4-4232-BC99-E26DF671E744}" dt="2023-11-30T04:47:51.859" v="8707" actId="9405"/>
          <ac:inkMkLst>
            <pc:docMk/>
            <pc:sldMk cId="4240605302" sldId="257"/>
            <ac:inkMk id="2070" creationId="{2B4B4664-1CC9-05B9-99A3-93DBE6745168}"/>
          </ac:inkMkLst>
        </pc:inkChg>
        <pc:inkChg chg="add del">
          <ac:chgData name="Igor Raigorodskyi" userId="adcee21af5397934" providerId="LiveId" clId="{138A240F-45B4-4232-BC99-E26DF671E744}" dt="2023-11-30T04:47:53.530" v="8709" actId="9405"/>
          <ac:inkMkLst>
            <pc:docMk/>
            <pc:sldMk cId="4240605302" sldId="257"/>
            <ac:inkMk id="2071" creationId="{A6480A31-576B-438A-F859-D8E9D72FAC64}"/>
          </ac:inkMkLst>
        </pc:inkChg>
        <pc:inkChg chg="add del">
          <ac:chgData name="Igor Raigorodskyi" userId="adcee21af5397934" providerId="LiveId" clId="{138A240F-45B4-4232-BC99-E26DF671E744}" dt="2023-11-30T04:47:55.398" v="8711" actId="9405"/>
          <ac:inkMkLst>
            <pc:docMk/>
            <pc:sldMk cId="4240605302" sldId="257"/>
            <ac:inkMk id="2072" creationId="{AADDA150-3926-830A-3EC4-3095338A82FF}"/>
          </ac:inkMkLst>
        </pc:inkChg>
        <pc:inkChg chg="add del">
          <ac:chgData name="Igor Raigorodskyi" userId="adcee21af5397934" providerId="LiveId" clId="{138A240F-45B4-4232-BC99-E26DF671E744}" dt="2023-11-30T04:47:57.024" v="8713" actId="9405"/>
          <ac:inkMkLst>
            <pc:docMk/>
            <pc:sldMk cId="4240605302" sldId="257"/>
            <ac:inkMk id="2073" creationId="{D904E280-B8D3-870A-C0F1-1ABC4D29E9C3}"/>
          </ac:inkMkLst>
        </pc:inkChg>
        <pc:inkChg chg="add del">
          <ac:chgData name="Igor Raigorodskyi" userId="adcee21af5397934" providerId="LiveId" clId="{138A240F-45B4-4232-BC99-E26DF671E744}" dt="2023-11-30T04:47:59.263" v="8715" actId="9405"/>
          <ac:inkMkLst>
            <pc:docMk/>
            <pc:sldMk cId="4240605302" sldId="257"/>
            <ac:inkMk id="2074" creationId="{1A033B38-6CB8-AE75-080E-3DE9E37FDF61}"/>
          </ac:inkMkLst>
        </pc:inkChg>
        <pc:inkChg chg="add del">
          <ac:chgData name="Igor Raigorodskyi" userId="adcee21af5397934" providerId="LiveId" clId="{138A240F-45B4-4232-BC99-E26DF671E744}" dt="2023-11-30T04:48:00.737" v="8717" actId="9405"/>
          <ac:inkMkLst>
            <pc:docMk/>
            <pc:sldMk cId="4240605302" sldId="257"/>
            <ac:inkMk id="2075" creationId="{CEAF4FC8-3E71-02EB-E091-0E146D483F52}"/>
          </ac:inkMkLst>
        </pc:inkChg>
        <pc:inkChg chg="add del">
          <ac:chgData name="Igor Raigorodskyi" userId="adcee21af5397934" providerId="LiveId" clId="{138A240F-45B4-4232-BC99-E26DF671E744}" dt="2023-11-30T04:48:03.579" v="8719" actId="9405"/>
          <ac:inkMkLst>
            <pc:docMk/>
            <pc:sldMk cId="4240605302" sldId="257"/>
            <ac:inkMk id="2076" creationId="{85A0F28D-692B-F8D7-9814-566BD1715A35}"/>
          </ac:inkMkLst>
        </pc:inkChg>
        <pc:inkChg chg="add mod">
          <ac:chgData name="Igor Raigorodskyi" userId="adcee21af5397934" providerId="LiveId" clId="{138A240F-45B4-4232-BC99-E26DF671E744}" dt="2023-11-30T04:48:25.443" v="8741"/>
          <ac:inkMkLst>
            <pc:docMk/>
            <pc:sldMk cId="4240605302" sldId="257"/>
            <ac:inkMk id="2077" creationId="{F4EF1491-E892-CB78-F82E-C7B2CF5C6102}"/>
          </ac:inkMkLst>
        </pc:inkChg>
        <pc:inkChg chg="add mod">
          <ac:chgData name="Igor Raigorodskyi" userId="adcee21af5397934" providerId="LiveId" clId="{138A240F-45B4-4232-BC99-E26DF671E744}" dt="2023-11-30T04:48:25.443" v="8741"/>
          <ac:inkMkLst>
            <pc:docMk/>
            <pc:sldMk cId="4240605302" sldId="257"/>
            <ac:inkMk id="2078" creationId="{35112492-906D-88C1-1F36-BBF7DCF4579D}"/>
          </ac:inkMkLst>
        </pc:inkChg>
        <pc:inkChg chg="add mod">
          <ac:chgData name="Igor Raigorodskyi" userId="adcee21af5397934" providerId="LiveId" clId="{138A240F-45B4-4232-BC99-E26DF671E744}" dt="2023-11-30T04:48:25.443" v="8741"/>
          <ac:inkMkLst>
            <pc:docMk/>
            <pc:sldMk cId="4240605302" sldId="257"/>
            <ac:inkMk id="2079" creationId="{7220F839-BDFC-293B-ECD8-C96CF9B3A772}"/>
          </ac:inkMkLst>
        </pc:inkChg>
        <pc:inkChg chg="add del mod">
          <ac:chgData name="Igor Raigorodskyi" userId="adcee21af5397934" providerId="LiveId" clId="{138A240F-45B4-4232-BC99-E26DF671E744}" dt="2023-11-30T04:48:18.775" v="8733" actId="9405"/>
          <ac:inkMkLst>
            <pc:docMk/>
            <pc:sldMk cId="4240605302" sldId="257"/>
            <ac:inkMk id="2081" creationId="{727C171F-124B-8ECB-A2F3-5F6CD2ABF834}"/>
          </ac:inkMkLst>
        </pc:inkChg>
        <pc:inkChg chg="add del mod">
          <ac:chgData name="Igor Raigorodskyi" userId="adcee21af5397934" providerId="LiveId" clId="{138A240F-45B4-4232-BC99-E26DF671E744}" dt="2023-11-30T04:48:18.468" v="8732"/>
          <ac:inkMkLst>
            <pc:docMk/>
            <pc:sldMk cId="4240605302" sldId="257"/>
            <ac:inkMk id="2082" creationId="{3D9EBDC7-867C-66E3-ABFF-4588C9FCEDAC}"/>
          </ac:inkMkLst>
        </pc:inkChg>
        <pc:inkChg chg="add del mod">
          <ac:chgData name="Igor Raigorodskyi" userId="adcee21af5397934" providerId="LiveId" clId="{138A240F-45B4-4232-BC99-E26DF671E744}" dt="2023-11-30T04:48:18.168" v="8730"/>
          <ac:inkMkLst>
            <pc:docMk/>
            <pc:sldMk cId="4240605302" sldId="257"/>
            <ac:inkMk id="2084" creationId="{B7C7445E-6CD2-3AE6-5776-6D8E1971DEA7}"/>
          </ac:inkMkLst>
        </pc:inkChg>
        <pc:inkChg chg="add del">
          <ac:chgData name="Igor Raigorodskyi" userId="adcee21af5397934" providerId="LiveId" clId="{138A240F-45B4-4232-BC99-E26DF671E744}" dt="2023-11-30T04:48:20.676" v="8735" actId="9405"/>
          <ac:inkMkLst>
            <pc:docMk/>
            <pc:sldMk cId="4240605302" sldId="257"/>
            <ac:inkMk id="2086" creationId="{099A9D88-87E0-AB48-A475-1F9358CE94D4}"/>
          </ac:inkMkLst>
        </pc:inkChg>
        <pc:inkChg chg="add del">
          <ac:chgData name="Igor Raigorodskyi" userId="adcee21af5397934" providerId="LiveId" clId="{138A240F-45B4-4232-BC99-E26DF671E744}" dt="2023-11-30T04:48:22.781" v="8737" actId="9405"/>
          <ac:inkMkLst>
            <pc:docMk/>
            <pc:sldMk cId="4240605302" sldId="257"/>
            <ac:inkMk id="2087" creationId="{9B3A360F-6707-3841-4C9D-EC23393ABA4C}"/>
          </ac:inkMkLst>
        </pc:inkChg>
        <pc:inkChg chg="add del mod">
          <ac:chgData name="Igor Raigorodskyi" userId="adcee21af5397934" providerId="LiveId" clId="{138A240F-45B4-4232-BC99-E26DF671E744}" dt="2023-11-30T04:48:25.443" v="8741"/>
          <ac:inkMkLst>
            <pc:docMk/>
            <pc:sldMk cId="4240605302" sldId="257"/>
            <ac:inkMk id="2088" creationId="{9FC5B31B-D52D-B629-8AC2-8B5709D22F8E}"/>
          </ac:inkMkLst>
        </pc:inkChg>
        <pc:inkChg chg="add del">
          <ac:chgData name="Igor Raigorodskyi" userId="adcee21af5397934" providerId="LiveId" clId="{138A240F-45B4-4232-BC99-E26DF671E744}" dt="2023-11-30T04:48:29.463" v="8743" actId="9405"/>
          <ac:inkMkLst>
            <pc:docMk/>
            <pc:sldMk cId="4240605302" sldId="257"/>
            <ac:inkMk id="2090" creationId="{313BAB27-4DC7-FB47-6FDE-EC3DCE02E8D9}"/>
          </ac:inkMkLst>
        </pc:inkChg>
        <pc:inkChg chg="add del">
          <ac:chgData name="Igor Raigorodskyi" userId="adcee21af5397934" providerId="LiveId" clId="{138A240F-45B4-4232-BC99-E26DF671E744}" dt="2023-11-30T04:48:32.555" v="8745" actId="9405"/>
          <ac:inkMkLst>
            <pc:docMk/>
            <pc:sldMk cId="4240605302" sldId="257"/>
            <ac:inkMk id="2091" creationId="{D8F4EAC2-E4D3-82BF-0A5D-C8EBD554A343}"/>
          </ac:inkMkLst>
        </pc:inkChg>
        <pc:inkChg chg="add del">
          <ac:chgData name="Igor Raigorodskyi" userId="adcee21af5397934" providerId="LiveId" clId="{138A240F-45B4-4232-BC99-E26DF671E744}" dt="2023-11-30T04:48:34.274" v="8747" actId="9405"/>
          <ac:inkMkLst>
            <pc:docMk/>
            <pc:sldMk cId="4240605302" sldId="257"/>
            <ac:inkMk id="2092" creationId="{C2CCA7D5-2D38-84C1-1E7D-CA198FA63E7D}"/>
          </ac:inkMkLst>
        </pc:inkChg>
        <pc:inkChg chg="add del">
          <ac:chgData name="Igor Raigorodskyi" userId="adcee21af5397934" providerId="LiveId" clId="{138A240F-45B4-4232-BC99-E26DF671E744}" dt="2023-11-30T04:48:37.882" v="8751" actId="9405"/>
          <ac:inkMkLst>
            <pc:docMk/>
            <pc:sldMk cId="4240605302" sldId="257"/>
            <ac:inkMk id="2093" creationId="{5A0D74A3-0A7D-688F-DCD0-8C4D87F984D8}"/>
          </ac:inkMkLst>
        </pc:inkChg>
        <pc:inkChg chg="add del">
          <ac:chgData name="Igor Raigorodskyi" userId="adcee21af5397934" providerId="LiveId" clId="{138A240F-45B4-4232-BC99-E26DF671E744}" dt="2023-11-30T04:48:37.677" v="8750" actId="9405"/>
          <ac:inkMkLst>
            <pc:docMk/>
            <pc:sldMk cId="4240605302" sldId="257"/>
            <ac:inkMk id="2094" creationId="{763557CF-0E75-DAE0-B17A-DEC3DF2D2152}"/>
          </ac:inkMkLst>
        </pc:inkChg>
        <pc:cxnChg chg="add mod">
          <ac:chgData name="Igor Raigorodskyi" userId="adcee21af5397934" providerId="LiveId" clId="{138A240F-45B4-4232-BC99-E26DF671E744}" dt="2023-11-30T02:00:24.756" v="2557" actId="164"/>
          <ac:cxnSpMkLst>
            <pc:docMk/>
            <pc:sldMk cId="4240605302" sldId="257"/>
            <ac:cxnSpMk id="30" creationId="{AD273964-91DC-6D58-2B0B-C44BA2A8A75E}"/>
          </ac:cxnSpMkLst>
        </pc:cxnChg>
        <pc:cxnChg chg="add del mod">
          <ac:chgData name="Igor Raigorodskyi" userId="adcee21af5397934" providerId="LiveId" clId="{138A240F-45B4-4232-BC99-E26DF671E744}" dt="2023-11-30T01:57:47.931" v="2531" actId="11529"/>
          <ac:cxnSpMkLst>
            <pc:docMk/>
            <pc:sldMk cId="4240605302" sldId="257"/>
            <ac:cxnSpMk id="32" creationId="{94004884-C2B2-10C1-D5C3-DB6D75E3A4BB}"/>
          </ac:cxnSpMkLst>
        </pc:cxnChg>
        <pc:cxnChg chg="add mod">
          <ac:chgData name="Igor Raigorodskyi" userId="adcee21af5397934" providerId="LiveId" clId="{138A240F-45B4-4232-BC99-E26DF671E744}" dt="2023-11-30T02:01:04.128" v="2564" actId="1076"/>
          <ac:cxnSpMkLst>
            <pc:docMk/>
            <pc:sldMk cId="4240605302" sldId="257"/>
            <ac:cxnSpMk id="34" creationId="{7E90E8E7-19A6-BE36-DE4C-4694E5B8BFC5}"/>
          </ac:cxnSpMkLst>
        </pc:cxnChg>
      </pc:sldChg>
      <pc:sldChg chg="modSp add del modTransition">
        <pc:chgData name="Igor Raigorodskyi" userId="adcee21af5397934" providerId="LiveId" clId="{138A240F-45B4-4232-BC99-E26DF671E744}" dt="2023-11-30T00:09:30.197" v="978" actId="2696"/>
        <pc:sldMkLst>
          <pc:docMk/>
          <pc:sldMk cId="254190095" sldId="258"/>
        </pc:sldMkLst>
        <pc:spChg chg="mod">
          <ac:chgData name="Igor Raigorodskyi" userId="adcee21af5397934" providerId="LiveId" clId="{138A240F-45B4-4232-BC99-E26DF671E744}" dt="2023-11-24T04:58:33.764" v="975" actId="1076"/>
          <ac:spMkLst>
            <pc:docMk/>
            <pc:sldMk cId="254190095" sldId="258"/>
            <ac:spMk id="11" creationId="{0AA789DB-0115-DD15-BBC8-81441BAB52A3}"/>
          </ac:spMkLst>
        </pc:spChg>
        <pc:spChg chg="mod">
          <ac:chgData name="Igor Raigorodskyi" userId="adcee21af5397934" providerId="LiveId" clId="{138A240F-45B4-4232-BC99-E26DF671E744}" dt="2023-11-24T04:58:33.764" v="975" actId="1076"/>
          <ac:spMkLst>
            <pc:docMk/>
            <pc:sldMk cId="254190095" sldId="258"/>
            <ac:spMk id="12" creationId="{2C12CD18-9BD8-BC80-D307-486D281A3A64}"/>
          </ac:spMkLst>
        </pc:spChg>
        <pc:spChg chg="mod">
          <ac:chgData name="Igor Raigorodskyi" userId="adcee21af5397934" providerId="LiveId" clId="{138A240F-45B4-4232-BC99-E26DF671E744}" dt="2023-11-24T04:58:33.764" v="975" actId="1076"/>
          <ac:spMkLst>
            <pc:docMk/>
            <pc:sldMk cId="254190095" sldId="258"/>
            <ac:spMk id="13" creationId="{494C8D63-907F-31EF-BF0F-323A56F43A6E}"/>
          </ac:spMkLst>
        </pc:spChg>
        <pc:spChg chg="mod">
          <ac:chgData name="Igor Raigorodskyi" userId="adcee21af5397934" providerId="LiveId" clId="{138A240F-45B4-4232-BC99-E26DF671E744}" dt="2023-11-24T04:58:33.764" v="975" actId="1076"/>
          <ac:spMkLst>
            <pc:docMk/>
            <pc:sldMk cId="254190095" sldId="258"/>
            <ac:spMk id="14" creationId="{CC6EE498-60F4-4C47-3FE3-188D513D836E}"/>
          </ac:spMkLst>
        </pc:spChg>
        <pc:spChg chg="mod">
          <ac:chgData name="Igor Raigorodskyi" userId="adcee21af5397934" providerId="LiveId" clId="{138A240F-45B4-4232-BC99-E26DF671E744}" dt="2023-11-24T04:58:33.764" v="975" actId="1076"/>
          <ac:spMkLst>
            <pc:docMk/>
            <pc:sldMk cId="254190095" sldId="258"/>
            <ac:spMk id="15" creationId="{8C162F36-1522-DA45-47BD-B774042E0DFE}"/>
          </ac:spMkLst>
        </pc:spChg>
        <pc:spChg chg="mod">
          <ac:chgData name="Igor Raigorodskyi" userId="adcee21af5397934" providerId="LiveId" clId="{138A240F-45B4-4232-BC99-E26DF671E744}" dt="2023-11-24T04:58:33.764" v="975" actId="1076"/>
          <ac:spMkLst>
            <pc:docMk/>
            <pc:sldMk cId="254190095" sldId="258"/>
            <ac:spMk id="60" creationId="{30C0160F-B765-8E79-B08E-3EF0C74E64C5}"/>
          </ac:spMkLst>
        </pc:spChg>
        <pc:spChg chg="mod">
          <ac:chgData name="Igor Raigorodskyi" userId="adcee21af5397934" providerId="LiveId" clId="{138A240F-45B4-4232-BC99-E26DF671E744}" dt="2023-11-24T04:58:33.764" v="975" actId="1076"/>
          <ac:spMkLst>
            <pc:docMk/>
            <pc:sldMk cId="254190095" sldId="258"/>
            <ac:spMk id="61" creationId="{518CEC70-879C-0B25-B68A-0DA0DAE0B8D8}"/>
          </ac:spMkLst>
        </pc:spChg>
        <pc:spChg chg="mod">
          <ac:chgData name="Igor Raigorodskyi" userId="adcee21af5397934" providerId="LiveId" clId="{138A240F-45B4-4232-BC99-E26DF671E744}" dt="2023-11-24T04:58:33.764" v="975" actId="1076"/>
          <ac:spMkLst>
            <pc:docMk/>
            <pc:sldMk cId="254190095" sldId="258"/>
            <ac:spMk id="62" creationId="{A636AC1C-3427-102B-5DB0-2F0F00B559CD}"/>
          </ac:spMkLst>
        </pc:spChg>
        <pc:spChg chg="mod">
          <ac:chgData name="Igor Raigorodskyi" userId="adcee21af5397934" providerId="LiveId" clId="{138A240F-45B4-4232-BC99-E26DF671E744}" dt="2023-11-24T04:58:33.764" v="975" actId="1076"/>
          <ac:spMkLst>
            <pc:docMk/>
            <pc:sldMk cId="254190095" sldId="258"/>
            <ac:spMk id="2053" creationId="{684D3307-72BE-D81F-B47C-2EACC20EFA44}"/>
          </ac:spMkLst>
        </pc:spChg>
        <pc:spChg chg="mod">
          <ac:chgData name="Igor Raigorodskyi" userId="adcee21af5397934" providerId="LiveId" clId="{138A240F-45B4-4232-BC99-E26DF671E744}" dt="2023-11-24T04:58:33.764" v="975" actId="1076"/>
          <ac:spMkLst>
            <pc:docMk/>
            <pc:sldMk cId="254190095" sldId="258"/>
            <ac:spMk id="2055" creationId="{1395BF00-40B3-E50E-A0A0-58AE6A4B4672}"/>
          </ac:spMkLst>
        </pc:spChg>
        <pc:picChg chg="mod">
          <ac:chgData name="Igor Raigorodskyi" userId="adcee21af5397934" providerId="LiveId" clId="{138A240F-45B4-4232-BC99-E26DF671E744}" dt="2023-11-24T04:58:33.764" v="975" actId="1076"/>
          <ac:picMkLst>
            <pc:docMk/>
            <pc:sldMk cId="254190095" sldId="258"/>
            <ac:picMk id="9" creationId="{9AD80C4F-EBF2-2D89-E4C7-416A8EFD6852}"/>
          </ac:picMkLst>
        </pc:picChg>
        <pc:picChg chg="mod">
          <ac:chgData name="Igor Raigorodskyi" userId="adcee21af5397934" providerId="LiveId" clId="{138A240F-45B4-4232-BC99-E26DF671E744}" dt="2023-11-24T04:58:33.764" v="975" actId="1076"/>
          <ac:picMkLst>
            <pc:docMk/>
            <pc:sldMk cId="254190095" sldId="258"/>
            <ac:picMk id="2049" creationId="{1D755B49-0259-C0C3-B67C-7042F5B3C05A}"/>
          </ac:picMkLst>
        </pc:picChg>
        <pc:picChg chg="mod">
          <ac:chgData name="Igor Raigorodskyi" userId="adcee21af5397934" providerId="LiveId" clId="{138A240F-45B4-4232-BC99-E26DF671E744}" dt="2023-11-24T04:58:33.764" v="975" actId="1076"/>
          <ac:picMkLst>
            <pc:docMk/>
            <pc:sldMk cId="254190095" sldId="258"/>
            <ac:picMk id="2057" creationId="{35CCD26D-FF52-DD01-D378-BA5471836374}"/>
          </ac:picMkLst>
        </pc:picChg>
        <pc:picChg chg="mod">
          <ac:chgData name="Igor Raigorodskyi" userId="adcee21af5397934" providerId="LiveId" clId="{138A240F-45B4-4232-BC99-E26DF671E744}" dt="2023-11-24T04:58:33.764" v="975" actId="1076"/>
          <ac:picMkLst>
            <pc:docMk/>
            <pc:sldMk cId="254190095" sldId="258"/>
            <ac:picMk id="2059" creationId="{F9568CBB-5E44-3984-EB53-E65B8D40E118}"/>
          </ac:picMkLst>
        </pc:picChg>
      </pc:sldChg>
      <pc:sldChg chg="modSp add mod ord">
        <pc:chgData name="Igor Raigorodskyi" userId="adcee21af5397934" providerId="LiveId" clId="{138A240F-45B4-4232-BC99-E26DF671E744}" dt="2023-12-03T00:34:13.107" v="9027" actId="20577"/>
        <pc:sldMkLst>
          <pc:docMk/>
          <pc:sldMk cId="527240804" sldId="258"/>
        </pc:sldMkLst>
        <pc:spChg chg="mod">
          <ac:chgData name="Igor Raigorodskyi" userId="adcee21af5397934" providerId="LiveId" clId="{138A240F-45B4-4232-BC99-E26DF671E744}" dt="2023-11-30T04:56:24.453" v="8835" actId="1076"/>
          <ac:spMkLst>
            <pc:docMk/>
            <pc:sldMk cId="527240804" sldId="258"/>
            <ac:spMk id="2" creationId="{6349C9F5-047D-CDCC-30E9-F2862BD71B1D}"/>
          </ac:spMkLst>
        </pc:spChg>
        <pc:spChg chg="mod">
          <ac:chgData name="Igor Raigorodskyi" userId="adcee21af5397934" providerId="LiveId" clId="{138A240F-45B4-4232-BC99-E26DF671E744}" dt="2023-11-30T04:56:24.453" v="8835" actId="1076"/>
          <ac:spMkLst>
            <pc:docMk/>
            <pc:sldMk cId="527240804" sldId="258"/>
            <ac:spMk id="5" creationId="{C5B7ED49-75B5-E515-9C6E-C40BAF58F664}"/>
          </ac:spMkLst>
        </pc:spChg>
        <pc:spChg chg="mod">
          <ac:chgData name="Igor Raigorodskyi" userId="adcee21af5397934" providerId="LiveId" clId="{138A240F-45B4-4232-BC99-E26DF671E744}" dt="2023-11-30T04:56:24.453" v="8835" actId="1076"/>
          <ac:spMkLst>
            <pc:docMk/>
            <pc:sldMk cId="527240804" sldId="258"/>
            <ac:spMk id="7" creationId="{A7A187AC-2D97-20A0-415F-0FE40FD58298}"/>
          </ac:spMkLst>
        </pc:spChg>
        <pc:spChg chg="mod">
          <ac:chgData name="Igor Raigorodskyi" userId="adcee21af5397934" providerId="LiveId" clId="{138A240F-45B4-4232-BC99-E26DF671E744}" dt="2023-11-30T04:56:24.453" v="8835" actId="1076"/>
          <ac:spMkLst>
            <pc:docMk/>
            <pc:sldMk cId="527240804" sldId="258"/>
            <ac:spMk id="8" creationId="{83F41F10-B263-C584-9241-A439E532D584}"/>
          </ac:spMkLst>
        </pc:spChg>
        <pc:spChg chg="mod">
          <ac:chgData name="Igor Raigorodskyi" userId="adcee21af5397934" providerId="LiveId" clId="{138A240F-45B4-4232-BC99-E26DF671E744}" dt="2023-11-30T04:56:24.453" v="8835" actId="1076"/>
          <ac:spMkLst>
            <pc:docMk/>
            <pc:sldMk cId="527240804" sldId="258"/>
            <ac:spMk id="10" creationId="{4D52CABC-6066-087F-2D4C-48FA172B0907}"/>
          </ac:spMkLst>
        </pc:spChg>
        <pc:spChg chg="mod">
          <ac:chgData name="Igor Raigorodskyi" userId="adcee21af5397934" providerId="LiveId" clId="{138A240F-45B4-4232-BC99-E26DF671E744}" dt="2023-11-30T04:56:24.453" v="8835" actId="1076"/>
          <ac:spMkLst>
            <pc:docMk/>
            <pc:sldMk cId="527240804" sldId="258"/>
            <ac:spMk id="11" creationId="{0AA789DB-0115-DD15-BBC8-81441BAB52A3}"/>
          </ac:spMkLst>
        </pc:spChg>
        <pc:spChg chg="mod">
          <ac:chgData name="Igor Raigorodskyi" userId="adcee21af5397934" providerId="LiveId" clId="{138A240F-45B4-4232-BC99-E26DF671E744}" dt="2023-11-30T04:56:24.453" v="8835" actId="1076"/>
          <ac:spMkLst>
            <pc:docMk/>
            <pc:sldMk cId="527240804" sldId="258"/>
            <ac:spMk id="12" creationId="{2C12CD18-9BD8-BC80-D307-486D281A3A64}"/>
          </ac:spMkLst>
        </pc:spChg>
        <pc:spChg chg="mod">
          <ac:chgData name="Igor Raigorodskyi" userId="adcee21af5397934" providerId="LiveId" clId="{138A240F-45B4-4232-BC99-E26DF671E744}" dt="2023-11-30T04:56:24.453" v="8835" actId="1076"/>
          <ac:spMkLst>
            <pc:docMk/>
            <pc:sldMk cId="527240804" sldId="258"/>
            <ac:spMk id="13" creationId="{494C8D63-907F-31EF-BF0F-323A56F43A6E}"/>
          </ac:spMkLst>
        </pc:spChg>
        <pc:spChg chg="mod">
          <ac:chgData name="Igor Raigorodskyi" userId="adcee21af5397934" providerId="LiveId" clId="{138A240F-45B4-4232-BC99-E26DF671E744}" dt="2023-11-30T04:56:24.453" v="8835" actId="1076"/>
          <ac:spMkLst>
            <pc:docMk/>
            <pc:sldMk cId="527240804" sldId="258"/>
            <ac:spMk id="14" creationId="{CC6EE498-60F4-4C47-3FE3-188D513D836E}"/>
          </ac:spMkLst>
        </pc:spChg>
        <pc:spChg chg="mod">
          <ac:chgData name="Igor Raigorodskyi" userId="adcee21af5397934" providerId="LiveId" clId="{138A240F-45B4-4232-BC99-E26DF671E744}" dt="2023-11-30T04:56:24.453" v="8835" actId="1076"/>
          <ac:spMkLst>
            <pc:docMk/>
            <pc:sldMk cId="527240804" sldId="258"/>
            <ac:spMk id="15" creationId="{8C162F36-1522-DA45-47BD-B774042E0DFE}"/>
          </ac:spMkLst>
        </pc:spChg>
        <pc:spChg chg="mod">
          <ac:chgData name="Igor Raigorodskyi" userId="adcee21af5397934" providerId="LiveId" clId="{138A240F-45B4-4232-BC99-E26DF671E744}" dt="2023-11-30T04:56:24.453" v="8835" actId="1076"/>
          <ac:spMkLst>
            <pc:docMk/>
            <pc:sldMk cId="527240804" sldId="258"/>
            <ac:spMk id="16" creationId="{EEB02FF8-05F8-2ED3-9730-9AD2E5C3DEB5}"/>
          </ac:spMkLst>
        </pc:spChg>
        <pc:spChg chg="mod">
          <ac:chgData name="Igor Raigorodskyi" userId="adcee21af5397934" providerId="LiveId" clId="{138A240F-45B4-4232-BC99-E26DF671E744}" dt="2023-11-30T04:56:24.453" v="8835" actId="1076"/>
          <ac:spMkLst>
            <pc:docMk/>
            <pc:sldMk cId="527240804" sldId="258"/>
            <ac:spMk id="17" creationId="{F6F5A3AC-D2CC-0D52-A508-8ADC66C669F1}"/>
          </ac:spMkLst>
        </pc:spChg>
        <pc:spChg chg="mod">
          <ac:chgData name="Igor Raigorodskyi" userId="adcee21af5397934" providerId="LiveId" clId="{138A240F-45B4-4232-BC99-E26DF671E744}" dt="2023-11-30T04:56:24.453" v="8835" actId="1076"/>
          <ac:spMkLst>
            <pc:docMk/>
            <pc:sldMk cId="527240804" sldId="258"/>
            <ac:spMk id="18" creationId="{BE9E114E-71EC-9A5D-48D5-392F76B9FA18}"/>
          </ac:spMkLst>
        </pc:spChg>
        <pc:spChg chg="mod">
          <ac:chgData name="Igor Raigorodskyi" userId="adcee21af5397934" providerId="LiveId" clId="{138A240F-45B4-4232-BC99-E26DF671E744}" dt="2023-11-30T04:56:24.453" v="8835" actId="1076"/>
          <ac:spMkLst>
            <pc:docMk/>
            <pc:sldMk cId="527240804" sldId="258"/>
            <ac:spMk id="35" creationId="{E21792F8-C20D-838B-06B7-872329F34FD7}"/>
          </ac:spMkLst>
        </pc:spChg>
        <pc:spChg chg="mod">
          <ac:chgData name="Igor Raigorodskyi" userId="adcee21af5397934" providerId="LiveId" clId="{138A240F-45B4-4232-BC99-E26DF671E744}" dt="2023-11-30T04:56:24.453" v="8835" actId="1076"/>
          <ac:spMkLst>
            <pc:docMk/>
            <pc:sldMk cId="527240804" sldId="258"/>
            <ac:spMk id="38" creationId="{F88F1125-FBF4-65B2-0A32-5B2FBC35BAEB}"/>
          </ac:spMkLst>
        </pc:spChg>
        <pc:spChg chg="mod">
          <ac:chgData name="Igor Raigorodskyi" userId="adcee21af5397934" providerId="LiveId" clId="{138A240F-45B4-4232-BC99-E26DF671E744}" dt="2023-11-30T04:56:24.453" v="8835" actId="1076"/>
          <ac:spMkLst>
            <pc:docMk/>
            <pc:sldMk cId="527240804" sldId="258"/>
            <ac:spMk id="41" creationId="{B85310E1-3079-83C5-03A0-AD20C6CD148E}"/>
          </ac:spMkLst>
        </pc:spChg>
        <pc:spChg chg="mod">
          <ac:chgData name="Igor Raigorodskyi" userId="adcee21af5397934" providerId="LiveId" clId="{138A240F-45B4-4232-BC99-E26DF671E744}" dt="2023-11-30T04:56:24.453" v="8835" actId="1076"/>
          <ac:spMkLst>
            <pc:docMk/>
            <pc:sldMk cId="527240804" sldId="258"/>
            <ac:spMk id="43" creationId="{90FFD7AD-96AC-0C83-C3A9-550DE9462446}"/>
          </ac:spMkLst>
        </pc:spChg>
        <pc:spChg chg="mod">
          <ac:chgData name="Igor Raigorodskyi" userId="adcee21af5397934" providerId="LiveId" clId="{138A240F-45B4-4232-BC99-E26DF671E744}" dt="2023-11-30T04:56:24.453" v="8835" actId="1076"/>
          <ac:spMkLst>
            <pc:docMk/>
            <pc:sldMk cId="527240804" sldId="258"/>
            <ac:spMk id="44" creationId="{E7BB609C-FB5F-859D-A143-5EB294A2A1E5}"/>
          </ac:spMkLst>
        </pc:spChg>
        <pc:spChg chg="mod">
          <ac:chgData name="Igor Raigorodskyi" userId="adcee21af5397934" providerId="LiveId" clId="{138A240F-45B4-4232-BC99-E26DF671E744}" dt="2023-11-30T04:56:24.453" v="8835" actId="1076"/>
          <ac:spMkLst>
            <pc:docMk/>
            <pc:sldMk cId="527240804" sldId="258"/>
            <ac:spMk id="45" creationId="{A4135D92-27BB-6C41-71BC-3A94CEA9195E}"/>
          </ac:spMkLst>
        </pc:spChg>
        <pc:spChg chg="mod">
          <ac:chgData name="Igor Raigorodskyi" userId="adcee21af5397934" providerId="LiveId" clId="{138A240F-45B4-4232-BC99-E26DF671E744}" dt="2023-11-30T04:56:24.453" v="8835" actId="1076"/>
          <ac:spMkLst>
            <pc:docMk/>
            <pc:sldMk cId="527240804" sldId="258"/>
            <ac:spMk id="46" creationId="{B60C537C-3069-5D7F-6ACB-4106C90E9CC7}"/>
          </ac:spMkLst>
        </pc:spChg>
        <pc:spChg chg="mod">
          <ac:chgData name="Igor Raigorodskyi" userId="adcee21af5397934" providerId="LiveId" clId="{138A240F-45B4-4232-BC99-E26DF671E744}" dt="2023-11-30T04:56:24.453" v="8835" actId="1076"/>
          <ac:spMkLst>
            <pc:docMk/>
            <pc:sldMk cId="527240804" sldId="258"/>
            <ac:spMk id="47" creationId="{2B77A323-DB80-1190-E37E-6D419B318A73}"/>
          </ac:spMkLst>
        </pc:spChg>
        <pc:spChg chg="mod">
          <ac:chgData name="Igor Raigorodskyi" userId="adcee21af5397934" providerId="LiveId" clId="{138A240F-45B4-4232-BC99-E26DF671E744}" dt="2023-11-30T04:56:24.453" v="8835" actId="1076"/>
          <ac:spMkLst>
            <pc:docMk/>
            <pc:sldMk cId="527240804" sldId="258"/>
            <ac:spMk id="49" creationId="{397D5C68-DB8A-72F0-F650-999C7ED531B7}"/>
          </ac:spMkLst>
        </pc:spChg>
        <pc:spChg chg="mod">
          <ac:chgData name="Igor Raigorodskyi" userId="adcee21af5397934" providerId="LiveId" clId="{138A240F-45B4-4232-BC99-E26DF671E744}" dt="2023-11-30T04:56:24.453" v="8835" actId="1076"/>
          <ac:spMkLst>
            <pc:docMk/>
            <pc:sldMk cId="527240804" sldId="258"/>
            <ac:spMk id="50" creationId="{04B118E4-5C3A-98EC-7ED3-EEA398AEF88F}"/>
          </ac:spMkLst>
        </pc:spChg>
        <pc:spChg chg="mod">
          <ac:chgData name="Igor Raigorodskyi" userId="adcee21af5397934" providerId="LiveId" clId="{138A240F-45B4-4232-BC99-E26DF671E744}" dt="2023-11-30T04:56:24.453" v="8835" actId="1076"/>
          <ac:spMkLst>
            <pc:docMk/>
            <pc:sldMk cId="527240804" sldId="258"/>
            <ac:spMk id="51" creationId="{1025EA18-0385-D5C5-C78F-3E50D2ADE39F}"/>
          </ac:spMkLst>
        </pc:spChg>
        <pc:spChg chg="mod">
          <ac:chgData name="Igor Raigorodskyi" userId="adcee21af5397934" providerId="LiveId" clId="{138A240F-45B4-4232-BC99-E26DF671E744}" dt="2023-11-30T04:56:24.453" v="8835" actId="1076"/>
          <ac:spMkLst>
            <pc:docMk/>
            <pc:sldMk cId="527240804" sldId="258"/>
            <ac:spMk id="52" creationId="{62165659-F44F-2753-A36F-8444458C5F88}"/>
          </ac:spMkLst>
        </pc:spChg>
        <pc:spChg chg="mod">
          <ac:chgData name="Igor Raigorodskyi" userId="adcee21af5397934" providerId="LiveId" clId="{138A240F-45B4-4232-BC99-E26DF671E744}" dt="2023-11-30T04:56:24.453" v="8835" actId="1076"/>
          <ac:spMkLst>
            <pc:docMk/>
            <pc:sldMk cId="527240804" sldId="258"/>
            <ac:spMk id="53" creationId="{5636ADFF-46BB-3DA3-B32C-189C1A82E3B8}"/>
          </ac:spMkLst>
        </pc:spChg>
        <pc:spChg chg="mod">
          <ac:chgData name="Igor Raigorodskyi" userId="adcee21af5397934" providerId="LiveId" clId="{138A240F-45B4-4232-BC99-E26DF671E744}" dt="2023-11-30T04:56:24.453" v="8835" actId="1076"/>
          <ac:spMkLst>
            <pc:docMk/>
            <pc:sldMk cId="527240804" sldId="258"/>
            <ac:spMk id="57" creationId="{4419DA7C-736E-31AB-CF50-75ABB722BCC0}"/>
          </ac:spMkLst>
        </pc:spChg>
        <pc:spChg chg="mod">
          <ac:chgData name="Igor Raigorodskyi" userId="adcee21af5397934" providerId="LiveId" clId="{138A240F-45B4-4232-BC99-E26DF671E744}" dt="2023-11-30T04:56:24.453" v="8835" actId="1076"/>
          <ac:spMkLst>
            <pc:docMk/>
            <pc:sldMk cId="527240804" sldId="258"/>
            <ac:spMk id="58" creationId="{7E657267-30FE-145D-5760-D97FF700421B}"/>
          </ac:spMkLst>
        </pc:spChg>
        <pc:spChg chg="mod">
          <ac:chgData name="Igor Raigorodskyi" userId="adcee21af5397934" providerId="LiveId" clId="{138A240F-45B4-4232-BC99-E26DF671E744}" dt="2023-11-30T04:56:24.453" v="8835" actId="1076"/>
          <ac:spMkLst>
            <pc:docMk/>
            <pc:sldMk cId="527240804" sldId="258"/>
            <ac:spMk id="59" creationId="{65F3AD0D-069A-40F1-E188-F6CD6C32D9E0}"/>
          </ac:spMkLst>
        </pc:spChg>
        <pc:spChg chg="mod">
          <ac:chgData name="Igor Raigorodskyi" userId="adcee21af5397934" providerId="LiveId" clId="{138A240F-45B4-4232-BC99-E26DF671E744}" dt="2023-11-30T04:56:24.453" v="8835" actId="1076"/>
          <ac:spMkLst>
            <pc:docMk/>
            <pc:sldMk cId="527240804" sldId="258"/>
            <ac:spMk id="60" creationId="{30C0160F-B765-8E79-B08E-3EF0C74E64C5}"/>
          </ac:spMkLst>
        </pc:spChg>
        <pc:spChg chg="mod">
          <ac:chgData name="Igor Raigorodskyi" userId="adcee21af5397934" providerId="LiveId" clId="{138A240F-45B4-4232-BC99-E26DF671E744}" dt="2023-11-30T04:56:24.453" v="8835" actId="1076"/>
          <ac:spMkLst>
            <pc:docMk/>
            <pc:sldMk cId="527240804" sldId="258"/>
            <ac:spMk id="61" creationId="{518CEC70-879C-0B25-B68A-0DA0DAE0B8D8}"/>
          </ac:spMkLst>
        </pc:spChg>
        <pc:spChg chg="mod">
          <ac:chgData name="Igor Raigorodskyi" userId="adcee21af5397934" providerId="LiveId" clId="{138A240F-45B4-4232-BC99-E26DF671E744}" dt="2023-11-30T04:56:24.453" v="8835" actId="1076"/>
          <ac:spMkLst>
            <pc:docMk/>
            <pc:sldMk cId="527240804" sldId="258"/>
            <ac:spMk id="62" creationId="{A636AC1C-3427-102B-5DB0-2F0F00B559CD}"/>
          </ac:spMkLst>
        </pc:spChg>
        <pc:spChg chg="mod">
          <ac:chgData name="Igor Raigorodskyi" userId="adcee21af5397934" providerId="LiveId" clId="{138A240F-45B4-4232-BC99-E26DF671E744}" dt="2023-11-30T04:56:24.453" v="8835" actId="1076"/>
          <ac:spMkLst>
            <pc:docMk/>
            <pc:sldMk cId="527240804" sldId="258"/>
            <ac:spMk id="1024" creationId="{DA644398-FE63-BA97-BE37-6FACEFCFDE56}"/>
          </ac:spMkLst>
        </pc:spChg>
        <pc:spChg chg="mod">
          <ac:chgData name="Igor Raigorodskyi" userId="adcee21af5397934" providerId="LiveId" clId="{138A240F-45B4-4232-BC99-E26DF671E744}" dt="2023-11-30T04:56:24.453" v="8835" actId="1076"/>
          <ac:spMkLst>
            <pc:docMk/>
            <pc:sldMk cId="527240804" sldId="258"/>
            <ac:spMk id="1025" creationId="{7250E31A-AD27-4356-F129-D3383D92C1CF}"/>
          </ac:spMkLst>
        </pc:spChg>
        <pc:spChg chg="mod">
          <ac:chgData name="Igor Raigorodskyi" userId="adcee21af5397934" providerId="LiveId" clId="{138A240F-45B4-4232-BC99-E26DF671E744}" dt="2023-11-30T04:56:24.453" v="8835" actId="1076"/>
          <ac:spMkLst>
            <pc:docMk/>
            <pc:sldMk cId="527240804" sldId="258"/>
            <ac:spMk id="1037" creationId="{70EE13B7-2F6B-609C-4AB3-D0A431C4C823}"/>
          </ac:spMkLst>
        </pc:spChg>
        <pc:spChg chg="mod">
          <ac:chgData name="Igor Raigorodskyi" userId="adcee21af5397934" providerId="LiveId" clId="{138A240F-45B4-4232-BC99-E26DF671E744}" dt="2023-11-30T04:56:24.453" v="8835" actId="1076"/>
          <ac:spMkLst>
            <pc:docMk/>
            <pc:sldMk cId="527240804" sldId="258"/>
            <ac:spMk id="1038" creationId="{A7C2307F-47D6-3D90-3CFA-8E06C223B832}"/>
          </ac:spMkLst>
        </pc:spChg>
        <pc:spChg chg="mod">
          <ac:chgData name="Igor Raigorodskyi" userId="adcee21af5397934" providerId="LiveId" clId="{138A240F-45B4-4232-BC99-E26DF671E744}" dt="2023-11-30T04:56:24.453" v="8835" actId="1076"/>
          <ac:spMkLst>
            <pc:docMk/>
            <pc:sldMk cId="527240804" sldId="258"/>
            <ac:spMk id="1040" creationId="{86393846-87A4-758C-9DC5-9D06D6E4085B}"/>
          </ac:spMkLst>
        </pc:spChg>
        <pc:spChg chg="mod">
          <ac:chgData name="Igor Raigorodskyi" userId="adcee21af5397934" providerId="LiveId" clId="{138A240F-45B4-4232-BC99-E26DF671E744}" dt="2023-11-30T04:56:24.453" v="8835" actId="1076"/>
          <ac:spMkLst>
            <pc:docMk/>
            <pc:sldMk cId="527240804" sldId="258"/>
            <ac:spMk id="1048" creationId="{48AF734E-B6CE-6C58-9B75-0747BA554908}"/>
          </ac:spMkLst>
        </pc:spChg>
        <pc:spChg chg="mod">
          <ac:chgData name="Igor Raigorodskyi" userId="adcee21af5397934" providerId="LiveId" clId="{138A240F-45B4-4232-BC99-E26DF671E744}" dt="2023-11-30T04:56:24.453" v="8835" actId="1076"/>
          <ac:spMkLst>
            <pc:docMk/>
            <pc:sldMk cId="527240804" sldId="258"/>
            <ac:spMk id="1052" creationId="{9674EF26-6EA4-95E5-0725-13781C056638}"/>
          </ac:spMkLst>
        </pc:spChg>
        <pc:spChg chg="mod">
          <ac:chgData name="Igor Raigorodskyi" userId="adcee21af5397934" providerId="LiveId" clId="{138A240F-45B4-4232-BC99-E26DF671E744}" dt="2023-11-30T04:56:24.453" v="8835" actId="1076"/>
          <ac:spMkLst>
            <pc:docMk/>
            <pc:sldMk cId="527240804" sldId="258"/>
            <ac:spMk id="1053" creationId="{79366B39-828E-B453-BA6D-D06442DBCA8E}"/>
          </ac:spMkLst>
        </pc:spChg>
        <pc:spChg chg="mod">
          <ac:chgData name="Igor Raigorodskyi" userId="adcee21af5397934" providerId="LiveId" clId="{138A240F-45B4-4232-BC99-E26DF671E744}" dt="2023-11-30T04:56:24.453" v="8835" actId="1076"/>
          <ac:spMkLst>
            <pc:docMk/>
            <pc:sldMk cId="527240804" sldId="258"/>
            <ac:spMk id="1054" creationId="{D7C9F95A-D633-B425-E2C0-F59B7DD1B2FB}"/>
          </ac:spMkLst>
        </pc:spChg>
        <pc:spChg chg="mod">
          <ac:chgData name="Igor Raigorodskyi" userId="adcee21af5397934" providerId="LiveId" clId="{138A240F-45B4-4232-BC99-E26DF671E744}" dt="2023-11-30T04:56:24.453" v="8835" actId="1076"/>
          <ac:spMkLst>
            <pc:docMk/>
            <pc:sldMk cId="527240804" sldId="258"/>
            <ac:spMk id="1057" creationId="{FC36D56E-FB65-B2DF-7581-5DBCFF100400}"/>
          </ac:spMkLst>
        </pc:spChg>
        <pc:spChg chg="mod">
          <ac:chgData name="Igor Raigorodskyi" userId="adcee21af5397934" providerId="LiveId" clId="{138A240F-45B4-4232-BC99-E26DF671E744}" dt="2023-11-30T04:56:24.453" v="8835" actId="1076"/>
          <ac:spMkLst>
            <pc:docMk/>
            <pc:sldMk cId="527240804" sldId="258"/>
            <ac:spMk id="1063" creationId="{BFB77E0B-A95C-D984-AE51-4F85B5CF0D97}"/>
          </ac:spMkLst>
        </pc:spChg>
        <pc:spChg chg="mod">
          <ac:chgData name="Igor Raigorodskyi" userId="adcee21af5397934" providerId="LiveId" clId="{138A240F-45B4-4232-BC99-E26DF671E744}" dt="2023-11-30T04:56:24.453" v="8835" actId="1076"/>
          <ac:spMkLst>
            <pc:docMk/>
            <pc:sldMk cId="527240804" sldId="258"/>
            <ac:spMk id="1064" creationId="{737C45E5-BFEF-EC58-18A1-4A13FEAB876A}"/>
          </ac:spMkLst>
        </pc:spChg>
        <pc:spChg chg="mod">
          <ac:chgData name="Igor Raigorodskyi" userId="adcee21af5397934" providerId="LiveId" clId="{138A240F-45B4-4232-BC99-E26DF671E744}" dt="2023-11-30T04:56:24.453" v="8835" actId="1076"/>
          <ac:spMkLst>
            <pc:docMk/>
            <pc:sldMk cId="527240804" sldId="258"/>
            <ac:spMk id="1065" creationId="{D2292778-EA5E-8308-F6BE-A614121AD386}"/>
          </ac:spMkLst>
        </pc:spChg>
        <pc:spChg chg="mod">
          <ac:chgData name="Igor Raigorodskyi" userId="adcee21af5397934" providerId="LiveId" clId="{138A240F-45B4-4232-BC99-E26DF671E744}" dt="2023-11-30T04:56:24.453" v="8835" actId="1076"/>
          <ac:spMkLst>
            <pc:docMk/>
            <pc:sldMk cId="527240804" sldId="258"/>
            <ac:spMk id="1066" creationId="{F0BE1855-CF48-D505-B614-F5636CC23029}"/>
          </ac:spMkLst>
        </pc:spChg>
        <pc:spChg chg="mod">
          <ac:chgData name="Igor Raigorodskyi" userId="adcee21af5397934" providerId="LiveId" clId="{138A240F-45B4-4232-BC99-E26DF671E744}" dt="2023-11-30T04:56:24.453" v="8835" actId="1076"/>
          <ac:spMkLst>
            <pc:docMk/>
            <pc:sldMk cId="527240804" sldId="258"/>
            <ac:spMk id="1074" creationId="{8264296C-E258-62E4-D400-396B00A80D19}"/>
          </ac:spMkLst>
        </pc:spChg>
        <pc:spChg chg="mod">
          <ac:chgData name="Igor Raigorodskyi" userId="adcee21af5397934" providerId="LiveId" clId="{138A240F-45B4-4232-BC99-E26DF671E744}" dt="2023-12-03T00:34:13.107" v="9027" actId="20577"/>
          <ac:spMkLst>
            <pc:docMk/>
            <pc:sldMk cId="527240804" sldId="258"/>
            <ac:spMk id="1075" creationId="{5C3788A5-F746-BC8A-D6D8-223262C45372}"/>
          </ac:spMkLst>
        </pc:spChg>
        <pc:spChg chg="mod">
          <ac:chgData name="Igor Raigorodskyi" userId="adcee21af5397934" providerId="LiveId" clId="{138A240F-45B4-4232-BC99-E26DF671E744}" dt="2023-11-30T04:56:24.453" v="8835" actId="1076"/>
          <ac:spMkLst>
            <pc:docMk/>
            <pc:sldMk cId="527240804" sldId="258"/>
            <ac:spMk id="1076" creationId="{B00D44D3-08B2-BF53-A5B1-8FDC0384F667}"/>
          </ac:spMkLst>
        </pc:spChg>
        <pc:spChg chg="mod">
          <ac:chgData name="Igor Raigorodskyi" userId="adcee21af5397934" providerId="LiveId" clId="{138A240F-45B4-4232-BC99-E26DF671E744}" dt="2023-11-30T04:56:24.453" v="8835" actId="1076"/>
          <ac:spMkLst>
            <pc:docMk/>
            <pc:sldMk cId="527240804" sldId="258"/>
            <ac:spMk id="1079" creationId="{BFCE6C46-9C61-42C7-7C24-80919E8EDAC3}"/>
          </ac:spMkLst>
        </pc:spChg>
        <pc:spChg chg="mod">
          <ac:chgData name="Igor Raigorodskyi" userId="adcee21af5397934" providerId="LiveId" clId="{138A240F-45B4-4232-BC99-E26DF671E744}" dt="2023-11-30T04:56:24.453" v="8835" actId="1076"/>
          <ac:spMkLst>
            <pc:docMk/>
            <pc:sldMk cId="527240804" sldId="258"/>
            <ac:spMk id="2053" creationId="{684D3307-72BE-D81F-B47C-2EACC20EFA44}"/>
          </ac:spMkLst>
        </pc:spChg>
        <pc:spChg chg="mod">
          <ac:chgData name="Igor Raigorodskyi" userId="adcee21af5397934" providerId="LiveId" clId="{138A240F-45B4-4232-BC99-E26DF671E744}" dt="2023-11-30T04:56:24.453" v="8835" actId="1076"/>
          <ac:spMkLst>
            <pc:docMk/>
            <pc:sldMk cId="527240804" sldId="258"/>
            <ac:spMk id="2055" creationId="{1395BF00-40B3-E50E-A0A0-58AE6A4B4672}"/>
          </ac:spMkLst>
        </pc:spChg>
        <pc:spChg chg="mod">
          <ac:chgData name="Igor Raigorodskyi" userId="adcee21af5397934" providerId="LiveId" clId="{138A240F-45B4-4232-BC99-E26DF671E744}" dt="2023-11-30T04:56:24.453" v="8835" actId="1076"/>
          <ac:spMkLst>
            <pc:docMk/>
            <pc:sldMk cId="527240804" sldId="258"/>
            <ac:spMk id="2095" creationId="{F95B91C7-6CF3-6A43-56B7-5EBE697DBFBD}"/>
          </ac:spMkLst>
        </pc:spChg>
        <pc:grpChg chg="mod">
          <ac:chgData name="Igor Raigorodskyi" userId="adcee21af5397934" providerId="LiveId" clId="{138A240F-45B4-4232-BC99-E26DF671E744}" dt="2023-11-30T04:56:24.453" v="8835" actId="1076"/>
          <ac:grpSpMkLst>
            <pc:docMk/>
            <pc:sldMk cId="527240804" sldId="258"/>
            <ac:grpSpMk id="22" creationId="{611964B8-1B3B-64F0-1EE5-7E3FA6104B4F}"/>
          </ac:grpSpMkLst>
        </pc:grpChg>
        <pc:grpChg chg="mod">
          <ac:chgData name="Igor Raigorodskyi" userId="adcee21af5397934" providerId="LiveId" clId="{138A240F-45B4-4232-BC99-E26DF671E744}" dt="2023-11-30T04:56:24.453" v="8835" actId="1076"/>
          <ac:grpSpMkLst>
            <pc:docMk/>
            <pc:sldMk cId="527240804" sldId="258"/>
            <ac:grpSpMk id="23" creationId="{A57B9FCE-21C5-A653-18B5-7B50B98977F6}"/>
          </ac:grpSpMkLst>
        </pc:grpChg>
        <pc:grpChg chg="mod">
          <ac:chgData name="Igor Raigorodskyi" userId="adcee21af5397934" providerId="LiveId" clId="{138A240F-45B4-4232-BC99-E26DF671E744}" dt="2023-11-30T04:56:24.453" v="8835" actId="1076"/>
          <ac:grpSpMkLst>
            <pc:docMk/>
            <pc:sldMk cId="527240804" sldId="258"/>
            <ac:grpSpMk id="24" creationId="{DE6BEF5D-BBC2-0699-DAC7-B3EC3AD556BD}"/>
          </ac:grpSpMkLst>
        </pc:grpChg>
        <pc:grpChg chg="mod">
          <ac:chgData name="Igor Raigorodskyi" userId="adcee21af5397934" providerId="LiveId" clId="{138A240F-45B4-4232-BC99-E26DF671E744}" dt="2023-11-30T04:56:24.453" v="8835" actId="1076"/>
          <ac:grpSpMkLst>
            <pc:docMk/>
            <pc:sldMk cId="527240804" sldId="258"/>
            <ac:grpSpMk id="25" creationId="{529B8598-AE6B-2B69-42E6-7E943113AD65}"/>
          </ac:grpSpMkLst>
        </pc:grpChg>
        <pc:grpChg chg="mod">
          <ac:chgData name="Igor Raigorodskyi" userId="adcee21af5397934" providerId="LiveId" clId="{138A240F-45B4-4232-BC99-E26DF671E744}" dt="2023-11-30T04:56:24.453" v="8835" actId="1076"/>
          <ac:grpSpMkLst>
            <pc:docMk/>
            <pc:sldMk cId="527240804" sldId="258"/>
            <ac:grpSpMk id="36" creationId="{61B7EABA-5B2F-B51A-80FF-D7D826BC59B2}"/>
          </ac:grpSpMkLst>
        </pc:grpChg>
        <pc:grpChg chg="mod">
          <ac:chgData name="Igor Raigorodskyi" userId="adcee21af5397934" providerId="LiveId" clId="{138A240F-45B4-4232-BC99-E26DF671E744}" dt="2023-11-30T04:56:24.453" v="8835" actId="1076"/>
          <ac:grpSpMkLst>
            <pc:docMk/>
            <pc:sldMk cId="527240804" sldId="258"/>
            <ac:grpSpMk id="37" creationId="{EE2A3E79-B399-5CEB-499C-C9AB8156D610}"/>
          </ac:grpSpMkLst>
        </pc:grpChg>
        <pc:grpChg chg="mod">
          <ac:chgData name="Igor Raigorodskyi" userId="adcee21af5397934" providerId="LiveId" clId="{138A240F-45B4-4232-BC99-E26DF671E744}" dt="2023-11-30T04:56:24.453" v="8835" actId="1076"/>
          <ac:grpSpMkLst>
            <pc:docMk/>
            <pc:sldMk cId="527240804" sldId="258"/>
            <ac:grpSpMk id="40" creationId="{F555C83B-23A1-33F8-4809-CC90EDE050AB}"/>
          </ac:grpSpMkLst>
        </pc:grpChg>
        <pc:grpChg chg="mod">
          <ac:chgData name="Igor Raigorodskyi" userId="adcee21af5397934" providerId="LiveId" clId="{138A240F-45B4-4232-BC99-E26DF671E744}" dt="2023-11-30T04:56:24.453" v="8835" actId="1076"/>
          <ac:grpSpMkLst>
            <pc:docMk/>
            <pc:sldMk cId="527240804" sldId="258"/>
            <ac:grpSpMk id="42" creationId="{DA1B85A8-79FF-54DD-0FA9-1A527645EEBF}"/>
          </ac:grpSpMkLst>
        </pc:grpChg>
        <pc:grpChg chg="mod">
          <ac:chgData name="Igor Raigorodskyi" userId="adcee21af5397934" providerId="LiveId" clId="{138A240F-45B4-4232-BC99-E26DF671E744}" dt="2023-11-30T04:56:24.453" v="8835" actId="1076"/>
          <ac:grpSpMkLst>
            <pc:docMk/>
            <pc:sldMk cId="527240804" sldId="258"/>
            <ac:grpSpMk id="48" creationId="{6767BCF2-619C-E357-832E-90C98F40646B}"/>
          </ac:grpSpMkLst>
        </pc:grpChg>
        <pc:grpChg chg="mod">
          <ac:chgData name="Igor Raigorodskyi" userId="adcee21af5397934" providerId="LiveId" clId="{138A240F-45B4-4232-BC99-E26DF671E744}" dt="2023-11-30T04:56:24.453" v="8835" actId="1076"/>
          <ac:grpSpMkLst>
            <pc:docMk/>
            <pc:sldMk cId="527240804" sldId="258"/>
            <ac:grpSpMk id="54" creationId="{956BB335-D870-7ED3-D92D-69EC1511B0E1}"/>
          </ac:grpSpMkLst>
        </pc:grpChg>
        <pc:grpChg chg="mod">
          <ac:chgData name="Igor Raigorodskyi" userId="adcee21af5397934" providerId="LiveId" clId="{138A240F-45B4-4232-BC99-E26DF671E744}" dt="2023-11-30T04:56:24.453" v="8835" actId="1076"/>
          <ac:grpSpMkLst>
            <pc:docMk/>
            <pc:sldMk cId="527240804" sldId="258"/>
            <ac:grpSpMk id="1030" creationId="{7334E664-99A4-286E-4A71-9363E5353857}"/>
          </ac:grpSpMkLst>
        </pc:grpChg>
        <pc:grpChg chg="mod">
          <ac:chgData name="Igor Raigorodskyi" userId="adcee21af5397934" providerId="LiveId" clId="{138A240F-45B4-4232-BC99-E26DF671E744}" dt="2023-11-30T04:56:24.453" v="8835" actId="1076"/>
          <ac:grpSpMkLst>
            <pc:docMk/>
            <pc:sldMk cId="527240804" sldId="258"/>
            <ac:grpSpMk id="1050" creationId="{6CD76144-E993-02A1-D34B-78486D9FF85E}"/>
          </ac:grpSpMkLst>
        </pc:grpChg>
        <pc:grpChg chg="mod">
          <ac:chgData name="Igor Raigorodskyi" userId="adcee21af5397934" providerId="LiveId" clId="{138A240F-45B4-4232-BC99-E26DF671E744}" dt="2023-11-30T04:56:24.453" v="8835" actId="1076"/>
          <ac:grpSpMkLst>
            <pc:docMk/>
            <pc:sldMk cId="527240804" sldId="258"/>
            <ac:grpSpMk id="1051" creationId="{862D9666-AF9A-45FC-A518-AA362FE59D4A}"/>
          </ac:grpSpMkLst>
        </pc:grpChg>
        <pc:grpChg chg="mod">
          <ac:chgData name="Igor Raigorodskyi" userId="adcee21af5397934" providerId="LiveId" clId="{138A240F-45B4-4232-BC99-E26DF671E744}" dt="2023-11-30T04:56:24.453" v="8835" actId="1076"/>
          <ac:grpSpMkLst>
            <pc:docMk/>
            <pc:sldMk cId="527240804" sldId="258"/>
            <ac:grpSpMk id="1067" creationId="{2B1E9459-3E0C-9BC6-DD4E-ED4942F81810}"/>
          </ac:grpSpMkLst>
        </pc:grpChg>
        <pc:grpChg chg="mod">
          <ac:chgData name="Igor Raigorodskyi" userId="adcee21af5397934" providerId="LiveId" clId="{138A240F-45B4-4232-BC99-E26DF671E744}" dt="2023-11-30T04:56:24.453" v="8835" actId="1076"/>
          <ac:grpSpMkLst>
            <pc:docMk/>
            <pc:sldMk cId="527240804" sldId="258"/>
            <ac:grpSpMk id="1068" creationId="{0CCEBDDA-17D7-E6B1-9699-1A080C547620}"/>
          </ac:grpSpMkLst>
        </pc:grpChg>
        <pc:grpChg chg="mod">
          <ac:chgData name="Igor Raigorodskyi" userId="adcee21af5397934" providerId="LiveId" clId="{138A240F-45B4-4232-BC99-E26DF671E744}" dt="2023-11-30T04:56:24.453" v="8835" actId="1076"/>
          <ac:grpSpMkLst>
            <pc:docMk/>
            <pc:sldMk cId="527240804" sldId="258"/>
            <ac:grpSpMk id="1069" creationId="{0BE3AB32-16DA-051E-1E90-D1FA4A1FFB54}"/>
          </ac:grpSpMkLst>
        </pc:grpChg>
        <pc:grpChg chg="mod">
          <ac:chgData name="Igor Raigorodskyi" userId="adcee21af5397934" providerId="LiveId" clId="{138A240F-45B4-4232-BC99-E26DF671E744}" dt="2023-11-30T04:56:24.453" v="8835" actId="1076"/>
          <ac:grpSpMkLst>
            <pc:docMk/>
            <pc:sldMk cId="527240804" sldId="258"/>
            <ac:grpSpMk id="1080" creationId="{EAB33C81-757A-5390-A15F-AECF1E9797DE}"/>
          </ac:grpSpMkLst>
        </pc:grpChg>
        <pc:grpChg chg="mod">
          <ac:chgData name="Igor Raigorodskyi" userId="adcee21af5397934" providerId="LiveId" clId="{138A240F-45B4-4232-BC99-E26DF671E744}" dt="2023-11-30T04:56:24.453" v="8835" actId="1076"/>
          <ac:grpSpMkLst>
            <pc:docMk/>
            <pc:sldMk cId="527240804" sldId="258"/>
            <ac:grpSpMk id="2096" creationId="{2B921027-32A3-9A24-AB13-CA4E2435C7A4}"/>
          </ac:grpSpMkLst>
        </pc:grpChg>
        <pc:grpChg chg="mod">
          <ac:chgData name="Igor Raigorodskyi" userId="adcee21af5397934" providerId="LiveId" clId="{138A240F-45B4-4232-BC99-E26DF671E744}" dt="2023-11-30T04:56:24.453" v="8835" actId="1076"/>
          <ac:grpSpMkLst>
            <pc:docMk/>
            <pc:sldMk cId="527240804" sldId="258"/>
            <ac:grpSpMk id="2097" creationId="{7DC4D8A6-B1CC-C873-3C1B-0F9E532E343E}"/>
          </ac:grpSpMkLst>
        </pc:grpChg>
        <pc:picChg chg="mod">
          <ac:chgData name="Igor Raigorodskyi" userId="adcee21af5397934" providerId="LiveId" clId="{138A240F-45B4-4232-BC99-E26DF671E744}" dt="2023-11-30T04:56:24.453" v="8835" actId="1076"/>
          <ac:picMkLst>
            <pc:docMk/>
            <pc:sldMk cId="527240804" sldId="258"/>
            <ac:picMk id="3" creationId="{15B18A89-62A1-0957-A556-428704B7FBE6}"/>
          </ac:picMkLst>
        </pc:picChg>
        <pc:picChg chg="mod">
          <ac:chgData name="Igor Raigorodskyi" userId="adcee21af5397934" providerId="LiveId" clId="{138A240F-45B4-4232-BC99-E26DF671E744}" dt="2023-11-30T04:56:24.453" v="8835" actId="1076"/>
          <ac:picMkLst>
            <pc:docMk/>
            <pc:sldMk cId="527240804" sldId="258"/>
            <ac:picMk id="4" creationId="{BD0FF6B6-43BA-FCD9-B796-D176E6409A75}"/>
          </ac:picMkLst>
        </pc:picChg>
        <pc:picChg chg="mod">
          <ac:chgData name="Igor Raigorodskyi" userId="adcee21af5397934" providerId="LiveId" clId="{138A240F-45B4-4232-BC99-E26DF671E744}" dt="2023-11-30T04:56:24.453" v="8835" actId="1076"/>
          <ac:picMkLst>
            <pc:docMk/>
            <pc:sldMk cId="527240804" sldId="258"/>
            <ac:picMk id="6" creationId="{869EA62B-EE31-1852-0A1C-518FA6F27AAC}"/>
          </ac:picMkLst>
        </pc:picChg>
        <pc:picChg chg="mod">
          <ac:chgData name="Igor Raigorodskyi" userId="adcee21af5397934" providerId="LiveId" clId="{138A240F-45B4-4232-BC99-E26DF671E744}" dt="2023-11-30T04:56:24.453" v="8835" actId="1076"/>
          <ac:picMkLst>
            <pc:docMk/>
            <pc:sldMk cId="527240804" sldId="258"/>
            <ac:picMk id="9" creationId="{9AD80C4F-EBF2-2D89-E4C7-416A8EFD6852}"/>
          </ac:picMkLst>
        </pc:picChg>
        <pc:picChg chg="mod">
          <ac:chgData name="Igor Raigorodskyi" userId="adcee21af5397934" providerId="LiveId" clId="{138A240F-45B4-4232-BC99-E26DF671E744}" dt="2023-11-30T04:56:24.453" v="8835" actId="1076"/>
          <ac:picMkLst>
            <pc:docMk/>
            <pc:sldMk cId="527240804" sldId="258"/>
            <ac:picMk id="19" creationId="{227DB4EF-DCFD-FC0F-0D92-E662FDECF27D}"/>
          </ac:picMkLst>
        </pc:picChg>
        <pc:picChg chg="mod">
          <ac:chgData name="Igor Raigorodskyi" userId="adcee21af5397934" providerId="LiveId" clId="{138A240F-45B4-4232-BC99-E26DF671E744}" dt="2023-11-30T04:56:24.453" v="8835" actId="1076"/>
          <ac:picMkLst>
            <pc:docMk/>
            <pc:sldMk cId="527240804" sldId="258"/>
            <ac:picMk id="26" creationId="{9BBDC6E8-F142-743D-E17D-A6D49294418C}"/>
          </ac:picMkLst>
        </pc:picChg>
        <pc:picChg chg="mod">
          <ac:chgData name="Igor Raigorodskyi" userId="adcee21af5397934" providerId="LiveId" clId="{138A240F-45B4-4232-BC99-E26DF671E744}" dt="2023-11-30T04:56:24.453" v="8835" actId="1076"/>
          <ac:picMkLst>
            <pc:docMk/>
            <pc:sldMk cId="527240804" sldId="258"/>
            <ac:picMk id="1027" creationId="{C2B68AC5-F38C-DD80-EF2B-76F1A6A80194}"/>
          </ac:picMkLst>
        </pc:picChg>
        <pc:picChg chg="mod">
          <ac:chgData name="Igor Raigorodskyi" userId="adcee21af5397934" providerId="LiveId" clId="{138A240F-45B4-4232-BC99-E26DF671E744}" dt="2023-11-30T04:56:24.453" v="8835" actId="1076"/>
          <ac:picMkLst>
            <pc:docMk/>
            <pc:sldMk cId="527240804" sldId="258"/>
            <ac:picMk id="1028" creationId="{29AC8569-2CF1-97A9-EC20-63E1C44F0544}"/>
          </ac:picMkLst>
        </pc:picChg>
        <pc:picChg chg="mod">
          <ac:chgData name="Igor Raigorodskyi" userId="adcee21af5397934" providerId="LiveId" clId="{138A240F-45B4-4232-BC99-E26DF671E744}" dt="2023-11-30T04:56:24.453" v="8835" actId="1076"/>
          <ac:picMkLst>
            <pc:docMk/>
            <pc:sldMk cId="527240804" sldId="258"/>
            <ac:picMk id="1029" creationId="{7A748A00-DAE6-BA50-8464-69DC4030FE81}"/>
          </ac:picMkLst>
        </pc:picChg>
        <pc:picChg chg="mod">
          <ac:chgData name="Igor Raigorodskyi" userId="adcee21af5397934" providerId="LiveId" clId="{138A240F-45B4-4232-BC99-E26DF671E744}" dt="2023-11-30T04:56:24.453" v="8835" actId="1076"/>
          <ac:picMkLst>
            <pc:docMk/>
            <pc:sldMk cId="527240804" sldId="258"/>
            <ac:picMk id="1033" creationId="{9F63FD7B-276E-03AC-5809-F06D9C0F70C6}"/>
          </ac:picMkLst>
        </pc:picChg>
        <pc:picChg chg="mod">
          <ac:chgData name="Igor Raigorodskyi" userId="adcee21af5397934" providerId="LiveId" clId="{138A240F-45B4-4232-BC99-E26DF671E744}" dt="2023-11-30T04:56:24.453" v="8835" actId="1076"/>
          <ac:picMkLst>
            <pc:docMk/>
            <pc:sldMk cId="527240804" sldId="258"/>
            <ac:picMk id="1036" creationId="{19B00CF2-7F6A-4DA6-D363-F29F2D81A890}"/>
          </ac:picMkLst>
        </pc:picChg>
        <pc:picChg chg="mod">
          <ac:chgData name="Igor Raigorodskyi" userId="adcee21af5397934" providerId="LiveId" clId="{138A240F-45B4-4232-BC99-E26DF671E744}" dt="2023-11-30T04:56:24.453" v="8835" actId="1076"/>
          <ac:picMkLst>
            <pc:docMk/>
            <pc:sldMk cId="527240804" sldId="258"/>
            <ac:picMk id="1042" creationId="{834655BE-D3D7-E043-590B-213DF41F4B89}"/>
          </ac:picMkLst>
        </pc:picChg>
        <pc:picChg chg="mod">
          <ac:chgData name="Igor Raigorodskyi" userId="adcee21af5397934" providerId="LiveId" clId="{138A240F-45B4-4232-BC99-E26DF671E744}" dt="2023-11-30T04:56:24.453" v="8835" actId="1076"/>
          <ac:picMkLst>
            <pc:docMk/>
            <pc:sldMk cId="527240804" sldId="258"/>
            <ac:picMk id="1044" creationId="{68F04F94-7607-291D-B2C2-CD839B455FA4}"/>
          </ac:picMkLst>
        </pc:picChg>
        <pc:picChg chg="mod">
          <ac:chgData name="Igor Raigorodskyi" userId="adcee21af5397934" providerId="LiveId" clId="{138A240F-45B4-4232-BC99-E26DF671E744}" dt="2023-11-30T04:56:24.453" v="8835" actId="1076"/>
          <ac:picMkLst>
            <pc:docMk/>
            <pc:sldMk cId="527240804" sldId="258"/>
            <ac:picMk id="1047" creationId="{9823B0F9-F27C-1813-72B0-9D6DCAEE8BAB}"/>
          </ac:picMkLst>
        </pc:picChg>
        <pc:picChg chg="mod">
          <ac:chgData name="Igor Raigorodskyi" userId="adcee21af5397934" providerId="LiveId" clId="{138A240F-45B4-4232-BC99-E26DF671E744}" dt="2023-11-30T04:56:24.453" v="8835" actId="1076"/>
          <ac:picMkLst>
            <pc:docMk/>
            <pc:sldMk cId="527240804" sldId="258"/>
            <ac:picMk id="1055" creationId="{C5EF5944-74A6-C164-972E-C91EB0C3C5D7}"/>
          </ac:picMkLst>
        </pc:picChg>
        <pc:picChg chg="mod">
          <ac:chgData name="Igor Raigorodskyi" userId="adcee21af5397934" providerId="LiveId" clId="{138A240F-45B4-4232-BC99-E26DF671E744}" dt="2023-11-30T04:56:24.453" v="8835" actId="1076"/>
          <ac:picMkLst>
            <pc:docMk/>
            <pc:sldMk cId="527240804" sldId="258"/>
            <ac:picMk id="1056" creationId="{EE0C948A-3921-A921-423C-9DFDA2AE73E5}"/>
          </ac:picMkLst>
        </pc:picChg>
        <pc:picChg chg="mod">
          <ac:chgData name="Igor Raigorodskyi" userId="adcee21af5397934" providerId="LiveId" clId="{138A240F-45B4-4232-BC99-E26DF671E744}" dt="2023-11-30T04:56:24.453" v="8835" actId="1076"/>
          <ac:picMkLst>
            <pc:docMk/>
            <pc:sldMk cId="527240804" sldId="258"/>
            <ac:picMk id="1062" creationId="{7CCF6939-EFB9-E4F2-1F53-56D1414D9F11}"/>
          </ac:picMkLst>
        </pc:picChg>
        <pc:picChg chg="mod">
          <ac:chgData name="Igor Raigorodskyi" userId="adcee21af5397934" providerId="LiveId" clId="{138A240F-45B4-4232-BC99-E26DF671E744}" dt="2023-11-30T04:56:24.453" v="8835" actId="1076"/>
          <ac:picMkLst>
            <pc:docMk/>
            <pc:sldMk cId="527240804" sldId="258"/>
            <ac:picMk id="1073" creationId="{45C553E4-CBDF-8EE9-18C9-96B329A23346}"/>
          </ac:picMkLst>
        </pc:picChg>
        <pc:picChg chg="mod">
          <ac:chgData name="Igor Raigorodskyi" userId="adcee21af5397934" providerId="LiveId" clId="{138A240F-45B4-4232-BC99-E26DF671E744}" dt="2023-11-30T04:56:24.453" v="8835" actId="1076"/>
          <ac:picMkLst>
            <pc:docMk/>
            <pc:sldMk cId="527240804" sldId="258"/>
            <ac:picMk id="1085" creationId="{87C565B0-3249-3CFB-7D51-30C658F242AD}"/>
          </ac:picMkLst>
        </pc:picChg>
        <pc:picChg chg="mod">
          <ac:chgData name="Igor Raigorodskyi" userId="adcee21af5397934" providerId="LiveId" clId="{138A240F-45B4-4232-BC99-E26DF671E744}" dt="2023-11-30T04:56:24.453" v="8835" actId="1076"/>
          <ac:picMkLst>
            <pc:docMk/>
            <pc:sldMk cId="527240804" sldId="258"/>
            <ac:picMk id="2049" creationId="{1D755B49-0259-C0C3-B67C-7042F5B3C05A}"/>
          </ac:picMkLst>
        </pc:picChg>
        <pc:picChg chg="mod">
          <ac:chgData name="Igor Raigorodskyi" userId="adcee21af5397934" providerId="LiveId" clId="{138A240F-45B4-4232-BC99-E26DF671E744}" dt="2023-11-30T04:56:24.453" v="8835" actId="1076"/>
          <ac:picMkLst>
            <pc:docMk/>
            <pc:sldMk cId="527240804" sldId="258"/>
            <ac:picMk id="2056" creationId="{E466D8AC-0F25-B265-6732-8E700F0D31B1}"/>
          </ac:picMkLst>
        </pc:picChg>
        <pc:picChg chg="mod">
          <ac:chgData name="Igor Raigorodskyi" userId="adcee21af5397934" providerId="LiveId" clId="{138A240F-45B4-4232-BC99-E26DF671E744}" dt="2023-11-30T04:56:24.453" v="8835" actId="1076"/>
          <ac:picMkLst>
            <pc:docMk/>
            <pc:sldMk cId="527240804" sldId="258"/>
            <ac:picMk id="2057" creationId="{35CCD26D-FF52-DD01-D378-BA5471836374}"/>
          </ac:picMkLst>
        </pc:picChg>
        <pc:picChg chg="mod">
          <ac:chgData name="Igor Raigorodskyi" userId="adcee21af5397934" providerId="LiveId" clId="{138A240F-45B4-4232-BC99-E26DF671E744}" dt="2023-11-30T04:56:24.453" v="8835" actId="1076"/>
          <ac:picMkLst>
            <pc:docMk/>
            <pc:sldMk cId="527240804" sldId="258"/>
            <ac:picMk id="2058" creationId="{8BC1B664-75D3-ABEC-7573-6BF6BA5D3170}"/>
          </ac:picMkLst>
        </pc:picChg>
        <pc:picChg chg="mod">
          <ac:chgData name="Igor Raigorodskyi" userId="adcee21af5397934" providerId="LiveId" clId="{138A240F-45B4-4232-BC99-E26DF671E744}" dt="2023-11-30T04:56:24.453" v="8835" actId="1076"/>
          <ac:picMkLst>
            <pc:docMk/>
            <pc:sldMk cId="527240804" sldId="258"/>
            <ac:picMk id="2059" creationId="{F9568CBB-5E44-3984-EB53-E65B8D40E118}"/>
          </ac:picMkLst>
        </pc:picChg>
        <pc:inkChg chg="mod">
          <ac:chgData name="Igor Raigorodskyi" userId="adcee21af5397934" providerId="LiveId" clId="{138A240F-45B4-4232-BC99-E26DF671E744}" dt="2023-11-30T04:56:24.453" v="8835" actId="1076"/>
          <ac:inkMkLst>
            <pc:docMk/>
            <pc:sldMk cId="527240804" sldId="258"/>
            <ac:inkMk id="21" creationId="{AAD451B8-532C-1F7C-D1C3-09F8F9C93F26}"/>
          </ac:inkMkLst>
        </pc:inkChg>
        <pc:cxnChg chg="mod">
          <ac:chgData name="Igor Raigorodskyi" userId="adcee21af5397934" providerId="LiveId" clId="{138A240F-45B4-4232-BC99-E26DF671E744}" dt="2023-11-30T04:56:24.453" v="8835" actId="1076"/>
          <ac:cxnSpMkLst>
            <pc:docMk/>
            <pc:sldMk cId="527240804" sldId="258"/>
            <ac:cxnSpMk id="30" creationId="{AD273964-91DC-6D58-2B0B-C44BA2A8A75E}"/>
          </ac:cxnSpMkLst>
        </pc:cxnChg>
        <pc:cxnChg chg="mod">
          <ac:chgData name="Igor Raigorodskyi" userId="adcee21af5397934" providerId="LiveId" clId="{138A240F-45B4-4232-BC99-E26DF671E744}" dt="2023-11-30T04:56:24.453" v="8835" actId="1076"/>
          <ac:cxnSpMkLst>
            <pc:docMk/>
            <pc:sldMk cId="527240804" sldId="258"/>
            <ac:cxnSpMk id="34" creationId="{7E90E8E7-19A6-BE36-DE4C-4694E5B8BFC5}"/>
          </ac:cxnSpMkLst>
        </pc:cxnChg>
      </pc:sldChg>
      <pc:sldChg chg="addSp modSp add del">
        <pc:chgData name="Igor Raigorodskyi" userId="adcee21af5397934" providerId="LiveId" clId="{138A240F-45B4-4232-BC99-E26DF671E744}" dt="2023-11-24T04:57:11.616" v="967" actId="2890"/>
        <pc:sldMkLst>
          <pc:docMk/>
          <pc:sldMk cId="980786574" sldId="258"/>
        </pc:sldMkLst>
        <pc:spChg chg="add mod">
          <ac:chgData name="Igor Raigorodskyi" userId="adcee21af5397934" providerId="LiveId" clId="{138A240F-45B4-4232-BC99-E26DF671E744}" dt="2023-11-24T04:57:08.596" v="964" actId="571"/>
          <ac:spMkLst>
            <pc:docMk/>
            <pc:sldMk cId="980786574" sldId="258"/>
            <ac:spMk id="3" creationId="{D38F9544-7E3D-6204-FD3C-07D71DCDF149}"/>
          </ac:spMkLst>
        </pc:spChg>
        <pc:spChg chg="add mod">
          <ac:chgData name="Igor Raigorodskyi" userId="adcee21af5397934" providerId="LiveId" clId="{138A240F-45B4-4232-BC99-E26DF671E744}" dt="2023-11-24T04:57:08.596" v="964" actId="571"/>
          <ac:spMkLst>
            <pc:docMk/>
            <pc:sldMk cId="980786574" sldId="258"/>
            <ac:spMk id="4" creationId="{BF264A29-8335-4DA1-3A77-26F45AC34CDE}"/>
          </ac:spMkLst>
        </pc:spChg>
        <pc:spChg chg="add mod">
          <ac:chgData name="Igor Raigorodskyi" userId="adcee21af5397934" providerId="LiveId" clId="{138A240F-45B4-4232-BC99-E26DF671E744}" dt="2023-11-24T04:57:08.238" v="963" actId="571"/>
          <ac:spMkLst>
            <pc:docMk/>
            <pc:sldMk cId="980786574" sldId="258"/>
            <ac:spMk id="10" creationId="{E2CDC791-7BDE-982A-A6AB-FF5E37839F93}"/>
          </ac:spMkLst>
        </pc:spChg>
        <pc:spChg chg="add mod">
          <ac:chgData name="Igor Raigorodskyi" userId="adcee21af5397934" providerId="LiveId" clId="{138A240F-45B4-4232-BC99-E26DF671E744}" dt="2023-11-24T04:57:08.238" v="963" actId="571"/>
          <ac:spMkLst>
            <pc:docMk/>
            <pc:sldMk cId="980786574" sldId="258"/>
            <ac:spMk id="16" creationId="{8563A6B6-2921-86B4-630A-C4D2EFDCAB6D}"/>
          </ac:spMkLst>
        </pc:spChg>
        <pc:spChg chg="add mod">
          <ac:chgData name="Igor Raigorodskyi" userId="adcee21af5397934" providerId="LiveId" clId="{138A240F-45B4-4232-BC99-E26DF671E744}" dt="2023-11-24T04:57:11.204" v="966" actId="571"/>
          <ac:spMkLst>
            <pc:docMk/>
            <pc:sldMk cId="980786574" sldId="258"/>
            <ac:spMk id="20" creationId="{7CCEFBDE-EA4E-9D9B-A387-F4DD42500F34}"/>
          </ac:spMkLst>
        </pc:spChg>
        <pc:spChg chg="add mod">
          <ac:chgData name="Igor Raigorodskyi" userId="adcee21af5397934" providerId="LiveId" clId="{138A240F-45B4-4232-BC99-E26DF671E744}" dt="2023-11-24T04:57:11.204" v="966" actId="571"/>
          <ac:spMkLst>
            <pc:docMk/>
            <pc:sldMk cId="980786574" sldId="258"/>
            <ac:spMk id="21" creationId="{6B5C6AB8-04F8-1B92-80F2-BAE8798F03FC}"/>
          </ac:spMkLst>
        </pc:spChg>
        <pc:picChg chg="add mod">
          <ac:chgData name="Igor Raigorodskyi" userId="adcee21af5397934" providerId="LiveId" clId="{138A240F-45B4-4232-BC99-E26DF671E744}" dt="2023-11-24T04:57:08.596" v="964" actId="571"/>
          <ac:picMkLst>
            <pc:docMk/>
            <pc:sldMk cId="980786574" sldId="258"/>
            <ac:picMk id="2" creationId="{56448BCB-6379-FF69-676B-768E084CD552}"/>
          </ac:picMkLst>
        </pc:picChg>
        <pc:picChg chg="add mod">
          <ac:chgData name="Igor Raigorodskyi" userId="adcee21af5397934" providerId="LiveId" clId="{138A240F-45B4-4232-BC99-E26DF671E744}" dt="2023-11-24T04:57:08.596" v="964" actId="571"/>
          <ac:picMkLst>
            <pc:docMk/>
            <pc:sldMk cId="980786574" sldId="258"/>
            <ac:picMk id="5" creationId="{DDEDDB46-167B-CE84-2A85-DC4C44CB9A67}"/>
          </ac:picMkLst>
        </pc:picChg>
        <pc:picChg chg="add mod">
          <ac:chgData name="Igor Raigorodskyi" userId="adcee21af5397934" providerId="LiveId" clId="{138A240F-45B4-4232-BC99-E26DF671E744}" dt="2023-11-24T04:57:08.596" v="964" actId="571"/>
          <ac:picMkLst>
            <pc:docMk/>
            <pc:sldMk cId="980786574" sldId="258"/>
            <ac:picMk id="7" creationId="{7231724A-0850-10BC-B105-EE5430EEBE8A}"/>
          </ac:picMkLst>
        </pc:picChg>
        <pc:picChg chg="add mod">
          <ac:chgData name="Igor Raigorodskyi" userId="adcee21af5397934" providerId="LiveId" clId="{138A240F-45B4-4232-BC99-E26DF671E744}" dt="2023-11-24T04:57:08.238" v="963" actId="571"/>
          <ac:picMkLst>
            <pc:docMk/>
            <pc:sldMk cId="980786574" sldId="258"/>
            <ac:picMk id="8" creationId="{E30A2617-FE8E-7520-E624-358E3A1AB8C4}"/>
          </ac:picMkLst>
        </pc:picChg>
        <pc:picChg chg="add mod">
          <ac:chgData name="Igor Raigorodskyi" userId="adcee21af5397934" providerId="LiveId" clId="{138A240F-45B4-4232-BC99-E26DF671E744}" dt="2023-11-24T04:57:08.238" v="963" actId="571"/>
          <ac:picMkLst>
            <pc:docMk/>
            <pc:sldMk cId="980786574" sldId="258"/>
            <ac:picMk id="17" creationId="{2A9366FE-B445-C8A1-CA2A-C4925BC6424D}"/>
          </ac:picMkLst>
        </pc:picChg>
        <pc:picChg chg="add mod">
          <ac:chgData name="Igor Raigorodskyi" userId="adcee21af5397934" providerId="LiveId" clId="{138A240F-45B4-4232-BC99-E26DF671E744}" dt="2023-11-24T04:57:08.238" v="963" actId="571"/>
          <ac:picMkLst>
            <pc:docMk/>
            <pc:sldMk cId="980786574" sldId="258"/>
            <ac:picMk id="18" creationId="{5F48E43A-D4CB-0FA6-3EA5-13C5B28AD77B}"/>
          </ac:picMkLst>
        </pc:picChg>
        <pc:picChg chg="add mod">
          <ac:chgData name="Igor Raigorodskyi" userId="adcee21af5397934" providerId="LiveId" clId="{138A240F-45B4-4232-BC99-E26DF671E744}" dt="2023-11-24T04:57:11.204" v="966" actId="571"/>
          <ac:picMkLst>
            <pc:docMk/>
            <pc:sldMk cId="980786574" sldId="258"/>
            <ac:picMk id="19" creationId="{D6B150A2-F3E7-5D0B-C49E-2A70549C3FA7}"/>
          </ac:picMkLst>
        </pc:picChg>
        <pc:picChg chg="add mod">
          <ac:chgData name="Igor Raigorodskyi" userId="adcee21af5397934" providerId="LiveId" clId="{138A240F-45B4-4232-BC99-E26DF671E744}" dt="2023-11-24T04:57:11.204" v="966" actId="571"/>
          <ac:picMkLst>
            <pc:docMk/>
            <pc:sldMk cId="980786574" sldId="258"/>
            <ac:picMk id="22" creationId="{D8AC8CC9-C90E-4D05-C5F2-1B6E526AE53B}"/>
          </ac:picMkLst>
        </pc:picChg>
        <pc:picChg chg="add mod">
          <ac:chgData name="Igor Raigorodskyi" userId="adcee21af5397934" providerId="LiveId" clId="{138A240F-45B4-4232-BC99-E26DF671E744}" dt="2023-11-24T04:57:11.204" v="966" actId="571"/>
          <ac:picMkLst>
            <pc:docMk/>
            <pc:sldMk cId="980786574" sldId="258"/>
            <ac:picMk id="23" creationId="{AA6057ED-5646-D49D-8C49-B5E17DF23D11}"/>
          </ac:picMkLst>
        </pc:picChg>
      </pc:sldChg>
      <pc:sldChg chg="addSp delSp modSp new del mod setBg">
        <pc:chgData name="Igor Raigorodskyi" userId="adcee21af5397934" providerId="LiveId" clId="{138A240F-45B4-4232-BC99-E26DF671E744}" dt="2023-11-24T04:07:56.324" v="142" actId="47"/>
        <pc:sldMkLst>
          <pc:docMk/>
          <pc:sldMk cId="1274283689" sldId="258"/>
        </pc:sldMkLst>
        <pc:spChg chg="del">
          <ac:chgData name="Igor Raigorodskyi" userId="adcee21af5397934" providerId="LiveId" clId="{138A240F-45B4-4232-BC99-E26DF671E744}" dt="2023-11-24T04:06:36.495" v="138" actId="26606"/>
          <ac:spMkLst>
            <pc:docMk/>
            <pc:sldMk cId="1274283689" sldId="258"/>
            <ac:spMk id="2" creationId="{6B428968-176B-72C5-8280-4D8852DCC180}"/>
          </ac:spMkLst>
        </pc:spChg>
        <pc:spChg chg="del">
          <ac:chgData name="Igor Raigorodskyi" userId="adcee21af5397934" providerId="LiveId" clId="{138A240F-45B4-4232-BC99-E26DF671E744}" dt="2023-11-24T04:06:36.495" v="138" actId="26606"/>
          <ac:spMkLst>
            <pc:docMk/>
            <pc:sldMk cId="1274283689" sldId="258"/>
            <ac:spMk id="3" creationId="{9D0A75BB-3535-7674-1779-1979C17902E2}"/>
          </ac:spMkLst>
        </pc:spChg>
        <pc:spChg chg="add">
          <ac:chgData name="Igor Raigorodskyi" userId="adcee21af5397934" providerId="LiveId" clId="{138A240F-45B4-4232-BC99-E26DF671E744}" dt="2023-11-24T04:06:36.495" v="138" actId="26606"/>
          <ac:spMkLst>
            <pc:docMk/>
            <pc:sldMk cId="1274283689" sldId="258"/>
            <ac:spMk id="9" creationId="{42A4FC2C-047E-45A5-965D-8E1E3BF09BC6}"/>
          </ac:spMkLst>
        </pc:spChg>
        <pc:picChg chg="add mod">
          <ac:chgData name="Igor Raigorodskyi" userId="adcee21af5397934" providerId="LiveId" clId="{138A240F-45B4-4232-BC99-E26DF671E744}" dt="2023-11-24T04:06:36.495" v="138" actId="26606"/>
          <ac:picMkLst>
            <pc:docMk/>
            <pc:sldMk cId="1274283689" sldId="258"/>
            <ac:picMk id="4" creationId="{A9EE8475-4531-ECBE-EDA8-880D608F3F90}"/>
          </ac:picMkLst>
        </pc:picChg>
      </pc:sldChg>
      <pc:sldChg chg="modSp add del">
        <pc:chgData name="Igor Raigorodskyi" userId="adcee21af5397934" providerId="LiveId" clId="{138A240F-45B4-4232-BC99-E26DF671E744}" dt="2023-11-24T04:56:42.943" v="959" actId="47"/>
        <pc:sldMkLst>
          <pc:docMk/>
          <pc:sldMk cId="2087373017" sldId="258"/>
        </pc:sldMkLst>
        <pc:picChg chg="mod">
          <ac:chgData name="Igor Raigorodskyi" userId="adcee21af5397934" providerId="LiveId" clId="{138A240F-45B4-4232-BC99-E26DF671E744}" dt="2023-11-24T04:56:13.999" v="954" actId="1076"/>
          <ac:picMkLst>
            <pc:docMk/>
            <pc:sldMk cId="2087373017" sldId="258"/>
            <ac:picMk id="2049" creationId="{1D755B49-0259-C0C3-B67C-7042F5B3C05A}"/>
          </ac:picMkLst>
        </pc:picChg>
      </pc:sldChg>
      <pc:sldChg chg="add del">
        <pc:chgData name="Igor Raigorodskyi" userId="adcee21af5397934" providerId="LiveId" clId="{138A240F-45B4-4232-BC99-E26DF671E744}" dt="2023-11-24T04:56:30.295" v="955" actId="47"/>
        <pc:sldMkLst>
          <pc:docMk/>
          <pc:sldMk cId="1897566107" sldId="259"/>
        </pc:sldMkLst>
      </pc:sldChg>
      <pc:sldChg chg="addSp delSp modSp new del mod setBg">
        <pc:chgData name="Igor Raigorodskyi" userId="adcee21af5397934" providerId="LiveId" clId="{138A240F-45B4-4232-BC99-E26DF671E744}" dt="2023-11-24T04:07:56.884" v="143" actId="47"/>
        <pc:sldMkLst>
          <pc:docMk/>
          <pc:sldMk cId="2215193440" sldId="259"/>
        </pc:sldMkLst>
        <pc:spChg chg="del">
          <ac:chgData name="Igor Raigorodskyi" userId="adcee21af5397934" providerId="LiveId" clId="{138A240F-45B4-4232-BC99-E26DF671E744}" dt="2023-11-24T04:06:41.169" v="140" actId="26606"/>
          <ac:spMkLst>
            <pc:docMk/>
            <pc:sldMk cId="2215193440" sldId="259"/>
            <ac:spMk id="2" creationId="{D286A8CF-44B2-F783-6050-4B01CF75BCBA}"/>
          </ac:spMkLst>
        </pc:spChg>
        <pc:spChg chg="del">
          <ac:chgData name="Igor Raigorodskyi" userId="adcee21af5397934" providerId="LiveId" clId="{138A240F-45B4-4232-BC99-E26DF671E744}" dt="2023-11-24T04:06:41.169" v="140" actId="26606"/>
          <ac:spMkLst>
            <pc:docMk/>
            <pc:sldMk cId="2215193440" sldId="259"/>
            <ac:spMk id="3" creationId="{326EA800-1952-E92F-8C91-BEEDBD2E5A3A}"/>
          </ac:spMkLst>
        </pc:spChg>
        <pc:spChg chg="add">
          <ac:chgData name="Igor Raigorodskyi" userId="adcee21af5397934" providerId="LiveId" clId="{138A240F-45B4-4232-BC99-E26DF671E744}" dt="2023-11-24T04:06:41.169" v="140" actId="26606"/>
          <ac:spMkLst>
            <pc:docMk/>
            <pc:sldMk cId="2215193440" sldId="259"/>
            <ac:spMk id="9" creationId="{42A4FC2C-047E-45A5-965D-8E1E3BF09BC6}"/>
          </ac:spMkLst>
        </pc:spChg>
        <pc:picChg chg="add mod">
          <ac:chgData name="Igor Raigorodskyi" userId="adcee21af5397934" providerId="LiveId" clId="{138A240F-45B4-4232-BC99-E26DF671E744}" dt="2023-11-24T04:06:41.169" v="140" actId="26606"/>
          <ac:picMkLst>
            <pc:docMk/>
            <pc:sldMk cId="2215193440" sldId="259"/>
            <ac:picMk id="4" creationId="{0115C79C-BEDD-884B-1F90-67446B01C4F4}"/>
          </ac:picMkLst>
        </pc:picChg>
      </pc:sldChg>
      <pc:sldChg chg="modSp add">
        <pc:chgData name="Igor Raigorodskyi" userId="adcee21af5397934" providerId="LiveId" clId="{138A240F-45B4-4232-BC99-E26DF671E744}" dt="2023-11-30T04:55:25.857" v="8827" actId="1076"/>
        <pc:sldMkLst>
          <pc:docMk/>
          <pc:sldMk cId="2982789041" sldId="259"/>
        </pc:sldMkLst>
        <pc:spChg chg="mod">
          <ac:chgData name="Igor Raigorodskyi" userId="adcee21af5397934" providerId="LiveId" clId="{138A240F-45B4-4232-BC99-E26DF671E744}" dt="2023-11-30T04:55:25.857" v="8827" actId="1076"/>
          <ac:spMkLst>
            <pc:docMk/>
            <pc:sldMk cId="2982789041" sldId="259"/>
            <ac:spMk id="2" creationId="{6349C9F5-047D-CDCC-30E9-F2862BD71B1D}"/>
          </ac:spMkLst>
        </pc:spChg>
        <pc:spChg chg="mod">
          <ac:chgData name="Igor Raigorodskyi" userId="adcee21af5397934" providerId="LiveId" clId="{138A240F-45B4-4232-BC99-E26DF671E744}" dt="2023-11-30T04:55:25.857" v="8827" actId="1076"/>
          <ac:spMkLst>
            <pc:docMk/>
            <pc:sldMk cId="2982789041" sldId="259"/>
            <ac:spMk id="5" creationId="{C5B7ED49-75B5-E515-9C6E-C40BAF58F664}"/>
          </ac:spMkLst>
        </pc:spChg>
        <pc:spChg chg="mod">
          <ac:chgData name="Igor Raigorodskyi" userId="adcee21af5397934" providerId="LiveId" clId="{138A240F-45B4-4232-BC99-E26DF671E744}" dt="2023-11-30T04:55:25.857" v="8827" actId="1076"/>
          <ac:spMkLst>
            <pc:docMk/>
            <pc:sldMk cId="2982789041" sldId="259"/>
            <ac:spMk id="7" creationId="{A7A187AC-2D97-20A0-415F-0FE40FD58298}"/>
          </ac:spMkLst>
        </pc:spChg>
        <pc:spChg chg="mod">
          <ac:chgData name="Igor Raigorodskyi" userId="adcee21af5397934" providerId="LiveId" clId="{138A240F-45B4-4232-BC99-E26DF671E744}" dt="2023-11-30T04:55:25.857" v="8827" actId="1076"/>
          <ac:spMkLst>
            <pc:docMk/>
            <pc:sldMk cId="2982789041" sldId="259"/>
            <ac:spMk id="8" creationId="{83F41F10-B263-C584-9241-A439E532D584}"/>
          </ac:spMkLst>
        </pc:spChg>
        <pc:spChg chg="mod">
          <ac:chgData name="Igor Raigorodskyi" userId="adcee21af5397934" providerId="LiveId" clId="{138A240F-45B4-4232-BC99-E26DF671E744}" dt="2023-11-30T04:55:25.857" v="8827" actId="1076"/>
          <ac:spMkLst>
            <pc:docMk/>
            <pc:sldMk cId="2982789041" sldId="259"/>
            <ac:spMk id="10" creationId="{4D52CABC-6066-087F-2D4C-48FA172B0907}"/>
          </ac:spMkLst>
        </pc:spChg>
        <pc:spChg chg="mod">
          <ac:chgData name="Igor Raigorodskyi" userId="adcee21af5397934" providerId="LiveId" clId="{138A240F-45B4-4232-BC99-E26DF671E744}" dt="2023-11-30T04:55:25.857" v="8827" actId="1076"/>
          <ac:spMkLst>
            <pc:docMk/>
            <pc:sldMk cId="2982789041" sldId="259"/>
            <ac:spMk id="11" creationId="{0AA789DB-0115-DD15-BBC8-81441BAB52A3}"/>
          </ac:spMkLst>
        </pc:spChg>
        <pc:spChg chg="mod">
          <ac:chgData name="Igor Raigorodskyi" userId="adcee21af5397934" providerId="LiveId" clId="{138A240F-45B4-4232-BC99-E26DF671E744}" dt="2023-11-30T04:55:25.857" v="8827" actId="1076"/>
          <ac:spMkLst>
            <pc:docMk/>
            <pc:sldMk cId="2982789041" sldId="259"/>
            <ac:spMk id="12" creationId="{2C12CD18-9BD8-BC80-D307-486D281A3A64}"/>
          </ac:spMkLst>
        </pc:spChg>
        <pc:spChg chg="mod">
          <ac:chgData name="Igor Raigorodskyi" userId="adcee21af5397934" providerId="LiveId" clId="{138A240F-45B4-4232-BC99-E26DF671E744}" dt="2023-11-30T04:55:25.857" v="8827" actId="1076"/>
          <ac:spMkLst>
            <pc:docMk/>
            <pc:sldMk cId="2982789041" sldId="259"/>
            <ac:spMk id="13" creationId="{494C8D63-907F-31EF-BF0F-323A56F43A6E}"/>
          </ac:spMkLst>
        </pc:spChg>
        <pc:spChg chg="mod">
          <ac:chgData name="Igor Raigorodskyi" userId="adcee21af5397934" providerId="LiveId" clId="{138A240F-45B4-4232-BC99-E26DF671E744}" dt="2023-11-30T04:55:25.857" v="8827" actId="1076"/>
          <ac:spMkLst>
            <pc:docMk/>
            <pc:sldMk cId="2982789041" sldId="259"/>
            <ac:spMk id="14" creationId="{CC6EE498-60F4-4C47-3FE3-188D513D836E}"/>
          </ac:spMkLst>
        </pc:spChg>
        <pc:spChg chg="mod">
          <ac:chgData name="Igor Raigorodskyi" userId="adcee21af5397934" providerId="LiveId" clId="{138A240F-45B4-4232-BC99-E26DF671E744}" dt="2023-11-30T04:55:25.857" v="8827" actId="1076"/>
          <ac:spMkLst>
            <pc:docMk/>
            <pc:sldMk cId="2982789041" sldId="259"/>
            <ac:spMk id="15" creationId="{8C162F36-1522-DA45-47BD-B774042E0DFE}"/>
          </ac:spMkLst>
        </pc:spChg>
        <pc:spChg chg="mod">
          <ac:chgData name="Igor Raigorodskyi" userId="adcee21af5397934" providerId="LiveId" clId="{138A240F-45B4-4232-BC99-E26DF671E744}" dt="2023-11-30T04:55:25.857" v="8827" actId="1076"/>
          <ac:spMkLst>
            <pc:docMk/>
            <pc:sldMk cId="2982789041" sldId="259"/>
            <ac:spMk id="16" creationId="{EEB02FF8-05F8-2ED3-9730-9AD2E5C3DEB5}"/>
          </ac:spMkLst>
        </pc:spChg>
        <pc:spChg chg="mod">
          <ac:chgData name="Igor Raigorodskyi" userId="adcee21af5397934" providerId="LiveId" clId="{138A240F-45B4-4232-BC99-E26DF671E744}" dt="2023-11-30T04:55:25.857" v="8827" actId="1076"/>
          <ac:spMkLst>
            <pc:docMk/>
            <pc:sldMk cId="2982789041" sldId="259"/>
            <ac:spMk id="17" creationId="{F6F5A3AC-D2CC-0D52-A508-8ADC66C669F1}"/>
          </ac:spMkLst>
        </pc:spChg>
        <pc:spChg chg="mod">
          <ac:chgData name="Igor Raigorodskyi" userId="adcee21af5397934" providerId="LiveId" clId="{138A240F-45B4-4232-BC99-E26DF671E744}" dt="2023-11-30T04:55:25.857" v="8827" actId="1076"/>
          <ac:spMkLst>
            <pc:docMk/>
            <pc:sldMk cId="2982789041" sldId="259"/>
            <ac:spMk id="18" creationId="{BE9E114E-71EC-9A5D-48D5-392F76B9FA18}"/>
          </ac:spMkLst>
        </pc:spChg>
        <pc:spChg chg="mod">
          <ac:chgData name="Igor Raigorodskyi" userId="adcee21af5397934" providerId="LiveId" clId="{138A240F-45B4-4232-BC99-E26DF671E744}" dt="2023-11-30T04:55:25.857" v="8827" actId="1076"/>
          <ac:spMkLst>
            <pc:docMk/>
            <pc:sldMk cId="2982789041" sldId="259"/>
            <ac:spMk id="35" creationId="{E21792F8-C20D-838B-06B7-872329F34FD7}"/>
          </ac:spMkLst>
        </pc:spChg>
        <pc:spChg chg="mod">
          <ac:chgData name="Igor Raigorodskyi" userId="adcee21af5397934" providerId="LiveId" clId="{138A240F-45B4-4232-BC99-E26DF671E744}" dt="2023-11-30T04:55:25.857" v="8827" actId="1076"/>
          <ac:spMkLst>
            <pc:docMk/>
            <pc:sldMk cId="2982789041" sldId="259"/>
            <ac:spMk id="38" creationId="{F88F1125-FBF4-65B2-0A32-5B2FBC35BAEB}"/>
          </ac:spMkLst>
        </pc:spChg>
        <pc:spChg chg="mod">
          <ac:chgData name="Igor Raigorodskyi" userId="adcee21af5397934" providerId="LiveId" clId="{138A240F-45B4-4232-BC99-E26DF671E744}" dt="2023-11-30T04:55:25.857" v="8827" actId="1076"/>
          <ac:spMkLst>
            <pc:docMk/>
            <pc:sldMk cId="2982789041" sldId="259"/>
            <ac:spMk id="41" creationId="{B85310E1-3079-83C5-03A0-AD20C6CD148E}"/>
          </ac:spMkLst>
        </pc:spChg>
        <pc:spChg chg="mod">
          <ac:chgData name="Igor Raigorodskyi" userId="adcee21af5397934" providerId="LiveId" clId="{138A240F-45B4-4232-BC99-E26DF671E744}" dt="2023-11-30T04:55:25.857" v="8827" actId="1076"/>
          <ac:spMkLst>
            <pc:docMk/>
            <pc:sldMk cId="2982789041" sldId="259"/>
            <ac:spMk id="43" creationId="{90FFD7AD-96AC-0C83-C3A9-550DE9462446}"/>
          </ac:spMkLst>
        </pc:spChg>
        <pc:spChg chg="mod">
          <ac:chgData name="Igor Raigorodskyi" userId="adcee21af5397934" providerId="LiveId" clId="{138A240F-45B4-4232-BC99-E26DF671E744}" dt="2023-11-30T04:55:25.857" v="8827" actId="1076"/>
          <ac:spMkLst>
            <pc:docMk/>
            <pc:sldMk cId="2982789041" sldId="259"/>
            <ac:spMk id="44" creationId="{E7BB609C-FB5F-859D-A143-5EB294A2A1E5}"/>
          </ac:spMkLst>
        </pc:spChg>
        <pc:spChg chg="mod">
          <ac:chgData name="Igor Raigorodskyi" userId="adcee21af5397934" providerId="LiveId" clId="{138A240F-45B4-4232-BC99-E26DF671E744}" dt="2023-11-30T04:55:25.857" v="8827" actId="1076"/>
          <ac:spMkLst>
            <pc:docMk/>
            <pc:sldMk cId="2982789041" sldId="259"/>
            <ac:spMk id="45" creationId="{A4135D92-27BB-6C41-71BC-3A94CEA9195E}"/>
          </ac:spMkLst>
        </pc:spChg>
        <pc:spChg chg="mod">
          <ac:chgData name="Igor Raigorodskyi" userId="adcee21af5397934" providerId="LiveId" clId="{138A240F-45B4-4232-BC99-E26DF671E744}" dt="2023-11-30T04:55:25.857" v="8827" actId="1076"/>
          <ac:spMkLst>
            <pc:docMk/>
            <pc:sldMk cId="2982789041" sldId="259"/>
            <ac:spMk id="46" creationId="{B60C537C-3069-5D7F-6ACB-4106C90E9CC7}"/>
          </ac:spMkLst>
        </pc:spChg>
        <pc:spChg chg="mod">
          <ac:chgData name="Igor Raigorodskyi" userId="adcee21af5397934" providerId="LiveId" clId="{138A240F-45B4-4232-BC99-E26DF671E744}" dt="2023-11-30T04:55:25.857" v="8827" actId="1076"/>
          <ac:spMkLst>
            <pc:docMk/>
            <pc:sldMk cId="2982789041" sldId="259"/>
            <ac:spMk id="47" creationId="{2B77A323-DB80-1190-E37E-6D419B318A73}"/>
          </ac:spMkLst>
        </pc:spChg>
        <pc:spChg chg="mod">
          <ac:chgData name="Igor Raigorodskyi" userId="adcee21af5397934" providerId="LiveId" clId="{138A240F-45B4-4232-BC99-E26DF671E744}" dt="2023-11-30T04:55:25.857" v="8827" actId="1076"/>
          <ac:spMkLst>
            <pc:docMk/>
            <pc:sldMk cId="2982789041" sldId="259"/>
            <ac:spMk id="49" creationId="{397D5C68-DB8A-72F0-F650-999C7ED531B7}"/>
          </ac:spMkLst>
        </pc:spChg>
        <pc:spChg chg="mod">
          <ac:chgData name="Igor Raigorodskyi" userId="adcee21af5397934" providerId="LiveId" clId="{138A240F-45B4-4232-BC99-E26DF671E744}" dt="2023-11-30T04:55:25.857" v="8827" actId="1076"/>
          <ac:spMkLst>
            <pc:docMk/>
            <pc:sldMk cId="2982789041" sldId="259"/>
            <ac:spMk id="50" creationId="{04B118E4-5C3A-98EC-7ED3-EEA398AEF88F}"/>
          </ac:spMkLst>
        </pc:spChg>
        <pc:spChg chg="mod">
          <ac:chgData name="Igor Raigorodskyi" userId="adcee21af5397934" providerId="LiveId" clId="{138A240F-45B4-4232-BC99-E26DF671E744}" dt="2023-11-30T04:55:25.857" v="8827" actId="1076"/>
          <ac:spMkLst>
            <pc:docMk/>
            <pc:sldMk cId="2982789041" sldId="259"/>
            <ac:spMk id="51" creationId="{1025EA18-0385-D5C5-C78F-3E50D2ADE39F}"/>
          </ac:spMkLst>
        </pc:spChg>
        <pc:spChg chg="mod">
          <ac:chgData name="Igor Raigorodskyi" userId="adcee21af5397934" providerId="LiveId" clId="{138A240F-45B4-4232-BC99-E26DF671E744}" dt="2023-11-30T04:55:25.857" v="8827" actId="1076"/>
          <ac:spMkLst>
            <pc:docMk/>
            <pc:sldMk cId="2982789041" sldId="259"/>
            <ac:spMk id="52" creationId="{62165659-F44F-2753-A36F-8444458C5F88}"/>
          </ac:spMkLst>
        </pc:spChg>
        <pc:spChg chg="mod">
          <ac:chgData name="Igor Raigorodskyi" userId="adcee21af5397934" providerId="LiveId" clId="{138A240F-45B4-4232-BC99-E26DF671E744}" dt="2023-11-30T04:55:25.857" v="8827" actId="1076"/>
          <ac:spMkLst>
            <pc:docMk/>
            <pc:sldMk cId="2982789041" sldId="259"/>
            <ac:spMk id="53" creationId="{5636ADFF-46BB-3DA3-B32C-189C1A82E3B8}"/>
          </ac:spMkLst>
        </pc:spChg>
        <pc:spChg chg="mod">
          <ac:chgData name="Igor Raigorodskyi" userId="adcee21af5397934" providerId="LiveId" clId="{138A240F-45B4-4232-BC99-E26DF671E744}" dt="2023-11-30T04:55:25.857" v="8827" actId="1076"/>
          <ac:spMkLst>
            <pc:docMk/>
            <pc:sldMk cId="2982789041" sldId="259"/>
            <ac:spMk id="57" creationId="{4419DA7C-736E-31AB-CF50-75ABB722BCC0}"/>
          </ac:spMkLst>
        </pc:spChg>
        <pc:spChg chg="mod">
          <ac:chgData name="Igor Raigorodskyi" userId="adcee21af5397934" providerId="LiveId" clId="{138A240F-45B4-4232-BC99-E26DF671E744}" dt="2023-11-30T04:55:25.857" v="8827" actId="1076"/>
          <ac:spMkLst>
            <pc:docMk/>
            <pc:sldMk cId="2982789041" sldId="259"/>
            <ac:spMk id="58" creationId="{7E657267-30FE-145D-5760-D97FF700421B}"/>
          </ac:spMkLst>
        </pc:spChg>
        <pc:spChg chg="mod">
          <ac:chgData name="Igor Raigorodskyi" userId="adcee21af5397934" providerId="LiveId" clId="{138A240F-45B4-4232-BC99-E26DF671E744}" dt="2023-11-30T04:55:25.857" v="8827" actId="1076"/>
          <ac:spMkLst>
            <pc:docMk/>
            <pc:sldMk cId="2982789041" sldId="259"/>
            <ac:spMk id="59" creationId="{65F3AD0D-069A-40F1-E188-F6CD6C32D9E0}"/>
          </ac:spMkLst>
        </pc:spChg>
        <pc:spChg chg="mod">
          <ac:chgData name="Igor Raigorodskyi" userId="adcee21af5397934" providerId="LiveId" clId="{138A240F-45B4-4232-BC99-E26DF671E744}" dt="2023-11-30T04:55:25.857" v="8827" actId="1076"/>
          <ac:spMkLst>
            <pc:docMk/>
            <pc:sldMk cId="2982789041" sldId="259"/>
            <ac:spMk id="60" creationId="{30C0160F-B765-8E79-B08E-3EF0C74E64C5}"/>
          </ac:spMkLst>
        </pc:spChg>
        <pc:spChg chg="mod">
          <ac:chgData name="Igor Raigorodskyi" userId="adcee21af5397934" providerId="LiveId" clId="{138A240F-45B4-4232-BC99-E26DF671E744}" dt="2023-11-30T04:55:25.857" v="8827" actId="1076"/>
          <ac:spMkLst>
            <pc:docMk/>
            <pc:sldMk cId="2982789041" sldId="259"/>
            <ac:spMk id="61" creationId="{518CEC70-879C-0B25-B68A-0DA0DAE0B8D8}"/>
          </ac:spMkLst>
        </pc:spChg>
        <pc:spChg chg="mod">
          <ac:chgData name="Igor Raigorodskyi" userId="adcee21af5397934" providerId="LiveId" clId="{138A240F-45B4-4232-BC99-E26DF671E744}" dt="2023-11-30T04:55:25.857" v="8827" actId="1076"/>
          <ac:spMkLst>
            <pc:docMk/>
            <pc:sldMk cId="2982789041" sldId="259"/>
            <ac:spMk id="62" creationId="{A636AC1C-3427-102B-5DB0-2F0F00B559CD}"/>
          </ac:spMkLst>
        </pc:spChg>
        <pc:spChg chg="mod">
          <ac:chgData name="Igor Raigorodskyi" userId="adcee21af5397934" providerId="LiveId" clId="{138A240F-45B4-4232-BC99-E26DF671E744}" dt="2023-11-30T04:55:25.857" v="8827" actId="1076"/>
          <ac:spMkLst>
            <pc:docMk/>
            <pc:sldMk cId="2982789041" sldId="259"/>
            <ac:spMk id="1024" creationId="{DA644398-FE63-BA97-BE37-6FACEFCFDE56}"/>
          </ac:spMkLst>
        </pc:spChg>
        <pc:spChg chg="mod">
          <ac:chgData name="Igor Raigorodskyi" userId="adcee21af5397934" providerId="LiveId" clId="{138A240F-45B4-4232-BC99-E26DF671E744}" dt="2023-11-30T04:55:25.857" v="8827" actId="1076"/>
          <ac:spMkLst>
            <pc:docMk/>
            <pc:sldMk cId="2982789041" sldId="259"/>
            <ac:spMk id="1025" creationId="{7250E31A-AD27-4356-F129-D3383D92C1CF}"/>
          </ac:spMkLst>
        </pc:spChg>
        <pc:spChg chg="mod">
          <ac:chgData name="Igor Raigorodskyi" userId="adcee21af5397934" providerId="LiveId" clId="{138A240F-45B4-4232-BC99-E26DF671E744}" dt="2023-11-30T04:55:25.857" v="8827" actId="1076"/>
          <ac:spMkLst>
            <pc:docMk/>
            <pc:sldMk cId="2982789041" sldId="259"/>
            <ac:spMk id="1037" creationId="{70EE13B7-2F6B-609C-4AB3-D0A431C4C823}"/>
          </ac:spMkLst>
        </pc:spChg>
        <pc:spChg chg="mod">
          <ac:chgData name="Igor Raigorodskyi" userId="adcee21af5397934" providerId="LiveId" clId="{138A240F-45B4-4232-BC99-E26DF671E744}" dt="2023-11-30T04:55:25.857" v="8827" actId="1076"/>
          <ac:spMkLst>
            <pc:docMk/>
            <pc:sldMk cId="2982789041" sldId="259"/>
            <ac:spMk id="1038" creationId="{A7C2307F-47D6-3D90-3CFA-8E06C223B832}"/>
          </ac:spMkLst>
        </pc:spChg>
        <pc:spChg chg="mod">
          <ac:chgData name="Igor Raigorodskyi" userId="adcee21af5397934" providerId="LiveId" clId="{138A240F-45B4-4232-BC99-E26DF671E744}" dt="2023-11-30T04:55:25.857" v="8827" actId="1076"/>
          <ac:spMkLst>
            <pc:docMk/>
            <pc:sldMk cId="2982789041" sldId="259"/>
            <ac:spMk id="1040" creationId="{86393846-87A4-758C-9DC5-9D06D6E4085B}"/>
          </ac:spMkLst>
        </pc:spChg>
        <pc:spChg chg="mod">
          <ac:chgData name="Igor Raigorodskyi" userId="adcee21af5397934" providerId="LiveId" clId="{138A240F-45B4-4232-BC99-E26DF671E744}" dt="2023-11-30T04:55:25.857" v="8827" actId="1076"/>
          <ac:spMkLst>
            <pc:docMk/>
            <pc:sldMk cId="2982789041" sldId="259"/>
            <ac:spMk id="1048" creationId="{48AF734E-B6CE-6C58-9B75-0747BA554908}"/>
          </ac:spMkLst>
        </pc:spChg>
        <pc:spChg chg="mod">
          <ac:chgData name="Igor Raigorodskyi" userId="adcee21af5397934" providerId="LiveId" clId="{138A240F-45B4-4232-BC99-E26DF671E744}" dt="2023-11-30T04:55:25.857" v="8827" actId="1076"/>
          <ac:spMkLst>
            <pc:docMk/>
            <pc:sldMk cId="2982789041" sldId="259"/>
            <ac:spMk id="1052" creationId="{9674EF26-6EA4-95E5-0725-13781C056638}"/>
          </ac:spMkLst>
        </pc:spChg>
        <pc:spChg chg="mod">
          <ac:chgData name="Igor Raigorodskyi" userId="adcee21af5397934" providerId="LiveId" clId="{138A240F-45B4-4232-BC99-E26DF671E744}" dt="2023-11-30T04:55:25.857" v="8827" actId="1076"/>
          <ac:spMkLst>
            <pc:docMk/>
            <pc:sldMk cId="2982789041" sldId="259"/>
            <ac:spMk id="1053" creationId="{79366B39-828E-B453-BA6D-D06442DBCA8E}"/>
          </ac:spMkLst>
        </pc:spChg>
        <pc:spChg chg="mod">
          <ac:chgData name="Igor Raigorodskyi" userId="adcee21af5397934" providerId="LiveId" clId="{138A240F-45B4-4232-BC99-E26DF671E744}" dt="2023-11-30T04:55:25.857" v="8827" actId="1076"/>
          <ac:spMkLst>
            <pc:docMk/>
            <pc:sldMk cId="2982789041" sldId="259"/>
            <ac:spMk id="1054" creationId="{D7C9F95A-D633-B425-E2C0-F59B7DD1B2FB}"/>
          </ac:spMkLst>
        </pc:spChg>
        <pc:spChg chg="mod">
          <ac:chgData name="Igor Raigorodskyi" userId="adcee21af5397934" providerId="LiveId" clId="{138A240F-45B4-4232-BC99-E26DF671E744}" dt="2023-11-30T04:55:25.857" v="8827" actId="1076"/>
          <ac:spMkLst>
            <pc:docMk/>
            <pc:sldMk cId="2982789041" sldId="259"/>
            <ac:spMk id="1057" creationId="{FC36D56E-FB65-B2DF-7581-5DBCFF100400}"/>
          </ac:spMkLst>
        </pc:spChg>
        <pc:spChg chg="mod">
          <ac:chgData name="Igor Raigorodskyi" userId="adcee21af5397934" providerId="LiveId" clId="{138A240F-45B4-4232-BC99-E26DF671E744}" dt="2023-11-30T04:55:25.857" v="8827" actId="1076"/>
          <ac:spMkLst>
            <pc:docMk/>
            <pc:sldMk cId="2982789041" sldId="259"/>
            <ac:spMk id="1063" creationId="{BFB77E0B-A95C-D984-AE51-4F85B5CF0D97}"/>
          </ac:spMkLst>
        </pc:spChg>
        <pc:spChg chg="mod">
          <ac:chgData name="Igor Raigorodskyi" userId="adcee21af5397934" providerId="LiveId" clId="{138A240F-45B4-4232-BC99-E26DF671E744}" dt="2023-11-30T04:55:25.857" v="8827" actId="1076"/>
          <ac:spMkLst>
            <pc:docMk/>
            <pc:sldMk cId="2982789041" sldId="259"/>
            <ac:spMk id="1064" creationId="{737C45E5-BFEF-EC58-18A1-4A13FEAB876A}"/>
          </ac:spMkLst>
        </pc:spChg>
        <pc:spChg chg="mod">
          <ac:chgData name="Igor Raigorodskyi" userId="adcee21af5397934" providerId="LiveId" clId="{138A240F-45B4-4232-BC99-E26DF671E744}" dt="2023-11-30T04:55:25.857" v="8827" actId="1076"/>
          <ac:spMkLst>
            <pc:docMk/>
            <pc:sldMk cId="2982789041" sldId="259"/>
            <ac:spMk id="1065" creationId="{D2292778-EA5E-8308-F6BE-A614121AD386}"/>
          </ac:spMkLst>
        </pc:spChg>
        <pc:spChg chg="mod">
          <ac:chgData name="Igor Raigorodskyi" userId="adcee21af5397934" providerId="LiveId" clId="{138A240F-45B4-4232-BC99-E26DF671E744}" dt="2023-11-30T04:55:25.857" v="8827" actId="1076"/>
          <ac:spMkLst>
            <pc:docMk/>
            <pc:sldMk cId="2982789041" sldId="259"/>
            <ac:spMk id="1066" creationId="{F0BE1855-CF48-D505-B614-F5636CC23029}"/>
          </ac:spMkLst>
        </pc:spChg>
        <pc:spChg chg="mod">
          <ac:chgData name="Igor Raigorodskyi" userId="adcee21af5397934" providerId="LiveId" clId="{138A240F-45B4-4232-BC99-E26DF671E744}" dt="2023-11-30T04:55:25.857" v="8827" actId="1076"/>
          <ac:spMkLst>
            <pc:docMk/>
            <pc:sldMk cId="2982789041" sldId="259"/>
            <ac:spMk id="1074" creationId="{8264296C-E258-62E4-D400-396B00A80D19}"/>
          </ac:spMkLst>
        </pc:spChg>
        <pc:spChg chg="mod">
          <ac:chgData name="Igor Raigorodskyi" userId="adcee21af5397934" providerId="LiveId" clId="{138A240F-45B4-4232-BC99-E26DF671E744}" dt="2023-11-30T04:55:25.857" v="8827" actId="1076"/>
          <ac:spMkLst>
            <pc:docMk/>
            <pc:sldMk cId="2982789041" sldId="259"/>
            <ac:spMk id="1075" creationId="{5C3788A5-F746-BC8A-D6D8-223262C45372}"/>
          </ac:spMkLst>
        </pc:spChg>
        <pc:spChg chg="mod">
          <ac:chgData name="Igor Raigorodskyi" userId="adcee21af5397934" providerId="LiveId" clId="{138A240F-45B4-4232-BC99-E26DF671E744}" dt="2023-11-30T04:55:25.857" v="8827" actId="1076"/>
          <ac:spMkLst>
            <pc:docMk/>
            <pc:sldMk cId="2982789041" sldId="259"/>
            <ac:spMk id="1076" creationId="{B00D44D3-08B2-BF53-A5B1-8FDC0384F667}"/>
          </ac:spMkLst>
        </pc:spChg>
        <pc:spChg chg="mod">
          <ac:chgData name="Igor Raigorodskyi" userId="adcee21af5397934" providerId="LiveId" clId="{138A240F-45B4-4232-BC99-E26DF671E744}" dt="2023-11-30T04:55:25.857" v="8827" actId="1076"/>
          <ac:spMkLst>
            <pc:docMk/>
            <pc:sldMk cId="2982789041" sldId="259"/>
            <ac:spMk id="1079" creationId="{BFCE6C46-9C61-42C7-7C24-80919E8EDAC3}"/>
          </ac:spMkLst>
        </pc:spChg>
        <pc:spChg chg="mod">
          <ac:chgData name="Igor Raigorodskyi" userId="adcee21af5397934" providerId="LiveId" clId="{138A240F-45B4-4232-BC99-E26DF671E744}" dt="2023-11-30T04:55:25.857" v="8827" actId="1076"/>
          <ac:spMkLst>
            <pc:docMk/>
            <pc:sldMk cId="2982789041" sldId="259"/>
            <ac:spMk id="2053" creationId="{684D3307-72BE-D81F-B47C-2EACC20EFA44}"/>
          </ac:spMkLst>
        </pc:spChg>
        <pc:spChg chg="mod">
          <ac:chgData name="Igor Raigorodskyi" userId="adcee21af5397934" providerId="LiveId" clId="{138A240F-45B4-4232-BC99-E26DF671E744}" dt="2023-11-30T04:55:25.857" v="8827" actId="1076"/>
          <ac:spMkLst>
            <pc:docMk/>
            <pc:sldMk cId="2982789041" sldId="259"/>
            <ac:spMk id="2055" creationId="{1395BF00-40B3-E50E-A0A0-58AE6A4B4672}"/>
          </ac:spMkLst>
        </pc:spChg>
        <pc:spChg chg="mod">
          <ac:chgData name="Igor Raigorodskyi" userId="adcee21af5397934" providerId="LiveId" clId="{138A240F-45B4-4232-BC99-E26DF671E744}" dt="2023-11-30T04:55:25.857" v="8827" actId="1076"/>
          <ac:spMkLst>
            <pc:docMk/>
            <pc:sldMk cId="2982789041" sldId="259"/>
            <ac:spMk id="2095" creationId="{F95B91C7-6CF3-6A43-56B7-5EBE697DBFBD}"/>
          </ac:spMkLst>
        </pc:spChg>
        <pc:grpChg chg="mod">
          <ac:chgData name="Igor Raigorodskyi" userId="adcee21af5397934" providerId="LiveId" clId="{138A240F-45B4-4232-BC99-E26DF671E744}" dt="2023-11-30T04:55:25.857" v="8827" actId="1076"/>
          <ac:grpSpMkLst>
            <pc:docMk/>
            <pc:sldMk cId="2982789041" sldId="259"/>
            <ac:grpSpMk id="22" creationId="{611964B8-1B3B-64F0-1EE5-7E3FA6104B4F}"/>
          </ac:grpSpMkLst>
        </pc:grpChg>
        <pc:grpChg chg="mod">
          <ac:chgData name="Igor Raigorodskyi" userId="adcee21af5397934" providerId="LiveId" clId="{138A240F-45B4-4232-BC99-E26DF671E744}" dt="2023-11-30T04:55:25.857" v="8827" actId="1076"/>
          <ac:grpSpMkLst>
            <pc:docMk/>
            <pc:sldMk cId="2982789041" sldId="259"/>
            <ac:grpSpMk id="23" creationId="{A57B9FCE-21C5-A653-18B5-7B50B98977F6}"/>
          </ac:grpSpMkLst>
        </pc:grpChg>
        <pc:grpChg chg="mod">
          <ac:chgData name="Igor Raigorodskyi" userId="adcee21af5397934" providerId="LiveId" clId="{138A240F-45B4-4232-BC99-E26DF671E744}" dt="2023-11-30T04:55:25.857" v="8827" actId="1076"/>
          <ac:grpSpMkLst>
            <pc:docMk/>
            <pc:sldMk cId="2982789041" sldId="259"/>
            <ac:grpSpMk id="24" creationId="{DE6BEF5D-BBC2-0699-DAC7-B3EC3AD556BD}"/>
          </ac:grpSpMkLst>
        </pc:grpChg>
        <pc:grpChg chg="mod">
          <ac:chgData name="Igor Raigorodskyi" userId="adcee21af5397934" providerId="LiveId" clId="{138A240F-45B4-4232-BC99-E26DF671E744}" dt="2023-11-30T04:55:25.857" v="8827" actId="1076"/>
          <ac:grpSpMkLst>
            <pc:docMk/>
            <pc:sldMk cId="2982789041" sldId="259"/>
            <ac:grpSpMk id="25" creationId="{529B8598-AE6B-2B69-42E6-7E943113AD65}"/>
          </ac:grpSpMkLst>
        </pc:grpChg>
        <pc:grpChg chg="mod">
          <ac:chgData name="Igor Raigorodskyi" userId="adcee21af5397934" providerId="LiveId" clId="{138A240F-45B4-4232-BC99-E26DF671E744}" dt="2023-11-30T04:55:25.857" v="8827" actId="1076"/>
          <ac:grpSpMkLst>
            <pc:docMk/>
            <pc:sldMk cId="2982789041" sldId="259"/>
            <ac:grpSpMk id="36" creationId="{61B7EABA-5B2F-B51A-80FF-D7D826BC59B2}"/>
          </ac:grpSpMkLst>
        </pc:grpChg>
        <pc:grpChg chg="mod">
          <ac:chgData name="Igor Raigorodskyi" userId="adcee21af5397934" providerId="LiveId" clId="{138A240F-45B4-4232-BC99-E26DF671E744}" dt="2023-11-30T04:55:25.857" v="8827" actId="1076"/>
          <ac:grpSpMkLst>
            <pc:docMk/>
            <pc:sldMk cId="2982789041" sldId="259"/>
            <ac:grpSpMk id="37" creationId="{EE2A3E79-B399-5CEB-499C-C9AB8156D610}"/>
          </ac:grpSpMkLst>
        </pc:grpChg>
        <pc:grpChg chg="mod">
          <ac:chgData name="Igor Raigorodskyi" userId="adcee21af5397934" providerId="LiveId" clId="{138A240F-45B4-4232-BC99-E26DF671E744}" dt="2023-11-30T04:55:25.857" v="8827" actId="1076"/>
          <ac:grpSpMkLst>
            <pc:docMk/>
            <pc:sldMk cId="2982789041" sldId="259"/>
            <ac:grpSpMk id="40" creationId="{F555C83B-23A1-33F8-4809-CC90EDE050AB}"/>
          </ac:grpSpMkLst>
        </pc:grpChg>
        <pc:grpChg chg="mod">
          <ac:chgData name="Igor Raigorodskyi" userId="adcee21af5397934" providerId="LiveId" clId="{138A240F-45B4-4232-BC99-E26DF671E744}" dt="2023-11-30T04:55:25.857" v="8827" actId="1076"/>
          <ac:grpSpMkLst>
            <pc:docMk/>
            <pc:sldMk cId="2982789041" sldId="259"/>
            <ac:grpSpMk id="42" creationId="{DA1B85A8-79FF-54DD-0FA9-1A527645EEBF}"/>
          </ac:grpSpMkLst>
        </pc:grpChg>
        <pc:grpChg chg="mod">
          <ac:chgData name="Igor Raigorodskyi" userId="adcee21af5397934" providerId="LiveId" clId="{138A240F-45B4-4232-BC99-E26DF671E744}" dt="2023-11-30T04:55:25.857" v="8827" actId="1076"/>
          <ac:grpSpMkLst>
            <pc:docMk/>
            <pc:sldMk cId="2982789041" sldId="259"/>
            <ac:grpSpMk id="48" creationId="{6767BCF2-619C-E357-832E-90C98F40646B}"/>
          </ac:grpSpMkLst>
        </pc:grpChg>
        <pc:grpChg chg="mod">
          <ac:chgData name="Igor Raigorodskyi" userId="adcee21af5397934" providerId="LiveId" clId="{138A240F-45B4-4232-BC99-E26DF671E744}" dt="2023-11-30T04:55:25.857" v="8827" actId="1076"/>
          <ac:grpSpMkLst>
            <pc:docMk/>
            <pc:sldMk cId="2982789041" sldId="259"/>
            <ac:grpSpMk id="54" creationId="{956BB335-D870-7ED3-D92D-69EC1511B0E1}"/>
          </ac:grpSpMkLst>
        </pc:grpChg>
        <pc:grpChg chg="mod">
          <ac:chgData name="Igor Raigorodskyi" userId="adcee21af5397934" providerId="LiveId" clId="{138A240F-45B4-4232-BC99-E26DF671E744}" dt="2023-11-30T04:55:25.857" v="8827" actId="1076"/>
          <ac:grpSpMkLst>
            <pc:docMk/>
            <pc:sldMk cId="2982789041" sldId="259"/>
            <ac:grpSpMk id="1030" creationId="{7334E664-99A4-286E-4A71-9363E5353857}"/>
          </ac:grpSpMkLst>
        </pc:grpChg>
        <pc:grpChg chg="mod">
          <ac:chgData name="Igor Raigorodskyi" userId="adcee21af5397934" providerId="LiveId" clId="{138A240F-45B4-4232-BC99-E26DF671E744}" dt="2023-11-30T04:55:25.857" v="8827" actId="1076"/>
          <ac:grpSpMkLst>
            <pc:docMk/>
            <pc:sldMk cId="2982789041" sldId="259"/>
            <ac:grpSpMk id="1050" creationId="{6CD76144-E993-02A1-D34B-78486D9FF85E}"/>
          </ac:grpSpMkLst>
        </pc:grpChg>
        <pc:grpChg chg="mod">
          <ac:chgData name="Igor Raigorodskyi" userId="adcee21af5397934" providerId="LiveId" clId="{138A240F-45B4-4232-BC99-E26DF671E744}" dt="2023-11-30T04:55:25.857" v="8827" actId="1076"/>
          <ac:grpSpMkLst>
            <pc:docMk/>
            <pc:sldMk cId="2982789041" sldId="259"/>
            <ac:grpSpMk id="1051" creationId="{862D9666-AF9A-45FC-A518-AA362FE59D4A}"/>
          </ac:grpSpMkLst>
        </pc:grpChg>
        <pc:grpChg chg="mod">
          <ac:chgData name="Igor Raigorodskyi" userId="adcee21af5397934" providerId="LiveId" clId="{138A240F-45B4-4232-BC99-E26DF671E744}" dt="2023-11-30T04:55:25.857" v="8827" actId="1076"/>
          <ac:grpSpMkLst>
            <pc:docMk/>
            <pc:sldMk cId="2982789041" sldId="259"/>
            <ac:grpSpMk id="1067" creationId="{2B1E9459-3E0C-9BC6-DD4E-ED4942F81810}"/>
          </ac:grpSpMkLst>
        </pc:grpChg>
        <pc:grpChg chg="mod">
          <ac:chgData name="Igor Raigorodskyi" userId="adcee21af5397934" providerId="LiveId" clId="{138A240F-45B4-4232-BC99-E26DF671E744}" dt="2023-11-30T04:55:25.857" v="8827" actId="1076"/>
          <ac:grpSpMkLst>
            <pc:docMk/>
            <pc:sldMk cId="2982789041" sldId="259"/>
            <ac:grpSpMk id="1068" creationId="{0CCEBDDA-17D7-E6B1-9699-1A080C547620}"/>
          </ac:grpSpMkLst>
        </pc:grpChg>
        <pc:grpChg chg="mod">
          <ac:chgData name="Igor Raigorodskyi" userId="adcee21af5397934" providerId="LiveId" clId="{138A240F-45B4-4232-BC99-E26DF671E744}" dt="2023-11-30T04:55:25.857" v="8827" actId="1076"/>
          <ac:grpSpMkLst>
            <pc:docMk/>
            <pc:sldMk cId="2982789041" sldId="259"/>
            <ac:grpSpMk id="1069" creationId="{0BE3AB32-16DA-051E-1E90-D1FA4A1FFB54}"/>
          </ac:grpSpMkLst>
        </pc:grpChg>
        <pc:grpChg chg="mod">
          <ac:chgData name="Igor Raigorodskyi" userId="adcee21af5397934" providerId="LiveId" clId="{138A240F-45B4-4232-BC99-E26DF671E744}" dt="2023-11-30T04:55:25.857" v="8827" actId="1076"/>
          <ac:grpSpMkLst>
            <pc:docMk/>
            <pc:sldMk cId="2982789041" sldId="259"/>
            <ac:grpSpMk id="1080" creationId="{EAB33C81-757A-5390-A15F-AECF1E9797DE}"/>
          </ac:grpSpMkLst>
        </pc:grpChg>
        <pc:grpChg chg="mod">
          <ac:chgData name="Igor Raigorodskyi" userId="adcee21af5397934" providerId="LiveId" clId="{138A240F-45B4-4232-BC99-E26DF671E744}" dt="2023-11-30T04:55:25.857" v="8827" actId="1076"/>
          <ac:grpSpMkLst>
            <pc:docMk/>
            <pc:sldMk cId="2982789041" sldId="259"/>
            <ac:grpSpMk id="2096" creationId="{2B921027-32A3-9A24-AB13-CA4E2435C7A4}"/>
          </ac:grpSpMkLst>
        </pc:grpChg>
        <pc:grpChg chg="mod">
          <ac:chgData name="Igor Raigorodskyi" userId="adcee21af5397934" providerId="LiveId" clId="{138A240F-45B4-4232-BC99-E26DF671E744}" dt="2023-11-30T04:55:25.857" v="8827" actId="1076"/>
          <ac:grpSpMkLst>
            <pc:docMk/>
            <pc:sldMk cId="2982789041" sldId="259"/>
            <ac:grpSpMk id="2097" creationId="{7DC4D8A6-B1CC-C873-3C1B-0F9E532E343E}"/>
          </ac:grpSpMkLst>
        </pc:grpChg>
        <pc:picChg chg="mod">
          <ac:chgData name="Igor Raigorodskyi" userId="adcee21af5397934" providerId="LiveId" clId="{138A240F-45B4-4232-BC99-E26DF671E744}" dt="2023-11-30T04:55:25.857" v="8827" actId="1076"/>
          <ac:picMkLst>
            <pc:docMk/>
            <pc:sldMk cId="2982789041" sldId="259"/>
            <ac:picMk id="3" creationId="{15B18A89-62A1-0957-A556-428704B7FBE6}"/>
          </ac:picMkLst>
        </pc:picChg>
        <pc:picChg chg="mod">
          <ac:chgData name="Igor Raigorodskyi" userId="adcee21af5397934" providerId="LiveId" clId="{138A240F-45B4-4232-BC99-E26DF671E744}" dt="2023-11-30T04:55:25.857" v="8827" actId="1076"/>
          <ac:picMkLst>
            <pc:docMk/>
            <pc:sldMk cId="2982789041" sldId="259"/>
            <ac:picMk id="4" creationId="{BD0FF6B6-43BA-FCD9-B796-D176E6409A75}"/>
          </ac:picMkLst>
        </pc:picChg>
        <pc:picChg chg="mod">
          <ac:chgData name="Igor Raigorodskyi" userId="adcee21af5397934" providerId="LiveId" clId="{138A240F-45B4-4232-BC99-E26DF671E744}" dt="2023-11-30T04:55:25.857" v="8827" actId="1076"/>
          <ac:picMkLst>
            <pc:docMk/>
            <pc:sldMk cId="2982789041" sldId="259"/>
            <ac:picMk id="6" creationId="{869EA62B-EE31-1852-0A1C-518FA6F27AAC}"/>
          </ac:picMkLst>
        </pc:picChg>
        <pc:picChg chg="mod">
          <ac:chgData name="Igor Raigorodskyi" userId="adcee21af5397934" providerId="LiveId" clId="{138A240F-45B4-4232-BC99-E26DF671E744}" dt="2023-11-30T04:55:25.857" v="8827" actId="1076"/>
          <ac:picMkLst>
            <pc:docMk/>
            <pc:sldMk cId="2982789041" sldId="259"/>
            <ac:picMk id="9" creationId="{9AD80C4F-EBF2-2D89-E4C7-416A8EFD6852}"/>
          </ac:picMkLst>
        </pc:picChg>
        <pc:picChg chg="mod">
          <ac:chgData name="Igor Raigorodskyi" userId="adcee21af5397934" providerId="LiveId" clId="{138A240F-45B4-4232-BC99-E26DF671E744}" dt="2023-11-30T04:55:25.857" v="8827" actId="1076"/>
          <ac:picMkLst>
            <pc:docMk/>
            <pc:sldMk cId="2982789041" sldId="259"/>
            <ac:picMk id="19" creationId="{227DB4EF-DCFD-FC0F-0D92-E662FDECF27D}"/>
          </ac:picMkLst>
        </pc:picChg>
        <pc:picChg chg="mod">
          <ac:chgData name="Igor Raigorodskyi" userId="adcee21af5397934" providerId="LiveId" clId="{138A240F-45B4-4232-BC99-E26DF671E744}" dt="2023-11-30T04:55:25.857" v="8827" actId="1076"/>
          <ac:picMkLst>
            <pc:docMk/>
            <pc:sldMk cId="2982789041" sldId="259"/>
            <ac:picMk id="26" creationId="{9BBDC6E8-F142-743D-E17D-A6D49294418C}"/>
          </ac:picMkLst>
        </pc:picChg>
        <pc:picChg chg="mod">
          <ac:chgData name="Igor Raigorodskyi" userId="adcee21af5397934" providerId="LiveId" clId="{138A240F-45B4-4232-BC99-E26DF671E744}" dt="2023-11-30T04:55:25.857" v="8827" actId="1076"/>
          <ac:picMkLst>
            <pc:docMk/>
            <pc:sldMk cId="2982789041" sldId="259"/>
            <ac:picMk id="1027" creationId="{C2B68AC5-F38C-DD80-EF2B-76F1A6A80194}"/>
          </ac:picMkLst>
        </pc:picChg>
        <pc:picChg chg="mod">
          <ac:chgData name="Igor Raigorodskyi" userId="adcee21af5397934" providerId="LiveId" clId="{138A240F-45B4-4232-BC99-E26DF671E744}" dt="2023-11-30T04:55:25.857" v="8827" actId="1076"/>
          <ac:picMkLst>
            <pc:docMk/>
            <pc:sldMk cId="2982789041" sldId="259"/>
            <ac:picMk id="1028" creationId="{29AC8569-2CF1-97A9-EC20-63E1C44F0544}"/>
          </ac:picMkLst>
        </pc:picChg>
        <pc:picChg chg="mod">
          <ac:chgData name="Igor Raigorodskyi" userId="adcee21af5397934" providerId="LiveId" clId="{138A240F-45B4-4232-BC99-E26DF671E744}" dt="2023-11-30T04:55:25.857" v="8827" actId="1076"/>
          <ac:picMkLst>
            <pc:docMk/>
            <pc:sldMk cId="2982789041" sldId="259"/>
            <ac:picMk id="1029" creationId="{7A748A00-DAE6-BA50-8464-69DC4030FE81}"/>
          </ac:picMkLst>
        </pc:picChg>
        <pc:picChg chg="mod">
          <ac:chgData name="Igor Raigorodskyi" userId="adcee21af5397934" providerId="LiveId" clId="{138A240F-45B4-4232-BC99-E26DF671E744}" dt="2023-11-30T04:55:25.857" v="8827" actId="1076"/>
          <ac:picMkLst>
            <pc:docMk/>
            <pc:sldMk cId="2982789041" sldId="259"/>
            <ac:picMk id="1033" creationId="{9F63FD7B-276E-03AC-5809-F06D9C0F70C6}"/>
          </ac:picMkLst>
        </pc:picChg>
        <pc:picChg chg="mod">
          <ac:chgData name="Igor Raigorodskyi" userId="adcee21af5397934" providerId="LiveId" clId="{138A240F-45B4-4232-BC99-E26DF671E744}" dt="2023-11-30T04:55:25.857" v="8827" actId="1076"/>
          <ac:picMkLst>
            <pc:docMk/>
            <pc:sldMk cId="2982789041" sldId="259"/>
            <ac:picMk id="1036" creationId="{19B00CF2-7F6A-4DA6-D363-F29F2D81A890}"/>
          </ac:picMkLst>
        </pc:picChg>
        <pc:picChg chg="mod">
          <ac:chgData name="Igor Raigorodskyi" userId="adcee21af5397934" providerId="LiveId" clId="{138A240F-45B4-4232-BC99-E26DF671E744}" dt="2023-11-30T04:55:25.857" v="8827" actId="1076"/>
          <ac:picMkLst>
            <pc:docMk/>
            <pc:sldMk cId="2982789041" sldId="259"/>
            <ac:picMk id="1042" creationId="{834655BE-D3D7-E043-590B-213DF41F4B89}"/>
          </ac:picMkLst>
        </pc:picChg>
        <pc:picChg chg="mod">
          <ac:chgData name="Igor Raigorodskyi" userId="adcee21af5397934" providerId="LiveId" clId="{138A240F-45B4-4232-BC99-E26DF671E744}" dt="2023-11-30T04:55:25.857" v="8827" actId="1076"/>
          <ac:picMkLst>
            <pc:docMk/>
            <pc:sldMk cId="2982789041" sldId="259"/>
            <ac:picMk id="1044" creationId="{68F04F94-7607-291D-B2C2-CD839B455FA4}"/>
          </ac:picMkLst>
        </pc:picChg>
        <pc:picChg chg="mod">
          <ac:chgData name="Igor Raigorodskyi" userId="adcee21af5397934" providerId="LiveId" clId="{138A240F-45B4-4232-BC99-E26DF671E744}" dt="2023-11-30T04:55:25.857" v="8827" actId="1076"/>
          <ac:picMkLst>
            <pc:docMk/>
            <pc:sldMk cId="2982789041" sldId="259"/>
            <ac:picMk id="1047" creationId="{9823B0F9-F27C-1813-72B0-9D6DCAEE8BAB}"/>
          </ac:picMkLst>
        </pc:picChg>
        <pc:picChg chg="mod">
          <ac:chgData name="Igor Raigorodskyi" userId="adcee21af5397934" providerId="LiveId" clId="{138A240F-45B4-4232-BC99-E26DF671E744}" dt="2023-11-30T04:55:25.857" v="8827" actId="1076"/>
          <ac:picMkLst>
            <pc:docMk/>
            <pc:sldMk cId="2982789041" sldId="259"/>
            <ac:picMk id="1055" creationId="{C5EF5944-74A6-C164-972E-C91EB0C3C5D7}"/>
          </ac:picMkLst>
        </pc:picChg>
        <pc:picChg chg="mod">
          <ac:chgData name="Igor Raigorodskyi" userId="adcee21af5397934" providerId="LiveId" clId="{138A240F-45B4-4232-BC99-E26DF671E744}" dt="2023-11-30T04:55:25.857" v="8827" actId="1076"/>
          <ac:picMkLst>
            <pc:docMk/>
            <pc:sldMk cId="2982789041" sldId="259"/>
            <ac:picMk id="1056" creationId="{EE0C948A-3921-A921-423C-9DFDA2AE73E5}"/>
          </ac:picMkLst>
        </pc:picChg>
        <pc:picChg chg="mod">
          <ac:chgData name="Igor Raigorodskyi" userId="adcee21af5397934" providerId="LiveId" clId="{138A240F-45B4-4232-BC99-E26DF671E744}" dt="2023-11-30T04:55:25.857" v="8827" actId="1076"/>
          <ac:picMkLst>
            <pc:docMk/>
            <pc:sldMk cId="2982789041" sldId="259"/>
            <ac:picMk id="1062" creationId="{7CCF6939-EFB9-E4F2-1F53-56D1414D9F11}"/>
          </ac:picMkLst>
        </pc:picChg>
        <pc:picChg chg="mod">
          <ac:chgData name="Igor Raigorodskyi" userId="adcee21af5397934" providerId="LiveId" clId="{138A240F-45B4-4232-BC99-E26DF671E744}" dt="2023-11-30T04:55:25.857" v="8827" actId="1076"/>
          <ac:picMkLst>
            <pc:docMk/>
            <pc:sldMk cId="2982789041" sldId="259"/>
            <ac:picMk id="1073" creationId="{45C553E4-CBDF-8EE9-18C9-96B329A23346}"/>
          </ac:picMkLst>
        </pc:picChg>
        <pc:picChg chg="mod">
          <ac:chgData name="Igor Raigorodskyi" userId="adcee21af5397934" providerId="LiveId" clId="{138A240F-45B4-4232-BC99-E26DF671E744}" dt="2023-11-30T04:55:25.857" v="8827" actId="1076"/>
          <ac:picMkLst>
            <pc:docMk/>
            <pc:sldMk cId="2982789041" sldId="259"/>
            <ac:picMk id="1085" creationId="{87C565B0-3249-3CFB-7D51-30C658F242AD}"/>
          </ac:picMkLst>
        </pc:picChg>
        <pc:picChg chg="mod">
          <ac:chgData name="Igor Raigorodskyi" userId="adcee21af5397934" providerId="LiveId" clId="{138A240F-45B4-4232-BC99-E26DF671E744}" dt="2023-11-30T04:55:25.857" v="8827" actId="1076"/>
          <ac:picMkLst>
            <pc:docMk/>
            <pc:sldMk cId="2982789041" sldId="259"/>
            <ac:picMk id="2049" creationId="{1D755B49-0259-C0C3-B67C-7042F5B3C05A}"/>
          </ac:picMkLst>
        </pc:picChg>
        <pc:picChg chg="mod">
          <ac:chgData name="Igor Raigorodskyi" userId="adcee21af5397934" providerId="LiveId" clId="{138A240F-45B4-4232-BC99-E26DF671E744}" dt="2023-11-30T04:55:25.857" v="8827" actId="1076"/>
          <ac:picMkLst>
            <pc:docMk/>
            <pc:sldMk cId="2982789041" sldId="259"/>
            <ac:picMk id="2056" creationId="{E466D8AC-0F25-B265-6732-8E700F0D31B1}"/>
          </ac:picMkLst>
        </pc:picChg>
        <pc:picChg chg="mod">
          <ac:chgData name="Igor Raigorodskyi" userId="adcee21af5397934" providerId="LiveId" clId="{138A240F-45B4-4232-BC99-E26DF671E744}" dt="2023-11-30T04:55:25.857" v="8827" actId="1076"/>
          <ac:picMkLst>
            <pc:docMk/>
            <pc:sldMk cId="2982789041" sldId="259"/>
            <ac:picMk id="2057" creationId="{35CCD26D-FF52-DD01-D378-BA5471836374}"/>
          </ac:picMkLst>
        </pc:picChg>
        <pc:picChg chg="mod">
          <ac:chgData name="Igor Raigorodskyi" userId="adcee21af5397934" providerId="LiveId" clId="{138A240F-45B4-4232-BC99-E26DF671E744}" dt="2023-11-30T04:55:25.857" v="8827" actId="1076"/>
          <ac:picMkLst>
            <pc:docMk/>
            <pc:sldMk cId="2982789041" sldId="259"/>
            <ac:picMk id="2058" creationId="{8BC1B664-75D3-ABEC-7573-6BF6BA5D3170}"/>
          </ac:picMkLst>
        </pc:picChg>
        <pc:picChg chg="mod">
          <ac:chgData name="Igor Raigorodskyi" userId="adcee21af5397934" providerId="LiveId" clId="{138A240F-45B4-4232-BC99-E26DF671E744}" dt="2023-11-30T04:55:25.857" v="8827" actId="1076"/>
          <ac:picMkLst>
            <pc:docMk/>
            <pc:sldMk cId="2982789041" sldId="259"/>
            <ac:picMk id="2059" creationId="{F9568CBB-5E44-3984-EB53-E65B8D40E118}"/>
          </ac:picMkLst>
        </pc:picChg>
        <pc:inkChg chg="mod">
          <ac:chgData name="Igor Raigorodskyi" userId="adcee21af5397934" providerId="LiveId" clId="{138A240F-45B4-4232-BC99-E26DF671E744}" dt="2023-11-30T04:55:25.857" v="8827" actId="1076"/>
          <ac:inkMkLst>
            <pc:docMk/>
            <pc:sldMk cId="2982789041" sldId="259"/>
            <ac:inkMk id="21" creationId="{AAD451B8-532C-1F7C-D1C3-09F8F9C93F26}"/>
          </ac:inkMkLst>
        </pc:inkChg>
        <pc:cxnChg chg="mod">
          <ac:chgData name="Igor Raigorodskyi" userId="adcee21af5397934" providerId="LiveId" clId="{138A240F-45B4-4232-BC99-E26DF671E744}" dt="2023-11-30T04:55:25.857" v="8827" actId="1076"/>
          <ac:cxnSpMkLst>
            <pc:docMk/>
            <pc:sldMk cId="2982789041" sldId="259"/>
            <ac:cxnSpMk id="30" creationId="{AD273964-91DC-6D58-2B0B-C44BA2A8A75E}"/>
          </ac:cxnSpMkLst>
        </pc:cxnChg>
        <pc:cxnChg chg="mod">
          <ac:chgData name="Igor Raigorodskyi" userId="adcee21af5397934" providerId="LiveId" clId="{138A240F-45B4-4232-BC99-E26DF671E744}" dt="2023-11-30T04:55:25.857" v="8827" actId="1076"/>
          <ac:cxnSpMkLst>
            <pc:docMk/>
            <pc:sldMk cId="2982789041" sldId="259"/>
            <ac:cxnSpMk id="34" creationId="{7E90E8E7-19A6-BE36-DE4C-4694E5B8BFC5}"/>
          </ac:cxnSpMkLst>
        </pc:cxnChg>
      </pc:sldChg>
      <pc:sldChg chg="add del">
        <pc:chgData name="Igor Raigorodskyi" userId="adcee21af5397934" providerId="LiveId" clId="{138A240F-45B4-4232-BC99-E26DF671E744}" dt="2023-11-24T04:56:31.072" v="956" actId="47"/>
        <pc:sldMkLst>
          <pc:docMk/>
          <pc:sldMk cId="3467432504" sldId="260"/>
        </pc:sldMkLst>
      </pc:sldChg>
      <pc:sldChg chg="modSp add mod">
        <pc:chgData name="Igor Raigorodskyi" userId="adcee21af5397934" providerId="LiveId" clId="{138A240F-45B4-4232-BC99-E26DF671E744}" dt="2023-12-03T00:34:07.241" v="9025" actId="14100"/>
        <pc:sldMkLst>
          <pc:docMk/>
          <pc:sldMk cId="3567427796" sldId="260"/>
        </pc:sldMkLst>
        <pc:spChg chg="mod">
          <ac:chgData name="Igor Raigorodskyi" userId="adcee21af5397934" providerId="LiveId" clId="{138A240F-45B4-4232-BC99-E26DF671E744}" dt="2023-11-30T04:59:11.385" v="8842" actId="14100"/>
          <ac:spMkLst>
            <pc:docMk/>
            <pc:sldMk cId="3567427796" sldId="260"/>
            <ac:spMk id="2" creationId="{6349C9F5-047D-CDCC-30E9-F2862BD71B1D}"/>
          </ac:spMkLst>
        </pc:spChg>
        <pc:spChg chg="mod">
          <ac:chgData name="Igor Raigorodskyi" userId="adcee21af5397934" providerId="LiveId" clId="{138A240F-45B4-4232-BC99-E26DF671E744}" dt="2023-11-30T04:59:11.385" v="8842" actId="14100"/>
          <ac:spMkLst>
            <pc:docMk/>
            <pc:sldMk cId="3567427796" sldId="260"/>
            <ac:spMk id="5" creationId="{C5B7ED49-75B5-E515-9C6E-C40BAF58F664}"/>
          </ac:spMkLst>
        </pc:spChg>
        <pc:spChg chg="mod">
          <ac:chgData name="Igor Raigorodskyi" userId="adcee21af5397934" providerId="LiveId" clId="{138A240F-45B4-4232-BC99-E26DF671E744}" dt="2023-11-30T04:59:11.385" v="8842" actId="14100"/>
          <ac:spMkLst>
            <pc:docMk/>
            <pc:sldMk cId="3567427796" sldId="260"/>
            <ac:spMk id="7" creationId="{A7A187AC-2D97-20A0-415F-0FE40FD58298}"/>
          </ac:spMkLst>
        </pc:spChg>
        <pc:spChg chg="mod">
          <ac:chgData name="Igor Raigorodskyi" userId="adcee21af5397934" providerId="LiveId" clId="{138A240F-45B4-4232-BC99-E26DF671E744}" dt="2023-11-30T04:59:11.385" v="8842" actId="14100"/>
          <ac:spMkLst>
            <pc:docMk/>
            <pc:sldMk cId="3567427796" sldId="260"/>
            <ac:spMk id="8" creationId="{83F41F10-B263-C584-9241-A439E532D584}"/>
          </ac:spMkLst>
        </pc:spChg>
        <pc:spChg chg="mod">
          <ac:chgData name="Igor Raigorodskyi" userId="adcee21af5397934" providerId="LiveId" clId="{138A240F-45B4-4232-BC99-E26DF671E744}" dt="2023-11-30T04:59:11.385" v="8842" actId="14100"/>
          <ac:spMkLst>
            <pc:docMk/>
            <pc:sldMk cId="3567427796" sldId="260"/>
            <ac:spMk id="10" creationId="{4D52CABC-6066-087F-2D4C-48FA172B0907}"/>
          </ac:spMkLst>
        </pc:spChg>
        <pc:spChg chg="mod">
          <ac:chgData name="Igor Raigorodskyi" userId="adcee21af5397934" providerId="LiveId" clId="{138A240F-45B4-4232-BC99-E26DF671E744}" dt="2023-11-30T04:59:11.385" v="8842" actId="14100"/>
          <ac:spMkLst>
            <pc:docMk/>
            <pc:sldMk cId="3567427796" sldId="260"/>
            <ac:spMk id="11" creationId="{0AA789DB-0115-DD15-BBC8-81441BAB52A3}"/>
          </ac:spMkLst>
        </pc:spChg>
        <pc:spChg chg="mod">
          <ac:chgData name="Igor Raigorodskyi" userId="adcee21af5397934" providerId="LiveId" clId="{138A240F-45B4-4232-BC99-E26DF671E744}" dt="2023-11-30T04:59:11.385" v="8842" actId="14100"/>
          <ac:spMkLst>
            <pc:docMk/>
            <pc:sldMk cId="3567427796" sldId="260"/>
            <ac:spMk id="12" creationId="{2C12CD18-9BD8-BC80-D307-486D281A3A64}"/>
          </ac:spMkLst>
        </pc:spChg>
        <pc:spChg chg="mod">
          <ac:chgData name="Igor Raigorodskyi" userId="adcee21af5397934" providerId="LiveId" clId="{138A240F-45B4-4232-BC99-E26DF671E744}" dt="2023-11-30T04:59:11.385" v="8842" actId="14100"/>
          <ac:spMkLst>
            <pc:docMk/>
            <pc:sldMk cId="3567427796" sldId="260"/>
            <ac:spMk id="13" creationId="{494C8D63-907F-31EF-BF0F-323A56F43A6E}"/>
          </ac:spMkLst>
        </pc:spChg>
        <pc:spChg chg="mod">
          <ac:chgData name="Igor Raigorodskyi" userId="adcee21af5397934" providerId="LiveId" clId="{138A240F-45B4-4232-BC99-E26DF671E744}" dt="2023-11-30T04:59:11.385" v="8842" actId="14100"/>
          <ac:spMkLst>
            <pc:docMk/>
            <pc:sldMk cId="3567427796" sldId="260"/>
            <ac:spMk id="14" creationId="{CC6EE498-60F4-4C47-3FE3-188D513D836E}"/>
          </ac:spMkLst>
        </pc:spChg>
        <pc:spChg chg="mod">
          <ac:chgData name="Igor Raigorodskyi" userId="adcee21af5397934" providerId="LiveId" clId="{138A240F-45B4-4232-BC99-E26DF671E744}" dt="2023-11-30T04:59:11.385" v="8842" actId="14100"/>
          <ac:spMkLst>
            <pc:docMk/>
            <pc:sldMk cId="3567427796" sldId="260"/>
            <ac:spMk id="15" creationId="{8C162F36-1522-DA45-47BD-B774042E0DFE}"/>
          </ac:spMkLst>
        </pc:spChg>
        <pc:spChg chg="mod">
          <ac:chgData name="Igor Raigorodskyi" userId="adcee21af5397934" providerId="LiveId" clId="{138A240F-45B4-4232-BC99-E26DF671E744}" dt="2023-11-30T04:59:11.385" v="8842" actId="14100"/>
          <ac:spMkLst>
            <pc:docMk/>
            <pc:sldMk cId="3567427796" sldId="260"/>
            <ac:spMk id="16" creationId="{EEB02FF8-05F8-2ED3-9730-9AD2E5C3DEB5}"/>
          </ac:spMkLst>
        </pc:spChg>
        <pc:spChg chg="mod">
          <ac:chgData name="Igor Raigorodskyi" userId="adcee21af5397934" providerId="LiveId" clId="{138A240F-45B4-4232-BC99-E26DF671E744}" dt="2023-11-30T04:59:11.385" v="8842" actId="14100"/>
          <ac:spMkLst>
            <pc:docMk/>
            <pc:sldMk cId="3567427796" sldId="260"/>
            <ac:spMk id="17" creationId="{F6F5A3AC-D2CC-0D52-A508-8ADC66C669F1}"/>
          </ac:spMkLst>
        </pc:spChg>
        <pc:spChg chg="mod">
          <ac:chgData name="Igor Raigorodskyi" userId="adcee21af5397934" providerId="LiveId" clId="{138A240F-45B4-4232-BC99-E26DF671E744}" dt="2023-11-30T04:59:11.385" v="8842" actId="14100"/>
          <ac:spMkLst>
            <pc:docMk/>
            <pc:sldMk cId="3567427796" sldId="260"/>
            <ac:spMk id="18" creationId="{BE9E114E-71EC-9A5D-48D5-392F76B9FA18}"/>
          </ac:spMkLst>
        </pc:spChg>
        <pc:spChg chg="mod">
          <ac:chgData name="Igor Raigorodskyi" userId="adcee21af5397934" providerId="LiveId" clId="{138A240F-45B4-4232-BC99-E26DF671E744}" dt="2023-11-30T04:59:11.385" v="8842" actId="14100"/>
          <ac:spMkLst>
            <pc:docMk/>
            <pc:sldMk cId="3567427796" sldId="260"/>
            <ac:spMk id="35" creationId="{E21792F8-C20D-838B-06B7-872329F34FD7}"/>
          </ac:spMkLst>
        </pc:spChg>
        <pc:spChg chg="mod">
          <ac:chgData name="Igor Raigorodskyi" userId="adcee21af5397934" providerId="LiveId" clId="{138A240F-45B4-4232-BC99-E26DF671E744}" dt="2023-11-30T04:59:11.385" v="8842" actId="14100"/>
          <ac:spMkLst>
            <pc:docMk/>
            <pc:sldMk cId="3567427796" sldId="260"/>
            <ac:spMk id="38" creationId="{F88F1125-FBF4-65B2-0A32-5B2FBC35BAEB}"/>
          </ac:spMkLst>
        </pc:spChg>
        <pc:spChg chg="mod">
          <ac:chgData name="Igor Raigorodskyi" userId="adcee21af5397934" providerId="LiveId" clId="{138A240F-45B4-4232-BC99-E26DF671E744}" dt="2023-11-30T04:59:11.385" v="8842" actId="14100"/>
          <ac:spMkLst>
            <pc:docMk/>
            <pc:sldMk cId="3567427796" sldId="260"/>
            <ac:spMk id="41" creationId="{B85310E1-3079-83C5-03A0-AD20C6CD148E}"/>
          </ac:spMkLst>
        </pc:spChg>
        <pc:spChg chg="mod">
          <ac:chgData name="Igor Raigorodskyi" userId="adcee21af5397934" providerId="LiveId" clId="{138A240F-45B4-4232-BC99-E26DF671E744}" dt="2023-11-30T04:59:11.385" v="8842" actId="14100"/>
          <ac:spMkLst>
            <pc:docMk/>
            <pc:sldMk cId="3567427796" sldId="260"/>
            <ac:spMk id="43" creationId="{90FFD7AD-96AC-0C83-C3A9-550DE9462446}"/>
          </ac:spMkLst>
        </pc:spChg>
        <pc:spChg chg="mod">
          <ac:chgData name="Igor Raigorodskyi" userId="adcee21af5397934" providerId="LiveId" clId="{138A240F-45B4-4232-BC99-E26DF671E744}" dt="2023-11-30T04:59:11.385" v="8842" actId="14100"/>
          <ac:spMkLst>
            <pc:docMk/>
            <pc:sldMk cId="3567427796" sldId="260"/>
            <ac:spMk id="44" creationId="{E7BB609C-FB5F-859D-A143-5EB294A2A1E5}"/>
          </ac:spMkLst>
        </pc:spChg>
        <pc:spChg chg="mod">
          <ac:chgData name="Igor Raigorodskyi" userId="adcee21af5397934" providerId="LiveId" clId="{138A240F-45B4-4232-BC99-E26DF671E744}" dt="2023-11-30T04:59:11.385" v="8842" actId="14100"/>
          <ac:spMkLst>
            <pc:docMk/>
            <pc:sldMk cId="3567427796" sldId="260"/>
            <ac:spMk id="45" creationId="{A4135D92-27BB-6C41-71BC-3A94CEA9195E}"/>
          </ac:spMkLst>
        </pc:spChg>
        <pc:spChg chg="mod">
          <ac:chgData name="Igor Raigorodskyi" userId="adcee21af5397934" providerId="LiveId" clId="{138A240F-45B4-4232-BC99-E26DF671E744}" dt="2023-11-30T04:59:11.385" v="8842" actId="14100"/>
          <ac:spMkLst>
            <pc:docMk/>
            <pc:sldMk cId="3567427796" sldId="260"/>
            <ac:spMk id="46" creationId="{B60C537C-3069-5D7F-6ACB-4106C90E9CC7}"/>
          </ac:spMkLst>
        </pc:spChg>
        <pc:spChg chg="mod">
          <ac:chgData name="Igor Raigorodskyi" userId="adcee21af5397934" providerId="LiveId" clId="{138A240F-45B4-4232-BC99-E26DF671E744}" dt="2023-11-30T04:59:11.385" v="8842" actId="14100"/>
          <ac:spMkLst>
            <pc:docMk/>
            <pc:sldMk cId="3567427796" sldId="260"/>
            <ac:spMk id="47" creationId="{2B77A323-DB80-1190-E37E-6D419B318A73}"/>
          </ac:spMkLst>
        </pc:spChg>
        <pc:spChg chg="mod">
          <ac:chgData name="Igor Raigorodskyi" userId="adcee21af5397934" providerId="LiveId" clId="{138A240F-45B4-4232-BC99-E26DF671E744}" dt="2023-11-30T04:59:11.385" v="8842" actId="14100"/>
          <ac:spMkLst>
            <pc:docMk/>
            <pc:sldMk cId="3567427796" sldId="260"/>
            <ac:spMk id="49" creationId="{397D5C68-DB8A-72F0-F650-999C7ED531B7}"/>
          </ac:spMkLst>
        </pc:spChg>
        <pc:spChg chg="mod">
          <ac:chgData name="Igor Raigorodskyi" userId="adcee21af5397934" providerId="LiveId" clId="{138A240F-45B4-4232-BC99-E26DF671E744}" dt="2023-11-30T04:59:11.385" v="8842" actId="14100"/>
          <ac:spMkLst>
            <pc:docMk/>
            <pc:sldMk cId="3567427796" sldId="260"/>
            <ac:spMk id="50" creationId="{04B118E4-5C3A-98EC-7ED3-EEA398AEF88F}"/>
          </ac:spMkLst>
        </pc:spChg>
        <pc:spChg chg="mod">
          <ac:chgData name="Igor Raigorodskyi" userId="adcee21af5397934" providerId="LiveId" clId="{138A240F-45B4-4232-BC99-E26DF671E744}" dt="2023-11-30T04:59:11.385" v="8842" actId="14100"/>
          <ac:spMkLst>
            <pc:docMk/>
            <pc:sldMk cId="3567427796" sldId="260"/>
            <ac:spMk id="51" creationId="{1025EA18-0385-D5C5-C78F-3E50D2ADE39F}"/>
          </ac:spMkLst>
        </pc:spChg>
        <pc:spChg chg="mod">
          <ac:chgData name="Igor Raigorodskyi" userId="adcee21af5397934" providerId="LiveId" clId="{138A240F-45B4-4232-BC99-E26DF671E744}" dt="2023-11-30T04:59:11.385" v="8842" actId="14100"/>
          <ac:spMkLst>
            <pc:docMk/>
            <pc:sldMk cId="3567427796" sldId="260"/>
            <ac:spMk id="52" creationId="{62165659-F44F-2753-A36F-8444458C5F88}"/>
          </ac:spMkLst>
        </pc:spChg>
        <pc:spChg chg="mod">
          <ac:chgData name="Igor Raigorodskyi" userId="adcee21af5397934" providerId="LiveId" clId="{138A240F-45B4-4232-BC99-E26DF671E744}" dt="2023-11-30T04:59:11.385" v="8842" actId="14100"/>
          <ac:spMkLst>
            <pc:docMk/>
            <pc:sldMk cId="3567427796" sldId="260"/>
            <ac:spMk id="53" creationId="{5636ADFF-46BB-3DA3-B32C-189C1A82E3B8}"/>
          </ac:spMkLst>
        </pc:spChg>
        <pc:spChg chg="mod">
          <ac:chgData name="Igor Raigorodskyi" userId="adcee21af5397934" providerId="LiveId" clId="{138A240F-45B4-4232-BC99-E26DF671E744}" dt="2023-11-30T04:59:11.385" v="8842" actId="14100"/>
          <ac:spMkLst>
            <pc:docMk/>
            <pc:sldMk cId="3567427796" sldId="260"/>
            <ac:spMk id="57" creationId="{4419DA7C-736E-31AB-CF50-75ABB722BCC0}"/>
          </ac:spMkLst>
        </pc:spChg>
        <pc:spChg chg="mod">
          <ac:chgData name="Igor Raigorodskyi" userId="adcee21af5397934" providerId="LiveId" clId="{138A240F-45B4-4232-BC99-E26DF671E744}" dt="2023-11-30T04:59:11.385" v="8842" actId="14100"/>
          <ac:spMkLst>
            <pc:docMk/>
            <pc:sldMk cId="3567427796" sldId="260"/>
            <ac:spMk id="58" creationId="{7E657267-30FE-145D-5760-D97FF700421B}"/>
          </ac:spMkLst>
        </pc:spChg>
        <pc:spChg chg="mod">
          <ac:chgData name="Igor Raigorodskyi" userId="adcee21af5397934" providerId="LiveId" clId="{138A240F-45B4-4232-BC99-E26DF671E744}" dt="2023-11-30T04:59:11.385" v="8842" actId="14100"/>
          <ac:spMkLst>
            <pc:docMk/>
            <pc:sldMk cId="3567427796" sldId="260"/>
            <ac:spMk id="59" creationId="{65F3AD0D-069A-40F1-E188-F6CD6C32D9E0}"/>
          </ac:spMkLst>
        </pc:spChg>
        <pc:spChg chg="mod">
          <ac:chgData name="Igor Raigorodskyi" userId="adcee21af5397934" providerId="LiveId" clId="{138A240F-45B4-4232-BC99-E26DF671E744}" dt="2023-11-30T04:59:11.385" v="8842" actId="14100"/>
          <ac:spMkLst>
            <pc:docMk/>
            <pc:sldMk cId="3567427796" sldId="260"/>
            <ac:spMk id="60" creationId="{30C0160F-B765-8E79-B08E-3EF0C74E64C5}"/>
          </ac:spMkLst>
        </pc:spChg>
        <pc:spChg chg="mod">
          <ac:chgData name="Igor Raigorodskyi" userId="adcee21af5397934" providerId="LiveId" clId="{138A240F-45B4-4232-BC99-E26DF671E744}" dt="2023-11-30T04:59:11.385" v="8842" actId="14100"/>
          <ac:spMkLst>
            <pc:docMk/>
            <pc:sldMk cId="3567427796" sldId="260"/>
            <ac:spMk id="61" creationId="{518CEC70-879C-0B25-B68A-0DA0DAE0B8D8}"/>
          </ac:spMkLst>
        </pc:spChg>
        <pc:spChg chg="mod">
          <ac:chgData name="Igor Raigorodskyi" userId="adcee21af5397934" providerId="LiveId" clId="{138A240F-45B4-4232-BC99-E26DF671E744}" dt="2023-11-30T04:59:11.385" v="8842" actId="14100"/>
          <ac:spMkLst>
            <pc:docMk/>
            <pc:sldMk cId="3567427796" sldId="260"/>
            <ac:spMk id="62" creationId="{A636AC1C-3427-102B-5DB0-2F0F00B559CD}"/>
          </ac:spMkLst>
        </pc:spChg>
        <pc:spChg chg="mod">
          <ac:chgData name="Igor Raigorodskyi" userId="adcee21af5397934" providerId="LiveId" clId="{138A240F-45B4-4232-BC99-E26DF671E744}" dt="2023-11-30T04:59:11.385" v="8842" actId="14100"/>
          <ac:spMkLst>
            <pc:docMk/>
            <pc:sldMk cId="3567427796" sldId="260"/>
            <ac:spMk id="1024" creationId="{DA644398-FE63-BA97-BE37-6FACEFCFDE56}"/>
          </ac:spMkLst>
        </pc:spChg>
        <pc:spChg chg="mod">
          <ac:chgData name="Igor Raigorodskyi" userId="adcee21af5397934" providerId="LiveId" clId="{138A240F-45B4-4232-BC99-E26DF671E744}" dt="2023-11-30T04:59:11.385" v="8842" actId="14100"/>
          <ac:spMkLst>
            <pc:docMk/>
            <pc:sldMk cId="3567427796" sldId="260"/>
            <ac:spMk id="1025" creationId="{7250E31A-AD27-4356-F129-D3383D92C1CF}"/>
          </ac:spMkLst>
        </pc:spChg>
        <pc:spChg chg="mod">
          <ac:chgData name="Igor Raigorodskyi" userId="adcee21af5397934" providerId="LiveId" clId="{138A240F-45B4-4232-BC99-E26DF671E744}" dt="2023-11-30T04:59:11.385" v="8842" actId="14100"/>
          <ac:spMkLst>
            <pc:docMk/>
            <pc:sldMk cId="3567427796" sldId="260"/>
            <ac:spMk id="1037" creationId="{70EE13B7-2F6B-609C-4AB3-D0A431C4C823}"/>
          </ac:spMkLst>
        </pc:spChg>
        <pc:spChg chg="mod">
          <ac:chgData name="Igor Raigorodskyi" userId="adcee21af5397934" providerId="LiveId" clId="{138A240F-45B4-4232-BC99-E26DF671E744}" dt="2023-11-30T04:59:11.385" v="8842" actId="14100"/>
          <ac:spMkLst>
            <pc:docMk/>
            <pc:sldMk cId="3567427796" sldId="260"/>
            <ac:spMk id="1038" creationId="{A7C2307F-47D6-3D90-3CFA-8E06C223B832}"/>
          </ac:spMkLst>
        </pc:spChg>
        <pc:spChg chg="mod">
          <ac:chgData name="Igor Raigorodskyi" userId="adcee21af5397934" providerId="LiveId" clId="{138A240F-45B4-4232-BC99-E26DF671E744}" dt="2023-11-30T04:59:11.385" v="8842" actId="14100"/>
          <ac:spMkLst>
            <pc:docMk/>
            <pc:sldMk cId="3567427796" sldId="260"/>
            <ac:spMk id="1040" creationId="{86393846-87A4-758C-9DC5-9D06D6E4085B}"/>
          </ac:spMkLst>
        </pc:spChg>
        <pc:spChg chg="mod">
          <ac:chgData name="Igor Raigorodskyi" userId="adcee21af5397934" providerId="LiveId" clId="{138A240F-45B4-4232-BC99-E26DF671E744}" dt="2023-11-30T04:59:11.385" v="8842" actId="14100"/>
          <ac:spMkLst>
            <pc:docMk/>
            <pc:sldMk cId="3567427796" sldId="260"/>
            <ac:spMk id="1048" creationId="{48AF734E-B6CE-6C58-9B75-0747BA554908}"/>
          </ac:spMkLst>
        </pc:spChg>
        <pc:spChg chg="mod">
          <ac:chgData name="Igor Raigorodskyi" userId="adcee21af5397934" providerId="LiveId" clId="{138A240F-45B4-4232-BC99-E26DF671E744}" dt="2023-11-30T04:59:11.385" v="8842" actId="14100"/>
          <ac:spMkLst>
            <pc:docMk/>
            <pc:sldMk cId="3567427796" sldId="260"/>
            <ac:spMk id="1052" creationId="{9674EF26-6EA4-95E5-0725-13781C056638}"/>
          </ac:spMkLst>
        </pc:spChg>
        <pc:spChg chg="mod">
          <ac:chgData name="Igor Raigorodskyi" userId="adcee21af5397934" providerId="LiveId" clId="{138A240F-45B4-4232-BC99-E26DF671E744}" dt="2023-11-30T04:59:11.385" v="8842" actId="14100"/>
          <ac:spMkLst>
            <pc:docMk/>
            <pc:sldMk cId="3567427796" sldId="260"/>
            <ac:spMk id="1053" creationId="{79366B39-828E-B453-BA6D-D06442DBCA8E}"/>
          </ac:spMkLst>
        </pc:spChg>
        <pc:spChg chg="mod">
          <ac:chgData name="Igor Raigorodskyi" userId="adcee21af5397934" providerId="LiveId" clId="{138A240F-45B4-4232-BC99-E26DF671E744}" dt="2023-11-30T04:59:11.385" v="8842" actId="14100"/>
          <ac:spMkLst>
            <pc:docMk/>
            <pc:sldMk cId="3567427796" sldId="260"/>
            <ac:spMk id="1054" creationId="{D7C9F95A-D633-B425-E2C0-F59B7DD1B2FB}"/>
          </ac:spMkLst>
        </pc:spChg>
        <pc:spChg chg="mod">
          <ac:chgData name="Igor Raigorodskyi" userId="adcee21af5397934" providerId="LiveId" clId="{138A240F-45B4-4232-BC99-E26DF671E744}" dt="2023-11-30T04:59:11.385" v="8842" actId="14100"/>
          <ac:spMkLst>
            <pc:docMk/>
            <pc:sldMk cId="3567427796" sldId="260"/>
            <ac:spMk id="1057" creationId="{FC36D56E-FB65-B2DF-7581-5DBCFF100400}"/>
          </ac:spMkLst>
        </pc:spChg>
        <pc:spChg chg="mod">
          <ac:chgData name="Igor Raigorodskyi" userId="adcee21af5397934" providerId="LiveId" clId="{138A240F-45B4-4232-BC99-E26DF671E744}" dt="2023-11-30T04:59:11.385" v="8842" actId="14100"/>
          <ac:spMkLst>
            <pc:docMk/>
            <pc:sldMk cId="3567427796" sldId="260"/>
            <ac:spMk id="1063" creationId="{BFB77E0B-A95C-D984-AE51-4F85B5CF0D97}"/>
          </ac:spMkLst>
        </pc:spChg>
        <pc:spChg chg="mod">
          <ac:chgData name="Igor Raigorodskyi" userId="adcee21af5397934" providerId="LiveId" clId="{138A240F-45B4-4232-BC99-E26DF671E744}" dt="2023-11-30T04:59:11.385" v="8842" actId="14100"/>
          <ac:spMkLst>
            <pc:docMk/>
            <pc:sldMk cId="3567427796" sldId="260"/>
            <ac:spMk id="1064" creationId="{737C45E5-BFEF-EC58-18A1-4A13FEAB876A}"/>
          </ac:spMkLst>
        </pc:spChg>
        <pc:spChg chg="mod">
          <ac:chgData name="Igor Raigorodskyi" userId="adcee21af5397934" providerId="LiveId" clId="{138A240F-45B4-4232-BC99-E26DF671E744}" dt="2023-12-03T00:29:19.999" v="8988" actId="20577"/>
          <ac:spMkLst>
            <pc:docMk/>
            <pc:sldMk cId="3567427796" sldId="260"/>
            <ac:spMk id="1065" creationId="{D2292778-EA5E-8308-F6BE-A614121AD386}"/>
          </ac:spMkLst>
        </pc:spChg>
        <pc:spChg chg="mod">
          <ac:chgData name="Igor Raigorodskyi" userId="adcee21af5397934" providerId="LiveId" clId="{138A240F-45B4-4232-BC99-E26DF671E744}" dt="2023-12-03T00:34:07.241" v="9025" actId="14100"/>
          <ac:spMkLst>
            <pc:docMk/>
            <pc:sldMk cId="3567427796" sldId="260"/>
            <ac:spMk id="1066" creationId="{F0BE1855-CF48-D505-B614-F5636CC23029}"/>
          </ac:spMkLst>
        </pc:spChg>
        <pc:spChg chg="mod">
          <ac:chgData name="Igor Raigorodskyi" userId="adcee21af5397934" providerId="LiveId" clId="{138A240F-45B4-4232-BC99-E26DF671E744}" dt="2023-11-30T04:59:11.385" v="8842" actId="14100"/>
          <ac:spMkLst>
            <pc:docMk/>
            <pc:sldMk cId="3567427796" sldId="260"/>
            <ac:spMk id="1074" creationId="{8264296C-E258-62E4-D400-396B00A80D19}"/>
          </ac:spMkLst>
        </pc:spChg>
        <pc:spChg chg="mod">
          <ac:chgData name="Igor Raigorodskyi" userId="adcee21af5397934" providerId="LiveId" clId="{138A240F-45B4-4232-BC99-E26DF671E744}" dt="2023-11-30T04:59:11.385" v="8842" actId="14100"/>
          <ac:spMkLst>
            <pc:docMk/>
            <pc:sldMk cId="3567427796" sldId="260"/>
            <ac:spMk id="1075" creationId="{5C3788A5-F746-BC8A-D6D8-223262C45372}"/>
          </ac:spMkLst>
        </pc:spChg>
        <pc:spChg chg="mod">
          <ac:chgData name="Igor Raigorodskyi" userId="adcee21af5397934" providerId="LiveId" clId="{138A240F-45B4-4232-BC99-E26DF671E744}" dt="2023-11-30T04:59:11.385" v="8842" actId="14100"/>
          <ac:spMkLst>
            <pc:docMk/>
            <pc:sldMk cId="3567427796" sldId="260"/>
            <ac:spMk id="1076" creationId="{B00D44D3-08B2-BF53-A5B1-8FDC0384F667}"/>
          </ac:spMkLst>
        </pc:spChg>
        <pc:spChg chg="mod">
          <ac:chgData name="Igor Raigorodskyi" userId="adcee21af5397934" providerId="LiveId" clId="{138A240F-45B4-4232-BC99-E26DF671E744}" dt="2023-11-30T04:59:11.385" v="8842" actId="14100"/>
          <ac:spMkLst>
            <pc:docMk/>
            <pc:sldMk cId="3567427796" sldId="260"/>
            <ac:spMk id="1079" creationId="{BFCE6C46-9C61-42C7-7C24-80919E8EDAC3}"/>
          </ac:spMkLst>
        </pc:spChg>
        <pc:spChg chg="mod">
          <ac:chgData name="Igor Raigorodskyi" userId="adcee21af5397934" providerId="LiveId" clId="{138A240F-45B4-4232-BC99-E26DF671E744}" dt="2023-11-30T04:59:11.385" v="8842" actId="14100"/>
          <ac:spMkLst>
            <pc:docMk/>
            <pc:sldMk cId="3567427796" sldId="260"/>
            <ac:spMk id="2053" creationId="{684D3307-72BE-D81F-B47C-2EACC20EFA44}"/>
          </ac:spMkLst>
        </pc:spChg>
        <pc:spChg chg="mod">
          <ac:chgData name="Igor Raigorodskyi" userId="adcee21af5397934" providerId="LiveId" clId="{138A240F-45B4-4232-BC99-E26DF671E744}" dt="2023-11-30T04:59:11.385" v="8842" actId="14100"/>
          <ac:spMkLst>
            <pc:docMk/>
            <pc:sldMk cId="3567427796" sldId="260"/>
            <ac:spMk id="2055" creationId="{1395BF00-40B3-E50E-A0A0-58AE6A4B4672}"/>
          </ac:spMkLst>
        </pc:spChg>
        <pc:spChg chg="mod">
          <ac:chgData name="Igor Raigorodskyi" userId="adcee21af5397934" providerId="LiveId" clId="{138A240F-45B4-4232-BC99-E26DF671E744}" dt="2023-11-30T04:59:11.385" v="8842" actId="14100"/>
          <ac:spMkLst>
            <pc:docMk/>
            <pc:sldMk cId="3567427796" sldId="260"/>
            <ac:spMk id="2095" creationId="{F95B91C7-6CF3-6A43-56B7-5EBE697DBFBD}"/>
          </ac:spMkLst>
        </pc:spChg>
        <pc:grpChg chg="mod">
          <ac:chgData name="Igor Raigorodskyi" userId="adcee21af5397934" providerId="LiveId" clId="{138A240F-45B4-4232-BC99-E26DF671E744}" dt="2023-11-30T04:59:11.385" v="8842" actId="14100"/>
          <ac:grpSpMkLst>
            <pc:docMk/>
            <pc:sldMk cId="3567427796" sldId="260"/>
            <ac:grpSpMk id="22" creationId="{611964B8-1B3B-64F0-1EE5-7E3FA6104B4F}"/>
          </ac:grpSpMkLst>
        </pc:grpChg>
        <pc:grpChg chg="mod">
          <ac:chgData name="Igor Raigorodskyi" userId="adcee21af5397934" providerId="LiveId" clId="{138A240F-45B4-4232-BC99-E26DF671E744}" dt="2023-11-30T04:59:11.385" v="8842" actId="14100"/>
          <ac:grpSpMkLst>
            <pc:docMk/>
            <pc:sldMk cId="3567427796" sldId="260"/>
            <ac:grpSpMk id="23" creationId="{A57B9FCE-21C5-A653-18B5-7B50B98977F6}"/>
          </ac:grpSpMkLst>
        </pc:grpChg>
        <pc:grpChg chg="mod">
          <ac:chgData name="Igor Raigorodskyi" userId="adcee21af5397934" providerId="LiveId" clId="{138A240F-45B4-4232-BC99-E26DF671E744}" dt="2023-11-30T04:59:11.385" v="8842" actId="14100"/>
          <ac:grpSpMkLst>
            <pc:docMk/>
            <pc:sldMk cId="3567427796" sldId="260"/>
            <ac:grpSpMk id="24" creationId="{DE6BEF5D-BBC2-0699-DAC7-B3EC3AD556BD}"/>
          </ac:grpSpMkLst>
        </pc:grpChg>
        <pc:grpChg chg="mod">
          <ac:chgData name="Igor Raigorodskyi" userId="adcee21af5397934" providerId="LiveId" clId="{138A240F-45B4-4232-BC99-E26DF671E744}" dt="2023-11-30T04:59:11.385" v="8842" actId="14100"/>
          <ac:grpSpMkLst>
            <pc:docMk/>
            <pc:sldMk cId="3567427796" sldId="260"/>
            <ac:grpSpMk id="25" creationId="{529B8598-AE6B-2B69-42E6-7E943113AD65}"/>
          </ac:grpSpMkLst>
        </pc:grpChg>
        <pc:grpChg chg="mod">
          <ac:chgData name="Igor Raigorodskyi" userId="adcee21af5397934" providerId="LiveId" clId="{138A240F-45B4-4232-BC99-E26DF671E744}" dt="2023-11-30T04:59:11.385" v="8842" actId="14100"/>
          <ac:grpSpMkLst>
            <pc:docMk/>
            <pc:sldMk cId="3567427796" sldId="260"/>
            <ac:grpSpMk id="36" creationId="{61B7EABA-5B2F-B51A-80FF-D7D826BC59B2}"/>
          </ac:grpSpMkLst>
        </pc:grpChg>
        <pc:grpChg chg="mod">
          <ac:chgData name="Igor Raigorodskyi" userId="adcee21af5397934" providerId="LiveId" clId="{138A240F-45B4-4232-BC99-E26DF671E744}" dt="2023-11-30T04:59:11.385" v="8842" actId="14100"/>
          <ac:grpSpMkLst>
            <pc:docMk/>
            <pc:sldMk cId="3567427796" sldId="260"/>
            <ac:grpSpMk id="37" creationId="{EE2A3E79-B399-5CEB-499C-C9AB8156D610}"/>
          </ac:grpSpMkLst>
        </pc:grpChg>
        <pc:grpChg chg="mod">
          <ac:chgData name="Igor Raigorodskyi" userId="adcee21af5397934" providerId="LiveId" clId="{138A240F-45B4-4232-BC99-E26DF671E744}" dt="2023-11-30T04:59:11.385" v="8842" actId="14100"/>
          <ac:grpSpMkLst>
            <pc:docMk/>
            <pc:sldMk cId="3567427796" sldId="260"/>
            <ac:grpSpMk id="40" creationId="{F555C83B-23A1-33F8-4809-CC90EDE050AB}"/>
          </ac:grpSpMkLst>
        </pc:grpChg>
        <pc:grpChg chg="mod">
          <ac:chgData name="Igor Raigorodskyi" userId="adcee21af5397934" providerId="LiveId" clId="{138A240F-45B4-4232-BC99-E26DF671E744}" dt="2023-11-30T04:59:11.385" v="8842" actId="14100"/>
          <ac:grpSpMkLst>
            <pc:docMk/>
            <pc:sldMk cId="3567427796" sldId="260"/>
            <ac:grpSpMk id="42" creationId="{DA1B85A8-79FF-54DD-0FA9-1A527645EEBF}"/>
          </ac:grpSpMkLst>
        </pc:grpChg>
        <pc:grpChg chg="mod">
          <ac:chgData name="Igor Raigorodskyi" userId="adcee21af5397934" providerId="LiveId" clId="{138A240F-45B4-4232-BC99-E26DF671E744}" dt="2023-11-30T04:59:11.385" v="8842" actId="14100"/>
          <ac:grpSpMkLst>
            <pc:docMk/>
            <pc:sldMk cId="3567427796" sldId="260"/>
            <ac:grpSpMk id="48" creationId="{6767BCF2-619C-E357-832E-90C98F40646B}"/>
          </ac:grpSpMkLst>
        </pc:grpChg>
        <pc:grpChg chg="mod">
          <ac:chgData name="Igor Raigorodskyi" userId="adcee21af5397934" providerId="LiveId" clId="{138A240F-45B4-4232-BC99-E26DF671E744}" dt="2023-11-30T04:59:11.385" v="8842" actId="14100"/>
          <ac:grpSpMkLst>
            <pc:docMk/>
            <pc:sldMk cId="3567427796" sldId="260"/>
            <ac:grpSpMk id="54" creationId="{956BB335-D870-7ED3-D92D-69EC1511B0E1}"/>
          </ac:grpSpMkLst>
        </pc:grpChg>
        <pc:grpChg chg="mod">
          <ac:chgData name="Igor Raigorodskyi" userId="adcee21af5397934" providerId="LiveId" clId="{138A240F-45B4-4232-BC99-E26DF671E744}" dt="2023-11-30T04:59:11.385" v="8842" actId="14100"/>
          <ac:grpSpMkLst>
            <pc:docMk/>
            <pc:sldMk cId="3567427796" sldId="260"/>
            <ac:grpSpMk id="1030" creationId="{7334E664-99A4-286E-4A71-9363E5353857}"/>
          </ac:grpSpMkLst>
        </pc:grpChg>
        <pc:grpChg chg="mod">
          <ac:chgData name="Igor Raigorodskyi" userId="adcee21af5397934" providerId="LiveId" clId="{138A240F-45B4-4232-BC99-E26DF671E744}" dt="2023-11-30T04:59:11.385" v="8842" actId="14100"/>
          <ac:grpSpMkLst>
            <pc:docMk/>
            <pc:sldMk cId="3567427796" sldId="260"/>
            <ac:grpSpMk id="1050" creationId="{6CD76144-E993-02A1-D34B-78486D9FF85E}"/>
          </ac:grpSpMkLst>
        </pc:grpChg>
        <pc:grpChg chg="mod">
          <ac:chgData name="Igor Raigorodskyi" userId="adcee21af5397934" providerId="LiveId" clId="{138A240F-45B4-4232-BC99-E26DF671E744}" dt="2023-11-30T04:59:11.385" v="8842" actId="14100"/>
          <ac:grpSpMkLst>
            <pc:docMk/>
            <pc:sldMk cId="3567427796" sldId="260"/>
            <ac:grpSpMk id="1051" creationId="{862D9666-AF9A-45FC-A518-AA362FE59D4A}"/>
          </ac:grpSpMkLst>
        </pc:grpChg>
        <pc:grpChg chg="mod">
          <ac:chgData name="Igor Raigorodskyi" userId="adcee21af5397934" providerId="LiveId" clId="{138A240F-45B4-4232-BC99-E26DF671E744}" dt="2023-11-30T04:59:11.385" v="8842" actId="14100"/>
          <ac:grpSpMkLst>
            <pc:docMk/>
            <pc:sldMk cId="3567427796" sldId="260"/>
            <ac:grpSpMk id="1067" creationId="{2B1E9459-3E0C-9BC6-DD4E-ED4942F81810}"/>
          </ac:grpSpMkLst>
        </pc:grpChg>
        <pc:grpChg chg="mod">
          <ac:chgData name="Igor Raigorodskyi" userId="adcee21af5397934" providerId="LiveId" clId="{138A240F-45B4-4232-BC99-E26DF671E744}" dt="2023-11-30T04:59:11.385" v="8842" actId="14100"/>
          <ac:grpSpMkLst>
            <pc:docMk/>
            <pc:sldMk cId="3567427796" sldId="260"/>
            <ac:grpSpMk id="1068" creationId="{0CCEBDDA-17D7-E6B1-9699-1A080C547620}"/>
          </ac:grpSpMkLst>
        </pc:grpChg>
        <pc:grpChg chg="mod">
          <ac:chgData name="Igor Raigorodskyi" userId="adcee21af5397934" providerId="LiveId" clId="{138A240F-45B4-4232-BC99-E26DF671E744}" dt="2023-11-30T04:59:11.385" v="8842" actId="14100"/>
          <ac:grpSpMkLst>
            <pc:docMk/>
            <pc:sldMk cId="3567427796" sldId="260"/>
            <ac:grpSpMk id="1069" creationId="{0BE3AB32-16DA-051E-1E90-D1FA4A1FFB54}"/>
          </ac:grpSpMkLst>
        </pc:grpChg>
        <pc:grpChg chg="mod">
          <ac:chgData name="Igor Raigorodskyi" userId="adcee21af5397934" providerId="LiveId" clId="{138A240F-45B4-4232-BC99-E26DF671E744}" dt="2023-11-30T04:59:11.385" v="8842" actId="14100"/>
          <ac:grpSpMkLst>
            <pc:docMk/>
            <pc:sldMk cId="3567427796" sldId="260"/>
            <ac:grpSpMk id="1080" creationId="{EAB33C81-757A-5390-A15F-AECF1E9797DE}"/>
          </ac:grpSpMkLst>
        </pc:grpChg>
        <pc:grpChg chg="mod">
          <ac:chgData name="Igor Raigorodskyi" userId="adcee21af5397934" providerId="LiveId" clId="{138A240F-45B4-4232-BC99-E26DF671E744}" dt="2023-11-30T04:59:11.385" v="8842" actId="14100"/>
          <ac:grpSpMkLst>
            <pc:docMk/>
            <pc:sldMk cId="3567427796" sldId="260"/>
            <ac:grpSpMk id="2096" creationId="{2B921027-32A3-9A24-AB13-CA4E2435C7A4}"/>
          </ac:grpSpMkLst>
        </pc:grpChg>
        <pc:grpChg chg="mod">
          <ac:chgData name="Igor Raigorodskyi" userId="adcee21af5397934" providerId="LiveId" clId="{138A240F-45B4-4232-BC99-E26DF671E744}" dt="2023-11-30T04:59:11.385" v="8842" actId="14100"/>
          <ac:grpSpMkLst>
            <pc:docMk/>
            <pc:sldMk cId="3567427796" sldId="260"/>
            <ac:grpSpMk id="2097" creationId="{7DC4D8A6-B1CC-C873-3C1B-0F9E532E343E}"/>
          </ac:grpSpMkLst>
        </pc:grpChg>
        <pc:picChg chg="mod">
          <ac:chgData name="Igor Raigorodskyi" userId="adcee21af5397934" providerId="LiveId" clId="{138A240F-45B4-4232-BC99-E26DF671E744}" dt="2023-11-30T04:59:11.385" v="8842" actId="14100"/>
          <ac:picMkLst>
            <pc:docMk/>
            <pc:sldMk cId="3567427796" sldId="260"/>
            <ac:picMk id="3" creationId="{15B18A89-62A1-0957-A556-428704B7FBE6}"/>
          </ac:picMkLst>
        </pc:picChg>
        <pc:picChg chg="mod">
          <ac:chgData name="Igor Raigorodskyi" userId="adcee21af5397934" providerId="LiveId" clId="{138A240F-45B4-4232-BC99-E26DF671E744}" dt="2023-11-30T04:59:11.385" v="8842" actId="14100"/>
          <ac:picMkLst>
            <pc:docMk/>
            <pc:sldMk cId="3567427796" sldId="260"/>
            <ac:picMk id="4" creationId="{BD0FF6B6-43BA-FCD9-B796-D176E6409A75}"/>
          </ac:picMkLst>
        </pc:picChg>
        <pc:picChg chg="mod">
          <ac:chgData name="Igor Raigorodskyi" userId="adcee21af5397934" providerId="LiveId" clId="{138A240F-45B4-4232-BC99-E26DF671E744}" dt="2023-11-30T04:59:11.385" v="8842" actId="14100"/>
          <ac:picMkLst>
            <pc:docMk/>
            <pc:sldMk cId="3567427796" sldId="260"/>
            <ac:picMk id="6" creationId="{869EA62B-EE31-1852-0A1C-518FA6F27AAC}"/>
          </ac:picMkLst>
        </pc:picChg>
        <pc:picChg chg="mod">
          <ac:chgData name="Igor Raigorodskyi" userId="adcee21af5397934" providerId="LiveId" clId="{138A240F-45B4-4232-BC99-E26DF671E744}" dt="2023-11-30T04:59:11.385" v="8842" actId="14100"/>
          <ac:picMkLst>
            <pc:docMk/>
            <pc:sldMk cId="3567427796" sldId="260"/>
            <ac:picMk id="9" creationId="{9AD80C4F-EBF2-2D89-E4C7-416A8EFD6852}"/>
          </ac:picMkLst>
        </pc:picChg>
        <pc:picChg chg="mod">
          <ac:chgData name="Igor Raigorodskyi" userId="adcee21af5397934" providerId="LiveId" clId="{138A240F-45B4-4232-BC99-E26DF671E744}" dt="2023-11-30T04:59:11.385" v="8842" actId="14100"/>
          <ac:picMkLst>
            <pc:docMk/>
            <pc:sldMk cId="3567427796" sldId="260"/>
            <ac:picMk id="19" creationId="{227DB4EF-DCFD-FC0F-0D92-E662FDECF27D}"/>
          </ac:picMkLst>
        </pc:picChg>
        <pc:picChg chg="mod">
          <ac:chgData name="Igor Raigorodskyi" userId="adcee21af5397934" providerId="LiveId" clId="{138A240F-45B4-4232-BC99-E26DF671E744}" dt="2023-11-30T04:59:11.385" v="8842" actId="14100"/>
          <ac:picMkLst>
            <pc:docMk/>
            <pc:sldMk cId="3567427796" sldId="260"/>
            <ac:picMk id="26" creationId="{9BBDC6E8-F142-743D-E17D-A6D49294418C}"/>
          </ac:picMkLst>
        </pc:picChg>
        <pc:picChg chg="mod">
          <ac:chgData name="Igor Raigorodskyi" userId="adcee21af5397934" providerId="LiveId" clId="{138A240F-45B4-4232-BC99-E26DF671E744}" dt="2023-11-30T04:59:11.385" v="8842" actId="14100"/>
          <ac:picMkLst>
            <pc:docMk/>
            <pc:sldMk cId="3567427796" sldId="260"/>
            <ac:picMk id="1027" creationId="{C2B68AC5-F38C-DD80-EF2B-76F1A6A80194}"/>
          </ac:picMkLst>
        </pc:picChg>
        <pc:picChg chg="mod">
          <ac:chgData name="Igor Raigorodskyi" userId="adcee21af5397934" providerId="LiveId" clId="{138A240F-45B4-4232-BC99-E26DF671E744}" dt="2023-11-30T04:59:11.385" v="8842" actId="14100"/>
          <ac:picMkLst>
            <pc:docMk/>
            <pc:sldMk cId="3567427796" sldId="260"/>
            <ac:picMk id="1028" creationId="{29AC8569-2CF1-97A9-EC20-63E1C44F0544}"/>
          </ac:picMkLst>
        </pc:picChg>
        <pc:picChg chg="mod">
          <ac:chgData name="Igor Raigorodskyi" userId="adcee21af5397934" providerId="LiveId" clId="{138A240F-45B4-4232-BC99-E26DF671E744}" dt="2023-11-30T04:59:11.385" v="8842" actId="14100"/>
          <ac:picMkLst>
            <pc:docMk/>
            <pc:sldMk cId="3567427796" sldId="260"/>
            <ac:picMk id="1029" creationId="{7A748A00-DAE6-BA50-8464-69DC4030FE81}"/>
          </ac:picMkLst>
        </pc:picChg>
        <pc:picChg chg="mod">
          <ac:chgData name="Igor Raigorodskyi" userId="adcee21af5397934" providerId="LiveId" clId="{138A240F-45B4-4232-BC99-E26DF671E744}" dt="2023-11-30T04:59:11.385" v="8842" actId="14100"/>
          <ac:picMkLst>
            <pc:docMk/>
            <pc:sldMk cId="3567427796" sldId="260"/>
            <ac:picMk id="1033" creationId="{9F63FD7B-276E-03AC-5809-F06D9C0F70C6}"/>
          </ac:picMkLst>
        </pc:picChg>
        <pc:picChg chg="mod">
          <ac:chgData name="Igor Raigorodskyi" userId="adcee21af5397934" providerId="LiveId" clId="{138A240F-45B4-4232-BC99-E26DF671E744}" dt="2023-11-30T04:59:11.385" v="8842" actId="14100"/>
          <ac:picMkLst>
            <pc:docMk/>
            <pc:sldMk cId="3567427796" sldId="260"/>
            <ac:picMk id="1036" creationId="{19B00CF2-7F6A-4DA6-D363-F29F2D81A890}"/>
          </ac:picMkLst>
        </pc:picChg>
        <pc:picChg chg="mod">
          <ac:chgData name="Igor Raigorodskyi" userId="adcee21af5397934" providerId="LiveId" clId="{138A240F-45B4-4232-BC99-E26DF671E744}" dt="2023-11-30T04:59:11.385" v="8842" actId="14100"/>
          <ac:picMkLst>
            <pc:docMk/>
            <pc:sldMk cId="3567427796" sldId="260"/>
            <ac:picMk id="1042" creationId="{834655BE-D3D7-E043-590B-213DF41F4B89}"/>
          </ac:picMkLst>
        </pc:picChg>
        <pc:picChg chg="mod">
          <ac:chgData name="Igor Raigorodskyi" userId="adcee21af5397934" providerId="LiveId" clId="{138A240F-45B4-4232-BC99-E26DF671E744}" dt="2023-11-30T04:59:11.385" v="8842" actId="14100"/>
          <ac:picMkLst>
            <pc:docMk/>
            <pc:sldMk cId="3567427796" sldId="260"/>
            <ac:picMk id="1044" creationId="{68F04F94-7607-291D-B2C2-CD839B455FA4}"/>
          </ac:picMkLst>
        </pc:picChg>
        <pc:picChg chg="mod">
          <ac:chgData name="Igor Raigorodskyi" userId="adcee21af5397934" providerId="LiveId" clId="{138A240F-45B4-4232-BC99-E26DF671E744}" dt="2023-11-30T04:59:11.385" v="8842" actId="14100"/>
          <ac:picMkLst>
            <pc:docMk/>
            <pc:sldMk cId="3567427796" sldId="260"/>
            <ac:picMk id="1047" creationId="{9823B0F9-F27C-1813-72B0-9D6DCAEE8BAB}"/>
          </ac:picMkLst>
        </pc:picChg>
        <pc:picChg chg="mod">
          <ac:chgData name="Igor Raigorodskyi" userId="adcee21af5397934" providerId="LiveId" clId="{138A240F-45B4-4232-BC99-E26DF671E744}" dt="2023-11-30T04:59:11.385" v="8842" actId="14100"/>
          <ac:picMkLst>
            <pc:docMk/>
            <pc:sldMk cId="3567427796" sldId="260"/>
            <ac:picMk id="1055" creationId="{C5EF5944-74A6-C164-972E-C91EB0C3C5D7}"/>
          </ac:picMkLst>
        </pc:picChg>
        <pc:picChg chg="mod">
          <ac:chgData name="Igor Raigorodskyi" userId="adcee21af5397934" providerId="LiveId" clId="{138A240F-45B4-4232-BC99-E26DF671E744}" dt="2023-11-30T04:59:11.385" v="8842" actId="14100"/>
          <ac:picMkLst>
            <pc:docMk/>
            <pc:sldMk cId="3567427796" sldId="260"/>
            <ac:picMk id="1056" creationId="{EE0C948A-3921-A921-423C-9DFDA2AE73E5}"/>
          </ac:picMkLst>
        </pc:picChg>
        <pc:picChg chg="mod">
          <ac:chgData name="Igor Raigorodskyi" userId="adcee21af5397934" providerId="LiveId" clId="{138A240F-45B4-4232-BC99-E26DF671E744}" dt="2023-11-30T04:59:11.385" v="8842" actId="14100"/>
          <ac:picMkLst>
            <pc:docMk/>
            <pc:sldMk cId="3567427796" sldId="260"/>
            <ac:picMk id="1062" creationId="{7CCF6939-EFB9-E4F2-1F53-56D1414D9F11}"/>
          </ac:picMkLst>
        </pc:picChg>
        <pc:picChg chg="mod">
          <ac:chgData name="Igor Raigorodskyi" userId="adcee21af5397934" providerId="LiveId" clId="{138A240F-45B4-4232-BC99-E26DF671E744}" dt="2023-11-30T04:59:11.385" v="8842" actId="14100"/>
          <ac:picMkLst>
            <pc:docMk/>
            <pc:sldMk cId="3567427796" sldId="260"/>
            <ac:picMk id="1073" creationId="{45C553E4-CBDF-8EE9-18C9-96B329A23346}"/>
          </ac:picMkLst>
        </pc:picChg>
        <pc:picChg chg="mod">
          <ac:chgData name="Igor Raigorodskyi" userId="adcee21af5397934" providerId="LiveId" clId="{138A240F-45B4-4232-BC99-E26DF671E744}" dt="2023-11-30T04:59:11.385" v="8842" actId="14100"/>
          <ac:picMkLst>
            <pc:docMk/>
            <pc:sldMk cId="3567427796" sldId="260"/>
            <ac:picMk id="1085" creationId="{87C565B0-3249-3CFB-7D51-30C658F242AD}"/>
          </ac:picMkLst>
        </pc:picChg>
        <pc:picChg chg="mod">
          <ac:chgData name="Igor Raigorodskyi" userId="adcee21af5397934" providerId="LiveId" clId="{138A240F-45B4-4232-BC99-E26DF671E744}" dt="2023-11-30T04:59:11.385" v="8842" actId="14100"/>
          <ac:picMkLst>
            <pc:docMk/>
            <pc:sldMk cId="3567427796" sldId="260"/>
            <ac:picMk id="2049" creationId="{1D755B49-0259-C0C3-B67C-7042F5B3C05A}"/>
          </ac:picMkLst>
        </pc:picChg>
        <pc:picChg chg="mod">
          <ac:chgData name="Igor Raigorodskyi" userId="adcee21af5397934" providerId="LiveId" clId="{138A240F-45B4-4232-BC99-E26DF671E744}" dt="2023-11-30T04:59:11.385" v="8842" actId="14100"/>
          <ac:picMkLst>
            <pc:docMk/>
            <pc:sldMk cId="3567427796" sldId="260"/>
            <ac:picMk id="2056" creationId="{E466D8AC-0F25-B265-6732-8E700F0D31B1}"/>
          </ac:picMkLst>
        </pc:picChg>
        <pc:picChg chg="mod">
          <ac:chgData name="Igor Raigorodskyi" userId="adcee21af5397934" providerId="LiveId" clId="{138A240F-45B4-4232-BC99-E26DF671E744}" dt="2023-11-30T04:59:11.385" v="8842" actId="14100"/>
          <ac:picMkLst>
            <pc:docMk/>
            <pc:sldMk cId="3567427796" sldId="260"/>
            <ac:picMk id="2057" creationId="{35CCD26D-FF52-DD01-D378-BA5471836374}"/>
          </ac:picMkLst>
        </pc:picChg>
        <pc:picChg chg="mod">
          <ac:chgData name="Igor Raigorodskyi" userId="adcee21af5397934" providerId="LiveId" clId="{138A240F-45B4-4232-BC99-E26DF671E744}" dt="2023-11-30T04:59:11.385" v="8842" actId="14100"/>
          <ac:picMkLst>
            <pc:docMk/>
            <pc:sldMk cId="3567427796" sldId="260"/>
            <ac:picMk id="2058" creationId="{8BC1B664-75D3-ABEC-7573-6BF6BA5D3170}"/>
          </ac:picMkLst>
        </pc:picChg>
        <pc:picChg chg="mod">
          <ac:chgData name="Igor Raigorodskyi" userId="adcee21af5397934" providerId="LiveId" clId="{138A240F-45B4-4232-BC99-E26DF671E744}" dt="2023-11-30T04:59:11.385" v="8842" actId="14100"/>
          <ac:picMkLst>
            <pc:docMk/>
            <pc:sldMk cId="3567427796" sldId="260"/>
            <ac:picMk id="2059" creationId="{F9568CBB-5E44-3984-EB53-E65B8D40E118}"/>
          </ac:picMkLst>
        </pc:picChg>
        <pc:inkChg chg="mod">
          <ac:chgData name="Igor Raigorodskyi" userId="adcee21af5397934" providerId="LiveId" clId="{138A240F-45B4-4232-BC99-E26DF671E744}" dt="2023-11-30T04:59:11.385" v="8842" actId="14100"/>
          <ac:inkMkLst>
            <pc:docMk/>
            <pc:sldMk cId="3567427796" sldId="260"/>
            <ac:inkMk id="21" creationId="{AAD451B8-532C-1F7C-D1C3-09F8F9C93F26}"/>
          </ac:inkMkLst>
        </pc:inkChg>
        <pc:cxnChg chg="mod">
          <ac:chgData name="Igor Raigorodskyi" userId="adcee21af5397934" providerId="LiveId" clId="{138A240F-45B4-4232-BC99-E26DF671E744}" dt="2023-11-30T04:59:11.385" v="8842" actId="14100"/>
          <ac:cxnSpMkLst>
            <pc:docMk/>
            <pc:sldMk cId="3567427796" sldId="260"/>
            <ac:cxnSpMk id="30" creationId="{AD273964-91DC-6D58-2B0B-C44BA2A8A75E}"/>
          </ac:cxnSpMkLst>
        </pc:cxnChg>
        <pc:cxnChg chg="mod">
          <ac:chgData name="Igor Raigorodskyi" userId="adcee21af5397934" providerId="LiveId" clId="{138A240F-45B4-4232-BC99-E26DF671E744}" dt="2023-11-30T04:59:11.385" v="8842" actId="14100"/>
          <ac:cxnSpMkLst>
            <pc:docMk/>
            <pc:sldMk cId="3567427796" sldId="260"/>
            <ac:cxnSpMk id="34" creationId="{7E90E8E7-19A6-BE36-DE4C-4694E5B8BFC5}"/>
          </ac:cxnSpMkLst>
        </pc:cxnChg>
      </pc:sldChg>
      <pc:sldChg chg="modSp add mod">
        <pc:chgData name="Igor Raigorodskyi" userId="adcee21af5397934" providerId="LiveId" clId="{138A240F-45B4-4232-BC99-E26DF671E744}" dt="2023-12-03T00:33:55.777" v="9020" actId="20577"/>
        <pc:sldMkLst>
          <pc:docMk/>
          <pc:sldMk cId="2926622056" sldId="261"/>
        </pc:sldMkLst>
        <pc:spChg chg="mod">
          <ac:chgData name="Igor Raigorodskyi" userId="adcee21af5397934" providerId="LiveId" clId="{138A240F-45B4-4232-BC99-E26DF671E744}" dt="2023-11-30T04:52:47.430" v="8801" actId="1076"/>
          <ac:spMkLst>
            <pc:docMk/>
            <pc:sldMk cId="2926622056" sldId="261"/>
            <ac:spMk id="2" creationId="{6349C9F5-047D-CDCC-30E9-F2862BD71B1D}"/>
          </ac:spMkLst>
        </pc:spChg>
        <pc:spChg chg="mod">
          <ac:chgData name="Igor Raigorodskyi" userId="adcee21af5397934" providerId="LiveId" clId="{138A240F-45B4-4232-BC99-E26DF671E744}" dt="2023-11-30T04:52:47.430" v="8801" actId="1076"/>
          <ac:spMkLst>
            <pc:docMk/>
            <pc:sldMk cId="2926622056" sldId="261"/>
            <ac:spMk id="5" creationId="{C5B7ED49-75B5-E515-9C6E-C40BAF58F664}"/>
          </ac:spMkLst>
        </pc:spChg>
        <pc:spChg chg="mod">
          <ac:chgData name="Igor Raigorodskyi" userId="adcee21af5397934" providerId="LiveId" clId="{138A240F-45B4-4232-BC99-E26DF671E744}" dt="2023-11-30T04:52:47.430" v="8801" actId="1076"/>
          <ac:spMkLst>
            <pc:docMk/>
            <pc:sldMk cId="2926622056" sldId="261"/>
            <ac:spMk id="7" creationId="{A7A187AC-2D97-20A0-415F-0FE40FD58298}"/>
          </ac:spMkLst>
        </pc:spChg>
        <pc:spChg chg="mod">
          <ac:chgData name="Igor Raigorodskyi" userId="adcee21af5397934" providerId="LiveId" clId="{138A240F-45B4-4232-BC99-E26DF671E744}" dt="2023-11-30T04:52:47.430" v="8801" actId="1076"/>
          <ac:spMkLst>
            <pc:docMk/>
            <pc:sldMk cId="2926622056" sldId="261"/>
            <ac:spMk id="8" creationId="{83F41F10-B263-C584-9241-A439E532D584}"/>
          </ac:spMkLst>
        </pc:spChg>
        <pc:spChg chg="mod">
          <ac:chgData name="Igor Raigorodskyi" userId="adcee21af5397934" providerId="LiveId" clId="{138A240F-45B4-4232-BC99-E26DF671E744}" dt="2023-11-30T04:52:47.430" v="8801" actId="1076"/>
          <ac:spMkLst>
            <pc:docMk/>
            <pc:sldMk cId="2926622056" sldId="261"/>
            <ac:spMk id="10" creationId="{4D52CABC-6066-087F-2D4C-48FA172B0907}"/>
          </ac:spMkLst>
        </pc:spChg>
        <pc:spChg chg="mod">
          <ac:chgData name="Igor Raigorodskyi" userId="adcee21af5397934" providerId="LiveId" clId="{138A240F-45B4-4232-BC99-E26DF671E744}" dt="2023-11-30T04:52:47.430" v="8801" actId="1076"/>
          <ac:spMkLst>
            <pc:docMk/>
            <pc:sldMk cId="2926622056" sldId="261"/>
            <ac:spMk id="11" creationId="{0AA789DB-0115-DD15-BBC8-81441BAB52A3}"/>
          </ac:spMkLst>
        </pc:spChg>
        <pc:spChg chg="mod">
          <ac:chgData name="Igor Raigorodskyi" userId="adcee21af5397934" providerId="LiveId" clId="{138A240F-45B4-4232-BC99-E26DF671E744}" dt="2023-11-30T04:52:47.430" v="8801" actId="1076"/>
          <ac:spMkLst>
            <pc:docMk/>
            <pc:sldMk cId="2926622056" sldId="261"/>
            <ac:spMk id="12" creationId="{2C12CD18-9BD8-BC80-D307-486D281A3A64}"/>
          </ac:spMkLst>
        </pc:spChg>
        <pc:spChg chg="mod">
          <ac:chgData name="Igor Raigorodskyi" userId="adcee21af5397934" providerId="LiveId" clId="{138A240F-45B4-4232-BC99-E26DF671E744}" dt="2023-11-30T04:52:47.430" v="8801" actId="1076"/>
          <ac:spMkLst>
            <pc:docMk/>
            <pc:sldMk cId="2926622056" sldId="261"/>
            <ac:spMk id="13" creationId="{494C8D63-907F-31EF-BF0F-323A56F43A6E}"/>
          </ac:spMkLst>
        </pc:spChg>
        <pc:spChg chg="mod">
          <ac:chgData name="Igor Raigorodskyi" userId="adcee21af5397934" providerId="LiveId" clId="{138A240F-45B4-4232-BC99-E26DF671E744}" dt="2023-11-30T04:52:47.430" v="8801" actId="1076"/>
          <ac:spMkLst>
            <pc:docMk/>
            <pc:sldMk cId="2926622056" sldId="261"/>
            <ac:spMk id="14" creationId="{CC6EE498-60F4-4C47-3FE3-188D513D836E}"/>
          </ac:spMkLst>
        </pc:spChg>
        <pc:spChg chg="mod">
          <ac:chgData name="Igor Raigorodskyi" userId="adcee21af5397934" providerId="LiveId" clId="{138A240F-45B4-4232-BC99-E26DF671E744}" dt="2023-11-30T04:52:47.430" v="8801" actId="1076"/>
          <ac:spMkLst>
            <pc:docMk/>
            <pc:sldMk cId="2926622056" sldId="261"/>
            <ac:spMk id="15" creationId="{8C162F36-1522-DA45-47BD-B774042E0DFE}"/>
          </ac:spMkLst>
        </pc:spChg>
        <pc:spChg chg="mod">
          <ac:chgData name="Igor Raigorodskyi" userId="adcee21af5397934" providerId="LiveId" clId="{138A240F-45B4-4232-BC99-E26DF671E744}" dt="2023-11-30T04:52:47.430" v="8801" actId="1076"/>
          <ac:spMkLst>
            <pc:docMk/>
            <pc:sldMk cId="2926622056" sldId="261"/>
            <ac:spMk id="16" creationId="{EEB02FF8-05F8-2ED3-9730-9AD2E5C3DEB5}"/>
          </ac:spMkLst>
        </pc:spChg>
        <pc:spChg chg="mod">
          <ac:chgData name="Igor Raigorodskyi" userId="adcee21af5397934" providerId="LiveId" clId="{138A240F-45B4-4232-BC99-E26DF671E744}" dt="2023-11-30T04:52:47.430" v="8801" actId="1076"/>
          <ac:spMkLst>
            <pc:docMk/>
            <pc:sldMk cId="2926622056" sldId="261"/>
            <ac:spMk id="17" creationId="{F6F5A3AC-D2CC-0D52-A508-8ADC66C669F1}"/>
          </ac:spMkLst>
        </pc:spChg>
        <pc:spChg chg="mod">
          <ac:chgData name="Igor Raigorodskyi" userId="adcee21af5397934" providerId="LiveId" clId="{138A240F-45B4-4232-BC99-E26DF671E744}" dt="2023-11-30T04:52:47.430" v="8801" actId="1076"/>
          <ac:spMkLst>
            <pc:docMk/>
            <pc:sldMk cId="2926622056" sldId="261"/>
            <ac:spMk id="18" creationId="{BE9E114E-71EC-9A5D-48D5-392F76B9FA18}"/>
          </ac:spMkLst>
        </pc:spChg>
        <pc:spChg chg="mod">
          <ac:chgData name="Igor Raigorodskyi" userId="adcee21af5397934" providerId="LiveId" clId="{138A240F-45B4-4232-BC99-E26DF671E744}" dt="2023-11-30T04:52:47.430" v="8801" actId="1076"/>
          <ac:spMkLst>
            <pc:docMk/>
            <pc:sldMk cId="2926622056" sldId="261"/>
            <ac:spMk id="35" creationId="{E21792F8-C20D-838B-06B7-872329F34FD7}"/>
          </ac:spMkLst>
        </pc:spChg>
        <pc:spChg chg="mod">
          <ac:chgData name="Igor Raigorodskyi" userId="adcee21af5397934" providerId="LiveId" clId="{138A240F-45B4-4232-BC99-E26DF671E744}" dt="2023-11-30T04:52:47.430" v="8801" actId="1076"/>
          <ac:spMkLst>
            <pc:docMk/>
            <pc:sldMk cId="2926622056" sldId="261"/>
            <ac:spMk id="38" creationId="{F88F1125-FBF4-65B2-0A32-5B2FBC35BAEB}"/>
          </ac:spMkLst>
        </pc:spChg>
        <pc:spChg chg="mod">
          <ac:chgData name="Igor Raigorodskyi" userId="adcee21af5397934" providerId="LiveId" clId="{138A240F-45B4-4232-BC99-E26DF671E744}" dt="2023-11-30T04:52:47.430" v="8801" actId="1076"/>
          <ac:spMkLst>
            <pc:docMk/>
            <pc:sldMk cId="2926622056" sldId="261"/>
            <ac:spMk id="41" creationId="{B85310E1-3079-83C5-03A0-AD20C6CD148E}"/>
          </ac:spMkLst>
        </pc:spChg>
        <pc:spChg chg="mod">
          <ac:chgData name="Igor Raigorodskyi" userId="adcee21af5397934" providerId="LiveId" clId="{138A240F-45B4-4232-BC99-E26DF671E744}" dt="2023-11-30T04:52:47.430" v="8801" actId="1076"/>
          <ac:spMkLst>
            <pc:docMk/>
            <pc:sldMk cId="2926622056" sldId="261"/>
            <ac:spMk id="43" creationId="{90FFD7AD-96AC-0C83-C3A9-550DE9462446}"/>
          </ac:spMkLst>
        </pc:spChg>
        <pc:spChg chg="mod">
          <ac:chgData name="Igor Raigorodskyi" userId="adcee21af5397934" providerId="LiveId" clId="{138A240F-45B4-4232-BC99-E26DF671E744}" dt="2023-11-30T04:52:47.430" v="8801" actId="1076"/>
          <ac:spMkLst>
            <pc:docMk/>
            <pc:sldMk cId="2926622056" sldId="261"/>
            <ac:spMk id="44" creationId="{E7BB609C-FB5F-859D-A143-5EB294A2A1E5}"/>
          </ac:spMkLst>
        </pc:spChg>
        <pc:spChg chg="mod">
          <ac:chgData name="Igor Raigorodskyi" userId="adcee21af5397934" providerId="LiveId" clId="{138A240F-45B4-4232-BC99-E26DF671E744}" dt="2023-11-30T04:52:47.430" v="8801" actId="1076"/>
          <ac:spMkLst>
            <pc:docMk/>
            <pc:sldMk cId="2926622056" sldId="261"/>
            <ac:spMk id="45" creationId="{A4135D92-27BB-6C41-71BC-3A94CEA9195E}"/>
          </ac:spMkLst>
        </pc:spChg>
        <pc:spChg chg="mod">
          <ac:chgData name="Igor Raigorodskyi" userId="adcee21af5397934" providerId="LiveId" clId="{138A240F-45B4-4232-BC99-E26DF671E744}" dt="2023-11-30T04:52:47.430" v="8801" actId="1076"/>
          <ac:spMkLst>
            <pc:docMk/>
            <pc:sldMk cId="2926622056" sldId="261"/>
            <ac:spMk id="46" creationId="{B60C537C-3069-5D7F-6ACB-4106C90E9CC7}"/>
          </ac:spMkLst>
        </pc:spChg>
        <pc:spChg chg="mod">
          <ac:chgData name="Igor Raigorodskyi" userId="adcee21af5397934" providerId="LiveId" clId="{138A240F-45B4-4232-BC99-E26DF671E744}" dt="2023-11-30T04:52:47.430" v="8801" actId="1076"/>
          <ac:spMkLst>
            <pc:docMk/>
            <pc:sldMk cId="2926622056" sldId="261"/>
            <ac:spMk id="47" creationId="{2B77A323-DB80-1190-E37E-6D419B318A73}"/>
          </ac:spMkLst>
        </pc:spChg>
        <pc:spChg chg="mod">
          <ac:chgData name="Igor Raigorodskyi" userId="adcee21af5397934" providerId="LiveId" clId="{138A240F-45B4-4232-BC99-E26DF671E744}" dt="2023-11-30T04:52:47.430" v="8801" actId="1076"/>
          <ac:spMkLst>
            <pc:docMk/>
            <pc:sldMk cId="2926622056" sldId="261"/>
            <ac:spMk id="49" creationId="{397D5C68-DB8A-72F0-F650-999C7ED531B7}"/>
          </ac:spMkLst>
        </pc:spChg>
        <pc:spChg chg="mod">
          <ac:chgData name="Igor Raigorodskyi" userId="adcee21af5397934" providerId="LiveId" clId="{138A240F-45B4-4232-BC99-E26DF671E744}" dt="2023-11-30T04:52:47.430" v="8801" actId="1076"/>
          <ac:spMkLst>
            <pc:docMk/>
            <pc:sldMk cId="2926622056" sldId="261"/>
            <ac:spMk id="50" creationId="{04B118E4-5C3A-98EC-7ED3-EEA398AEF88F}"/>
          </ac:spMkLst>
        </pc:spChg>
        <pc:spChg chg="mod">
          <ac:chgData name="Igor Raigorodskyi" userId="adcee21af5397934" providerId="LiveId" clId="{138A240F-45B4-4232-BC99-E26DF671E744}" dt="2023-11-30T04:52:47.430" v="8801" actId="1076"/>
          <ac:spMkLst>
            <pc:docMk/>
            <pc:sldMk cId="2926622056" sldId="261"/>
            <ac:spMk id="51" creationId="{1025EA18-0385-D5C5-C78F-3E50D2ADE39F}"/>
          </ac:spMkLst>
        </pc:spChg>
        <pc:spChg chg="mod">
          <ac:chgData name="Igor Raigorodskyi" userId="adcee21af5397934" providerId="LiveId" clId="{138A240F-45B4-4232-BC99-E26DF671E744}" dt="2023-11-30T04:52:47.430" v="8801" actId="1076"/>
          <ac:spMkLst>
            <pc:docMk/>
            <pc:sldMk cId="2926622056" sldId="261"/>
            <ac:spMk id="52" creationId="{62165659-F44F-2753-A36F-8444458C5F88}"/>
          </ac:spMkLst>
        </pc:spChg>
        <pc:spChg chg="mod">
          <ac:chgData name="Igor Raigorodskyi" userId="adcee21af5397934" providerId="LiveId" clId="{138A240F-45B4-4232-BC99-E26DF671E744}" dt="2023-11-30T04:52:47.430" v="8801" actId="1076"/>
          <ac:spMkLst>
            <pc:docMk/>
            <pc:sldMk cId="2926622056" sldId="261"/>
            <ac:spMk id="53" creationId="{5636ADFF-46BB-3DA3-B32C-189C1A82E3B8}"/>
          </ac:spMkLst>
        </pc:spChg>
        <pc:spChg chg="mod">
          <ac:chgData name="Igor Raigorodskyi" userId="adcee21af5397934" providerId="LiveId" clId="{138A240F-45B4-4232-BC99-E26DF671E744}" dt="2023-11-30T04:52:47.430" v="8801" actId="1076"/>
          <ac:spMkLst>
            <pc:docMk/>
            <pc:sldMk cId="2926622056" sldId="261"/>
            <ac:spMk id="57" creationId="{4419DA7C-736E-31AB-CF50-75ABB722BCC0}"/>
          </ac:spMkLst>
        </pc:spChg>
        <pc:spChg chg="mod">
          <ac:chgData name="Igor Raigorodskyi" userId="adcee21af5397934" providerId="LiveId" clId="{138A240F-45B4-4232-BC99-E26DF671E744}" dt="2023-11-30T04:52:47.430" v="8801" actId="1076"/>
          <ac:spMkLst>
            <pc:docMk/>
            <pc:sldMk cId="2926622056" sldId="261"/>
            <ac:spMk id="58" creationId="{7E657267-30FE-145D-5760-D97FF700421B}"/>
          </ac:spMkLst>
        </pc:spChg>
        <pc:spChg chg="mod">
          <ac:chgData name="Igor Raigorodskyi" userId="adcee21af5397934" providerId="LiveId" clId="{138A240F-45B4-4232-BC99-E26DF671E744}" dt="2023-11-30T04:52:47.430" v="8801" actId="1076"/>
          <ac:spMkLst>
            <pc:docMk/>
            <pc:sldMk cId="2926622056" sldId="261"/>
            <ac:spMk id="59" creationId="{65F3AD0D-069A-40F1-E188-F6CD6C32D9E0}"/>
          </ac:spMkLst>
        </pc:spChg>
        <pc:spChg chg="mod">
          <ac:chgData name="Igor Raigorodskyi" userId="adcee21af5397934" providerId="LiveId" clId="{138A240F-45B4-4232-BC99-E26DF671E744}" dt="2023-11-30T04:52:47.430" v="8801" actId="1076"/>
          <ac:spMkLst>
            <pc:docMk/>
            <pc:sldMk cId="2926622056" sldId="261"/>
            <ac:spMk id="60" creationId="{30C0160F-B765-8E79-B08E-3EF0C74E64C5}"/>
          </ac:spMkLst>
        </pc:spChg>
        <pc:spChg chg="mod">
          <ac:chgData name="Igor Raigorodskyi" userId="adcee21af5397934" providerId="LiveId" clId="{138A240F-45B4-4232-BC99-E26DF671E744}" dt="2023-11-30T04:52:47.430" v="8801" actId="1076"/>
          <ac:spMkLst>
            <pc:docMk/>
            <pc:sldMk cId="2926622056" sldId="261"/>
            <ac:spMk id="61" creationId="{518CEC70-879C-0B25-B68A-0DA0DAE0B8D8}"/>
          </ac:spMkLst>
        </pc:spChg>
        <pc:spChg chg="mod">
          <ac:chgData name="Igor Raigorodskyi" userId="adcee21af5397934" providerId="LiveId" clId="{138A240F-45B4-4232-BC99-E26DF671E744}" dt="2023-11-30T04:52:47.430" v="8801" actId="1076"/>
          <ac:spMkLst>
            <pc:docMk/>
            <pc:sldMk cId="2926622056" sldId="261"/>
            <ac:spMk id="62" creationId="{A636AC1C-3427-102B-5DB0-2F0F00B559CD}"/>
          </ac:spMkLst>
        </pc:spChg>
        <pc:spChg chg="mod">
          <ac:chgData name="Igor Raigorodskyi" userId="adcee21af5397934" providerId="LiveId" clId="{138A240F-45B4-4232-BC99-E26DF671E744}" dt="2023-11-30T04:52:47.430" v="8801" actId="1076"/>
          <ac:spMkLst>
            <pc:docMk/>
            <pc:sldMk cId="2926622056" sldId="261"/>
            <ac:spMk id="1024" creationId="{DA644398-FE63-BA97-BE37-6FACEFCFDE56}"/>
          </ac:spMkLst>
        </pc:spChg>
        <pc:spChg chg="mod">
          <ac:chgData name="Igor Raigorodskyi" userId="adcee21af5397934" providerId="LiveId" clId="{138A240F-45B4-4232-BC99-E26DF671E744}" dt="2023-11-30T04:52:47.430" v="8801" actId="1076"/>
          <ac:spMkLst>
            <pc:docMk/>
            <pc:sldMk cId="2926622056" sldId="261"/>
            <ac:spMk id="1025" creationId="{7250E31A-AD27-4356-F129-D3383D92C1CF}"/>
          </ac:spMkLst>
        </pc:spChg>
        <pc:spChg chg="mod">
          <ac:chgData name="Igor Raigorodskyi" userId="adcee21af5397934" providerId="LiveId" clId="{138A240F-45B4-4232-BC99-E26DF671E744}" dt="2023-11-30T04:57:22.906" v="8838" actId="1076"/>
          <ac:spMkLst>
            <pc:docMk/>
            <pc:sldMk cId="2926622056" sldId="261"/>
            <ac:spMk id="1037" creationId="{70EE13B7-2F6B-609C-4AB3-D0A431C4C823}"/>
          </ac:spMkLst>
        </pc:spChg>
        <pc:spChg chg="mod">
          <ac:chgData name="Igor Raigorodskyi" userId="adcee21af5397934" providerId="LiveId" clId="{138A240F-45B4-4232-BC99-E26DF671E744}" dt="2023-11-30T04:57:22.906" v="8838" actId="1076"/>
          <ac:spMkLst>
            <pc:docMk/>
            <pc:sldMk cId="2926622056" sldId="261"/>
            <ac:spMk id="1038" creationId="{A7C2307F-47D6-3D90-3CFA-8E06C223B832}"/>
          </ac:spMkLst>
        </pc:spChg>
        <pc:spChg chg="mod">
          <ac:chgData name="Igor Raigorodskyi" userId="adcee21af5397934" providerId="LiveId" clId="{138A240F-45B4-4232-BC99-E26DF671E744}" dt="2023-11-30T04:57:22.906" v="8838" actId="1076"/>
          <ac:spMkLst>
            <pc:docMk/>
            <pc:sldMk cId="2926622056" sldId="261"/>
            <ac:spMk id="1040" creationId="{86393846-87A4-758C-9DC5-9D06D6E4085B}"/>
          </ac:spMkLst>
        </pc:spChg>
        <pc:spChg chg="mod">
          <ac:chgData name="Igor Raigorodskyi" userId="adcee21af5397934" providerId="LiveId" clId="{138A240F-45B4-4232-BC99-E26DF671E744}" dt="2023-11-30T04:57:22.906" v="8838" actId="1076"/>
          <ac:spMkLst>
            <pc:docMk/>
            <pc:sldMk cId="2926622056" sldId="261"/>
            <ac:spMk id="1048" creationId="{48AF734E-B6CE-6C58-9B75-0747BA554908}"/>
          </ac:spMkLst>
        </pc:spChg>
        <pc:spChg chg="mod">
          <ac:chgData name="Igor Raigorodskyi" userId="adcee21af5397934" providerId="LiveId" clId="{138A240F-45B4-4232-BC99-E26DF671E744}" dt="2023-11-30T04:52:47.430" v="8801" actId="1076"/>
          <ac:spMkLst>
            <pc:docMk/>
            <pc:sldMk cId="2926622056" sldId="261"/>
            <ac:spMk id="1052" creationId="{9674EF26-6EA4-95E5-0725-13781C056638}"/>
          </ac:spMkLst>
        </pc:spChg>
        <pc:spChg chg="mod">
          <ac:chgData name="Igor Raigorodskyi" userId="adcee21af5397934" providerId="LiveId" clId="{138A240F-45B4-4232-BC99-E26DF671E744}" dt="2023-11-30T04:52:47.430" v="8801" actId="1076"/>
          <ac:spMkLst>
            <pc:docMk/>
            <pc:sldMk cId="2926622056" sldId="261"/>
            <ac:spMk id="1053" creationId="{79366B39-828E-B453-BA6D-D06442DBCA8E}"/>
          </ac:spMkLst>
        </pc:spChg>
        <pc:spChg chg="mod">
          <ac:chgData name="Igor Raigorodskyi" userId="adcee21af5397934" providerId="LiveId" clId="{138A240F-45B4-4232-BC99-E26DF671E744}" dt="2023-11-30T04:52:47.430" v="8801" actId="1076"/>
          <ac:spMkLst>
            <pc:docMk/>
            <pc:sldMk cId="2926622056" sldId="261"/>
            <ac:spMk id="1054" creationId="{D7C9F95A-D633-B425-E2C0-F59B7DD1B2FB}"/>
          </ac:spMkLst>
        </pc:spChg>
        <pc:spChg chg="mod">
          <ac:chgData name="Igor Raigorodskyi" userId="adcee21af5397934" providerId="LiveId" clId="{138A240F-45B4-4232-BC99-E26DF671E744}" dt="2023-12-03T00:33:55.777" v="9020" actId="20577"/>
          <ac:spMkLst>
            <pc:docMk/>
            <pc:sldMk cId="2926622056" sldId="261"/>
            <ac:spMk id="1057" creationId="{FC36D56E-FB65-B2DF-7581-5DBCFF100400}"/>
          </ac:spMkLst>
        </pc:spChg>
        <pc:spChg chg="mod">
          <ac:chgData name="Igor Raigorodskyi" userId="adcee21af5397934" providerId="LiveId" clId="{138A240F-45B4-4232-BC99-E26DF671E744}" dt="2023-11-30T04:52:47.430" v="8801" actId="1076"/>
          <ac:spMkLst>
            <pc:docMk/>
            <pc:sldMk cId="2926622056" sldId="261"/>
            <ac:spMk id="1063" creationId="{BFB77E0B-A95C-D984-AE51-4F85B5CF0D97}"/>
          </ac:spMkLst>
        </pc:spChg>
        <pc:spChg chg="mod">
          <ac:chgData name="Igor Raigorodskyi" userId="adcee21af5397934" providerId="LiveId" clId="{138A240F-45B4-4232-BC99-E26DF671E744}" dt="2023-11-30T04:52:47.430" v="8801" actId="1076"/>
          <ac:spMkLst>
            <pc:docMk/>
            <pc:sldMk cId="2926622056" sldId="261"/>
            <ac:spMk id="1064" creationId="{737C45E5-BFEF-EC58-18A1-4A13FEAB876A}"/>
          </ac:spMkLst>
        </pc:spChg>
        <pc:spChg chg="mod">
          <ac:chgData name="Igor Raigorodskyi" userId="adcee21af5397934" providerId="LiveId" clId="{138A240F-45B4-4232-BC99-E26DF671E744}" dt="2023-11-30T04:52:47.430" v="8801" actId="1076"/>
          <ac:spMkLst>
            <pc:docMk/>
            <pc:sldMk cId="2926622056" sldId="261"/>
            <ac:spMk id="1065" creationId="{D2292778-EA5E-8308-F6BE-A614121AD386}"/>
          </ac:spMkLst>
        </pc:spChg>
        <pc:spChg chg="mod">
          <ac:chgData name="Igor Raigorodskyi" userId="adcee21af5397934" providerId="LiveId" clId="{138A240F-45B4-4232-BC99-E26DF671E744}" dt="2023-11-30T04:52:47.430" v="8801" actId="1076"/>
          <ac:spMkLst>
            <pc:docMk/>
            <pc:sldMk cId="2926622056" sldId="261"/>
            <ac:spMk id="1066" creationId="{F0BE1855-CF48-D505-B614-F5636CC23029}"/>
          </ac:spMkLst>
        </pc:spChg>
        <pc:spChg chg="mod">
          <ac:chgData name="Igor Raigorodskyi" userId="adcee21af5397934" providerId="LiveId" clId="{138A240F-45B4-4232-BC99-E26DF671E744}" dt="2023-11-30T04:52:47.430" v="8801" actId="1076"/>
          <ac:spMkLst>
            <pc:docMk/>
            <pc:sldMk cId="2926622056" sldId="261"/>
            <ac:spMk id="1074" creationId="{8264296C-E258-62E4-D400-396B00A80D19}"/>
          </ac:spMkLst>
        </pc:spChg>
        <pc:spChg chg="mod">
          <ac:chgData name="Igor Raigorodskyi" userId="adcee21af5397934" providerId="LiveId" clId="{138A240F-45B4-4232-BC99-E26DF671E744}" dt="2023-11-30T04:52:47.430" v="8801" actId="1076"/>
          <ac:spMkLst>
            <pc:docMk/>
            <pc:sldMk cId="2926622056" sldId="261"/>
            <ac:spMk id="1075" creationId="{5C3788A5-F746-BC8A-D6D8-223262C45372}"/>
          </ac:spMkLst>
        </pc:spChg>
        <pc:spChg chg="mod">
          <ac:chgData name="Igor Raigorodskyi" userId="adcee21af5397934" providerId="LiveId" clId="{138A240F-45B4-4232-BC99-E26DF671E744}" dt="2023-11-30T04:52:47.430" v="8801" actId="1076"/>
          <ac:spMkLst>
            <pc:docMk/>
            <pc:sldMk cId="2926622056" sldId="261"/>
            <ac:spMk id="1076" creationId="{B00D44D3-08B2-BF53-A5B1-8FDC0384F667}"/>
          </ac:spMkLst>
        </pc:spChg>
        <pc:spChg chg="mod">
          <ac:chgData name="Igor Raigorodskyi" userId="adcee21af5397934" providerId="LiveId" clId="{138A240F-45B4-4232-BC99-E26DF671E744}" dt="2023-11-30T04:52:47.430" v="8801" actId="1076"/>
          <ac:spMkLst>
            <pc:docMk/>
            <pc:sldMk cId="2926622056" sldId="261"/>
            <ac:spMk id="1079" creationId="{BFCE6C46-9C61-42C7-7C24-80919E8EDAC3}"/>
          </ac:spMkLst>
        </pc:spChg>
        <pc:spChg chg="mod">
          <ac:chgData name="Igor Raigorodskyi" userId="adcee21af5397934" providerId="LiveId" clId="{138A240F-45B4-4232-BC99-E26DF671E744}" dt="2023-11-30T04:52:47.430" v="8801" actId="1076"/>
          <ac:spMkLst>
            <pc:docMk/>
            <pc:sldMk cId="2926622056" sldId="261"/>
            <ac:spMk id="2053" creationId="{684D3307-72BE-D81F-B47C-2EACC20EFA44}"/>
          </ac:spMkLst>
        </pc:spChg>
        <pc:spChg chg="mod">
          <ac:chgData name="Igor Raigorodskyi" userId="adcee21af5397934" providerId="LiveId" clId="{138A240F-45B4-4232-BC99-E26DF671E744}" dt="2023-11-30T04:52:47.430" v="8801" actId="1076"/>
          <ac:spMkLst>
            <pc:docMk/>
            <pc:sldMk cId="2926622056" sldId="261"/>
            <ac:spMk id="2055" creationId="{1395BF00-40B3-E50E-A0A0-58AE6A4B4672}"/>
          </ac:spMkLst>
        </pc:spChg>
        <pc:spChg chg="mod">
          <ac:chgData name="Igor Raigorodskyi" userId="adcee21af5397934" providerId="LiveId" clId="{138A240F-45B4-4232-BC99-E26DF671E744}" dt="2023-11-30T04:52:47.430" v="8801" actId="1076"/>
          <ac:spMkLst>
            <pc:docMk/>
            <pc:sldMk cId="2926622056" sldId="261"/>
            <ac:spMk id="2095" creationId="{F95B91C7-6CF3-6A43-56B7-5EBE697DBFBD}"/>
          </ac:spMkLst>
        </pc:spChg>
        <pc:grpChg chg="mod">
          <ac:chgData name="Igor Raigorodskyi" userId="adcee21af5397934" providerId="LiveId" clId="{138A240F-45B4-4232-BC99-E26DF671E744}" dt="2023-11-30T04:52:47.430" v="8801" actId="1076"/>
          <ac:grpSpMkLst>
            <pc:docMk/>
            <pc:sldMk cId="2926622056" sldId="261"/>
            <ac:grpSpMk id="22" creationId="{611964B8-1B3B-64F0-1EE5-7E3FA6104B4F}"/>
          </ac:grpSpMkLst>
        </pc:grpChg>
        <pc:grpChg chg="mod">
          <ac:chgData name="Igor Raigorodskyi" userId="adcee21af5397934" providerId="LiveId" clId="{138A240F-45B4-4232-BC99-E26DF671E744}" dt="2023-11-30T04:52:47.430" v="8801" actId="1076"/>
          <ac:grpSpMkLst>
            <pc:docMk/>
            <pc:sldMk cId="2926622056" sldId="261"/>
            <ac:grpSpMk id="23" creationId="{A57B9FCE-21C5-A653-18B5-7B50B98977F6}"/>
          </ac:grpSpMkLst>
        </pc:grpChg>
        <pc:grpChg chg="mod">
          <ac:chgData name="Igor Raigorodskyi" userId="adcee21af5397934" providerId="LiveId" clId="{138A240F-45B4-4232-BC99-E26DF671E744}" dt="2023-11-30T04:52:47.430" v="8801" actId="1076"/>
          <ac:grpSpMkLst>
            <pc:docMk/>
            <pc:sldMk cId="2926622056" sldId="261"/>
            <ac:grpSpMk id="24" creationId="{DE6BEF5D-BBC2-0699-DAC7-B3EC3AD556BD}"/>
          </ac:grpSpMkLst>
        </pc:grpChg>
        <pc:grpChg chg="mod">
          <ac:chgData name="Igor Raigorodskyi" userId="adcee21af5397934" providerId="LiveId" clId="{138A240F-45B4-4232-BC99-E26DF671E744}" dt="2023-11-30T04:52:47.430" v="8801" actId="1076"/>
          <ac:grpSpMkLst>
            <pc:docMk/>
            <pc:sldMk cId="2926622056" sldId="261"/>
            <ac:grpSpMk id="25" creationId="{529B8598-AE6B-2B69-42E6-7E943113AD65}"/>
          </ac:grpSpMkLst>
        </pc:grpChg>
        <pc:grpChg chg="mod">
          <ac:chgData name="Igor Raigorodskyi" userId="adcee21af5397934" providerId="LiveId" clId="{138A240F-45B4-4232-BC99-E26DF671E744}" dt="2023-11-30T04:52:47.430" v="8801" actId="1076"/>
          <ac:grpSpMkLst>
            <pc:docMk/>
            <pc:sldMk cId="2926622056" sldId="261"/>
            <ac:grpSpMk id="36" creationId="{61B7EABA-5B2F-B51A-80FF-D7D826BC59B2}"/>
          </ac:grpSpMkLst>
        </pc:grpChg>
        <pc:grpChg chg="mod">
          <ac:chgData name="Igor Raigorodskyi" userId="adcee21af5397934" providerId="LiveId" clId="{138A240F-45B4-4232-BC99-E26DF671E744}" dt="2023-11-30T04:52:47.430" v="8801" actId="1076"/>
          <ac:grpSpMkLst>
            <pc:docMk/>
            <pc:sldMk cId="2926622056" sldId="261"/>
            <ac:grpSpMk id="37" creationId="{EE2A3E79-B399-5CEB-499C-C9AB8156D610}"/>
          </ac:grpSpMkLst>
        </pc:grpChg>
        <pc:grpChg chg="mod">
          <ac:chgData name="Igor Raigorodskyi" userId="adcee21af5397934" providerId="LiveId" clId="{138A240F-45B4-4232-BC99-E26DF671E744}" dt="2023-11-30T04:52:47.430" v="8801" actId="1076"/>
          <ac:grpSpMkLst>
            <pc:docMk/>
            <pc:sldMk cId="2926622056" sldId="261"/>
            <ac:grpSpMk id="40" creationId="{F555C83B-23A1-33F8-4809-CC90EDE050AB}"/>
          </ac:grpSpMkLst>
        </pc:grpChg>
        <pc:grpChg chg="mod">
          <ac:chgData name="Igor Raigorodskyi" userId="adcee21af5397934" providerId="LiveId" clId="{138A240F-45B4-4232-BC99-E26DF671E744}" dt="2023-11-30T04:52:47.430" v="8801" actId="1076"/>
          <ac:grpSpMkLst>
            <pc:docMk/>
            <pc:sldMk cId="2926622056" sldId="261"/>
            <ac:grpSpMk id="42" creationId="{DA1B85A8-79FF-54DD-0FA9-1A527645EEBF}"/>
          </ac:grpSpMkLst>
        </pc:grpChg>
        <pc:grpChg chg="mod">
          <ac:chgData name="Igor Raigorodskyi" userId="adcee21af5397934" providerId="LiveId" clId="{138A240F-45B4-4232-BC99-E26DF671E744}" dt="2023-11-30T04:52:47.430" v="8801" actId="1076"/>
          <ac:grpSpMkLst>
            <pc:docMk/>
            <pc:sldMk cId="2926622056" sldId="261"/>
            <ac:grpSpMk id="48" creationId="{6767BCF2-619C-E357-832E-90C98F40646B}"/>
          </ac:grpSpMkLst>
        </pc:grpChg>
        <pc:grpChg chg="mod">
          <ac:chgData name="Igor Raigorodskyi" userId="adcee21af5397934" providerId="LiveId" clId="{138A240F-45B4-4232-BC99-E26DF671E744}" dt="2023-11-30T04:52:47.430" v="8801" actId="1076"/>
          <ac:grpSpMkLst>
            <pc:docMk/>
            <pc:sldMk cId="2926622056" sldId="261"/>
            <ac:grpSpMk id="54" creationId="{956BB335-D870-7ED3-D92D-69EC1511B0E1}"/>
          </ac:grpSpMkLst>
        </pc:grpChg>
        <pc:grpChg chg="mod">
          <ac:chgData name="Igor Raigorodskyi" userId="adcee21af5397934" providerId="LiveId" clId="{138A240F-45B4-4232-BC99-E26DF671E744}" dt="2023-11-30T04:52:47.430" v="8801" actId="1076"/>
          <ac:grpSpMkLst>
            <pc:docMk/>
            <pc:sldMk cId="2926622056" sldId="261"/>
            <ac:grpSpMk id="1030" creationId="{7334E664-99A4-286E-4A71-9363E5353857}"/>
          </ac:grpSpMkLst>
        </pc:grpChg>
        <pc:grpChg chg="mod">
          <ac:chgData name="Igor Raigorodskyi" userId="adcee21af5397934" providerId="LiveId" clId="{138A240F-45B4-4232-BC99-E26DF671E744}" dt="2023-11-30T04:52:47.430" v="8801" actId="1076"/>
          <ac:grpSpMkLst>
            <pc:docMk/>
            <pc:sldMk cId="2926622056" sldId="261"/>
            <ac:grpSpMk id="1050" creationId="{6CD76144-E993-02A1-D34B-78486D9FF85E}"/>
          </ac:grpSpMkLst>
        </pc:grpChg>
        <pc:grpChg chg="mod">
          <ac:chgData name="Igor Raigorodskyi" userId="adcee21af5397934" providerId="LiveId" clId="{138A240F-45B4-4232-BC99-E26DF671E744}" dt="2023-11-30T04:52:47.430" v="8801" actId="1076"/>
          <ac:grpSpMkLst>
            <pc:docMk/>
            <pc:sldMk cId="2926622056" sldId="261"/>
            <ac:grpSpMk id="1051" creationId="{862D9666-AF9A-45FC-A518-AA362FE59D4A}"/>
          </ac:grpSpMkLst>
        </pc:grpChg>
        <pc:grpChg chg="mod">
          <ac:chgData name="Igor Raigorodskyi" userId="adcee21af5397934" providerId="LiveId" clId="{138A240F-45B4-4232-BC99-E26DF671E744}" dt="2023-11-30T04:52:47.430" v="8801" actId="1076"/>
          <ac:grpSpMkLst>
            <pc:docMk/>
            <pc:sldMk cId="2926622056" sldId="261"/>
            <ac:grpSpMk id="1067" creationId="{2B1E9459-3E0C-9BC6-DD4E-ED4942F81810}"/>
          </ac:grpSpMkLst>
        </pc:grpChg>
        <pc:grpChg chg="mod">
          <ac:chgData name="Igor Raigorodskyi" userId="adcee21af5397934" providerId="LiveId" clId="{138A240F-45B4-4232-BC99-E26DF671E744}" dt="2023-11-30T04:52:47.430" v="8801" actId="1076"/>
          <ac:grpSpMkLst>
            <pc:docMk/>
            <pc:sldMk cId="2926622056" sldId="261"/>
            <ac:grpSpMk id="1068" creationId="{0CCEBDDA-17D7-E6B1-9699-1A080C547620}"/>
          </ac:grpSpMkLst>
        </pc:grpChg>
        <pc:grpChg chg="mod">
          <ac:chgData name="Igor Raigorodskyi" userId="adcee21af5397934" providerId="LiveId" clId="{138A240F-45B4-4232-BC99-E26DF671E744}" dt="2023-11-30T04:52:47.430" v="8801" actId="1076"/>
          <ac:grpSpMkLst>
            <pc:docMk/>
            <pc:sldMk cId="2926622056" sldId="261"/>
            <ac:grpSpMk id="1069" creationId="{0BE3AB32-16DA-051E-1E90-D1FA4A1FFB54}"/>
          </ac:grpSpMkLst>
        </pc:grpChg>
        <pc:grpChg chg="mod">
          <ac:chgData name="Igor Raigorodskyi" userId="adcee21af5397934" providerId="LiveId" clId="{138A240F-45B4-4232-BC99-E26DF671E744}" dt="2023-11-30T04:52:47.430" v="8801" actId="1076"/>
          <ac:grpSpMkLst>
            <pc:docMk/>
            <pc:sldMk cId="2926622056" sldId="261"/>
            <ac:grpSpMk id="1080" creationId="{EAB33C81-757A-5390-A15F-AECF1E9797DE}"/>
          </ac:grpSpMkLst>
        </pc:grpChg>
        <pc:grpChg chg="mod">
          <ac:chgData name="Igor Raigorodskyi" userId="adcee21af5397934" providerId="LiveId" clId="{138A240F-45B4-4232-BC99-E26DF671E744}" dt="2023-11-30T04:52:47.430" v="8801" actId="1076"/>
          <ac:grpSpMkLst>
            <pc:docMk/>
            <pc:sldMk cId="2926622056" sldId="261"/>
            <ac:grpSpMk id="2096" creationId="{2B921027-32A3-9A24-AB13-CA4E2435C7A4}"/>
          </ac:grpSpMkLst>
        </pc:grpChg>
        <pc:grpChg chg="mod">
          <ac:chgData name="Igor Raigorodskyi" userId="adcee21af5397934" providerId="LiveId" clId="{138A240F-45B4-4232-BC99-E26DF671E744}" dt="2023-11-30T04:52:47.430" v="8801" actId="1076"/>
          <ac:grpSpMkLst>
            <pc:docMk/>
            <pc:sldMk cId="2926622056" sldId="261"/>
            <ac:grpSpMk id="2097" creationId="{7DC4D8A6-B1CC-C873-3C1B-0F9E532E343E}"/>
          </ac:grpSpMkLst>
        </pc:grpChg>
        <pc:picChg chg="mod">
          <ac:chgData name="Igor Raigorodskyi" userId="adcee21af5397934" providerId="LiveId" clId="{138A240F-45B4-4232-BC99-E26DF671E744}" dt="2023-11-30T04:52:47.430" v="8801" actId="1076"/>
          <ac:picMkLst>
            <pc:docMk/>
            <pc:sldMk cId="2926622056" sldId="261"/>
            <ac:picMk id="3" creationId="{15B18A89-62A1-0957-A556-428704B7FBE6}"/>
          </ac:picMkLst>
        </pc:picChg>
        <pc:picChg chg="mod">
          <ac:chgData name="Igor Raigorodskyi" userId="adcee21af5397934" providerId="LiveId" clId="{138A240F-45B4-4232-BC99-E26DF671E744}" dt="2023-11-30T04:52:47.430" v="8801" actId="1076"/>
          <ac:picMkLst>
            <pc:docMk/>
            <pc:sldMk cId="2926622056" sldId="261"/>
            <ac:picMk id="4" creationId="{BD0FF6B6-43BA-FCD9-B796-D176E6409A75}"/>
          </ac:picMkLst>
        </pc:picChg>
        <pc:picChg chg="mod">
          <ac:chgData name="Igor Raigorodskyi" userId="adcee21af5397934" providerId="LiveId" clId="{138A240F-45B4-4232-BC99-E26DF671E744}" dt="2023-11-30T04:52:47.430" v="8801" actId="1076"/>
          <ac:picMkLst>
            <pc:docMk/>
            <pc:sldMk cId="2926622056" sldId="261"/>
            <ac:picMk id="6" creationId="{869EA62B-EE31-1852-0A1C-518FA6F27AAC}"/>
          </ac:picMkLst>
        </pc:picChg>
        <pc:picChg chg="mod">
          <ac:chgData name="Igor Raigorodskyi" userId="adcee21af5397934" providerId="LiveId" clId="{138A240F-45B4-4232-BC99-E26DF671E744}" dt="2023-11-30T04:52:47.430" v="8801" actId="1076"/>
          <ac:picMkLst>
            <pc:docMk/>
            <pc:sldMk cId="2926622056" sldId="261"/>
            <ac:picMk id="9" creationId="{9AD80C4F-EBF2-2D89-E4C7-416A8EFD6852}"/>
          </ac:picMkLst>
        </pc:picChg>
        <pc:picChg chg="mod">
          <ac:chgData name="Igor Raigorodskyi" userId="adcee21af5397934" providerId="LiveId" clId="{138A240F-45B4-4232-BC99-E26DF671E744}" dt="2023-11-30T04:52:47.430" v="8801" actId="1076"/>
          <ac:picMkLst>
            <pc:docMk/>
            <pc:sldMk cId="2926622056" sldId="261"/>
            <ac:picMk id="19" creationId="{227DB4EF-DCFD-FC0F-0D92-E662FDECF27D}"/>
          </ac:picMkLst>
        </pc:picChg>
        <pc:picChg chg="mod">
          <ac:chgData name="Igor Raigorodskyi" userId="adcee21af5397934" providerId="LiveId" clId="{138A240F-45B4-4232-BC99-E26DF671E744}" dt="2023-11-30T04:52:47.430" v="8801" actId="1076"/>
          <ac:picMkLst>
            <pc:docMk/>
            <pc:sldMk cId="2926622056" sldId="261"/>
            <ac:picMk id="26" creationId="{9BBDC6E8-F142-743D-E17D-A6D49294418C}"/>
          </ac:picMkLst>
        </pc:picChg>
        <pc:picChg chg="mod">
          <ac:chgData name="Igor Raigorodskyi" userId="adcee21af5397934" providerId="LiveId" clId="{138A240F-45B4-4232-BC99-E26DF671E744}" dt="2023-11-30T04:52:47.430" v="8801" actId="1076"/>
          <ac:picMkLst>
            <pc:docMk/>
            <pc:sldMk cId="2926622056" sldId="261"/>
            <ac:picMk id="1027" creationId="{C2B68AC5-F38C-DD80-EF2B-76F1A6A80194}"/>
          </ac:picMkLst>
        </pc:picChg>
        <pc:picChg chg="mod">
          <ac:chgData name="Igor Raigorodskyi" userId="adcee21af5397934" providerId="LiveId" clId="{138A240F-45B4-4232-BC99-E26DF671E744}" dt="2023-11-30T04:52:47.430" v="8801" actId="1076"/>
          <ac:picMkLst>
            <pc:docMk/>
            <pc:sldMk cId="2926622056" sldId="261"/>
            <ac:picMk id="1028" creationId="{29AC8569-2CF1-97A9-EC20-63E1C44F0544}"/>
          </ac:picMkLst>
        </pc:picChg>
        <pc:picChg chg="mod">
          <ac:chgData name="Igor Raigorodskyi" userId="adcee21af5397934" providerId="LiveId" clId="{138A240F-45B4-4232-BC99-E26DF671E744}" dt="2023-11-30T04:52:47.430" v="8801" actId="1076"/>
          <ac:picMkLst>
            <pc:docMk/>
            <pc:sldMk cId="2926622056" sldId="261"/>
            <ac:picMk id="1029" creationId="{7A748A00-DAE6-BA50-8464-69DC4030FE81}"/>
          </ac:picMkLst>
        </pc:picChg>
        <pc:picChg chg="mod">
          <ac:chgData name="Igor Raigorodskyi" userId="adcee21af5397934" providerId="LiveId" clId="{138A240F-45B4-4232-BC99-E26DF671E744}" dt="2023-11-30T04:57:22.906" v="8838" actId="1076"/>
          <ac:picMkLst>
            <pc:docMk/>
            <pc:sldMk cId="2926622056" sldId="261"/>
            <ac:picMk id="1033" creationId="{9F63FD7B-276E-03AC-5809-F06D9C0F70C6}"/>
          </ac:picMkLst>
        </pc:picChg>
        <pc:picChg chg="mod">
          <ac:chgData name="Igor Raigorodskyi" userId="adcee21af5397934" providerId="LiveId" clId="{138A240F-45B4-4232-BC99-E26DF671E744}" dt="2023-11-30T04:57:22.906" v="8838" actId="1076"/>
          <ac:picMkLst>
            <pc:docMk/>
            <pc:sldMk cId="2926622056" sldId="261"/>
            <ac:picMk id="1036" creationId="{19B00CF2-7F6A-4DA6-D363-F29F2D81A890}"/>
          </ac:picMkLst>
        </pc:picChg>
        <pc:picChg chg="mod">
          <ac:chgData name="Igor Raigorodskyi" userId="adcee21af5397934" providerId="LiveId" clId="{138A240F-45B4-4232-BC99-E26DF671E744}" dt="2023-11-30T04:57:22.906" v="8838" actId="1076"/>
          <ac:picMkLst>
            <pc:docMk/>
            <pc:sldMk cId="2926622056" sldId="261"/>
            <ac:picMk id="1042" creationId="{834655BE-D3D7-E043-590B-213DF41F4B89}"/>
          </ac:picMkLst>
        </pc:picChg>
        <pc:picChg chg="mod">
          <ac:chgData name="Igor Raigorodskyi" userId="adcee21af5397934" providerId="LiveId" clId="{138A240F-45B4-4232-BC99-E26DF671E744}" dt="2023-11-30T04:57:22.906" v="8838" actId="1076"/>
          <ac:picMkLst>
            <pc:docMk/>
            <pc:sldMk cId="2926622056" sldId="261"/>
            <ac:picMk id="1044" creationId="{68F04F94-7607-291D-B2C2-CD839B455FA4}"/>
          </ac:picMkLst>
        </pc:picChg>
        <pc:picChg chg="mod">
          <ac:chgData name="Igor Raigorodskyi" userId="adcee21af5397934" providerId="LiveId" clId="{138A240F-45B4-4232-BC99-E26DF671E744}" dt="2023-11-30T04:52:47.430" v="8801" actId="1076"/>
          <ac:picMkLst>
            <pc:docMk/>
            <pc:sldMk cId="2926622056" sldId="261"/>
            <ac:picMk id="1047" creationId="{9823B0F9-F27C-1813-72B0-9D6DCAEE8BAB}"/>
          </ac:picMkLst>
        </pc:picChg>
        <pc:picChg chg="mod">
          <ac:chgData name="Igor Raigorodskyi" userId="adcee21af5397934" providerId="LiveId" clId="{138A240F-45B4-4232-BC99-E26DF671E744}" dt="2023-11-30T04:52:47.430" v="8801" actId="1076"/>
          <ac:picMkLst>
            <pc:docMk/>
            <pc:sldMk cId="2926622056" sldId="261"/>
            <ac:picMk id="1055" creationId="{C5EF5944-74A6-C164-972E-C91EB0C3C5D7}"/>
          </ac:picMkLst>
        </pc:picChg>
        <pc:picChg chg="mod">
          <ac:chgData name="Igor Raigorodskyi" userId="adcee21af5397934" providerId="LiveId" clId="{138A240F-45B4-4232-BC99-E26DF671E744}" dt="2023-11-30T04:52:47.430" v="8801" actId="1076"/>
          <ac:picMkLst>
            <pc:docMk/>
            <pc:sldMk cId="2926622056" sldId="261"/>
            <ac:picMk id="1056" creationId="{EE0C948A-3921-A921-423C-9DFDA2AE73E5}"/>
          </ac:picMkLst>
        </pc:picChg>
        <pc:picChg chg="mod">
          <ac:chgData name="Igor Raigorodskyi" userId="adcee21af5397934" providerId="LiveId" clId="{138A240F-45B4-4232-BC99-E26DF671E744}" dt="2023-11-30T04:52:47.430" v="8801" actId="1076"/>
          <ac:picMkLst>
            <pc:docMk/>
            <pc:sldMk cId="2926622056" sldId="261"/>
            <ac:picMk id="1062" creationId="{7CCF6939-EFB9-E4F2-1F53-56D1414D9F11}"/>
          </ac:picMkLst>
        </pc:picChg>
        <pc:picChg chg="mod">
          <ac:chgData name="Igor Raigorodskyi" userId="adcee21af5397934" providerId="LiveId" clId="{138A240F-45B4-4232-BC99-E26DF671E744}" dt="2023-11-30T04:52:47.430" v="8801" actId="1076"/>
          <ac:picMkLst>
            <pc:docMk/>
            <pc:sldMk cId="2926622056" sldId="261"/>
            <ac:picMk id="1073" creationId="{45C553E4-CBDF-8EE9-18C9-96B329A23346}"/>
          </ac:picMkLst>
        </pc:picChg>
        <pc:picChg chg="mod">
          <ac:chgData name="Igor Raigorodskyi" userId="adcee21af5397934" providerId="LiveId" clId="{138A240F-45B4-4232-BC99-E26DF671E744}" dt="2023-11-30T04:52:47.430" v="8801" actId="1076"/>
          <ac:picMkLst>
            <pc:docMk/>
            <pc:sldMk cId="2926622056" sldId="261"/>
            <ac:picMk id="1085" creationId="{87C565B0-3249-3CFB-7D51-30C658F242AD}"/>
          </ac:picMkLst>
        </pc:picChg>
        <pc:picChg chg="mod">
          <ac:chgData name="Igor Raigorodskyi" userId="adcee21af5397934" providerId="LiveId" clId="{138A240F-45B4-4232-BC99-E26DF671E744}" dt="2023-11-30T04:52:47.430" v="8801" actId="1076"/>
          <ac:picMkLst>
            <pc:docMk/>
            <pc:sldMk cId="2926622056" sldId="261"/>
            <ac:picMk id="2049" creationId="{1D755B49-0259-C0C3-B67C-7042F5B3C05A}"/>
          </ac:picMkLst>
        </pc:picChg>
        <pc:picChg chg="mod">
          <ac:chgData name="Igor Raigorodskyi" userId="adcee21af5397934" providerId="LiveId" clId="{138A240F-45B4-4232-BC99-E26DF671E744}" dt="2023-11-30T04:52:47.430" v="8801" actId="1076"/>
          <ac:picMkLst>
            <pc:docMk/>
            <pc:sldMk cId="2926622056" sldId="261"/>
            <ac:picMk id="2056" creationId="{E466D8AC-0F25-B265-6732-8E700F0D31B1}"/>
          </ac:picMkLst>
        </pc:picChg>
        <pc:picChg chg="mod">
          <ac:chgData name="Igor Raigorodskyi" userId="adcee21af5397934" providerId="LiveId" clId="{138A240F-45B4-4232-BC99-E26DF671E744}" dt="2023-11-30T04:52:47.430" v="8801" actId="1076"/>
          <ac:picMkLst>
            <pc:docMk/>
            <pc:sldMk cId="2926622056" sldId="261"/>
            <ac:picMk id="2057" creationId="{35CCD26D-FF52-DD01-D378-BA5471836374}"/>
          </ac:picMkLst>
        </pc:picChg>
        <pc:picChg chg="mod">
          <ac:chgData name="Igor Raigorodskyi" userId="adcee21af5397934" providerId="LiveId" clId="{138A240F-45B4-4232-BC99-E26DF671E744}" dt="2023-11-30T04:52:47.430" v="8801" actId="1076"/>
          <ac:picMkLst>
            <pc:docMk/>
            <pc:sldMk cId="2926622056" sldId="261"/>
            <ac:picMk id="2058" creationId="{8BC1B664-75D3-ABEC-7573-6BF6BA5D3170}"/>
          </ac:picMkLst>
        </pc:picChg>
        <pc:picChg chg="mod">
          <ac:chgData name="Igor Raigorodskyi" userId="adcee21af5397934" providerId="LiveId" clId="{138A240F-45B4-4232-BC99-E26DF671E744}" dt="2023-11-30T04:52:47.430" v="8801" actId="1076"/>
          <ac:picMkLst>
            <pc:docMk/>
            <pc:sldMk cId="2926622056" sldId="261"/>
            <ac:picMk id="2059" creationId="{F9568CBB-5E44-3984-EB53-E65B8D40E118}"/>
          </ac:picMkLst>
        </pc:picChg>
        <pc:inkChg chg="mod">
          <ac:chgData name="Igor Raigorodskyi" userId="adcee21af5397934" providerId="LiveId" clId="{138A240F-45B4-4232-BC99-E26DF671E744}" dt="2023-11-30T04:52:47.430" v="8801" actId="1076"/>
          <ac:inkMkLst>
            <pc:docMk/>
            <pc:sldMk cId="2926622056" sldId="261"/>
            <ac:inkMk id="21" creationId="{AAD451B8-532C-1F7C-D1C3-09F8F9C93F26}"/>
          </ac:inkMkLst>
        </pc:inkChg>
        <pc:cxnChg chg="mod">
          <ac:chgData name="Igor Raigorodskyi" userId="adcee21af5397934" providerId="LiveId" clId="{138A240F-45B4-4232-BC99-E26DF671E744}" dt="2023-11-30T04:52:47.430" v="8801" actId="1076"/>
          <ac:cxnSpMkLst>
            <pc:docMk/>
            <pc:sldMk cId="2926622056" sldId="261"/>
            <ac:cxnSpMk id="30" creationId="{AD273964-91DC-6D58-2B0B-C44BA2A8A75E}"/>
          </ac:cxnSpMkLst>
        </pc:cxnChg>
        <pc:cxnChg chg="mod">
          <ac:chgData name="Igor Raigorodskyi" userId="adcee21af5397934" providerId="LiveId" clId="{138A240F-45B4-4232-BC99-E26DF671E744}" dt="2023-11-30T04:52:47.430" v="8801" actId="1076"/>
          <ac:cxnSpMkLst>
            <pc:docMk/>
            <pc:sldMk cId="2926622056" sldId="261"/>
            <ac:cxnSpMk id="34" creationId="{7E90E8E7-19A6-BE36-DE4C-4694E5B8BFC5}"/>
          </ac:cxnSpMkLst>
        </pc:cxnChg>
      </pc:sldChg>
      <pc:sldChg chg="addSp delSp modSp add mod">
        <pc:chgData name="Igor Raigorodskyi" userId="adcee21af5397934" providerId="LiveId" clId="{138A240F-45B4-4232-BC99-E26DF671E744}" dt="2023-12-03T00:33:47.340" v="9018" actId="20577"/>
        <pc:sldMkLst>
          <pc:docMk/>
          <pc:sldMk cId="1860374125" sldId="262"/>
        </pc:sldMkLst>
        <pc:spChg chg="mod">
          <ac:chgData name="Igor Raigorodskyi" userId="adcee21af5397934" providerId="LiveId" clId="{138A240F-45B4-4232-BC99-E26DF671E744}" dt="2023-12-03T00:25:38.805" v="8872" actId="1076"/>
          <ac:spMkLst>
            <pc:docMk/>
            <pc:sldMk cId="1860374125" sldId="262"/>
            <ac:spMk id="2" creationId="{6349C9F5-047D-CDCC-30E9-F2862BD71B1D}"/>
          </ac:spMkLst>
        </pc:spChg>
        <pc:spChg chg="mod">
          <ac:chgData name="Igor Raigorodskyi" userId="adcee21af5397934" providerId="LiveId" clId="{138A240F-45B4-4232-BC99-E26DF671E744}" dt="2023-12-03T00:25:38.805" v="8872" actId="1076"/>
          <ac:spMkLst>
            <pc:docMk/>
            <pc:sldMk cId="1860374125" sldId="262"/>
            <ac:spMk id="5" creationId="{C5B7ED49-75B5-E515-9C6E-C40BAF58F664}"/>
          </ac:spMkLst>
        </pc:spChg>
        <pc:spChg chg="mod">
          <ac:chgData name="Igor Raigorodskyi" userId="adcee21af5397934" providerId="LiveId" clId="{138A240F-45B4-4232-BC99-E26DF671E744}" dt="2023-12-03T00:25:38.805" v="8872" actId="1076"/>
          <ac:spMkLst>
            <pc:docMk/>
            <pc:sldMk cId="1860374125" sldId="262"/>
            <ac:spMk id="7" creationId="{A7A187AC-2D97-20A0-415F-0FE40FD58298}"/>
          </ac:spMkLst>
        </pc:spChg>
        <pc:spChg chg="mod">
          <ac:chgData name="Igor Raigorodskyi" userId="adcee21af5397934" providerId="LiveId" clId="{138A240F-45B4-4232-BC99-E26DF671E744}" dt="2023-12-03T00:25:38.805" v="8872" actId="1076"/>
          <ac:spMkLst>
            <pc:docMk/>
            <pc:sldMk cId="1860374125" sldId="262"/>
            <ac:spMk id="8" creationId="{83F41F10-B263-C584-9241-A439E532D584}"/>
          </ac:spMkLst>
        </pc:spChg>
        <pc:spChg chg="mod">
          <ac:chgData name="Igor Raigorodskyi" userId="adcee21af5397934" providerId="LiveId" clId="{138A240F-45B4-4232-BC99-E26DF671E744}" dt="2023-12-03T00:25:38.805" v="8872" actId="1076"/>
          <ac:spMkLst>
            <pc:docMk/>
            <pc:sldMk cId="1860374125" sldId="262"/>
            <ac:spMk id="10" creationId="{4D52CABC-6066-087F-2D4C-48FA172B0907}"/>
          </ac:spMkLst>
        </pc:spChg>
        <pc:spChg chg="mod">
          <ac:chgData name="Igor Raigorodskyi" userId="adcee21af5397934" providerId="LiveId" clId="{138A240F-45B4-4232-BC99-E26DF671E744}" dt="2023-12-03T00:25:38.805" v="8872" actId="1076"/>
          <ac:spMkLst>
            <pc:docMk/>
            <pc:sldMk cId="1860374125" sldId="262"/>
            <ac:spMk id="11" creationId="{0AA789DB-0115-DD15-BBC8-81441BAB52A3}"/>
          </ac:spMkLst>
        </pc:spChg>
        <pc:spChg chg="mod">
          <ac:chgData name="Igor Raigorodskyi" userId="adcee21af5397934" providerId="LiveId" clId="{138A240F-45B4-4232-BC99-E26DF671E744}" dt="2023-12-03T00:25:38.805" v="8872" actId="1076"/>
          <ac:spMkLst>
            <pc:docMk/>
            <pc:sldMk cId="1860374125" sldId="262"/>
            <ac:spMk id="12" creationId="{2C12CD18-9BD8-BC80-D307-486D281A3A64}"/>
          </ac:spMkLst>
        </pc:spChg>
        <pc:spChg chg="mod">
          <ac:chgData name="Igor Raigorodskyi" userId="adcee21af5397934" providerId="LiveId" clId="{138A240F-45B4-4232-BC99-E26DF671E744}" dt="2023-12-03T00:25:38.805" v="8872" actId="1076"/>
          <ac:spMkLst>
            <pc:docMk/>
            <pc:sldMk cId="1860374125" sldId="262"/>
            <ac:spMk id="13" creationId="{494C8D63-907F-31EF-BF0F-323A56F43A6E}"/>
          </ac:spMkLst>
        </pc:spChg>
        <pc:spChg chg="mod">
          <ac:chgData name="Igor Raigorodskyi" userId="adcee21af5397934" providerId="LiveId" clId="{138A240F-45B4-4232-BC99-E26DF671E744}" dt="2023-12-03T00:25:38.805" v="8872" actId="1076"/>
          <ac:spMkLst>
            <pc:docMk/>
            <pc:sldMk cId="1860374125" sldId="262"/>
            <ac:spMk id="14" creationId="{CC6EE498-60F4-4C47-3FE3-188D513D836E}"/>
          </ac:spMkLst>
        </pc:spChg>
        <pc:spChg chg="mod">
          <ac:chgData name="Igor Raigorodskyi" userId="adcee21af5397934" providerId="LiveId" clId="{138A240F-45B4-4232-BC99-E26DF671E744}" dt="2023-12-03T00:25:38.805" v="8872" actId="1076"/>
          <ac:spMkLst>
            <pc:docMk/>
            <pc:sldMk cId="1860374125" sldId="262"/>
            <ac:spMk id="15" creationId="{8C162F36-1522-DA45-47BD-B774042E0DFE}"/>
          </ac:spMkLst>
        </pc:spChg>
        <pc:spChg chg="mod">
          <ac:chgData name="Igor Raigorodskyi" userId="adcee21af5397934" providerId="LiveId" clId="{138A240F-45B4-4232-BC99-E26DF671E744}" dt="2023-12-03T00:25:38.805" v="8872" actId="1076"/>
          <ac:spMkLst>
            <pc:docMk/>
            <pc:sldMk cId="1860374125" sldId="262"/>
            <ac:spMk id="16" creationId="{EEB02FF8-05F8-2ED3-9730-9AD2E5C3DEB5}"/>
          </ac:spMkLst>
        </pc:spChg>
        <pc:spChg chg="mod">
          <ac:chgData name="Igor Raigorodskyi" userId="adcee21af5397934" providerId="LiveId" clId="{138A240F-45B4-4232-BC99-E26DF671E744}" dt="2023-12-03T00:25:38.805" v="8872" actId="1076"/>
          <ac:spMkLst>
            <pc:docMk/>
            <pc:sldMk cId="1860374125" sldId="262"/>
            <ac:spMk id="17" creationId="{F6F5A3AC-D2CC-0D52-A508-8ADC66C669F1}"/>
          </ac:spMkLst>
        </pc:spChg>
        <pc:spChg chg="mod">
          <ac:chgData name="Igor Raigorodskyi" userId="adcee21af5397934" providerId="LiveId" clId="{138A240F-45B4-4232-BC99-E26DF671E744}" dt="2023-12-03T00:25:38.805" v="8872" actId="1076"/>
          <ac:spMkLst>
            <pc:docMk/>
            <pc:sldMk cId="1860374125" sldId="262"/>
            <ac:spMk id="18" creationId="{BE9E114E-71EC-9A5D-48D5-392F76B9FA18}"/>
          </ac:spMkLst>
        </pc:spChg>
        <pc:spChg chg="mod">
          <ac:chgData name="Igor Raigorodskyi" userId="adcee21af5397934" providerId="LiveId" clId="{138A240F-45B4-4232-BC99-E26DF671E744}" dt="2023-12-03T00:25:38.805" v="8872" actId="1076"/>
          <ac:spMkLst>
            <pc:docMk/>
            <pc:sldMk cId="1860374125" sldId="262"/>
            <ac:spMk id="35" creationId="{E21792F8-C20D-838B-06B7-872329F34FD7}"/>
          </ac:spMkLst>
        </pc:spChg>
        <pc:spChg chg="mod">
          <ac:chgData name="Igor Raigorodskyi" userId="adcee21af5397934" providerId="LiveId" clId="{138A240F-45B4-4232-BC99-E26DF671E744}" dt="2023-12-03T00:25:38.805" v="8872" actId="1076"/>
          <ac:spMkLst>
            <pc:docMk/>
            <pc:sldMk cId="1860374125" sldId="262"/>
            <ac:spMk id="38" creationId="{F88F1125-FBF4-65B2-0A32-5B2FBC35BAEB}"/>
          </ac:spMkLst>
        </pc:spChg>
        <pc:spChg chg="mod">
          <ac:chgData name="Igor Raigorodskyi" userId="adcee21af5397934" providerId="LiveId" clId="{138A240F-45B4-4232-BC99-E26DF671E744}" dt="2023-12-03T00:25:38.805" v="8872" actId="1076"/>
          <ac:spMkLst>
            <pc:docMk/>
            <pc:sldMk cId="1860374125" sldId="262"/>
            <ac:spMk id="41" creationId="{B85310E1-3079-83C5-03A0-AD20C6CD148E}"/>
          </ac:spMkLst>
        </pc:spChg>
        <pc:spChg chg="mod">
          <ac:chgData name="Igor Raigorodskyi" userId="adcee21af5397934" providerId="LiveId" clId="{138A240F-45B4-4232-BC99-E26DF671E744}" dt="2023-12-03T00:25:38.805" v="8872" actId="1076"/>
          <ac:spMkLst>
            <pc:docMk/>
            <pc:sldMk cId="1860374125" sldId="262"/>
            <ac:spMk id="43" creationId="{90FFD7AD-96AC-0C83-C3A9-550DE9462446}"/>
          </ac:spMkLst>
        </pc:spChg>
        <pc:spChg chg="mod">
          <ac:chgData name="Igor Raigorodskyi" userId="adcee21af5397934" providerId="LiveId" clId="{138A240F-45B4-4232-BC99-E26DF671E744}" dt="2023-12-03T00:25:38.805" v="8872" actId="1076"/>
          <ac:spMkLst>
            <pc:docMk/>
            <pc:sldMk cId="1860374125" sldId="262"/>
            <ac:spMk id="44" creationId="{E7BB609C-FB5F-859D-A143-5EB294A2A1E5}"/>
          </ac:spMkLst>
        </pc:spChg>
        <pc:spChg chg="mod">
          <ac:chgData name="Igor Raigorodskyi" userId="adcee21af5397934" providerId="LiveId" clId="{138A240F-45B4-4232-BC99-E26DF671E744}" dt="2023-12-03T00:25:38.805" v="8872" actId="1076"/>
          <ac:spMkLst>
            <pc:docMk/>
            <pc:sldMk cId="1860374125" sldId="262"/>
            <ac:spMk id="45" creationId="{A4135D92-27BB-6C41-71BC-3A94CEA9195E}"/>
          </ac:spMkLst>
        </pc:spChg>
        <pc:spChg chg="mod">
          <ac:chgData name="Igor Raigorodskyi" userId="adcee21af5397934" providerId="LiveId" clId="{138A240F-45B4-4232-BC99-E26DF671E744}" dt="2023-12-03T00:25:38.805" v="8872" actId="1076"/>
          <ac:spMkLst>
            <pc:docMk/>
            <pc:sldMk cId="1860374125" sldId="262"/>
            <ac:spMk id="46" creationId="{B60C537C-3069-5D7F-6ACB-4106C90E9CC7}"/>
          </ac:spMkLst>
        </pc:spChg>
        <pc:spChg chg="mod">
          <ac:chgData name="Igor Raigorodskyi" userId="adcee21af5397934" providerId="LiveId" clId="{138A240F-45B4-4232-BC99-E26DF671E744}" dt="2023-12-03T00:25:38.805" v="8872" actId="1076"/>
          <ac:spMkLst>
            <pc:docMk/>
            <pc:sldMk cId="1860374125" sldId="262"/>
            <ac:spMk id="47" creationId="{2B77A323-DB80-1190-E37E-6D419B318A73}"/>
          </ac:spMkLst>
        </pc:spChg>
        <pc:spChg chg="mod">
          <ac:chgData name="Igor Raigorodskyi" userId="adcee21af5397934" providerId="LiveId" clId="{138A240F-45B4-4232-BC99-E26DF671E744}" dt="2023-12-03T00:25:38.805" v="8872" actId="1076"/>
          <ac:spMkLst>
            <pc:docMk/>
            <pc:sldMk cId="1860374125" sldId="262"/>
            <ac:spMk id="49" creationId="{397D5C68-DB8A-72F0-F650-999C7ED531B7}"/>
          </ac:spMkLst>
        </pc:spChg>
        <pc:spChg chg="mod">
          <ac:chgData name="Igor Raigorodskyi" userId="adcee21af5397934" providerId="LiveId" clId="{138A240F-45B4-4232-BC99-E26DF671E744}" dt="2023-12-03T00:25:38.805" v="8872" actId="1076"/>
          <ac:spMkLst>
            <pc:docMk/>
            <pc:sldMk cId="1860374125" sldId="262"/>
            <ac:spMk id="50" creationId="{04B118E4-5C3A-98EC-7ED3-EEA398AEF88F}"/>
          </ac:spMkLst>
        </pc:spChg>
        <pc:spChg chg="mod">
          <ac:chgData name="Igor Raigorodskyi" userId="adcee21af5397934" providerId="LiveId" clId="{138A240F-45B4-4232-BC99-E26DF671E744}" dt="2023-12-03T00:25:38.805" v="8872" actId="1076"/>
          <ac:spMkLst>
            <pc:docMk/>
            <pc:sldMk cId="1860374125" sldId="262"/>
            <ac:spMk id="51" creationId="{1025EA18-0385-D5C5-C78F-3E50D2ADE39F}"/>
          </ac:spMkLst>
        </pc:spChg>
        <pc:spChg chg="mod">
          <ac:chgData name="Igor Raigorodskyi" userId="adcee21af5397934" providerId="LiveId" clId="{138A240F-45B4-4232-BC99-E26DF671E744}" dt="2023-12-03T00:25:38.805" v="8872" actId="1076"/>
          <ac:spMkLst>
            <pc:docMk/>
            <pc:sldMk cId="1860374125" sldId="262"/>
            <ac:spMk id="52" creationId="{62165659-F44F-2753-A36F-8444458C5F88}"/>
          </ac:spMkLst>
        </pc:spChg>
        <pc:spChg chg="mod">
          <ac:chgData name="Igor Raigorodskyi" userId="adcee21af5397934" providerId="LiveId" clId="{138A240F-45B4-4232-BC99-E26DF671E744}" dt="2023-12-03T00:25:38.805" v="8872" actId="1076"/>
          <ac:spMkLst>
            <pc:docMk/>
            <pc:sldMk cId="1860374125" sldId="262"/>
            <ac:spMk id="53" creationId="{5636ADFF-46BB-3DA3-B32C-189C1A82E3B8}"/>
          </ac:spMkLst>
        </pc:spChg>
        <pc:spChg chg="mod">
          <ac:chgData name="Igor Raigorodskyi" userId="adcee21af5397934" providerId="LiveId" clId="{138A240F-45B4-4232-BC99-E26DF671E744}" dt="2023-12-03T00:25:38.805" v="8872" actId="1076"/>
          <ac:spMkLst>
            <pc:docMk/>
            <pc:sldMk cId="1860374125" sldId="262"/>
            <ac:spMk id="57" creationId="{4419DA7C-736E-31AB-CF50-75ABB722BCC0}"/>
          </ac:spMkLst>
        </pc:spChg>
        <pc:spChg chg="mod">
          <ac:chgData name="Igor Raigorodskyi" userId="adcee21af5397934" providerId="LiveId" clId="{138A240F-45B4-4232-BC99-E26DF671E744}" dt="2023-12-03T00:25:38.805" v="8872" actId="1076"/>
          <ac:spMkLst>
            <pc:docMk/>
            <pc:sldMk cId="1860374125" sldId="262"/>
            <ac:spMk id="58" creationId="{7E657267-30FE-145D-5760-D97FF700421B}"/>
          </ac:spMkLst>
        </pc:spChg>
        <pc:spChg chg="mod">
          <ac:chgData name="Igor Raigorodskyi" userId="adcee21af5397934" providerId="LiveId" clId="{138A240F-45B4-4232-BC99-E26DF671E744}" dt="2023-12-03T00:25:38.805" v="8872" actId="1076"/>
          <ac:spMkLst>
            <pc:docMk/>
            <pc:sldMk cId="1860374125" sldId="262"/>
            <ac:spMk id="59" creationId="{65F3AD0D-069A-40F1-E188-F6CD6C32D9E0}"/>
          </ac:spMkLst>
        </pc:spChg>
        <pc:spChg chg="mod">
          <ac:chgData name="Igor Raigorodskyi" userId="adcee21af5397934" providerId="LiveId" clId="{138A240F-45B4-4232-BC99-E26DF671E744}" dt="2023-12-03T00:25:38.805" v="8872" actId="1076"/>
          <ac:spMkLst>
            <pc:docMk/>
            <pc:sldMk cId="1860374125" sldId="262"/>
            <ac:spMk id="60" creationId="{30C0160F-B765-8E79-B08E-3EF0C74E64C5}"/>
          </ac:spMkLst>
        </pc:spChg>
        <pc:spChg chg="mod">
          <ac:chgData name="Igor Raigorodskyi" userId="adcee21af5397934" providerId="LiveId" clId="{138A240F-45B4-4232-BC99-E26DF671E744}" dt="2023-12-03T00:25:38.805" v="8872" actId="1076"/>
          <ac:spMkLst>
            <pc:docMk/>
            <pc:sldMk cId="1860374125" sldId="262"/>
            <ac:spMk id="61" creationId="{518CEC70-879C-0B25-B68A-0DA0DAE0B8D8}"/>
          </ac:spMkLst>
        </pc:spChg>
        <pc:spChg chg="mod">
          <ac:chgData name="Igor Raigorodskyi" userId="adcee21af5397934" providerId="LiveId" clId="{138A240F-45B4-4232-BC99-E26DF671E744}" dt="2023-12-03T00:25:38.805" v="8872" actId="1076"/>
          <ac:spMkLst>
            <pc:docMk/>
            <pc:sldMk cId="1860374125" sldId="262"/>
            <ac:spMk id="62" creationId="{A636AC1C-3427-102B-5DB0-2F0F00B559CD}"/>
          </ac:spMkLst>
        </pc:spChg>
        <pc:spChg chg="mod">
          <ac:chgData name="Igor Raigorodskyi" userId="adcee21af5397934" providerId="LiveId" clId="{138A240F-45B4-4232-BC99-E26DF671E744}" dt="2023-12-03T00:25:38.805" v="8872" actId="1076"/>
          <ac:spMkLst>
            <pc:docMk/>
            <pc:sldMk cId="1860374125" sldId="262"/>
            <ac:spMk id="1024" creationId="{DA644398-FE63-BA97-BE37-6FACEFCFDE56}"/>
          </ac:spMkLst>
        </pc:spChg>
        <pc:spChg chg="mod">
          <ac:chgData name="Igor Raigorodskyi" userId="adcee21af5397934" providerId="LiveId" clId="{138A240F-45B4-4232-BC99-E26DF671E744}" dt="2023-12-03T00:25:38.805" v="8872" actId="1076"/>
          <ac:spMkLst>
            <pc:docMk/>
            <pc:sldMk cId="1860374125" sldId="262"/>
            <ac:spMk id="1025" creationId="{7250E31A-AD27-4356-F129-D3383D92C1CF}"/>
          </ac:spMkLst>
        </pc:spChg>
        <pc:spChg chg="mod">
          <ac:chgData name="Igor Raigorodskyi" userId="adcee21af5397934" providerId="LiveId" clId="{138A240F-45B4-4232-BC99-E26DF671E744}" dt="2023-12-03T00:25:38.805" v="8872" actId="1076"/>
          <ac:spMkLst>
            <pc:docMk/>
            <pc:sldMk cId="1860374125" sldId="262"/>
            <ac:spMk id="1037" creationId="{70EE13B7-2F6B-609C-4AB3-D0A431C4C823}"/>
          </ac:spMkLst>
        </pc:spChg>
        <pc:spChg chg="mod">
          <ac:chgData name="Igor Raigorodskyi" userId="adcee21af5397934" providerId="LiveId" clId="{138A240F-45B4-4232-BC99-E26DF671E744}" dt="2023-12-03T00:25:38.805" v="8872" actId="1076"/>
          <ac:spMkLst>
            <pc:docMk/>
            <pc:sldMk cId="1860374125" sldId="262"/>
            <ac:spMk id="1038" creationId="{A7C2307F-47D6-3D90-3CFA-8E06C223B832}"/>
          </ac:spMkLst>
        </pc:spChg>
        <pc:spChg chg="mod">
          <ac:chgData name="Igor Raigorodskyi" userId="adcee21af5397934" providerId="LiveId" clId="{138A240F-45B4-4232-BC99-E26DF671E744}" dt="2023-12-03T00:25:38.805" v="8872" actId="1076"/>
          <ac:spMkLst>
            <pc:docMk/>
            <pc:sldMk cId="1860374125" sldId="262"/>
            <ac:spMk id="1040" creationId="{86393846-87A4-758C-9DC5-9D06D6E4085B}"/>
          </ac:spMkLst>
        </pc:spChg>
        <pc:spChg chg="mod">
          <ac:chgData name="Igor Raigorodskyi" userId="adcee21af5397934" providerId="LiveId" clId="{138A240F-45B4-4232-BC99-E26DF671E744}" dt="2023-12-03T00:33:47.340" v="9018" actId="20577"/>
          <ac:spMkLst>
            <pc:docMk/>
            <pc:sldMk cId="1860374125" sldId="262"/>
            <ac:spMk id="1048" creationId="{48AF734E-B6CE-6C58-9B75-0747BA554908}"/>
          </ac:spMkLst>
        </pc:spChg>
        <pc:spChg chg="mod">
          <ac:chgData name="Igor Raigorodskyi" userId="adcee21af5397934" providerId="LiveId" clId="{138A240F-45B4-4232-BC99-E26DF671E744}" dt="2023-12-03T00:25:38.805" v="8872" actId="1076"/>
          <ac:spMkLst>
            <pc:docMk/>
            <pc:sldMk cId="1860374125" sldId="262"/>
            <ac:spMk id="1052" creationId="{9674EF26-6EA4-95E5-0725-13781C056638}"/>
          </ac:spMkLst>
        </pc:spChg>
        <pc:spChg chg="mod">
          <ac:chgData name="Igor Raigorodskyi" userId="adcee21af5397934" providerId="LiveId" clId="{138A240F-45B4-4232-BC99-E26DF671E744}" dt="2023-12-03T00:25:38.805" v="8872" actId="1076"/>
          <ac:spMkLst>
            <pc:docMk/>
            <pc:sldMk cId="1860374125" sldId="262"/>
            <ac:spMk id="1053" creationId="{79366B39-828E-B453-BA6D-D06442DBCA8E}"/>
          </ac:spMkLst>
        </pc:spChg>
        <pc:spChg chg="mod">
          <ac:chgData name="Igor Raigorodskyi" userId="adcee21af5397934" providerId="LiveId" clId="{138A240F-45B4-4232-BC99-E26DF671E744}" dt="2023-12-03T00:25:38.805" v="8872" actId="1076"/>
          <ac:spMkLst>
            <pc:docMk/>
            <pc:sldMk cId="1860374125" sldId="262"/>
            <ac:spMk id="1054" creationId="{D7C9F95A-D633-B425-E2C0-F59B7DD1B2FB}"/>
          </ac:spMkLst>
        </pc:spChg>
        <pc:spChg chg="mod">
          <ac:chgData name="Igor Raigorodskyi" userId="adcee21af5397934" providerId="LiveId" clId="{138A240F-45B4-4232-BC99-E26DF671E744}" dt="2023-12-03T00:25:38.805" v="8872" actId="1076"/>
          <ac:spMkLst>
            <pc:docMk/>
            <pc:sldMk cId="1860374125" sldId="262"/>
            <ac:spMk id="1057" creationId="{FC36D56E-FB65-B2DF-7581-5DBCFF100400}"/>
          </ac:spMkLst>
        </pc:spChg>
        <pc:spChg chg="mod">
          <ac:chgData name="Igor Raigorodskyi" userId="adcee21af5397934" providerId="LiveId" clId="{138A240F-45B4-4232-BC99-E26DF671E744}" dt="2023-12-03T00:25:38.805" v="8872" actId="1076"/>
          <ac:spMkLst>
            <pc:docMk/>
            <pc:sldMk cId="1860374125" sldId="262"/>
            <ac:spMk id="1063" creationId="{BFB77E0B-A95C-D984-AE51-4F85B5CF0D97}"/>
          </ac:spMkLst>
        </pc:spChg>
        <pc:spChg chg="mod">
          <ac:chgData name="Igor Raigorodskyi" userId="adcee21af5397934" providerId="LiveId" clId="{138A240F-45B4-4232-BC99-E26DF671E744}" dt="2023-12-03T00:25:38.805" v="8872" actId="1076"/>
          <ac:spMkLst>
            <pc:docMk/>
            <pc:sldMk cId="1860374125" sldId="262"/>
            <ac:spMk id="1064" creationId="{737C45E5-BFEF-EC58-18A1-4A13FEAB876A}"/>
          </ac:spMkLst>
        </pc:spChg>
        <pc:spChg chg="mod">
          <ac:chgData name="Igor Raigorodskyi" userId="adcee21af5397934" providerId="LiveId" clId="{138A240F-45B4-4232-BC99-E26DF671E744}" dt="2023-12-03T00:25:38.805" v="8872" actId="1076"/>
          <ac:spMkLst>
            <pc:docMk/>
            <pc:sldMk cId="1860374125" sldId="262"/>
            <ac:spMk id="1065" creationId="{D2292778-EA5E-8308-F6BE-A614121AD386}"/>
          </ac:spMkLst>
        </pc:spChg>
        <pc:spChg chg="mod">
          <ac:chgData name="Igor Raigorodskyi" userId="adcee21af5397934" providerId="LiveId" clId="{138A240F-45B4-4232-BC99-E26DF671E744}" dt="2023-12-03T00:25:38.805" v="8872" actId="1076"/>
          <ac:spMkLst>
            <pc:docMk/>
            <pc:sldMk cId="1860374125" sldId="262"/>
            <ac:spMk id="1066" creationId="{F0BE1855-CF48-D505-B614-F5636CC23029}"/>
          </ac:spMkLst>
        </pc:spChg>
        <pc:spChg chg="mod">
          <ac:chgData name="Igor Raigorodskyi" userId="adcee21af5397934" providerId="LiveId" clId="{138A240F-45B4-4232-BC99-E26DF671E744}" dt="2023-12-03T00:25:38.805" v="8872" actId="1076"/>
          <ac:spMkLst>
            <pc:docMk/>
            <pc:sldMk cId="1860374125" sldId="262"/>
            <ac:spMk id="1074" creationId="{8264296C-E258-62E4-D400-396B00A80D19}"/>
          </ac:spMkLst>
        </pc:spChg>
        <pc:spChg chg="mod">
          <ac:chgData name="Igor Raigorodskyi" userId="adcee21af5397934" providerId="LiveId" clId="{138A240F-45B4-4232-BC99-E26DF671E744}" dt="2023-12-03T00:25:38.805" v="8872" actId="1076"/>
          <ac:spMkLst>
            <pc:docMk/>
            <pc:sldMk cId="1860374125" sldId="262"/>
            <ac:spMk id="1075" creationId="{5C3788A5-F746-BC8A-D6D8-223262C45372}"/>
          </ac:spMkLst>
        </pc:spChg>
        <pc:spChg chg="mod">
          <ac:chgData name="Igor Raigorodskyi" userId="adcee21af5397934" providerId="LiveId" clId="{138A240F-45B4-4232-BC99-E26DF671E744}" dt="2023-12-03T00:25:38.805" v="8872" actId="1076"/>
          <ac:spMkLst>
            <pc:docMk/>
            <pc:sldMk cId="1860374125" sldId="262"/>
            <ac:spMk id="1076" creationId="{B00D44D3-08B2-BF53-A5B1-8FDC0384F667}"/>
          </ac:spMkLst>
        </pc:spChg>
        <pc:spChg chg="mod">
          <ac:chgData name="Igor Raigorodskyi" userId="adcee21af5397934" providerId="LiveId" clId="{138A240F-45B4-4232-BC99-E26DF671E744}" dt="2023-12-03T00:25:38.805" v="8872" actId="1076"/>
          <ac:spMkLst>
            <pc:docMk/>
            <pc:sldMk cId="1860374125" sldId="262"/>
            <ac:spMk id="1079" creationId="{BFCE6C46-9C61-42C7-7C24-80919E8EDAC3}"/>
          </ac:spMkLst>
        </pc:spChg>
        <pc:spChg chg="mod">
          <ac:chgData name="Igor Raigorodskyi" userId="adcee21af5397934" providerId="LiveId" clId="{138A240F-45B4-4232-BC99-E26DF671E744}" dt="2023-12-03T00:25:38.805" v="8872" actId="1076"/>
          <ac:spMkLst>
            <pc:docMk/>
            <pc:sldMk cId="1860374125" sldId="262"/>
            <ac:spMk id="2053" creationId="{684D3307-72BE-D81F-B47C-2EACC20EFA44}"/>
          </ac:spMkLst>
        </pc:spChg>
        <pc:spChg chg="mod">
          <ac:chgData name="Igor Raigorodskyi" userId="adcee21af5397934" providerId="LiveId" clId="{138A240F-45B4-4232-BC99-E26DF671E744}" dt="2023-12-03T00:25:38.805" v="8872" actId="1076"/>
          <ac:spMkLst>
            <pc:docMk/>
            <pc:sldMk cId="1860374125" sldId="262"/>
            <ac:spMk id="2055" creationId="{1395BF00-40B3-E50E-A0A0-58AE6A4B4672}"/>
          </ac:spMkLst>
        </pc:spChg>
        <pc:spChg chg="mod">
          <ac:chgData name="Igor Raigorodskyi" userId="adcee21af5397934" providerId="LiveId" clId="{138A240F-45B4-4232-BC99-E26DF671E744}" dt="2023-12-03T00:25:38.805" v="8872" actId="1076"/>
          <ac:spMkLst>
            <pc:docMk/>
            <pc:sldMk cId="1860374125" sldId="262"/>
            <ac:spMk id="2095" creationId="{F95B91C7-6CF3-6A43-56B7-5EBE697DBFBD}"/>
          </ac:spMkLst>
        </pc:spChg>
        <pc:grpChg chg="mod">
          <ac:chgData name="Igor Raigorodskyi" userId="adcee21af5397934" providerId="LiveId" clId="{138A240F-45B4-4232-BC99-E26DF671E744}" dt="2023-12-03T00:25:38.805" v="8872" actId="1076"/>
          <ac:grpSpMkLst>
            <pc:docMk/>
            <pc:sldMk cId="1860374125" sldId="262"/>
            <ac:grpSpMk id="22" creationId="{611964B8-1B3B-64F0-1EE5-7E3FA6104B4F}"/>
          </ac:grpSpMkLst>
        </pc:grpChg>
        <pc:grpChg chg="mod">
          <ac:chgData name="Igor Raigorodskyi" userId="adcee21af5397934" providerId="LiveId" clId="{138A240F-45B4-4232-BC99-E26DF671E744}" dt="2023-12-03T00:25:38.805" v="8872" actId="1076"/>
          <ac:grpSpMkLst>
            <pc:docMk/>
            <pc:sldMk cId="1860374125" sldId="262"/>
            <ac:grpSpMk id="23" creationId="{A57B9FCE-21C5-A653-18B5-7B50B98977F6}"/>
          </ac:grpSpMkLst>
        </pc:grpChg>
        <pc:grpChg chg="mod">
          <ac:chgData name="Igor Raigorodskyi" userId="adcee21af5397934" providerId="LiveId" clId="{138A240F-45B4-4232-BC99-E26DF671E744}" dt="2023-12-03T00:25:38.805" v="8872" actId="1076"/>
          <ac:grpSpMkLst>
            <pc:docMk/>
            <pc:sldMk cId="1860374125" sldId="262"/>
            <ac:grpSpMk id="24" creationId="{DE6BEF5D-BBC2-0699-DAC7-B3EC3AD556BD}"/>
          </ac:grpSpMkLst>
        </pc:grpChg>
        <pc:grpChg chg="mod">
          <ac:chgData name="Igor Raigorodskyi" userId="adcee21af5397934" providerId="LiveId" clId="{138A240F-45B4-4232-BC99-E26DF671E744}" dt="2023-12-03T00:25:38.805" v="8872" actId="1076"/>
          <ac:grpSpMkLst>
            <pc:docMk/>
            <pc:sldMk cId="1860374125" sldId="262"/>
            <ac:grpSpMk id="25" creationId="{529B8598-AE6B-2B69-42E6-7E943113AD65}"/>
          </ac:grpSpMkLst>
        </pc:grpChg>
        <pc:grpChg chg="mod">
          <ac:chgData name="Igor Raigorodskyi" userId="adcee21af5397934" providerId="LiveId" clId="{138A240F-45B4-4232-BC99-E26DF671E744}" dt="2023-12-03T00:25:38.805" v="8872" actId="1076"/>
          <ac:grpSpMkLst>
            <pc:docMk/>
            <pc:sldMk cId="1860374125" sldId="262"/>
            <ac:grpSpMk id="36" creationId="{61B7EABA-5B2F-B51A-80FF-D7D826BC59B2}"/>
          </ac:grpSpMkLst>
        </pc:grpChg>
        <pc:grpChg chg="mod">
          <ac:chgData name="Igor Raigorodskyi" userId="adcee21af5397934" providerId="LiveId" clId="{138A240F-45B4-4232-BC99-E26DF671E744}" dt="2023-12-03T00:25:38.805" v="8872" actId="1076"/>
          <ac:grpSpMkLst>
            <pc:docMk/>
            <pc:sldMk cId="1860374125" sldId="262"/>
            <ac:grpSpMk id="37" creationId="{EE2A3E79-B399-5CEB-499C-C9AB8156D610}"/>
          </ac:grpSpMkLst>
        </pc:grpChg>
        <pc:grpChg chg="mod">
          <ac:chgData name="Igor Raigorodskyi" userId="adcee21af5397934" providerId="LiveId" clId="{138A240F-45B4-4232-BC99-E26DF671E744}" dt="2023-12-03T00:25:38.805" v="8872" actId="1076"/>
          <ac:grpSpMkLst>
            <pc:docMk/>
            <pc:sldMk cId="1860374125" sldId="262"/>
            <ac:grpSpMk id="40" creationId="{F555C83B-23A1-33F8-4809-CC90EDE050AB}"/>
          </ac:grpSpMkLst>
        </pc:grpChg>
        <pc:grpChg chg="mod">
          <ac:chgData name="Igor Raigorodskyi" userId="adcee21af5397934" providerId="LiveId" clId="{138A240F-45B4-4232-BC99-E26DF671E744}" dt="2023-12-03T00:25:38.805" v="8872" actId="1076"/>
          <ac:grpSpMkLst>
            <pc:docMk/>
            <pc:sldMk cId="1860374125" sldId="262"/>
            <ac:grpSpMk id="42" creationId="{DA1B85A8-79FF-54DD-0FA9-1A527645EEBF}"/>
          </ac:grpSpMkLst>
        </pc:grpChg>
        <pc:grpChg chg="mod">
          <ac:chgData name="Igor Raigorodskyi" userId="adcee21af5397934" providerId="LiveId" clId="{138A240F-45B4-4232-BC99-E26DF671E744}" dt="2023-12-03T00:25:38.805" v="8872" actId="1076"/>
          <ac:grpSpMkLst>
            <pc:docMk/>
            <pc:sldMk cId="1860374125" sldId="262"/>
            <ac:grpSpMk id="48" creationId="{6767BCF2-619C-E357-832E-90C98F40646B}"/>
          </ac:grpSpMkLst>
        </pc:grpChg>
        <pc:grpChg chg="mod">
          <ac:chgData name="Igor Raigorodskyi" userId="adcee21af5397934" providerId="LiveId" clId="{138A240F-45B4-4232-BC99-E26DF671E744}" dt="2023-12-03T00:25:38.805" v="8872" actId="1076"/>
          <ac:grpSpMkLst>
            <pc:docMk/>
            <pc:sldMk cId="1860374125" sldId="262"/>
            <ac:grpSpMk id="54" creationId="{956BB335-D870-7ED3-D92D-69EC1511B0E1}"/>
          </ac:grpSpMkLst>
        </pc:grpChg>
        <pc:grpChg chg="mod">
          <ac:chgData name="Igor Raigorodskyi" userId="adcee21af5397934" providerId="LiveId" clId="{138A240F-45B4-4232-BC99-E26DF671E744}" dt="2023-12-03T00:25:38.805" v="8872" actId="1076"/>
          <ac:grpSpMkLst>
            <pc:docMk/>
            <pc:sldMk cId="1860374125" sldId="262"/>
            <ac:grpSpMk id="1030" creationId="{7334E664-99A4-286E-4A71-9363E5353857}"/>
          </ac:grpSpMkLst>
        </pc:grpChg>
        <pc:grpChg chg="mod">
          <ac:chgData name="Igor Raigorodskyi" userId="adcee21af5397934" providerId="LiveId" clId="{138A240F-45B4-4232-BC99-E26DF671E744}" dt="2023-12-03T00:25:38.805" v="8872" actId="1076"/>
          <ac:grpSpMkLst>
            <pc:docMk/>
            <pc:sldMk cId="1860374125" sldId="262"/>
            <ac:grpSpMk id="1050" creationId="{6CD76144-E993-02A1-D34B-78486D9FF85E}"/>
          </ac:grpSpMkLst>
        </pc:grpChg>
        <pc:grpChg chg="mod">
          <ac:chgData name="Igor Raigorodskyi" userId="adcee21af5397934" providerId="LiveId" clId="{138A240F-45B4-4232-BC99-E26DF671E744}" dt="2023-12-03T00:25:38.805" v="8872" actId="1076"/>
          <ac:grpSpMkLst>
            <pc:docMk/>
            <pc:sldMk cId="1860374125" sldId="262"/>
            <ac:grpSpMk id="1051" creationId="{862D9666-AF9A-45FC-A518-AA362FE59D4A}"/>
          </ac:grpSpMkLst>
        </pc:grpChg>
        <pc:grpChg chg="mod">
          <ac:chgData name="Igor Raigorodskyi" userId="adcee21af5397934" providerId="LiveId" clId="{138A240F-45B4-4232-BC99-E26DF671E744}" dt="2023-12-03T00:25:38.805" v="8872" actId="1076"/>
          <ac:grpSpMkLst>
            <pc:docMk/>
            <pc:sldMk cId="1860374125" sldId="262"/>
            <ac:grpSpMk id="1067" creationId="{2B1E9459-3E0C-9BC6-DD4E-ED4942F81810}"/>
          </ac:grpSpMkLst>
        </pc:grpChg>
        <pc:grpChg chg="mod">
          <ac:chgData name="Igor Raigorodskyi" userId="adcee21af5397934" providerId="LiveId" clId="{138A240F-45B4-4232-BC99-E26DF671E744}" dt="2023-12-03T00:25:38.805" v="8872" actId="1076"/>
          <ac:grpSpMkLst>
            <pc:docMk/>
            <pc:sldMk cId="1860374125" sldId="262"/>
            <ac:grpSpMk id="1068" creationId="{0CCEBDDA-17D7-E6B1-9699-1A080C547620}"/>
          </ac:grpSpMkLst>
        </pc:grpChg>
        <pc:grpChg chg="mod">
          <ac:chgData name="Igor Raigorodskyi" userId="adcee21af5397934" providerId="LiveId" clId="{138A240F-45B4-4232-BC99-E26DF671E744}" dt="2023-12-03T00:25:38.805" v="8872" actId="1076"/>
          <ac:grpSpMkLst>
            <pc:docMk/>
            <pc:sldMk cId="1860374125" sldId="262"/>
            <ac:grpSpMk id="1069" creationId="{0BE3AB32-16DA-051E-1E90-D1FA4A1FFB54}"/>
          </ac:grpSpMkLst>
        </pc:grpChg>
        <pc:grpChg chg="mod">
          <ac:chgData name="Igor Raigorodskyi" userId="adcee21af5397934" providerId="LiveId" clId="{138A240F-45B4-4232-BC99-E26DF671E744}" dt="2023-12-03T00:25:38.805" v="8872" actId="1076"/>
          <ac:grpSpMkLst>
            <pc:docMk/>
            <pc:sldMk cId="1860374125" sldId="262"/>
            <ac:grpSpMk id="1080" creationId="{EAB33C81-757A-5390-A15F-AECF1E9797DE}"/>
          </ac:grpSpMkLst>
        </pc:grpChg>
        <pc:grpChg chg="mod">
          <ac:chgData name="Igor Raigorodskyi" userId="adcee21af5397934" providerId="LiveId" clId="{138A240F-45B4-4232-BC99-E26DF671E744}" dt="2023-12-03T00:25:38.805" v="8872" actId="1076"/>
          <ac:grpSpMkLst>
            <pc:docMk/>
            <pc:sldMk cId="1860374125" sldId="262"/>
            <ac:grpSpMk id="2096" creationId="{2B921027-32A3-9A24-AB13-CA4E2435C7A4}"/>
          </ac:grpSpMkLst>
        </pc:grpChg>
        <pc:grpChg chg="mod">
          <ac:chgData name="Igor Raigorodskyi" userId="adcee21af5397934" providerId="LiveId" clId="{138A240F-45B4-4232-BC99-E26DF671E744}" dt="2023-12-03T00:25:38.805" v="8872" actId="1076"/>
          <ac:grpSpMkLst>
            <pc:docMk/>
            <pc:sldMk cId="1860374125" sldId="262"/>
            <ac:grpSpMk id="2097" creationId="{7DC4D8A6-B1CC-C873-3C1B-0F9E532E343E}"/>
          </ac:grpSpMkLst>
        </pc:grpChg>
        <pc:picChg chg="mod">
          <ac:chgData name="Igor Raigorodskyi" userId="adcee21af5397934" providerId="LiveId" clId="{138A240F-45B4-4232-BC99-E26DF671E744}" dt="2023-12-03T00:25:38.805" v="8872" actId="1076"/>
          <ac:picMkLst>
            <pc:docMk/>
            <pc:sldMk cId="1860374125" sldId="262"/>
            <ac:picMk id="3" creationId="{15B18A89-62A1-0957-A556-428704B7FBE6}"/>
          </ac:picMkLst>
        </pc:picChg>
        <pc:picChg chg="mod">
          <ac:chgData name="Igor Raigorodskyi" userId="adcee21af5397934" providerId="LiveId" clId="{138A240F-45B4-4232-BC99-E26DF671E744}" dt="2023-12-03T00:25:38.805" v="8872" actId="1076"/>
          <ac:picMkLst>
            <pc:docMk/>
            <pc:sldMk cId="1860374125" sldId="262"/>
            <ac:picMk id="4" creationId="{BD0FF6B6-43BA-FCD9-B796-D176E6409A75}"/>
          </ac:picMkLst>
        </pc:picChg>
        <pc:picChg chg="mod">
          <ac:chgData name="Igor Raigorodskyi" userId="adcee21af5397934" providerId="LiveId" clId="{138A240F-45B4-4232-BC99-E26DF671E744}" dt="2023-12-03T00:25:38.805" v="8872" actId="1076"/>
          <ac:picMkLst>
            <pc:docMk/>
            <pc:sldMk cId="1860374125" sldId="262"/>
            <ac:picMk id="6" creationId="{869EA62B-EE31-1852-0A1C-518FA6F27AAC}"/>
          </ac:picMkLst>
        </pc:picChg>
        <pc:picChg chg="mod">
          <ac:chgData name="Igor Raigorodskyi" userId="adcee21af5397934" providerId="LiveId" clId="{138A240F-45B4-4232-BC99-E26DF671E744}" dt="2023-12-03T00:25:38.805" v="8872" actId="1076"/>
          <ac:picMkLst>
            <pc:docMk/>
            <pc:sldMk cId="1860374125" sldId="262"/>
            <ac:picMk id="9" creationId="{9AD80C4F-EBF2-2D89-E4C7-416A8EFD6852}"/>
          </ac:picMkLst>
        </pc:picChg>
        <pc:picChg chg="mod">
          <ac:chgData name="Igor Raigorodskyi" userId="adcee21af5397934" providerId="LiveId" clId="{138A240F-45B4-4232-BC99-E26DF671E744}" dt="2023-12-03T00:25:38.805" v="8872" actId="1076"/>
          <ac:picMkLst>
            <pc:docMk/>
            <pc:sldMk cId="1860374125" sldId="262"/>
            <ac:picMk id="19" creationId="{227DB4EF-DCFD-FC0F-0D92-E662FDECF27D}"/>
          </ac:picMkLst>
        </pc:picChg>
        <pc:picChg chg="mod">
          <ac:chgData name="Igor Raigorodskyi" userId="adcee21af5397934" providerId="LiveId" clId="{138A240F-45B4-4232-BC99-E26DF671E744}" dt="2023-12-03T00:25:38.805" v="8872" actId="1076"/>
          <ac:picMkLst>
            <pc:docMk/>
            <pc:sldMk cId="1860374125" sldId="262"/>
            <ac:picMk id="26" creationId="{9BBDC6E8-F142-743D-E17D-A6D49294418C}"/>
          </ac:picMkLst>
        </pc:picChg>
        <pc:picChg chg="add mod">
          <ac:chgData name="Igor Raigorodskyi" userId="adcee21af5397934" providerId="LiveId" clId="{138A240F-45B4-4232-BC99-E26DF671E744}" dt="2023-12-03T00:25:38.805" v="8872" actId="1076"/>
          <ac:picMkLst>
            <pc:docMk/>
            <pc:sldMk cId="1860374125" sldId="262"/>
            <ac:picMk id="27" creationId="{08AD9368-B2E9-4AA9-0FA6-492CC5CDA646}"/>
          </ac:picMkLst>
        </pc:picChg>
        <pc:picChg chg="add mod modCrop">
          <ac:chgData name="Igor Raigorodskyi" userId="adcee21af5397934" providerId="LiveId" clId="{138A240F-45B4-4232-BC99-E26DF671E744}" dt="2023-12-03T00:26:12.263" v="8882" actId="1076"/>
          <ac:picMkLst>
            <pc:docMk/>
            <pc:sldMk cId="1860374125" sldId="262"/>
            <ac:picMk id="29" creationId="{C6B1A587-3B7C-D321-7869-07B078E47B0F}"/>
          </ac:picMkLst>
        </pc:picChg>
        <pc:picChg chg="add mod modCrop">
          <ac:chgData name="Igor Raigorodskyi" userId="adcee21af5397934" providerId="LiveId" clId="{138A240F-45B4-4232-BC99-E26DF671E744}" dt="2023-12-03T00:26:00.887" v="8877" actId="14100"/>
          <ac:picMkLst>
            <pc:docMk/>
            <pc:sldMk cId="1860374125" sldId="262"/>
            <ac:picMk id="32" creationId="{89C539CA-03F9-2E97-1574-A3B5CE5BBEF1}"/>
          </ac:picMkLst>
        </pc:picChg>
        <pc:picChg chg="add mod modCrop">
          <ac:chgData name="Igor Raigorodskyi" userId="adcee21af5397934" providerId="LiveId" clId="{138A240F-45B4-4232-BC99-E26DF671E744}" dt="2023-12-03T00:25:53.251" v="8875" actId="1076"/>
          <ac:picMkLst>
            <pc:docMk/>
            <pc:sldMk cId="1860374125" sldId="262"/>
            <ac:picMk id="39" creationId="{15BE6091-E0C5-4686-38EB-FC703D77B7EF}"/>
          </ac:picMkLst>
        </pc:picChg>
        <pc:picChg chg="mod">
          <ac:chgData name="Igor Raigorodskyi" userId="adcee21af5397934" providerId="LiveId" clId="{138A240F-45B4-4232-BC99-E26DF671E744}" dt="2023-12-03T00:25:38.805" v="8872" actId="1076"/>
          <ac:picMkLst>
            <pc:docMk/>
            <pc:sldMk cId="1860374125" sldId="262"/>
            <ac:picMk id="1027" creationId="{C2B68AC5-F38C-DD80-EF2B-76F1A6A80194}"/>
          </ac:picMkLst>
        </pc:picChg>
        <pc:picChg chg="mod">
          <ac:chgData name="Igor Raigorodskyi" userId="adcee21af5397934" providerId="LiveId" clId="{138A240F-45B4-4232-BC99-E26DF671E744}" dt="2023-12-03T00:25:38.805" v="8872" actId="1076"/>
          <ac:picMkLst>
            <pc:docMk/>
            <pc:sldMk cId="1860374125" sldId="262"/>
            <ac:picMk id="1028" creationId="{29AC8569-2CF1-97A9-EC20-63E1C44F0544}"/>
          </ac:picMkLst>
        </pc:picChg>
        <pc:picChg chg="mod">
          <ac:chgData name="Igor Raigorodskyi" userId="adcee21af5397934" providerId="LiveId" clId="{138A240F-45B4-4232-BC99-E26DF671E744}" dt="2023-12-03T00:25:38.805" v="8872" actId="1076"/>
          <ac:picMkLst>
            <pc:docMk/>
            <pc:sldMk cId="1860374125" sldId="262"/>
            <ac:picMk id="1029" creationId="{7A748A00-DAE6-BA50-8464-69DC4030FE81}"/>
          </ac:picMkLst>
        </pc:picChg>
        <pc:picChg chg="del mod">
          <ac:chgData name="Igor Raigorodskyi" userId="adcee21af5397934" providerId="LiveId" clId="{138A240F-45B4-4232-BC99-E26DF671E744}" dt="2023-12-03T00:22:04.399" v="8845" actId="478"/>
          <ac:picMkLst>
            <pc:docMk/>
            <pc:sldMk cId="1860374125" sldId="262"/>
            <ac:picMk id="1033" creationId="{9F63FD7B-276E-03AC-5809-F06D9C0F70C6}"/>
          </ac:picMkLst>
        </pc:picChg>
        <pc:picChg chg="mod">
          <ac:chgData name="Igor Raigorodskyi" userId="adcee21af5397934" providerId="LiveId" clId="{138A240F-45B4-4232-BC99-E26DF671E744}" dt="2023-12-03T00:25:38.805" v="8872" actId="1076"/>
          <ac:picMkLst>
            <pc:docMk/>
            <pc:sldMk cId="1860374125" sldId="262"/>
            <ac:picMk id="1036" creationId="{19B00CF2-7F6A-4DA6-D363-F29F2D81A890}"/>
          </ac:picMkLst>
        </pc:picChg>
        <pc:picChg chg="del mod">
          <ac:chgData name="Igor Raigorodskyi" userId="adcee21af5397934" providerId="LiveId" clId="{138A240F-45B4-4232-BC99-E26DF671E744}" dt="2023-12-03T00:22:43.190" v="8848" actId="478"/>
          <ac:picMkLst>
            <pc:docMk/>
            <pc:sldMk cId="1860374125" sldId="262"/>
            <ac:picMk id="1042" creationId="{834655BE-D3D7-E043-590B-213DF41F4B89}"/>
          </ac:picMkLst>
        </pc:picChg>
        <pc:picChg chg="del mod">
          <ac:chgData name="Igor Raigorodskyi" userId="adcee21af5397934" providerId="LiveId" clId="{138A240F-45B4-4232-BC99-E26DF671E744}" dt="2023-12-03T00:22:41.638" v="8847" actId="478"/>
          <ac:picMkLst>
            <pc:docMk/>
            <pc:sldMk cId="1860374125" sldId="262"/>
            <ac:picMk id="1044" creationId="{68F04F94-7607-291D-B2C2-CD839B455FA4}"/>
          </ac:picMkLst>
        </pc:picChg>
        <pc:picChg chg="mod">
          <ac:chgData name="Igor Raigorodskyi" userId="adcee21af5397934" providerId="LiveId" clId="{138A240F-45B4-4232-BC99-E26DF671E744}" dt="2023-12-03T00:25:38.805" v="8872" actId="1076"/>
          <ac:picMkLst>
            <pc:docMk/>
            <pc:sldMk cId="1860374125" sldId="262"/>
            <ac:picMk id="1047" creationId="{9823B0F9-F27C-1813-72B0-9D6DCAEE8BAB}"/>
          </ac:picMkLst>
        </pc:picChg>
        <pc:picChg chg="mod">
          <ac:chgData name="Igor Raigorodskyi" userId="adcee21af5397934" providerId="LiveId" clId="{138A240F-45B4-4232-BC99-E26DF671E744}" dt="2023-12-03T00:25:38.805" v="8872" actId="1076"/>
          <ac:picMkLst>
            <pc:docMk/>
            <pc:sldMk cId="1860374125" sldId="262"/>
            <ac:picMk id="1055" creationId="{C5EF5944-74A6-C164-972E-C91EB0C3C5D7}"/>
          </ac:picMkLst>
        </pc:picChg>
        <pc:picChg chg="mod">
          <ac:chgData name="Igor Raigorodskyi" userId="adcee21af5397934" providerId="LiveId" clId="{138A240F-45B4-4232-BC99-E26DF671E744}" dt="2023-12-03T00:25:38.805" v="8872" actId="1076"/>
          <ac:picMkLst>
            <pc:docMk/>
            <pc:sldMk cId="1860374125" sldId="262"/>
            <ac:picMk id="1056" creationId="{EE0C948A-3921-A921-423C-9DFDA2AE73E5}"/>
          </ac:picMkLst>
        </pc:picChg>
        <pc:picChg chg="mod">
          <ac:chgData name="Igor Raigorodskyi" userId="adcee21af5397934" providerId="LiveId" clId="{138A240F-45B4-4232-BC99-E26DF671E744}" dt="2023-12-03T00:25:38.805" v="8872" actId="1076"/>
          <ac:picMkLst>
            <pc:docMk/>
            <pc:sldMk cId="1860374125" sldId="262"/>
            <ac:picMk id="1062" creationId="{7CCF6939-EFB9-E4F2-1F53-56D1414D9F11}"/>
          </ac:picMkLst>
        </pc:picChg>
        <pc:picChg chg="mod">
          <ac:chgData name="Igor Raigorodskyi" userId="adcee21af5397934" providerId="LiveId" clId="{138A240F-45B4-4232-BC99-E26DF671E744}" dt="2023-12-03T00:25:38.805" v="8872" actId="1076"/>
          <ac:picMkLst>
            <pc:docMk/>
            <pc:sldMk cId="1860374125" sldId="262"/>
            <ac:picMk id="1073" creationId="{45C553E4-CBDF-8EE9-18C9-96B329A23346}"/>
          </ac:picMkLst>
        </pc:picChg>
        <pc:picChg chg="mod">
          <ac:chgData name="Igor Raigorodskyi" userId="adcee21af5397934" providerId="LiveId" clId="{138A240F-45B4-4232-BC99-E26DF671E744}" dt="2023-12-03T00:25:38.805" v="8872" actId="1076"/>
          <ac:picMkLst>
            <pc:docMk/>
            <pc:sldMk cId="1860374125" sldId="262"/>
            <ac:picMk id="1085" creationId="{87C565B0-3249-3CFB-7D51-30C658F242AD}"/>
          </ac:picMkLst>
        </pc:picChg>
        <pc:picChg chg="mod">
          <ac:chgData name="Igor Raigorodskyi" userId="adcee21af5397934" providerId="LiveId" clId="{138A240F-45B4-4232-BC99-E26DF671E744}" dt="2023-12-03T00:25:38.805" v="8872" actId="1076"/>
          <ac:picMkLst>
            <pc:docMk/>
            <pc:sldMk cId="1860374125" sldId="262"/>
            <ac:picMk id="2049" creationId="{1D755B49-0259-C0C3-B67C-7042F5B3C05A}"/>
          </ac:picMkLst>
        </pc:picChg>
        <pc:picChg chg="mod">
          <ac:chgData name="Igor Raigorodskyi" userId="adcee21af5397934" providerId="LiveId" clId="{138A240F-45B4-4232-BC99-E26DF671E744}" dt="2023-12-03T00:25:38.805" v="8872" actId="1076"/>
          <ac:picMkLst>
            <pc:docMk/>
            <pc:sldMk cId="1860374125" sldId="262"/>
            <ac:picMk id="2056" creationId="{E466D8AC-0F25-B265-6732-8E700F0D31B1}"/>
          </ac:picMkLst>
        </pc:picChg>
        <pc:picChg chg="mod">
          <ac:chgData name="Igor Raigorodskyi" userId="adcee21af5397934" providerId="LiveId" clId="{138A240F-45B4-4232-BC99-E26DF671E744}" dt="2023-12-03T00:25:38.805" v="8872" actId="1076"/>
          <ac:picMkLst>
            <pc:docMk/>
            <pc:sldMk cId="1860374125" sldId="262"/>
            <ac:picMk id="2057" creationId="{35CCD26D-FF52-DD01-D378-BA5471836374}"/>
          </ac:picMkLst>
        </pc:picChg>
        <pc:picChg chg="mod">
          <ac:chgData name="Igor Raigorodskyi" userId="adcee21af5397934" providerId="LiveId" clId="{138A240F-45B4-4232-BC99-E26DF671E744}" dt="2023-12-03T00:25:38.805" v="8872" actId="1076"/>
          <ac:picMkLst>
            <pc:docMk/>
            <pc:sldMk cId="1860374125" sldId="262"/>
            <ac:picMk id="2058" creationId="{8BC1B664-75D3-ABEC-7573-6BF6BA5D3170}"/>
          </ac:picMkLst>
        </pc:picChg>
        <pc:picChg chg="mod">
          <ac:chgData name="Igor Raigorodskyi" userId="adcee21af5397934" providerId="LiveId" clId="{138A240F-45B4-4232-BC99-E26DF671E744}" dt="2023-12-03T00:25:38.805" v="8872" actId="1076"/>
          <ac:picMkLst>
            <pc:docMk/>
            <pc:sldMk cId="1860374125" sldId="262"/>
            <ac:picMk id="2059" creationId="{F9568CBB-5E44-3984-EB53-E65B8D40E118}"/>
          </ac:picMkLst>
        </pc:picChg>
        <pc:inkChg chg="mod">
          <ac:chgData name="Igor Raigorodskyi" userId="adcee21af5397934" providerId="LiveId" clId="{138A240F-45B4-4232-BC99-E26DF671E744}" dt="2023-12-03T00:25:38.805" v="8872" actId="1076"/>
          <ac:inkMkLst>
            <pc:docMk/>
            <pc:sldMk cId="1860374125" sldId="262"/>
            <ac:inkMk id="21" creationId="{AAD451B8-532C-1F7C-D1C3-09F8F9C93F26}"/>
          </ac:inkMkLst>
        </pc:inkChg>
        <pc:cxnChg chg="mod">
          <ac:chgData name="Igor Raigorodskyi" userId="adcee21af5397934" providerId="LiveId" clId="{138A240F-45B4-4232-BC99-E26DF671E744}" dt="2023-12-03T00:25:38.805" v="8872" actId="1076"/>
          <ac:cxnSpMkLst>
            <pc:docMk/>
            <pc:sldMk cId="1860374125" sldId="262"/>
            <ac:cxnSpMk id="30" creationId="{AD273964-91DC-6D58-2B0B-C44BA2A8A75E}"/>
          </ac:cxnSpMkLst>
        </pc:cxnChg>
        <pc:cxnChg chg="mod">
          <ac:chgData name="Igor Raigorodskyi" userId="adcee21af5397934" providerId="LiveId" clId="{138A240F-45B4-4232-BC99-E26DF671E744}" dt="2023-12-03T00:25:38.805" v="8872" actId="1076"/>
          <ac:cxnSpMkLst>
            <pc:docMk/>
            <pc:sldMk cId="1860374125" sldId="262"/>
            <ac:cxnSpMk id="34" creationId="{7E90E8E7-19A6-BE36-DE4C-4694E5B8BFC5}"/>
          </ac:cxnSpMkLst>
        </pc:cxnChg>
      </pc:sldChg>
      <pc:sldChg chg="modSp add mod modTransition">
        <pc:chgData name="Igor Raigorodskyi" userId="adcee21af5397934" providerId="LiveId" clId="{138A240F-45B4-4232-BC99-E26DF671E744}" dt="2023-12-03T22:13:17.459" v="9079" actId="20577"/>
        <pc:sldMkLst>
          <pc:docMk/>
          <pc:sldMk cId="536085170" sldId="263"/>
        </pc:sldMkLst>
        <pc:spChg chg="mod">
          <ac:chgData name="Igor Raigorodskyi" userId="adcee21af5397934" providerId="LiveId" clId="{138A240F-45B4-4232-BC99-E26DF671E744}" dt="2023-11-30T04:57:34.542" v="8839" actId="1076"/>
          <ac:spMkLst>
            <pc:docMk/>
            <pc:sldMk cId="536085170" sldId="263"/>
            <ac:spMk id="2" creationId="{6349C9F5-047D-CDCC-30E9-F2862BD71B1D}"/>
          </ac:spMkLst>
        </pc:spChg>
        <pc:spChg chg="mod">
          <ac:chgData name="Igor Raigorodskyi" userId="adcee21af5397934" providerId="LiveId" clId="{138A240F-45B4-4232-BC99-E26DF671E744}" dt="2023-11-30T04:57:34.542" v="8839" actId="1076"/>
          <ac:spMkLst>
            <pc:docMk/>
            <pc:sldMk cId="536085170" sldId="263"/>
            <ac:spMk id="5" creationId="{C5B7ED49-75B5-E515-9C6E-C40BAF58F664}"/>
          </ac:spMkLst>
        </pc:spChg>
        <pc:spChg chg="mod">
          <ac:chgData name="Igor Raigorodskyi" userId="adcee21af5397934" providerId="LiveId" clId="{138A240F-45B4-4232-BC99-E26DF671E744}" dt="2023-11-30T04:57:34.542" v="8839" actId="1076"/>
          <ac:spMkLst>
            <pc:docMk/>
            <pc:sldMk cId="536085170" sldId="263"/>
            <ac:spMk id="7" creationId="{A7A187AC-2D97-20A0-415F-0FE40FD58298}"/>
          </ac:spMkLst>
        </pc:spChg>
        <pc:spChg chg="mod">
          <ac:chgData name="Igor Raigorodskyi" userId="adcee21af5397934" providerId="LiveId" clId="{138A240F-45B4-4232-BC99-E26DF671E744}" dt="2023-11-30T04:57:34.542" v="8839" actId="1076"/>
          <ac:spMkLst>
            <pc:docMk/>
            <pc:sldMk cId="536085170" sldId="263"/>
            <ac:spMk id="8" creationId="{83F41F10-B263-C584-9241-A439E532D584}"/>
          </ac:spMkLst>
        </pc:spChg>
        <pc:spChg chg="mod">
          <ac:chgData name="Igor Raigorodskyi" userId="adcee21af5397934" providerId="LiveId" clId="{138A240F-45B4-4232-BC99-E26DF671E744}" dt="2023-11-30T04:57:34.542" v="8839" actId="1076"/>
          <ac:spMkLst>
            <pc:docMk/>
            <pc:sldMk cId="536085170" sldId="263"/>
            <ac:spMk id="10" creationId="{4D52CABC-6066-087F-2D4C-48FA172B0907}"/>
          </ac:spMkLst>
        </pc:spChg>
        <pc:spChg chg="mod">
          <ac:chgData name="Igor Raigorodskyi" userId="adcee21af5397934" providerId="LiveId" clId="{138A240F-45B4-4232-BC99-E26DF671E744}" dt="2023-11-30T04:57:34.542" v="8839" actId="1076"/>
          <ac:spMkLst>
            <pc:docMk/>
            <pc:sldMk cId="536085170" sldId="263"/>
            <ac:spMk id="11" creationId="{0AA789DB-0115-DD15-BBC8-81441BAB52A3}"/>
          </ac:spMkLst>
        </pc:spChg>
        <pc:spChg chg="mod">
          <ac:chgData name="Igor Raigorodskyi" userId="adcee21af5397934" providerId="LiveId" clId="{138A240F-45B4-4232-BC99-E26DF671E744}" dt="2023-11-30T04:57:34.542" v="8839" actId="1076"/>
          <ac:spMkLst>
            <pc:docMk/>
            <pc:sldMk cId="536085170" sldId="263"/>
            <ac:spMk id="12" creationId="{2C12CD18-9BD8-BC80-D307-486D281A3A64}"/>
          </ac:spMkLst>
        </pc:spChg>
        <pc:spChg chg="mod">
          <ac:chgData name="Igor Raigorodskyi" userId="adcee21af5397934" providerId="LiveId" clId="{138A240F-45B4-4232-BC99-E26DF671E744}" dt="2023-11-30T04:57:34.542" v="8839" actId="1076"/>
          <ac:spMkLst>
            <pc:docMk/>
            <pc:sldMk cId="536085170" sldId="263"/>
            <ac:spMk id="13" creationId="{494C8D63-907F-31EF-BF0F-323A56F43A6E}"/>
          </ac:spMkLst>
        </pc:spChg>
        <pc:spChg chg="mod">
          <ac:chgData name="Igor Raigorodskyi" userId="adcee21af5397934" providerId="LiveId" clId="{138A240F-45B4-4232-BC99-E26DF671E744}" dt="2023-11-30T04:57:34.542" v="8839" actId="1076"/>
          <ac:spMkLst>
            <pc:docMk/>
            <pc:sldMk cId="536085170" sldId="263"/>
            <ac:spMk id="14" creationId="{CC6EE498-60F4-4C47-3FE3-188D513D836E}"/>
          </ac:spMkLst>
        </pc:spChg>
        <pc:spChg chg="mod">
          <ac:chgData name="Igor Raigorodskyi" userId="adcee21af5397934" providerId="LiveId" clId="{138A240F-45B4-4232-BC99-E26DF671E744}" dt="2023-11-30T04:57:34.542" v="8839" actId="1076"/>
          <ac:spMkLst>
            <pc:docMk/>
            <pc:sldMk cId="536085170" sldId="263"/>
            <ac:spMk id="15" creationId="{8C162F36-1522-DA45-47BD-B774042E0DFE}"/>
          </ac:spMkLst>
        </pc:spChg>
        <pc:spChg chg="mod">
          <ac:chgData name="Igor Raigorodskyi" userId="adcee21af5397934" providerId="LiveId" clId="{138A240F-45B4-4232-BC99-E26DF671E744}" dt="2023-11-30T04:57:34.542" v="8839" actId="1076"/>
          <ac:spMkLst>
            <pc:docMk/>
            <pc:sldMk cId="536085170" sldId="263"/>
            <ac:spMk id="16" creationId="{EEB02FF8-05F8-2ED3-9730-9AD2E5C3DEB5}"/>
          </ac:spMkLst>
        </pc:spChg>
        <pc:spChg chg="mod">
          <ac:chgData name="Igor Raigorodskyi" userId="adcee21af5397934" providerId="LiveId" clId="{138A240F-45B4-4232-BC99-E26DF671E744}" dt="2023-11-30T04:57:34.542" v="8839" actId="1076"/>
          <ac:spMkLst>
            <pc:docMk/>
            <pc:sldMk cId="536085170" sldId="263"/>
            <ac:spMk id="17" creationId="{F6F5A3AC-D2CC-0D52-A508-8ADC66C669F1}"/>
          </ac:spMkLst>
        </pc:spChg>
        <pc:spChg chg="mod">
          <ac:chgData name="Igor Raigorodskyi" userId="adcee21af5397934" providerId="LiveId" clId="{138A240F-45B4-4232-BC99-E26DF671E744}" dt="2023-11-30T04:57:34.542" v="8839" actId="1076"/>
          <ac:spMkLst>
            <pc:docMk/>
            <pc:sldMk cId="536085170" sldId="263"/>
            <ac:spMk id="18" creationId="{BE9E114E-71EC-9A5D-48D5-392F76B9FA18}"/>
          </ac:spMkLst>
        </pc:spChg>
        <pc:spChg chg="mod">
          <ac:chgData name="Igor Raigorodskyi" userId="adcee21af5397934" providerId="LiveId" clId="{138A240F-45B4-4232-BC99-E26DF671E744}" dt="2023-11-30T04:57:34.542" v="8839" actId="1076"/>
          <ac:spMkLst>
            <pc:docMk/>
            <pc:sldMk cId="536085170" sldId="263"/>
            <ac:spMk id="35" creationId="{E21792F8-C20D-838B-06B7-872329F34FD7}"/>
          </ac:spMkLst>
        </pc:spChg>
        <pc:spChg chg="mod">
          <ac:chgData name="Igor Raigorodskyi" userId="adcee21af5397934" providerId="LiveId" clId="{138A240F-45B4-4232-BC99-E26DF671E744}" dt="2023-11-30T04:57:34.542" v="8839" actId="1076"/>
          <ac:spMkLst>
            <pc:docMk/>
            <pc:sldMk cId="536085170" sldId="263"/>
            <ac:spMk id="38" creationId="{F88F1125-FBF4-65B2-0A32-5B2FBC35BAEB}"/>
          </ac:spMkLst>
        </pc:spChg>
        <pc:spChg chg="mod">
          <ac:chgData name="Igor Raigorodskyi" userId="adcee21af5397934" providerId="LiveId" clId="{138A240F-45B4-4232-BC99-E26DF671E744}" dt="2023-11-30T04:57:34.542" v="8839" actId="1076"/>
          <ac:spMkLst>
            <pc:docMk/>
            <pc:sldMk cId="536085170" sldId="263"/>
            <ac:spMk id="41" creationId="{B85310E1-3079-83C5-03A0-AD20C6CD148E}"/>
          </ac:spMkLst>
        </pc:spChg>
        <pc:spChg chg="mod">
          <ac:chgData name="Igor Raigorodskyi" userId="adcee21af5397934" providerId="LiveId" clId="{138A240F-45B4-4232-BC99-E26DF671E744}" dt="2023-11-30T04:57:34.542" v="8839" actId="1076"/>
          <ac:spMkLst>
            <pc:docMk/>
            <pc:sldMk cId="536085170" sldId="263"/>
            <ac:spMk id="43" creationId="{90FFD7AD-96AC-0C83-C3A9-550DE9462446}"/>
          </ac:spMkLst>
        </pc:spChg>
        <pc:spChg chg="mod">
          <ac:chgData name="Igor Raigorodskyi" userId="adcee21af5397934" providerId="LiveId" clId="{138A240F-45B4-4232-BC99-E26DF671E744}" dt="2023-11-30T04:57:34.542" v="8839" actId="1076"/>
          <ac:spMkLst>
            <pc:docMk/>
            <pc:sldMk cId="536085170" sldId="263"/>
            <ac:spMk id="44" creationId="{E7BB609C-FB5F-859D-A143-5EB294A2A1E5}"/>
          </ac:spMkLst>
        </pc:spChg>
        <pc:spChg chg="mod">
          <ac:chgData name="Igor Raigorodskyi" userId="adcee21af5397934" providerId="LiveId" clId="{138A240F-45B4-4232-BC99-E26DF671E744}" dt="2023-11-30T04:57:34.542" v="8839" actId="1076"/>
          <ac:spMkLst>
            <pc:docMk/>
            <pc:sldMk cId="536085170" sldId="263"/>
            <ac:spMk id="45" creationId="{A4135D92-27BB-6C41-71BC-3A94CEA9195E}"/>
          </ac:spMkLst>
        </pc:spChg>
        <pc:spChg chg="mod">
          <ac:chgData name="Igor Raigorodskyi" userId="adcee21af5397934" providerId="LiveId" clId="{138A240F-45B4-4232-BC99-E26DF671E744}" dt="2023-11-30T04:57:34.542" v="8839" actId="1076"/>
          <ac:spMkLst>
            <pc:docMk/>
            <pc:sldMk cId="536085170" sldId="263"/>
            <ac:spMk id="46" creationId="{B60C537C-3069-5D7F-6ACB-4106C90E9CC7}"/>
          </ac:spMkLst>
        </pc:spChg>
        <pc:spChg chg="mod">
          <ac:chgData name="Igor Raigorodskyi" userId="adcee21af5397934" providerId="LiveId" clId="{138A240F-45B4-4232-BC99-E26DF671E744}" dt="2023-11-30T04:57:34.542" v="8839" actId="1076"/>
          <ac:spMkLst>
            <pc:docMk/>
            <pc:sldMk cId="536085170" sldId="263"/>
            <ac:spMk id="47" creationId="{2B77A323-DB80-1190-E37E-6D419B318A73}"/>
          </ac:spMkLst>
        </pc:spChg>
        <pc:spChg chg="mod">
          <ac:chgData name="Igor Raigorodskyi" userId="adcee21af5397934" providerId="LiveId" clId="{138A240F-45B4-4232-BC99-E26DF671E744}" dt="2023-11-30T04:57:34.542" v="8839" actId="1076"/>
          <ac:spMkLst>
            <pc:docMk/>
            <pc:sldMk cId="536085170" sldId="263"/>
            <ac:spMk id="49" creationId="{397D5C68-DB8A-72F0-F650-999C7ED531B7}"/>
          </ac:spMkLst>
        </pc:spChg>
        <pc:spChg chg="mod">
          <ac:chgData name="Igor Raigorodskyi" userId="adcee21af5397934" providerId="LiveId" clId="{138A240F-45B4-4232-BC99-E26DF671E744}" dt="2023-11-30T04:57:34.542" v="8839" actId="1076"/>
          <ac:spMkLst>
            <pc:docMk/>
            <pc:sldMk cId="536085170" sldId="263"/>
            <ac:spMk id="50" creationId="{04B118E4-5C3A-98EC-7ED3-EEA398AEF88F}"/>
          </ac:spMkLst>
        </pc:spChg>
        <pc:spChg chg="mod">
          <ac:chgData name="Igor Raigorodskyi" userId="adcee21af5397934" providerId="LiveId" clId="{138A240F-45B4-4232-BC99-E26DF671E744}" dt="2023-11-30T04:57:34.542" v="8839" actId="1076"/>
          <ac:spMkLst>
            <pc:docMk/>
            <pc:sldMk cId="536085170" sldId="263"/>
            <ac:spMk id="51" creationId="{1025EA18-0385-D5C5-C78F-3E50D2ADE39F}"/>
          </ac:spMkLst>
        </pc:spChg>
        <pc:spChg chg="mod">
          <ac:chgData name="Igor Raigorodskyi" userId="adcee21af5397934" providerId="LiveId" clId="{138A240F-45B4-4232-BC99-E26DF671E744}" dt="2023-11-30T04:57:34.542" v="8839" actId="1076"/>
          <ac:spMkLst>
            <pc:docMk/>
            <pc:sldMk cId="536085170" sldId="263"/>
            <ac:spMk id="52" creationId="{62165659-F44F-2753-A36F-8444458C5F88}"/>
          </ac:spMkLst>
        </pc:spChg>
        <pc:spChg chg="mod">
          <ac:chgData name="Igor Raigorodskyi" userId="adcee21af5397934" providerId="LiveId" clId="{138A240F-45B4-4232-BC99-E26DF671E744}" dt="2023-11-30T04:57:34.542" v="8839" actId="1076"/>
          <ac:spMkLst>
            <pc:docMk/>
            <pc:sldMk cId="536085170" sldId="263"/>
            <ac:spMk id="53" creationId="{5636ADFF-46BB-3DA3-B32C-189C1A82E3B8}"/>
          </ac:spMkLst>
        </pc:spChg>
        <pc:spChg chg="mod">
          <ac:chgData name="Igor Raigorodskyi" userId="adcee21af5397934" providerId="LiveId" clId="{138A240F-45B4-4232-BC99-E26DF671E744}" dt="2023-11-30T04:57:34.542" v="8839" actId="1076"/>
          <ac:spMkLst>
            <pc:docMk/>
            <pc:sldMk cId="536085170" sldId="263"/>
            <ac:spMk id="57" creationId="{4419DA7C-736E-31AB-CF50-75ABB722BCC0}"/>
          </ac:spMkLst>
        </pc:spChg>
        <pc:spChg chg="mod">
          <ac:chgData name="Igor Raigorodskyi" userId="adcee21af5397934" providerId="LiveId" clId="{138A240F-45B4-4232-BC99-E26DF671E744}" dt="2023-11-30T04:57:34.542" v="8839" actId="1076"/>
          <ac:spMkLst>
            <pc:docMk/>
            <pc:sldMk cId="536085170" sldId="263"/>
            <ac:spMk id="58" creationId="{7E657267-30FE-145D-5760-D97FF700421B}"/>
          </ac:spMkLst>
        </pc:spChg>
        <pc:spChg chg="mod">
          <ac:chgData name="Igor Raigorodskyi" userId="adcee21af5397934" providerId="LiveId" clId="{138A240F-45B4-4232-BC99-E26DF671E744}" dt="2023-11-30T04:57:34.542" v="8839" actId="1076"/>
          <ac:spMkLst>
            <pc:docMk/>
            <pc:sldMk cId="536085170" sldId="263"/>
            <ac:spMk id="59" creationId="{65F3AD0D-069A-40F1-E188-F6CD6C32D9E0}"/>
          </ac:spMkLst>
        </pc:spChg>
        <pc:spChg chg="mod">
          <ac:chgData name="Igor Raigorodskyi" userId="adcee21af5397934" providerId="LiveId" clId="{138A240F-45B4-4232-BC99-E26DF671E744}" dt="2023-11-30T04:57:34.542" v="8839" actId="1076"/>
          <ac:spMkLst>
            <pc:docMk/>
            <pc:sldMk cId="536085170" sldId="263"/>
            <ac:spMk id="60" creationId="{30C0160F-B765-8E79-B08E-3EF0C74E64C5}"/>
          </ac:spMkLst>
        </pc:spChg>
        <pc:spChg chg="mod">
          <ac:chgData name="Igor Raigorodskyi" userId="adcee21af5397934" providerId="LiveId" clId="{138A240F-45B4-4232-BC99-E26DF671E744}" dt="2023-11-30T04:57:34.542" v="8839" actId="1076"/>
          <ac:spMkLst>
            <pc:docMk/>
            <pc:sldMk cId="536085170" sldId="263"/>
            <ac:spMk id="61" creationId="{518CEC70-879C-0B25-B68A-0DA0DAE0B8D8}"/>
          </ac:spMkLst>
        </pc:spChg>
        <pc:spChg chg="mod">
          <ac:chgData name="Igor Raigorodskyi" userId="adcee21af5397934" providerId="LiveId" clId="{138A240F-45B4-4232-BC99-E26DF671E744}" dt="2023-11-30T04:57:34.542" v="8839" actId="1076"/>
          <ac:spMkLst>
            <pc:docMk/>
            <pc:sldMk cId="536085170" sldId="263"/>
            <ac:spMk id="62" creationId="{A636AC1C-3427-102B-5DB0-2F0F00B559CD}"/>
          </ac:spMkLst>
        </pc:spChg>
        <pc:spChg chg="mod">
          <ac:chgData name="Igor Raigorodskyi" userId="adcee21af5397934" providerId="LiveId" clId="{138A240F-45B4-4232-BC99-E26DF671E744}" dt="2023-12-03T22:13:17.459" v="9079" actId="20577"/>
          <ac:spMkLst>
            <pc:docMk/>
            <pc:sldMk cId="536085170" sldId="263"/>
            <ac:spMk id="1024" creationId="{DA644398-FE63-BA97-BE37-6FACEFCFDE56}"/>
          </ac:spMkLst>
        </pc:spChg>
        <pc:spChg chg="mod">
          <ac:chgData name="Igor Raigorodskyi" userId="adcee21af5397934" providerId="LiveId" clId="{138A240F-45B4-4232-BC99-E26DF671E744}" dt="2023-11-30T04:57:34.542" v="8839" actId="1076"/>
          <ac:spMkLst>
            <pc:docMk/>
            <pc:sldMk cId="536085170" sldId="263"/>
            <ac:spMk id="1025" creationId="{7250E31A-AD27-4356-F129-D3383D92C1CF}"/>
          </ac:spMkLst>
        </pc:spChg>
        <pc:spChg chg="mod">
          <ac:chgData name="Igor Raigorodskyi" userId="adcee21af5397934" providerId="LiveId" clId="{138A240F-45B4-4232-BC99-E26DF671E744}" dt="2023-11-30T04:57:34.542" v="8839" actId="1076"/>
          <ac:spMkLst>
            <pc:docMk/>
            <pc:sldMk cId="536085170" sldId="263"/>
            <ac:spMk id="1037" creationId="{70EE13B7-2F6B-609C-4AB3-D0A431C4C823}"/>
          </ac:spMkLst>
        </pc:spChg>
        <pc:spChg chg="mod">
          <ac:chgData name="Igor Raigorodskyi" userId="adcee21af5397934" providerId="LiveId" clId="{138A240F-45B4-4232-BC99-E26DF671E744}" dt="2023-11-30T04:57:34.542" v="8839" actId="1076"/>
          <ac:spMkLst>
            <pc:docMk/>
            <pc:sldMk cId="536085170" sldId="263"/>
            <ac:spMk id="1038" creationId="{A7C2307F-47D6-3D90-3CFA-8E06C223B832}"/>
          </ac:spMkLst>
        </pc:spChg>
        <pc:spChg chg="mod">
          <ac:chgData name="Igor Raigorodskyi" userId="adcee21af5397934" providerId="LiveId" clId="{138A240F-45B4-4232-BC99-E26DF671E744}" dt="2023-11-30T04:57:34.542" v="8839" actId="1076"/>
          <ac:spMkLst>
            <pc:docMk/>
            <pc:sldMk cId="536085170" sldId="263"/>
            <ac:spMk id="1040" creationId="{86393846-87A4-758C-9DC5-9D06D6E4085B}"/>
          </ac:spMkLst>
        </pc:spChg>
        <pc:spChg chg="mod">
          <ac:chgData name="Igor Raigorodskyi" userId="adcee21af5397934" providerId="LiveId" clId="{138A240F-45B4-4232-BC99-E26DF671E744}" dt="2023-11-30T04:57:34.542" v="8839" actId="1076"/>
          <ac:spMkLst>
            <pc:docMk/>
            <pc:sldMk cId="536085170" sldId="263"/>
            <ac:spMk id="1048" creationId="{48AF734E-B6CE-6C58-9B75-0747BA554908}"/>
          </ac:spMkLst>
        </pc:spChg>
        <pc:spChg chg="mod">
          <ac:chgData name="Igor Raigorodskyi" userId="adcee21af5397934" providerId="LiveId" clId="{138A240F-45B4-4232-BC99-E26DF671E744}" dt="2023-11-30T04:57:34.542" v="8839" actId="1076"/>
          <ac:spMkLst>
            <pc:docMk/>
            <pc:sldMk cId="536085170" sldId="263"/>
            <ac:spMk id="1052" creationId="{9674EF26-6EA4-95E5-0725-13781C056638}"/>
          </ac:spMkLst>
        </pc:spChg>
        <pc:spChg chg="mod">
          <ac:chgData name="Igor Raigorodskyi" userId="adcee21af5397934" providerId="LiveId" clId="{138A240F-45B4-4232-BC99-E26DF671E744}" dt="2023-11-30T04:57:34.542" v="8839" actId="1076"/>
          <ac:spMkLst>
            <pc:docMk/>
            <pc:sldMk cId="536085170" sldId="263"/>
            <ac:spMk id="1053" creationId="{79366B39-828E-B453-BA6D-D06442DBCA8E}"/>
          </ac:spMkLst>
        </pc:spChg>
        <pc:spChg chg="mod">
          <ac:chgData name="Igor Raigorodskyi" userId="adcee21af5397934" providerId="LiveId" clId="{138A240F-45B4-4232-BC99-E26DF671E744}" dt="2023-11-30T04:57:34.542" v="8839" actId="1076"/>
          <ac:spMkLst>
            <pc:docMk/>
            <pc:sldMk cId="536085170" sldId="263"/>
            <ac:spMk id="1054" creationId="{D7C9F95A-D633-B425-E2C0-F59B7DD1B2FB}"/>
          </ac:spMkLst>
        </pc:spChg>
        <pc:spChg chg="mod">
          <ac:chgData name="Igor Raigorodskyi" userId="adcee21af5397934" providerId="LiveId" clId="{138A240F-45B4-4232-BC99-E26DF671E744}" dt="2023-11-30T04:57:34.542" v="8839" actId="1076"/>
          <ac:spMkLst>
            <pc:docMk/>
            <pc:sldMk cId="536085170" sldId="263"/>
            <ac:spMk id="1057" creationId="{FC36D56E-FB65-B2DF-7581-5DBCFF100400}"/>
          </ac:spMkLst>
        </pc:spChg>
        <pc:spChg chg="mod">
          <ac:chgData name="Igor Raigorodskyi" userId="adcee21af5397934" providerId="LiveId" clId="{138A240F-45B4-4232-BC99-E26DF671E744}" dt="2023-11-30T04:57:34.542" v="8839" actId="1076"/>
          <ac:spMkLst>
            <pc:docMk/>
            <pc:sldMk cId="536085170" sldId="263"/>
            <ac:spMk id="1063" creationId="{BFB77E0B-A95C-D984-AE51-4F85B5CF0D97}"/>
          </ac:spMkLst>
        </pc:spChg>
        <pc:spChg chg="mod">
          <ac:chgData name="Igor Raigorodskyi" userId="adcee21af5397934" providerId="LiveId" clId="{138A240F-45B4-4232-BC99-E26DF671E744}" dt="2023-11-30T04:57:34.542" v="8839" actId="1076"/>
          <ac:spMkLst>
            <pc:docMk/>
            <pc:sldMk cId="536085170" sldId="263"/>
            <ac:spMk id="1064" creationId="{737C45E5-BFEF-EC58-18A1-4A13FEAB876A}"/>
          </ac:spMkLst>
        </pc:spChg>
        <pc:spChg chg="mod">
          <ac:chgData name="Igor Raigorodskyi" userId="adcee21af5397934" providerId="LiveId" clId="{138A240F-45B4-4232-BC99-E26DF671E744}" dt="2023-11-30T04:57:34.542" v="8839" actId="1076"/>
          <ac:spMkLst>
            <pc:docMk/>
            <pc:sldMk cId="536085170" sldId="263"/>
            <ac:spMk id="1065" creationId="{D2292778-EA5E-8308-F6BE-A614121AD386}"/>
          </ac:spMkLst>
        </pc:spChg>
        <pc:spChg chg="mod">
          <ac:chgData name="Igor Raigorodskyi" userId="adcee21af5397934" providerId="LiveId" clId="{138A240F-45B4-4232-BC99-E26DF671E744}" dt="2023-11-30T04:57:34.542" v="8839" actId="1076"/>
          <ac:spMkLst>
            <pc:docMk/>
            <pc:sldMk cId="536085170" sldId="263"/>
            <ac:spMk id="1066" creationId="{F0BE1855-CF48-D505-B614-F5636CC23029}"/>
          </ac:spMkLst>
        </pc:spChg>
        <pc:spChg chg="mod">
          <ac:chgData name="Igor Raigorodskyi" userId="adcee21af5397934" providerId="LiveId" clId="{138A240F-45B4-4232-BC99-E26DF671E744}" dt="2023-11-30T04:57:34.542" v="8839" actId="1076"/>
          <ac:spMkLst>
            <pc:docMk/>
            <pc:sldMk cId="536085170" sldId="263"/>
            <ac:spMk id="1074" creationId="{8264296C-E258-62E4-D400-396B00A80D19}"/>
          </ac:spMkLst>
        </pc:spChg>
        <pc:spChg chg="mod">
          <ac:chgData name="Igor Raigorodskyi" userId="adcee21af5397934" providerId="LiveId" clId="{138A240F-45B4-4232-BC99-E26DF671E744}" dt="2023-11-30T04:57:34.542" v="8839" actId="1076"/>
          <ac:spMkLst>
            <pc:docMk/>
            <pc:sldMk cId="536085170" sldId="263"/>
            <ac:spMk id="1075" creationId="{5C3788A5-F746-BC8A-D6D8-223262C45372}"/>
          </ac:spMkLst>
        </pc:spChg>
        <pc:spChg chg="mod">
          <ac:chgData name="Igor Raigorodskyi" userId="adcee21af5397934" providerId="LiveId" clId="{138A240F-45B4-4232-BC99-E26DF671E744}" dt="2023-11-30T04:57:34.542" v="8839" actId="1076"/>
          <ac:spMkLst>
            <pc:docMk/>
            <pc:sldMk cId="536085170" sldId="263"/>
            <ac:spMk id="1076" creationId="{B00D44D3-08B2-BF53-A5B1-8FDC0384F667}"/>
          </ac:spMkLst>
        </pc:spChg>
        <pc:spChg chg="mod">
          <ac:chgData name="Igor Raigorodskyi" userId="adcee21af5397934" providerId="LiveId" clId="{138A240F-45B4-4232-BC99-E26DF671E744}" dt="2023-11-30T04:57:34.542" v="8839" actId="1076"/>
          <ac:spMkLst>
            <pc:docMk/>
            <pc:sldMk cId="536085170" sldId="263"/>
            <ac:spMk id="1079" creationId="{BFCE6C46-9C61-42C7-7C24-80919E8EDAC3}"/>
          </ac:spMkLst>
        </pc:spChg>
        <pc:spChg chg="mod">
          <ac:chgData name="Igor Raigorodskyi" userId="adcee21af5397934" providerId="LiveId" clId="{138A240F-45B4-4232-BC99-E26DF671E744}" dt="2023-11-30T04:57:34.542" v="8839" actId="1076"/>
          <ac:spMkLst>
            <pc:docMk/>
            <pc:sldMk cId="536085170" sldId="263"/>
            <ac:spMk id="2053" creationId="{684D3307-72BE-D81F-B47C-2EACC20EFA44}"/>
          </ac:spMkLst>
        </pc:spChg>
        <pc:spChg chg="mod">
          <ac:chgData name="Igor Raigorodskyi" userId="adcee21af5397934" providerId="LiveId" clId="{138A240F-45B4-4232-BC99-E26DF671E744}" dt="2023-11-30T04:57:34.542" v="8839" actId="1076"/>
          <ac:spMkLst>
            <pc:docMk/>
            <pc:sldMk cId="536085170" sldId="263"/>
            <ac:spMk id="2055" creationId="{1395BF00-40B3-E50E-A0A0-58AE6A4B4672}"/>
          </ac:spMkLst>
        </pc:spChg>
        <pc:spChg chg="mod">
          <ac:chgData name="Igor Raigorodskyi" userId="adcee21af5397934" providerId="LiveId" clId="{138A240F-45B4-4232-BC99-E26DF671E744}" dt="2023-11-30T04:57:34.542" v="8839" actId="1076"/>
          <ac:spMkLst>
            <pc:docMk/>
            <pc:sldMk cId="536085170" sldId="263"/>
            <ac:spMk id="2095" creationId="{F95B91C7-6CF3-6A43-56B7-5EBE697DBFBD}"/>
          </ac:spMkLst>
        </pc:spChg>
        <pc:grpChg chg="mod">
          <ac:chgData name="Igor Raigorodskyi" userId="adcee21af5397934" providerId="LiveId" clId="{138A240F-45B4-4232-BC99-E26DF671E744}" dt="2023-11-30T04:57:34.542" v="8839" actId="1076"/>
          <ac:grpSpMkLst>
            <pc:docMk/>
            <pc:sldMk cId="536085170" sldId="263"/>
            <ac:grpSpMk id="22" creationId="{611964B8-1B3B-64F0-1EE5-7E3FA6104B4F}"/>
          </ac:grpSpMkLst>
        </pc:grpChg>
        <pc:grpChg chg="mod">
          <ac:chgData name="Igor Raigorodskyi" userId="adcee21af5397934" providerId="LiveId" clId="{138A240F-45B4-4232-BC99-E26DF671E744}" dt="2023-11-30T04:57:34.542" v="8839" actId="1076"/>
          <ac:grpSpMkLst>
            <pc:docMk/>
            <pc:sldMk cId="536085170" sldId="263"/>
            <ac:grpSpMk id="23" creationId="{A57B9FCE-21C5-A653-18B5-7B50B98977F6}"/>
          </ac:grpSpMkLst>
        </pc:grpChg>
        <pc:grpChg chg="mod">
          <ac:chgData name="Igor Raigorodskyi" userId="adcee21af5397934" providerId="LiveId" clId="{138A240F-45B4-4232-BC99-E26DF671E744}" dt="2023-11-30T04:57:34.542" v="8839" actId="1076"/>
          <ac:grpSpMkLst>
            <pc:docMk/>
            <pc:sldMk cId="536085170" sldId="263"/>
            <ac:grpSpMk id="24" creationId="{DE6BEF5D-BBC2-0699-DAC7-B3EC3AD556BD}"/>
          </ac:grpSpMkLst>
        </pc:grpChg>
        <pc:grpChg chg="mod">
          <ac:chgData name="Igor Raigorodskyi" userId="adcee21af5397934" providerId="LiveId" clId="{138A240F-45B4-4232-BC99-E26DF671E744}" dt="2023-11-30T04:57:34.542" v="8839" actId="1076"/>
          <ac:grpSpMkLst>
            <pc:docMk/>
            <pc:sldMk cId="536085170" sldId="263"/>
            <ac:grpSpMk id="25" creationId="{529B8598-AE6B-2B69-42E6-7E943113AD65}"/>
          </ac:grpSpMkLst>
        </pc:grpChg>
        <pc:grpChg chg="mod">
          <ac:chgData name="Igor Raigorodskyi" userId="adcee21af5397934" providerId="LiveId" clId="{138A240F-45B4-4232-BC99-E26DF671E744}" dt="2023-11-30T04:57:34.542" v="8839" actId="1076"/>
          <ac:grpSpMkLst>
            <pc:docMk/>
            <pc:sldMk cId="536085170" sldId="263"/>
            <ac:grpSpMk id="36" creationId="{61B7EABA-5B2F-B51A-80FF-D7D826BC59B2}"/>
          </ac:grpSpMkLst>
        </pc:grpChg>
        <pc:grpChg chg="mod">
          <ac:chgData name="Igor Raigorodskyi" userId="adcee21af5397934" providerId="LiveId" clId="{138A240F-45B4-4232-BC99-E26DF671E744}" dt="2023-11-30T04:57:34.542" v="8839" actId="1076"/>
          <ac:grpSpMkLst>
            <pc:docMk/>
            <pc:sldMk cId="536085170" sldId="263"/>
            <ac:grpSpMk id="37" creationId="{EE2A3E79-B399-5CEB-499C-C9AB8156D610}"/>
          </ac:grpSpMkLst>
        </pc:grpChg>
        <pc:grpChg chg="mod">
          <ac:chgData name="Igor Raigorodskyi" userId="adcee21af5397934" providerId="LiveId" clId="{138A240F-45B4-4232-BC99-E26DF671E744}" dt="2023-11-30T04:57:34.542" v="8839" actId="1076"/>
          <ac:grpSpMkLst>
            <pc:docMk/>
            <pc:sldMk cId="536085170" sldId="263"/>
            <ac:grpSpMk id="40" creationId="{F555C83B-23A1-33F8-4809-CC90EDE050AB}"/>
          </ac:grpSpMkLst>
        </pc:grpChg>
        <pc:grpChg chg="mod">
          <ac:chgData name="Igor Raigorodskyi" userId="adcee21af5397934" providerId="LiveId" clId="{138A240F-45B4-4232-BC99-E26DF671E744}" dt="2023-11-30T04:57:34.542" v="8839" actId="1076"/>
          <ac:grpSpMkLst>
            <pc:docMk/>
            <pc:sldMk cId="536085170" sldId="263"/>
            <ac:grpSpMk id="42" creationId="{DA1B85A8-79FF-54DD-0FA9-1A527645EEBF}"/>
          </ac:grpSpMkLst>
        </pc:grpChg>
        <pc:grpChg chg="mod">
          <ac:chgData name="Igor Raigorodskyi" userId="adcee21af5397934" providerId="LiveId" clId="{138A240F-45B4-4232-BC99-E26DF671E744}" dt="2023-11-30T04:57:34.542" v="8839" actId="1076"/>
          <ac:grpSpMkLst>
            <pc:docMk/>
            <pc:sldMk cId="536085170" sldId="263"/>
            <ac:grpSpMk id="48" creationId="{6767BCF2-619C-E357-832E-90C98F40646B}"/>
          </ac:grpSpMkLst>
        </pc:grpChg>
        <pc:grpChg chg="mod">
          <ac:chgData name="Igor Raigorodskyi" userId="adcee21af5397934" providerId="LiveId" clId="{138A240F-45B4-4232-BC99-E26DF671E744}" dt="2023-11-30T04:57:34.542" v="8839" actId="1076"/>
          <ac:grpSpMkLst>
            <pc:docMk/>
            <pc:sldMk cId="536085170" sldId="263"/>
            <ac:grpSpMk id="54" creationId="{956BB335-D870-7ED3-D92D-69EC1511B0E1}"/>
          </ac:grpSpMkLst>
        </pc:grpChg>
        <pc:grpChg chg="mod">
          <ac:chgData name="Igor Raigorodskyi" userId="adcee21af5397934" providerId="LiveId" clId="{138A240F-45B4-4232-BC99-E26DF671E744}" dt="2023-11-30T04:57:34.542" v="8839" actId="1076"/>
          <ac:grpSpMkLst>
            <pc:docMk/>
            <pc:sldMk cId="536085170" sldId="263"/>
            <ac:grpSpMk id="1030" creationId="{7334E664-99A4-286E-4A71-9363E5353857}"/>
          </ac:grpSpMkLst>
        </pc:grpChg>
        <pc:grpChg chg="mod">
          <ac:chgData name="Igor Raigorodskyi" userId="adcee21af5397934" providerId="LiveId" clId="{138A240F-45B4-4232-BC99-E26DF671E744}" dt="2023-11-30T04:57:34.542" v="8839" actId="1076"/>
          <ac:grpSpMkLst>
            <pc:docMk/>
            <pc:sldMk cId="536085170" sldId="263"/>
            <ac:grpSpMk id="1050" creationId="{6CD76144-E993-02A1-D34B-78486D9FF85E}"/>
          </ac:grpSpMkLst>
        </pc:grpChg>
        <pc:grpChg chg="mod">
          <ac:chgData name="Igor Raigorodskyi" userId="adcee21af5397934" providerId="LiveId" clId="{138A240F-45B4-4232-BC99-E26DF671E744}" dt="2023-11-30T04:57:34.542" v="8839" actId="1076"/>
          <ac:grpSpMkLst>
            <pc:docMk/>
            <pc:sldMk cId="536085170" sldId="263"/>
            <ac:grpSpMk id="1051" creationId="{862D9666-AF9A-45FC-A518-AA362FE59D4A}"/>
          </ac:grpSpMkLst>
        </pc:grpChg>
        <pc:grpChg chg="mod">
          <ac:chgData name="Igor Raigorodskyi" userId="adcee21af5397934" providerId="LiveId" clId="{138A240F-45B4-4232-BC99-E26DF671E744}" dt="2023-11-30T04:57:34.542" v="8839" actId="1076"/>
          <ac:grpSpMkLst>
            <pc:docMk/>
            <pc:sldMk cId="536085170" sldId="263"/>
            <ac:grpSpMk id="1067" creationId="{2B1E9459-3E0C-9BC6-DD4E-ED4942F81810}"/>
          </ac:grpSpMkLst>
        </pc:grpChg>
        <pc:grpChg chg="mod">
          <ac:chgData name="Igor Raigorodskyi" userId="adcee21af5397934" providerId="LiveId" clId="{138A240F-45B4-4232-BC99-E26DF671E744}" dt="2023-11-30T04:57:34.542" v="8839" actId="1076"/>
          <ac:grpSpMkLst>
            <pc:docMk/>
            <pc:sldMk cId="536085170" sldId="263"/>
            <ac:grpSpMk id="1068" creationId="{0CCEBDDA-17D7-E6B1-9699-1A080C547620}"/>
          </ac:grpSpMkLst>
        </pc:grpChg>
        <pc:grpChg chg="mod">
          <ac:chgData name="Igor Raigorodskyi" userId="adcee21af5397934" providerId="LiveId" clId="{138A240F-45B4-4232-BC99-E26DF671E744}" dt="2023-11-30T04:57:34.542" v="8839" actId="1076"/>
          <ac:grpSpMkLst>
            <pc:docMk/>
            <pc:sldMk cId="536085170" sldId="263"/>
            <ac:grpSpMk id="1069" creationId="{0BE3AB32-16DA-051E-1E90-D1FA4A1FFB54}"/>
          </ac:grpSpMkLst>
        </pc:grpChg>
        <pc:grpChg chg="mod">
          <ac:chgData name="Igor Raigorodskyi" userId="adcee21af5397934" providerId="LiveId" clId="{138A240F-45B4-4232-BC99-E26DF671E744}" dt="2023-11-30T04:57:34.542" v="8839" actId="1076"/>
          <ac:grpSpMkLst>
            <pc:docMk/>
            <pc:sldMk cId="536085170" sldId="263"/>
            <ac:grpSpMk id="1080" creationId="{EAB33C81-757A-5390-A15F-AECF1E9797DE}"/>
          </ac:grpSpMkLst>
        </pc:grpChg>
        <pc:grpChg chg="mod">
          <ac:chgData name="Igor Raigorodskyi" userId="adcee21af5397934" providerId="LiveId" clId="{138A240F-45B4-4232-BC99-E26DF671E744}" dt="2023-11-30T04:57:34.542" v="8839" actId="1076"/>
          <ac:grpSpMkLst>
            <pc:docMk/>
            <pc:sldMk cId="536085170" sldId="263"/>
            <ac:grpSpMk id="2096" creationId="{2B921027-32A3-9A24-AB13-CA4E2435C7A4}"/>
          </ac:grpSpMkLst>
        </pc:grpChg>
        <pc:grpChg chg="mod">
          <ac:chgData name="Igor Raigorodskyi" userId="adcee21af5397934" providerId="LiveId" clId="{138A240F-45B4-4232-BC99-E26DF671E744}" dt="2023-11-30T04:57:34.542" v="8839" actId="1076"/>
          <ac:grpSpMkLst>
            <pc:docMk/>
            <pc:sldMk cId="536085170" sldId="263"/>
            <ac:grpSpMk id="2097" creationId="{7DC4D8A6-B1CC-C873-3C1B-0F9E532E343E}"/>
          </ac:grpSpMkLst>
        </pc:grpChg>
        <pc:picChg chg="mod">
          <ac:chgData name="Igor Raigorodskyi" userId="adcee21af5397934" providerId="LiveId" clId="{138A240F-45B4-4232-BC99-E26DF671E744}" dt="2023-11-30T04:57:34.542" v="8839" actId="1076"/>
          <ac:picMkLst>
            <pc:docMk/>
            <pc:sldMk cId="536085170" sldId="263"/>
            <ac:picMk id="3" creationId="{15B18A89-62A1-0957-A556-428704B7FBE6}"/>
          </ac:picMkLst>
        </pc:picChg>
        <pc:picChg chg="mod">
          <ac:chgData name="Igor Raigorodskyi" userId="adcee21af5397934" providerId="LiveId" clId="{138A240F-45B4-4232-BC99-E26DF671E744}" dt="2023-11-30T04:57:34.542" v="8839" actId="1076"/>
          <ac:picMkLst>
            <pc:docMk/>
            <pc:sldMk cId="536085170" sldId="263"/>
            <ac:picMk id="4" creationId="{BD0FF6B6-43BA-FCD9-B796-D176E6409A75}"/>
          </ac:picMkLst>
        </pc:picChg>
        <pc:picChg chg="mod">
          <ac:chgData name="Igor Raigorodskyi" userId="adcee21af5397934" providerId="LiveId" clId="{138A240F-45B4-4232-BC99-E26DF671E744}" dt="2023-11-30T04:57:34.542" v="8839" actId="1076"/>
          <ac:picMkLst>
            <pc:docMk/>
            <pc:sldMk cId="536085170" sldId="263"/>
            <ac:picMk id="6" creationId="{869EA62B-EE31-1852-0A1C-518FA6F27AAC}"/>
          </ac:picMkLst>
        </pc:picChg>
        <pc:picChg chg="mod">
          <ac:chgData name="Igor Raigorodskyi" userId="adcee21af5397934" providerId="LiveId" clId="{138A240F-45B4-4232-BC99-E26DF671E744}" dt="2023-11-30T04:57:34.542" v="8839" actId="1076"/>
          <ac:picMkLst>
            <pc:docMk/>
            <pc:sldMk cId="536085170" sldId="263"/>
            <ac:picMk id="9" creationId="{9AD80C4F-EBF2-2D89-E4C7-416A8EFD6852}"/>
          </ac:picMkLst>
        </pc:picChg>
        <pc:picChg chg="mod">
          <ac:chgData name="Igor Raigorodskyi" userId="adcee21af5397934" providerId="LiveId" clId="{138A240F-45B4-4232-BC99-E26DF671E744}" dt="2023-11-30T04:57:34.542" v="8839" actId="1076"/>
          <ac:picMkLst>
            <pc:docMk/>
            <pc:sldMk cId="536085170" sldId="263"/>
            <ac:picMk id="19" creationId="{227DB4EF-DCFD-FC0F-0D92-E662FDECF27D}"/>
          </ac:picMkLst>
        </pc:picChg>
        <pc:picChg chg="mod">
          <ac:chgData name="Igor Raigorodskyi" userId="adcee21af5397934" providerId="LiveId" clId="{138A240F-45B4-4232-BC99-E26DF671E744}" dt="2023-11-30T04:57:34.542" v="8839" actId="1076"/>
          <ac:picMkLst>
            <pc:docMk/>
            <pc:sldMk cId="536085170" sldId="263"/>
            <ac:picMk id="26" creationId="{9BBDC6E8-F142-743D-E17D-A6D49294418C}"/>
          </ac:picMkLst>
        </pc:picChg>
        <pc:picChg chg="mod">
          <ac:chgData name="Igor Raigorodskyi" userId="adcee21af5397934" providerId="LiveId" clId="{138A240F-45B4-4232-BC99-E26DF671E744}" dt="2023-11-30T04:57:34.542" v="8839" actId="1076"/>
          <ac:picMkLst>
            <pc:docMk/>
            <pc:sldMk cId="536085170" sldId="263"/>
            <ac:picMk id="1027" creationId="{C2B68AC5-F38C-DD80-EF2B-76F1A6A80194}"/>
          </ac:picMkLst>
        </pc:picChg>
        <pc:picChg chg="mod">
          <ac:chgData name="Igor Raigorodskyi" userId="adcee21af5397934" providerId="LiveId" clId="{138A240F-45B4-4232-BC99-E26DF671E744}" dt="2023-11-30T04:57:34.542" v="8839" actId="1076"/>
          <ac:picMkLst>
            <pc:docMk/>
            <pc:sldMk cId="536085170" sldId="263"/>
            <ac:picMk id="1028" creationId="{29AC8569-2CF1-97A9-EC20-63E1C44F0544}"/>
          </ac:picMkLst>
        </pc:picChg>
        <pc:picChg chg="mod">
          <ac:chgData name="Igor Raigorodskyi" userId="adcee21af5397934" providerId="LiveId" clId="{138A240F-45B4-4232-BC99-E26DF671E744}" dt="2023-11-30T04:57:34.542" v="8839" actId="1076"/>
          <ac:picMkLst>
            <pc:docMk/>
            <pc:sldMk cId="536085170" sldId="263"/>
            <ac:picMk id="1029" creationId="{7A748A00-DAE6-BA50-8464-69DC4030FE81}"/>
          </ac:picMkLst>
        </pc:picChg>
        <pc:picChg chg="mod">
          <ac:chgData name="Igor Raigorodskyi" userId="adcee21af5397934" providerId="LiveId" clId="{138A240F-45B4-4232-BC99-E26DF671E744}" dt="2023-11-30T04:57:34.542" v="8839" actId="1076"/>
          <ac:picMkLst>
            <pc:docMk/>
            <pc:sldMk cId="536085170" sldId="263"/>
            <ac:picMk id="1033" creationId="{9F63FD7B-276E-03AC-5809-F06D9C0F70C6}"/>
          </ac:picMkLst>
        </pc:picChg>
        <pc:picChg chg="mod">
          <ac:chgData name="Igor Raigorodskyi" userId="adcee21af5397934" providerId="LiveId" clId="{138A240F-45B4-4232-BC99-E26DF671E744}" dt="2023-11-30T04:57:34.542" v="8839" actId="1076"/>
          <ac:picMkLst>
            <pc:docMk/>
            <pc:sldMk cId="536085170" sldId="263"/>
            <ac:picMk id="1036" creationId="{19B00CF2-7F6A-4DA6-D363-F29F2D81A890}"/>
          </ac:picMkLst>
        </pc:picChg>
        <pc:picChg chg="mod">
          <ac:chgData name="Igor Raigorodskyi" userId="adcee21af5397934" providerId="LiveId" clId="{138A240F-45B4-4232-BC99-E26DF671E744}" dt="2023-11-30T04:57:34.542" v="8839" actId="1076"/>
          <ac:picMkLst>
            <pc:docMk/>
            <pc:sldMk cId="536085170" sldId="263"/>
            <ac:picMk id="1042" creationId="{834655BE-D3D7-E043-590B-213DF41F4B89}"/>
          </ac:picMkLst>
        </pc:picChg>
        <pc:picChg chg="mod">
          <ac:chgData name="Igor Raigorodskyi" userId="adcee21af5397934" providerId="LiveId" clId="{138A240F-45B4-4232-BC99-E26DF671E744}" dt="2023-11-30T04:57:34.542" v="8839" actId="1076"/>
          <ac:picMkLst>
            <pc:docMk/>
            <pc:sldMk cId="536085170" sldId="263"/>
            <ac:picMk id="1044" creationId="{68F04F94-7607-291D-B2C2-CD839B455FA4}"/>
          </ac:picMkLst>
        </pc:picChg>
        <pc:picChg chg="mod">
          <ac:chgData name="Igor Raigorodskyi" userId="adcee21af5397934" providerId="LiveId" clId="{138A240F-45B4-4232-BC99-E26DF671E744}" dt="2023-11-30T04:57:34.542" v="8839" actId="1076"/>
          <ac:picMkLst>
            <pc:docMk/>
            <pc:sldMk cId="536085170" sldId="263"/>
            <ac:picMk id="1047" creationId="{9823B0F9-F27C-1813-72B0-9D6DCAEE8BAB}"/>
          </ac:picMkLst>
        </pc:picChg>
        <pc:picChg chg="mod">
          <ac:chgData name="Igor Raigorodskyi" userId="adcee21af5397934" providerId="LiveId" clId="{138A240F-45B4-4232-BC99-E26DF671E744}" dt="2023-11-30T04:57:34.542" v="8839" actId="1076"/>
          <ac:picMkLst>
            <pc:docMk/>
            <pc:sldMk cId="536085170" sldId="263"/>
            <ac:picMk id="1055" creationId="{C5EF5944-74A6-C164-972E-C91EB0C3C5D7}"/>
          </ac:picMkLst>
        </pc:picChg>
        <pc:picChg chg="mod">
          <ac:chgData name="Igor Raigorodskyi" userId="adcee21af5397934" providerId="LiveId" clId="{138A240F-45B4-4232-BC99-E26DF671E744}" dt="2023-11-30T04:57:34.542" v="8839" actId="1076"/>
          <ac:picMkLst>
            <pc:docMk/>
            <pc:sldMk cId="536085170" sldId="263"/>
            <ac:picMk id="1056" creationId="{EE0C948A-3921-A921-423C-9DFDA2AE73E5}"/>
          </ac:picMkLst>
        </pc:picChg>
        <pc:picChg chg="mod">
          <ac:chgData name="Igor Raigorodskyi" userId="adcee21af5397934" providerId="LiveId" clId="{138A240F-45B4-4232-BC99-E26DF671E744}" dt="2023-11-30T04:57:34.542" v="8839" actId="1076"/>
          <ac:picMkLst>
            <pc:docMk/>
            <pc:sldMk cId="536085170" sldId="263"/>
            <ac:picMk id="1062" creationId="{7CCF6939-EFB9-E4F2-1F53-56D1414D9F11}"/>
          </ac:picMkLst>
        </pc:picChg>
        <pc:picChg chg="mod">
          <ac:chgData name="Igor Raigorodskyi" userId="adcee21af5397934" providerId="LiveId" clId="{138A240F-45B4-4232-BC99-E26DF671E744}" dt="2023-11-30T04:57:34.542" v="8839" actId="1076"/>
          <ac:picMkLst>
            <pc:docMk/>
            <pc:sldMk cId="536085170" sldId="263"/>
            <ac:picMk id="1073" creationId="{45C553E4-CBDF-8EE9-18C9-96B329A23346}"/>
          </ac:picMkLst>
        </pc:picChg>
        <pc:picChg chg="mod">
          <ac:chgData name="Igor Raigorodskyi" userId="adcee21af5397934" providerId="LiveId" clId="{138A240F-45B4-4232-BC99-E26DF671E744}" dt="2023-11-30T04:57:34.542" v="8839" actId="1076"/>
          <ac:picMkLst>
            <pc:docMk/>
            <pc:sldMk cId="536085170" sldId="263"/>
            <ac:picMk id="1085" creationId="{87C565B0-3249-3CFB-7D51-30C658F242AD}"/>
          </ac:picMkLst>
        </pc:picChg>
        <pc:picChg chg="mod">
          <ac:chgData name="Igor Raigorodskyi" userId="adcee21af5397934" providerId="LiveId" clId="{138A240F-45B4-4232-BC99-E26DF671E744}" dt="2023-11-30T04:57:34.542" v="8839" actId="1076"/>
          <ac:picMkLst>
            <pc:docMk/>
            <pc:sldMk cId="536085170" sldId="263"/>
            <ac:picMk id="2049" creationId="{1D755B49-0259-C0C3-B67C-7042F5B3C05A}"/>
          </ac:picMkLst>
        </pc:picChg>
        <pc:picChg chg="mod">
          <ac:chgData name="Igor Raigorodskyi" userId="adcee21af5397934" providerId="LiveId" clId="{138A240F-45B4-4232-BC99-E26DF671E744}" dt="2023-11-30T04:57:34.542" v="8839" actId="1076"/>
          <ac:picMkLst>
            <pc:docMk/>
            <pc:sldMk cId="536085170" sldId="263"/>
            <ac:picMk id="2056" creationId="{E466D8AC-0F25-B265-6732-8E700F0D31B1}"/>
          </ac:picMkLst>
        </pc:picChg>
        <pc:picChg chg="mod">
          <ac:chgData name="Igor Raigorodskyi" userId="adcee21af5397934" providerId="LiveId" clId="{138A240F-45B4-4232-BC99-E26DF671E744}" dt="2023-11-30T04:57:34.542" v="8839" actId="1076"/>
          <ac:picMkLst>
            <pc:docMk/>
            <pc:sldMk cId="536085170" sldId="263"/>
            <ac:picMk id="2057" creationId="{35CCD26D-FF52-DD01-D378-BA5471836374}"/>
          </ac:picMkLst>
        </pc:picChg>
        <pc:picChg chg="mod">
          <ac:chgData name="Igor Raigorodskyi" userId="adcee21af5397934" providerId="LiveId" clId="{138A240F-45B4-4232-BC99-E26DF671E744}" dt="2023-11-30T04:57:34.542" v="8839" actId="1076"/>
          <ac:picMkLst>
            <pc:docMk/>
            <pc:sldMk cId="536085170" sldId="263"/>
            <ac:picMk id="2058" creationId="{8BC1B664-75D3-ABEC-7573-6BF6BA5D3170}"/>
          </ac:picMkLst>
        </pc:picChg>
        <pc:picChg chg="mod">
          <ac:chgData name="Igor Raigorodskyi" userId="adcee21af5397934" providerId="LiveId" clId="{138A240F-45B4-4232-BC99-E26DF671E744}" dt="2023-11-30T04:57:34.542" v="8839" actId="1076"/>
          <ac:picMkLst>
            <pc:docMk/>
            <pc:sldMk cId="536085170" sldId="263"/>
            <ac:picMk id="2059" creationId="{F9568CBB-5E44-3984-EB53-E65B8D40E118}"/>
          </ac:picMkLst>
        </pc:picChg>
        <pc:inkChg chg="mod">
          <ac:chgData name="Igor Raigorodskyi" userId="adcee21af5397934" providerId="LiveId" clId="{138A240F-45B4-4232-BC99-E26DF671E744}" dt="2023-11-30T04:57:34.542" v="8839" actId="1076"/>
          <ac:inkMkLst>
            <pc:docMk/>
            <pc:sldMk cId="536085170" sldId="263"/>
            <ac:inkMk id="21" creationId="{AAD451B8-532C-1F7C-D1C3-09F8F9C93F26}"/>
          </ac:inkMkLst>
        </pc:inkChg>
        <pc:cxnChg chg="mod">
          <ac:chgData name="Igor Raigorodskyi" userId="adcee21af5397934" providerId="LiveId" clId="{138A240F-45B4-4232-BC99-E26DF671E744}" dt="2023-11-30T04:57:34.542" v="8839" actId="1076"/>
          <ac:cxnSpMkLst>
            <pc:docMk/>
            <pc:sldMk cId="536085170" sldId="263"/>
            <ac:cxnSpMk id="30" creationId="{AD273964-91DC-6D58-2B0B-C44BA2A8A75E}"/>
          </ac:cxnSpMkLst>
        </pc:cxnChg>
        <pc:cxnChg chg="mod">
          <ac:chgData name="Igor Raigorodskyi" userId="adcee21af5397934" providerId="LiveId" clId="{138A240F-45B4-4232-BC99-E26DF671E744}" dt="2023-11-30T04:57:34.542" v="8839" actId="1076"/>
          <ac:cxnSpMkLst>
            <pc:docMk/>
            <pc:sldMk cId="536085170" sldId="263"/>
            <ac:cxnSpMk id="34" creationId="{7E90E8E7-19A6-BE36-DE4C-4694E5B8BFC5}"/>
          </ac:cxnSpMkLst>
        </pc:cxnChg>
      </pc:sldChg>
      <pc:sldChg chg="modSp add mod modTransition">
        <pc:chgData name="Igor Raigorodskyi" userId="adcee21af5397934" providerId="LiveId" clId="{138A240F-45B4-4232-BC99-E26DF671E744}" dt="2023-12-03T22:00:42.866" v="9078" actId="20577"/>
        <pc:sldMkLst>
          <pc:docMk/>
          <pc:sldMk cId="2456996297" sldId="264"/>
        </pc:sldMkLst>
        <pc:spChg chg="mod">
          <ac:chgData name="Igor Raigorodskyi" userId="adcee21af5397934" providerId="LiveId" clId="{138A240F-45B4-4232-BC99-E26DF671E744}" dt="2023-11-30T04:57:46.301" v="8840" actId="1076"/>
          <ac:spMkLst>
            <pc:docMk/>
            <pc:sldMk cId="2456996297" sldId="264"/>
            <ac:spMk id="2" creationId="{6349C9F5-047D-CDCC-30E9-F2862BD71B1D}"/>
          </ac:spMkLst>
        </pc:spChg>
        <pc:spChg chg="mod">
          <ac:chgData name="Igor Raigorodskyi" userId="adcee21af5397934" providerId="LiveId" clId="{138A240F-45B4-4232-BC99-E26DF671E744}" dt="2023-11-30T04:57:46.301" v="8840" actId="1076"/>
          <ac:spMkLst>
            <pc:docMk/>
            <pc:sldMk cId="2456996297" sldId="264"/>
            <ac:spMk id="5" creationId="{C5B7ED49-75B5-E515-9C6E-C40BAF58F664}"/>
          </ac:spMkLst>
        </pc:spChg>
        <pc:spChg chg="mod">
          <ac:chgData name="Igor Raigorodskyi" userId="adcee21af5397934" providerId="LiveId" clId="{138A240F-45B4-4232-BC99-E26DF671E744}" dt="2023-11-30T04:57:46.301" v="8840" actId="1076"/>
          <ac:spMkLst>
            <pc:docMk/>
            <pc:sldMk cId="2456996297" sldId="264"/>
            <ac:spMk id="7" creationId="{A7A187AC-2D97-20A0-415F-0FE40FD58298}"/>
          </ac:spMkLst>
        </pc:spChg>
        <pc:spChg chg="mod">
          <ac:chgData name="Igor Raigorodskyi" userId="adcee21af5397934" providerId="LiveId" clId="{138A240F-45B4-4232-BC99-E26DF671E744}" dt="2023-11-30T04:57:46.301" v="8840" actId="1076"/>
          <ac:spMkLst>
            <pc:docMk/>
            <pc:sldMk cId="2456996297" sldId="264"/>
            <ac:spMk id="8" creationId="{83F41F10-B263-C584-9241-A439E532D584}"/>
          </ac:spMkLst>
        </pc:spChg>
        <pc:spChg chg="mod">
          <ac:chgData name="Igor Raigorodskyi" userId="adcee21af5397934" providerId="LiveId" clId="{138A240F-45B4-4232-BC99-E26DF671E744}" dt="2023-11-30T04:57:46.301" v="8840" actId="1076"/>
          <ac:spMkLst>
            <pc:docMk/>
            <pc:sldMk cId="2456996297" sldId="264"/>
            <ac:spMk id="10" creationId="{4D52CABC-6066-087F-2D4C-48FA172B0907}"/>
          </ac:spMkLst>
        </pc:spChg>
        <pc:spChg chg="mod">
          <ac:chgData name="Igor Raigorodskyi" userId="adcee21af5397934" providerId="LiveId" clId="{138A240F-45B4-4232-BC99-E26DF671E744}" dt="2023-11-30T04:57:46.301" v="8840" actId="1076"/>
          <ac:spMkLst>
            <pc:docMk/>
            <pc:sldMk cId="2456996297" sldId="264"/>
            <ac:spMk id="11" creationId="{0AA789DB-0115-DD15-BBC8-81441BAB52A3}"/>
          </ac:spMkLst>
        </pc:spChg>
        <pc:spChg chg="mod">
          <ac:chgData name="Igor Raigorodskyi" userId="adcee21af5397934" providerId="LiveId" clId="{138A240F-45B4-4232-BC99-E26DF671E744}" dt="2023-11-30T04:57:46.301" v="8840" actId="1076"/>
          <ac:spMkLst>
            <pc:docMk/>
            <pc:sldMk cId="2456996297" sldId="264"/>
            <ac:spMk id="12" creationId="{2C12CD18-9BD8-BC80-D307-486D281A3A64}"/>
          </ac:spMkLst>
        </pc:spChg>
        <pc:spChg chg="mod">
          <ac:chgData name="Igor Raigorodskyi" userId="adcee21af5397934" providerId="LiveId" clId="{138A240F-45B4-4232-BC99-E26DF671E744}" dt="2023-11-30T04:57:46.301" v="8840" actId="1076"/>
          <ac:spMkLst>
            <pc:docMk/>
            <pc:sldMk cId="2456996297" sldId="264"/>
            <ac:spMk id="13" creationId="{494C8D63-907F-31EF-BF0F-323A56F43A6E}"/>
          </ac:spMkLst>
        </pc:spChg>
        <pc:spChg chg="mod">
          <ac:chgData name="Igor Raigorodskyi" userId="adcee21af5397934" providerId="LiveId" clId="{138A240F-45B4-4232-BC99-E26DF671E744}" dt="2023-11-30T04:57:46.301" v="8840" actId="1076"/>
          <ac:spMkLst>
            <pc:docMk/>
            <pc:sldMk cId="2456996297" sldId="264"/>
            <ac:spMk id="14" creationId="{CC6EE498-60F4-4C47-3FE3-188D513D836E}"/>
          </ac:spMkLst>
        </pc:spChg>
        <pc:spChg chg="mod">
          <ac:chgData name="Igor Raigorodskyi" userId="adcee21af5397934" providerId="LiveId" clId="{138A240F-45B4-4232-BC99-E26DF671E744}" dt="2023-11-30T04:57:46.301" v="8840" actId="1076"/>
          <ac:spMkLst>
            <pc:docMk/>
            <pc:sldMk cId="2456996297" sldId="264"/>
            <ac:spMk id="15" creationId="{8C162F36-1522-DA45-47BD-B774042E0DFE}"/>
          </ac:spMkLst>
        </pc:spChg>
        <pc:spChg chg="mod">
          <ac:chgData name="Igor Raigorodskyi" userId="adcee21af5397934" providerId="LiveId" clId="{138A240F-45B4-4232-BC99-E26DF671E744}" dt="2023-11-30T04:57:46.301" v="8840" actId="1076"/>
          <ac:spMkLst>
            <pc:docMk/>
            <pc:sldMk cId="2456996297" sldId="264"/>
            <ac:spMk id="16" creationId="{EEB02FF8-05F8-2ED3-9730-9AD2E5C3DEB5}"/>
          </ac:spMkLst>
        </pc:spChg>
        <pc:spChg chg="mod">
          <ac:chgData name="Igor Raigorodskyi" userId="adcee21af5397934" providerId="LiveId" clId="{138A240F-45B4-4232-BC99-E26DF671E744}" dt="2023-11-30T04:57:46.301" v="8840" actId="1076"/>
          <ac:spMkLst>
            <pc:docMk/>
            <pc:sldMk cId="2456996297" sldId="264"/>
            <ac:spMk id="17" creationId="{F6F5A3AC-D2CC-0D52-A508-8ADC66C669F1}"/>
          </ac:spMkLst>
        </pc:spChg>
        <pc:spChg chg="mod">
          <ac:chgData name="Igor Raigorodskyi" userId="adcee21af5397934" providerId="LiveId" clId="{138A240F-45B4-4232-BC99-E26DF671E744}" dt="2023-11-30T04:57:46.301" v="8840" actId="1076"/>
          <ac:spMkLst>
            <pc:docMk/>
            <pc:sldMk cId="2456996297" sldId="264"/>
            <ac:spMk id="18" creationId="{BE9E114E-71EC-9A5D-48D5-392F76B9FA18}"/>
          </ac:spMkLst>
        </pc:spChg>
        <pc:spChg chg="mod">
          <ac:chgData name="Igor Raigorodskyi" userId="adcee21af5397934" providerId="LiveId" clId="{138A240F-45B4-4232-BC99-E26DF671E744}" dt="2023-11-30T04:57:46.301" v="8840" actId="1076"/>
          <ac:spMkLst>
            <pc:docMk/>
            <pc:sldMk cId="2456996297" sldId="264"/>
            <ac:spMk id="35" creationId="{E21792F8-C20D-838B-06B7-872329F34FD7}"/>
          </ac:spMkLst>
        </pc:spChg>
        <pc:spChg chg="mod">
          <ac:chgData name="Igor Raigorodskyi" userId="adcee21af5397934" providerId="LiveId" clId="{138A240F-45B4-4232-BC99-E26DF671E744}" dt="2023-11-30T04:57:46.301" v="8840" actId="1076"/>
          <ac:spMkLst>
            <pc:docMk/>
            <pc:sldMk cId="2456996297" sldId="264"/>
            <ac:spMk id="38" creationId="{F88F1125-FBF4-65B2-0A32-5B2FBC35BAEB}"/>
          </ac:spMkLst>
        </pc:spChg>
        <pc:spChg chg="mod">
          <ac:chgData name="Igor Raigorodskyi" userId="adcee21af5397934" providerId="LiveId" clId="{138A240F-45B4-4232-BC99-E26DF671E744}" dt="2023-11-30T04:57:46.301" v="8840" actId="1076"/>
          <ac:spMkLst>
            <pc:docMk/>
            <pc:sldMk cId="2456996297" sldId="264"/>
            <ac:spMk id="41" creationId="{B85310E1-3079-83C5-03A0-AD20C6CD148E}"/>
          </ac:spMkLst>
        </pc:spChg>
        <pc:spChg chg="mod">
          <ac:chgData name="Igor Raigorodskyi" userId="adcee21af5397934" providerId="LiveId" clId="{138A240F-45B4-4232-BC99-E26DF671E744}" dt="2023-11-30T04:57:46.301" v="8840" actId="1076"/>
          <ac:spMkLst>
            <pc:docMk/>
            <pc:sldMk cId="2456996297" sldId="264"/>
            <ac:spMk id="43" creationId="{90FFD7AD-96AC-0C83-C3A9-550DE9462446}"/>
          </ac:spMkLst>
        </pc:spChg>
        <pc:spChg chg="mod">
          <ac:chgData name="Igor Raigorodskyi" userId="adcee21af5397934" providerId="LiveId" clId="{138A240F-45B4-4232-BC99-E26DF671E744}" dt="2023-11-30T04:57:46.301" v="8840" actId="1076"/>
          <ac:spMkLst>
            <pc:docMk/>
            <pc:sldMk cId="2456996297" sldId="264"/>
            <ac:spMk id="44" creationId="{E7BB609C-FB5F-859D-A143-5EB294A2A1E5}"/>
          </ac:spMkLst>
        </pc:spChg>
        <pc:spChg chg="mod">
          <ac:chgData name="Igor Raigorodskyi" userId="adcee21af5397934" providerId="LiveId" clId="{138A240F-45B4-4232-BC99-E26DF671E744}" dt="2023-11-30T04:57:46.301" v="8840" actId="1076"/>
          <ac:spMkLst>
            <pc:docMk/>
            <pc:sldMk cId="2456996297" sldId="264"/>
            <ac:spMk id="45" creationId="{A4135D92-27BB-6C41-71BC-3A94CEA9195E}"/>
          </ac:spMkLst>
        </pc:spChg>
        <pc:spChg chg="mod">
          <ac:chgData name="Igor Raigorodskyi" userId="adcee21af5397934" providerId="LiveId" clId="{138A240F-45B4-4232-BC99-E26DF671E744}" dt="2023-11-30T04:57:46.301" v="8840" actId="1076"/>
          <ac:spMkLst>
            <pc:docMk/>
            <pc:sldMk cId="2456996297" sldId="264"/>
            <ac:spMk id="46" creationId="{B60C537C-3069-5D7F-6ACB-4106C90E9CC7}"/>
          </ac:spMkLst>
        </pc:spChg>
        <pc:spChg chg="mod">
          <ac:chgData name="Igor Raigorodskyi" userId="adcee21af5397934" providerId="LiveId" clId="{138A240F-45B4-4232-BC99-E26DF671E744}" dt="2023-11-30T04:57:46.301" v="8840" actId="1076"/>
          <ac:spMkLst>
            <pc:docMk/>
            <pc:sldMk cId="2456996297" sldId="264"/>
            <ac:spMk id="47" creationId="{2B77A323-DB80-1190-E37E-6D419B318A73}"/>
          </ac:spMkLst>
        </pc:spChg>
        <pc:spChg chg="mod">
          <ac:chgData name="Igor Raigorodskyi" userId="adcee21af5397934" providerId="LiveId" clId="{138A240F-45B4-4232-BC99-E26DF671E744}" dt="2023-11-30T04:57:46.301" v="8840" actId="1076"/>
          <ac:spMkLst>
            <pc:docMk/>
            <pc:sldMk cId="2456996297" sldId="264"/>
            <ac:spMk id="49" creationId="{397D5C68-DB8A-72F0-F650-999C7ED531B7}"/>
          </ac:spMkLst>
        </pc:spChg>
        <pc:spChg chg="mod">
          <ac:chgData name="Igor Raigorodskyi" userId="adcee21af5397934" providerId="LiveId" clId="{138A240F-45B4-4232-BC99-E26DF671E744}" dt="2023-11-30T04:57:46.301" v="8840" actId="1076"/>
          <ac:spMkLst>
            <pc:docMk/>
            <pc:sldMk cId="2456996297" sldId="264"/>
            <ac:spMk id="50" creationId="{04B118E4-5C3A-98EC-7ED3-EEA398AEF88F}"/>
          </ac:spMkLst>
        </pc:spChg>
        <pc:spChg chg="mod">
          <ac:chgData name="Igor Raigorodskyi" userId="adcee21af5397934" providerId="LiveId" clId="{138A240F-45B4-4232-BC99-E26DF671E744}" dt="2023-12-03T22:00:42.866" v="9078" actId="20577"/>
          <ac:spMkLst>
            <pc:docMk/>
            <pc:sldMk cId="2456996297" sldId="264"/>
            <ac:spMk id="51" creationId="{1025EA18-0385-D5C5-C78F-3E50D2ADE39F}"/>
          </ac:spMkLst>
        </pc:spChg>
        <pc:spChg chg="mod">
          <ac:chgData name="Igor Raigorodskyi" userId="adcee21af5397934" providerId="LiveId" clId="{138A240F-45B4-4232-BC99-E26DF671E744}" dt="2023-12-03T22:00:41.014" v="9077" actId="1076"/>
          <ac:spMkLst>
            <pc:docMk/>
            <pc:sldMk cId="2456996297" sldId="264"/>
            <ac:spMk id="52" creationId="{62165659-F44F-2753-A36F-8444458C5F88}"/>
          </ac:spMkLst>
        </pc:spChg>
        <pc:spChg chg="mod">
          <ac:chgData name="Igor Raigorodskyi" userId="adcee21af5397934" providerId="LiveId" clId="{138A240F-45B4-4232-BC99-E26DF671E744}" dt="2023-11-30T04:57:46.301" v="8840" actId="1076"/>
          <ac:spMkLst>
            <pc:docMk/>
            <pc:sldMk cId="2456996297" sldId="264"/>
            <ac:spMk id="53" creationId="{5636ADFF-46BB-3DA3-B32C-189C1A82E3B8}"/>
          </ac:spMkLst>
        </pc:spChg>
        <pc:spChg chg="mod">
          <ac:chgData name="Igor Raigorodskyi" userId="adcee21af5397934" providerId="LiveId" clId="{138A240F-45B4-4232-BC99-E26DF671E744}" dt="2023-11-30T04:57:46.301" v="8840" actId="1076"/>
          <ac:spMkLst>
            <pc:docMk/>
            <pc:sldMk cId="2456996297" sldId="264"/>
            <ac:spMk id="57" creationId="{4419DA7C-736E-31AB-CF50-75ABB722BCC0}"/>
          </ac:spMkLst>
        </pc:spChg>
        <pc:spChg chg="mod">
          <ac:chgData name="Igor Raigorodskyi" userId="adcee21af5397934" providerId="LiveId" clId="{138A240F-45B4-4232-BC99-E26DF671E744}" dt="2023-11-30T04:57:46.301" v="8840" actId="1076"/>
          <ac:spMkLst>
            <pc:docMk/>
            <pc:sldMk cId="2456996297" sldId="264"/>
            <ac:spMk id="58" creationId="{7E657267-30FE-145D-5760-D97FF700421B}"/>
          </ac:spMkLst>
        </pc:spChg>
        <pc:spChg chg="mod">
          <ac:chgData name="Igor Raigorodskyi" userId="adcee21af5397934" providerId="LiveId" clId="{138A240F-45B4-4232-BC99-E26DF671E744}" dt="2023-11-30T04:57:46.301" v="8840" actId="1076"/>
          <ac:spMkLst>
            <pc:docMk/>
            <pc:sldMk cId="2456996297" sldId="264"/>
            <ac:spMk id="59" creationId="{65F3AD0D-069A-40F1-E188-F6CD6C32D9E0}"/>
          </ac:spMkLst>
        </pc:spChg>
        <pc:spChg chg="mod">
          <ac:chgData name="Igor Raigorodskyi" userId="adcee21af5397934" providerId="LiveId" clId="{138A240F-45B4-4232-BC99-E26DF671E744}" dt="2023-11-30T04:57:46.301" v="8840" actId="1076"/>
          <ac:spMkLst>
            <pc:docMk/>
            <pc:sldMk cId="2456996297" sldId="264"/>
            <ac:spMk id="60" creationId="{30C0160F-B765-8E79-B08E-3EF0C74E64C5}"/>
          </ac:spMkLst>
        </pc:spChg>
        <pc:spChg chg="mod">
          <ac:chgData name="Igor Raigorodskyi" userId="adcee21af5397934" providerId="LiveId" clId="{138A240F-45B4-4232-BC99-E26DF671E744}" dt="2023-11-30T04:57:46.301" v="8840" actId="1076"/>
          <ac:spMkLst>
            <pc:docMk/>
            <pc:sldMk cId="2456996297" sldId="264"/>
            <ac:spMk id="61" creationId="{518CEC70-879C-0B25-B68A-0DA0DAE0B8D8}"/>
          </ac:spMkLst>
        </pc:spChg>
        <pc:spChg chg="mod">
          <ac:chgData name="Igor Raigorodskyi" userId="adcee21af5397934" providerId="LiveId" clId="{138A240F-45B4-4232-BC99-E26DF671E744}" dt="2023-11-30T04:57:46.301" v="8840" actId="1076"/>
          <ac:spMkLst>
            <pc:docMk/>
            <pc:sldMk cId="2456996297" sldId="264"/>
            <ac:spMk id="62" creationId="{A636AC1C-3427-102B-5DB0-2F0F00B559CD}"/>
          </ac:spMkLst>
        </pc:spChg>
        <pc:spChg chg="mod">
          <ac:chgData name="Igor Raigorodskyi" userId="adcee21af5397934" providerId="LiveId" clId="{138A240F-45B4-4232-BC99-E26DF671E744}" dt="2023-11-30T04:57:46.301" v="8840" actId="1076"/>
          <ac:spMkLst>
            <pc:docMk/>
            <pc:sldMk cId="2456996297" sldId="264"/>
            <ac:spMk id="1024" creationId="{DA644398-FE63-BA97-BE37-6FACEFCFDE56}"/>
          </ac:spMkLst>
        </pc:spChg>
        <pc:spChg chg="mod">
          <ac:chgData name="Igor Raigorodskyi" userId="adcee21af5397934" providerId="LiveId" clId="{138A240F-45B4-4232-BC99-E26DF671E744}" dt="2023-11-30T04:57:46.301" v="8840" actId="1076"/>
          <ac:spMkLst>
            <pc:docMk/>
            <pc:sldMk cId="2456996297" sldId="264"/>
            <ac:spMk id="1025" creationId="{7250E31A-AD27-4356-F129-D3383D92C1CF}"/>
          </ac:spMkLst>
        </pc:spChg>
        <pc:spChg chg="mod">
          <ac:chgData name="Igor Raigorodskyi" userId="adcee21af5397934" providerId="LiveId" clId="{138A240F-45B4-4232-BC99-E26DF671E744}" dt="2023-11-30T04:57:46.301" v="8840" actId="1076"/>
          <ac:spMkLst>
            <pc:docMk/>
            <pc:sldMk cId="2456996297" sldId="264"/>
            <ac:spMk id="1037" creationId="{70EE13B7-2F6B-609C-4AB3-D0A431C4C823}"/>
          </ac:spMkLst>
        </pc:spChg>
        <pc:spChg chg="mod">
          <ac:chgData name="Igor Raigorodskyi" userId="adcee21af5397934" providerId="LiveId" clId="{138A240F-45B4-4232-BC99-E26DF671E744}" dt="2023-11-30T04:57:46.301" v="8840" actId="1076"/>
          <ac:spMkLst>
            <pc:docMk/>
            <pc:sldMk cId="2456996297" sldId="264"/>
            <ac:spMk id="1038" creationId="{A7C2307F-47D6-3D90-3CFA-8E06C223B832}"/>
          </ac:spMkLst>
        </pc:spChg>
        <pc:spChg chg="mod">
          <ac:chgData name="Igor Raigorodskyi" userId="adcee21af5397934" providerId="LiveId" clId="{138A240F-45B4-4232-BC99-E26DF671E744}" dt="2023-11-30T04:57:46.301" v="8840" actId="1076"/>
          <ac:spMkLst>
            <pc:docMk/>
            <pc:sldMk cId="2456996297" sldId="264"/>
            <ac:spMk id="1040" creationId="{86393846-87A4-758C-9DC5-9D06D6E4085B}"/>
          </ac:spMkLst>
        </pc:spChg>
        <pc:spChg chg="mod">
          <ac:chgData name="Igor Raigorodskyi" userId="adcee21af5397934" providerId="LiveId" clId="{138A240F-45B4-4232-BC99-E26DF671E744}" dt="2023-11-30T04:57:46.301" v="8840" actId="1076"/>
          <ac:spMkLst>
            <pc:docMk/>
            <pc:sldMk cId="2456996297" sldId="264"/>
            <ac:spMk id="1048" creationId="{48AF734E-B6CE-6C58-9B75-0747BA554908}"/>
          </ac:spMkLst>
        </pc:spChg>
        <pc:spChg chg="mod">
          <ac:chgData name="Igor Raigorodskyi" userId="adcee21af5397934" providerId="LiveId" clId="{138A240F-45B4-4232-BC99-E26DF671E744}" dt="2023-11-30T04:57:46.301" v="8840" actId="1076"/>
          <ac:spMkLst>
            <pc:docMk/>
            <pc:sldMk cId="2456996297" sldId="264"/>
            <ac:spMk id="1052" creationId="{9674EF26-6EA4-95E5-0725-13781C056638}"/>
          </ac:spMkLst>
        </pc:spChg>
        <pc:spChg chg="mod">
          <ac:chgData name="Igor Raigorodskyi" userId="adcee21af5397934" providerId="LiveId" clId="{138A240F-45B4-4232-BC99-E26DF671E744}" dt="2023-11-30T04:57:46.301" v="8840" actId="1076"/>
          <ac:spMkLst>
            <pc:docMk/>
            <pc:sldMk cId="2456996297" sldId="264"/>
            <ac:spMk id="1053" creationId="{79366B39-828E-B453-BA6D-D06442DBCA8E}"/>
          </ac:spMkLst>
        </pc:spChg>
        <pc:spChg chg="mod">
          <ac:chgData name="Igor Raigorodskyi" userId="adcee21af5397934" providerId="LiveId" clId="{138A240F-45B4-4232-BC99-E26DF671E744}" dt="2023-11-30T04:57:46.301" v="8840" actId="1076"/>
          <ac:spMkLst>
            <pc:docMk/>
            <pc:sldMk cId="2456996297" sldId="264"/>
            <ac:spMk id="1054" creationId="{D7C9F95A-D633-B425-E2C0-F59B7DD1B2FB}"/>
          </ac:spMkLst>
        </pc:spChg>
        <pc:spChg chg="mod">
          <ac:chgData name="Igor Raigorodskyi" userId="adcee21af5397934" providerId="LiveId" clId="{138A240F-45B4-4232-BC99-E26DF671E744}" dt="2023-11-30T04:57:46.301" v="8840" actId="1076"/>
          <ac:spMkLst>
            <pc:docMk/>
            <pc:sldMk cId="2456996297" sldId="264"/>
            <ac:spMk id="1057" creationId="{FC36D56E-FB65-B2DF-7581-5DBCFF100400}"/>
          </ac:spMkLst>
        </pc:spChg>
        <pc:spChg chg="mod">
          <ac:chgData name="Igor Raigorodskyi" userId="adcee21af5397934" providerId="LiveId" clId="{138A240F-45B4-4232-BC99-E26DF671E744}" dt="2023-11-30T04:57:46.301" v="8840" actId="1076"/>
          <ac:spMkLst>
            <pc:docMk/>
            <pc:sldMk cId="2456996297" sldId="264"/>
            <ac:spMk id="1063" creationId="{BFB77E0B-A95C-D984-AE51-4F85B5CF0D97}"/>
          </ac:spMkLst>
        </pc:spChg>
        <pc:spChg chg="mod">
          <ac:chgData name="Igor Raigorodskyi" userId="adcee21af5397934" providerId="LiveId" clId="{138A240F-45B4-4232-BC99-E26DF671E744}" dt="2023-11-30T04:57:46.301" v="8840" actId="1076"/>
          <ac:spMkLst>
            <pc:docMk/>
            <pc:sldMk cId="2456996297" sldId="264"/>
            <ac:spMk id="1064" creationId="{737C45E5-BFEF-EC58-18A1-4A13FEAB876A}"/>
          </ac:spMkLst>
        </pc:spChg>
        <pc:spChg chg="mod">
          <ac:chgData name="Igor Raigorodskyi" userId="adcee21af5397934" providerId="LiveId" clId="{138A240F-45B4-4232-BC99-E26DF671E744}" dt="2023-11-30T04:57:46.301" v="8840" actId="1076"/>
          <ac:spMkLst>
            <pc:docMk/>
            <pc:sldMk cId="2456996297" sldId="264"/>
            <ac:spMk id="1065" creationId="{D2292778-EA5E-8308-F6BE-A614121AD386}"/>
          </ac:spMkLst>
        </pc:spChg>
        <pc:spChg chg="mod">
          <ac:chgData name="Igor Raigorodskyi" userId="adcee21af5397934" providerId="LiveId" clId="{138A240F-45B4-4232-BC99-E26DF671E744}" dt="2023-11-30T04:57:46.301" v="8840" actId="1076"/>
          <ac:spMkLst>
            <pc:docMk/>
            <pc:sldMk cId="2456996297" sldId="264"/>
            <ac:spMk id="1066" creationId="{F0BE1855-CF48-D505-B614-F5636CC23029}"/>
          </ac:spMkLst>
        </pc:spChg>
        <pc:spChg chg="mod">
          <ac:chgData name="Igor Raigorodskyi" userId="adcee21af5397934" providerId="LiveId" clId="{138A240F-45B4-4232-BC99-E26DF671E744}" dt="2023-11-30T04:57:46.301" v="8840" actId="1076"/>
          <ac:spMkLst>
            <pc:docMk/>
            <pc:sldMk cId="2456996297" sldId="264"/>
            <ac:spMk id="1074" creationId="{8264296C-E258-62E4-D400-396B00A80D19}"/>
          </ac:spMkLst>
        </pc:spChg>
        <pc:spChg chg="mod">
          <ac:chgData name="Igor Raigorodskyi" userId="adcee21af5397934" providerId="LiveId" clId="{138A240F-45B4-4232-BC99-E26DF671E744}" dt="2023-11-30T04:57:46.301" v="8840" actId="1076"/>
          <ac:spMkLst>
            <pc:docMk/>
            <pc:sldMk cId="2456996297" sldId="264"/>
            <ac:spMk id="1075" creationId="{5C3788A5-F746-BC8A-D6D8-223262C45372}"/>
          </ac:spMkLst>
        </pc:spChg>
        <pc:spChg chg="mod">
          <ac:chgData name="Igor Raigorodskyi" userId="adcee21af5397934" providerId="LiveId" clId="{138A240F-45B4-4232-BC99-E26DF671E744}" dt="2023-11-30T04:57:46.301" v="8840" actId="1076"/>
          <ac:spMkLst>
            <pc:docMk/>
            <pc:sldMk cId="2456996297" sldId="264"/>
            <ac:spMk id="1076" creationId="{B00D44D3-08B2-BF53-A5B1-8FDC0384F667}"/>
          </ac:spMkLst>
        </pc:spChg>
        <pc:spChg chg="mod">
          <ac:chgData name="Igor Raigorodskyi" userId="adcee21af5397934" providerId="LiveId" clId="{138A240F-45B4-4232-BC99-E26DF671E744}" dt="2023-11-30T04:57:46.301" v="8840" actId="1076"/>
          <ac:spMkLst>
            <pc:docMk/>
            <pc:sldMk cId="2456996297" sldId="264"/>
            <ac:spMk id="1079" creationId="{BFCE6C46-9C61-42C7-7C24-80919E8EDAC3}"/>
          </ac:spMkLst>
        </pc:spChg>
        <pc:spChg chg="mod">
          <ac:chgData name="Igor Raigorodskyi" userId="adcee21af5397934" providerId="LiveId" clId="{138A240F-45B4-4232-BC99-E26DF671E744}" dt="2023-11-30T04:57:46.301" v="8840" actId="1076"/>
          <ac:spMkLst>
            <pc:docMk/>
            <pc:sldMk cId="2456996297" sldId="264"/>
            <ac:spMk id="2053" creationId="{684D3307-72BE-D81F-B47C-2EACC20EFA44}"/>
          </ac:spMkLst>
        </pc:spChg>
        <pc:spChg chg="mod">
          <ac:chgData name="Igor Raigorodskyi" userId="adcee21af5397934" providerId="LiveId" clId="{138A240F-45B4-4232-BC99-E26DF671E744}" dt="2023-11-30T04:57:46.301" v="8840" actId="1076"/>
          <ac:spMkLst>
            <pc:docMk/>
            <pc:sldMk cId="2456996297" sldId="264"/>
            <ac:spMk id="2055" creationId="{1395BF00-40B3-E50E-A0A0-58AE6A4B4672}"/>
          </ac:spMkLst>
        </pc:spChg>
        <pc:spChg chg="mod">
          <ac:chgData name="Igor Raigorodskyi" userId="adcee21af5397934" providerId="LiveId" clId="{138A240F-45B4-4232-BC99-E26DF671E744}" dt="2023-11-30T04:57:46.301" v="8840" actId="1076"/>
          <ac:spMkLst>
            <pc:docMk/>
            <pc:sldMk cId="2456996297" sldId="264"/>
            <ac:spMk id="2095" creationId="{F95B91C7-6CF3-6A43-56B7-5EBE697DBFBD}"/>
          </ac:spMkLst>
        </pc:spChg>
        <pc:grpChg chg="mod">
          <ac:chgData name="Igor Raigorodskyi" userId="adcee21af5397934" providerId="LiveId" clId="{138A240F-45B4-4232-BC99-E26DF671E744}" dt="2023-11-30T04:57:46.301" v="8840" actId="1076"/>
          <ac:grpSpMkLst>
            <pc:docMk/>
            <pc:sldMk cId="2456996297" sldId="264"/>
            <ac:grpSpMk id="22" creationId="{611964B8-1B3B-64F0-1EE5-7E3FA6104B4F}"/>
          </ac:grpSpMkLst>
        </pc:grpChg>
        <pc:grpChg chg="mod">
          <ac:chgData name="Igor Raigorodskyi" userId="adcee21af5397934" providerId="LiveId" clId="{138A240F-45B4-4232-BC99-E26DF671E744}" dt="2023-11-30T04:57:46.301" v="8840" actId="1076"/>
          <ac:grpSpMkLst>
            <pc:docMk/>
            <pc:sldMk cId="2456996297" sldId="264"/>
            <ac:grpSpMk id="23" creationId="{A57B9FCE-21C5-A653-18B5-7B50B98977F6}"/>
          </ac:grpSpMkLst>
        </pc:grpChg>
        <pc:grpChg chg="mod">
          <ac:chgData name="Igor Raigorodskyi" userId="adcee21af5397934" providerId="LiveId" clId="{138A240F-45B4-4232-BC99-E26DF671E744}" dt="2023-11-30T04:57:46.301" v="8840" actId="1076"/>
          <ac:grpSpMkLst>
            <pc:docMk/>
            <pc:sldMk cId="2456996297" sldId="264"/>
            <ac:grpSpMk id="24" creationId="{DE6BEF5D-BBC2-0699-DAC7-B3EC3AD556BD}"/>
          </ac:grpSpMkLst>
        </pc:grpChg>
        <pc:grpChg chg="mod">
          <ac:chgData name="Igor Raigorodskyi" userId="adcee21af5397934" providerId="LiveId" clId="{138A240F-45B4-4232-BC99-E26DF671E744}" dt="2023-11-30T04:57:46.301" v="8840" actId="1076"/>
          <ac:grpSpMkLst>
            <pc:docMk/>
            <pc:sldMk cId="2456996297" sldId="264"/>
            <ac:grpSpMk id="25" creationId="{529B8598-AE6B-2B69-42E6-7E943113AD65}"/>
          </ac:grpSpMkLst>
        </pc:grpChg>
        <pc:grpChg chg="mod">
          <ac:chgData name="Igor Raigorodskyi" userId="adcee21af5397934" providerId="LiveId" clId="{138A240F-45B4-4232-BC99-E26DF671E744}" dt="2023-11-30T04:57:46.301" v="8840" actId="1076"/>
          <ac:grpSpMkLst>
            <pc:docMk/>
            <pc:sldMk cId="2456996297" sldId="264"/>
            <ac:grpSpMk id="36" creationId="{61B7EABA-5B2F-B51A-80FF-D7D826BC59B2}"/>
          </ac:grpSpMkLst>
        </pc:grpChg>
        <pc:grpChg chg="mod">
          <ac:chgData name="Igor Raigorodskyi" userId="adcee21af5397934" providerId="LiveId" clId="{138A240F-45B4-4232-BC99-E26DF671E744}" dt="2023-11-30T04:57:46.301" v="8840" actId="1076"/>
          <ac:grpSpMkLst>
            <pc:docMk/>
            <pc:sldMk cId="2456996297" sldId="264"/>
            <ac:grpSpMk id="37" creationId="{EE2A3E79-B399-5CEB-499C-C9AB8156D610}"/>
          </ac:grpSpMkLst>
        </pc:grpChg>
        <pc:grpChg chg="mod">
          <ac:chgData name="Igor Raigorodskyi" userId="adcee21af5397934" providerId="LiveId" clId="{138A240F-45B4-4232-BC99-E26DF671E744}" dt="2023-11-30T04:57:46.301" v="8840" actId="1076"/>
          <ac:grpSpMkLst>
            <pc:docMk/>
            <pc:sldMk cId="2456996297" sldId="264"/>
            <ac:grpSpMk id="40" creationId="{F555C83B-23A1-33F8-4809-CC90EDE050AB}"/>
          </ac:grpSpMkLst>
        </pc:grpChg>
        <pc:grpChg chg="mod">
          <ac:chgData name="Igor Raigorodskyi" userId="adcee21af5397934" providerId="LiveId" clId="{138A240F-45B4-4232-BC99-E26DF671E744}" dt="2023-11-30T04:57:46.301" v="8840" actId="1076"/>
          <ac:grpSpMkLst>
            <pc:docMk/>
            <pc:sldMk cId="2456996297" sldId="264"/>
            <ac:grpSpMk id="42" creationId="{DA1B85A8-79FF-54DD-0FA9-1A527645EEBF}"/>
          </ac:grpSpMkLst>
        </pc:grpChg>
        <pc:grpChg chg="mod">
          <ac:chgData name="Igor Raigorodskyi" userId="adcee21af5397934" providerId="LiveId" clId="{138A240F-45B4-4232-BC99-E26DF671E744}" dt="2023-11-30T04:57:46.301" v="8840" actId="1076"/>
          <ac:grpSpMkLst>
            <pc:docMk/>
            <pc:sldMk cId="2456996297" sldId="264"/>
            <ac:grpSpMk id="48" creationId="{6767BCF2-619C-E357-832E-90C98F40646B}"/>
          </ac:grpSpMkLst>
        </pc:grpChg>
        <pc:grpChg chg="mod">
          <ac:chgData name="Igor Raigorodskyi" userId="adcee21af5397934" providerId="LiveId" clId="{138A240F-45B4-4232-BC99-E26DF671E744}" dt="2023-11-30T04:57:46.301" v="8840" actId="1076"/>
          <ac:grpSpMkLst>
            <pc:docMk/>
            <pc:sldMk cId="2456996297" sldId="264"/>
            <ac:grpSpMk id="54" creationId="{956BB335-D870-7ED3-D92D-69EC1511B0E1}"/>
          </ac:grpSpMkLst>
        </pc:grpChg>
        <pc:grpChg chg="mod">
          <ac:chgData name="Igor Raigorodskyi" userId="adcee21af5397934" providerId="LiveId" clId="{138A240F-45B4-4232-BC99-E26DF671E744}" dt="2023-11-30T04:57:46.301" v="8840" actId="1076"/>
          <ac:grpSpMkLst>
            <pc:docMk/>
            <pc:sldMk cId="2456996297" sldId="264"/>
            <ac:grpSpMk id="1030" creationId="{7334E664-99A4-286E-4A71-9363E5353857}"/>
          </ac:grpSpMkLst>
        </pc:grpChg>
        <pc:grpChg chg="mod">
          <ac:chgData name="Igor Raigorodskyi" userId="adcee21af5397934" providerId="LiveId" clId="{138A240F-45B4-4232-BC99-E26DF671E744}" dt="2023-11-30T04:57:46.301" v="8840" actId="1076"/>
          <ac:grpSpMkLst>
            <pc:docMk/>
            <pc:sldMk cId="2456996297" sldId="264"/>
            <ac:grpSpMk id="1050" creationId="{6CD76144-E993-02A1-D34B-78486D9FF85E}"/>
          </ac:grpSpMkLst>
        </pc:grpChg>
        <pc:grpChg chg="mod">
          <ac:chgData name="Igor Raigorodskyi" userId="adcee21af5397934" providerId="LiveId" clId="{138A240F-45B4-4232-BC99-E26DF671E744}" dt="2023-11-30T04:57:46.301" v="8840" actId="1076"/>
          <ac:grpSpMkLst>
            <pc:docMk/>
            <pc:sldMk cId="2456996297" sldId="264"/>
            <ac:grpSpMk id="1051" creationId="{862D9666-AF9A-45FC-A518-AA362FE59D4A}"/>
          </ac:grpSpMkLst>
        </pc:grpChg>
        <pc:grpChg chg="mod">
          <ac:chgData name="Igor Raigorodskyi" userId="adcee21af5397934" providerId="LiveId" clId="{138A240F-45B4-4232-BC99-E26DF671E744}" dt="2023-11-30T04:57:46.301" v="8840" actId="1076"/>
          <ac:grpSpMkLst>
            <pc:docMk/>
            <pc:sldMk cId="2456996297" sldId="264"/>
            <ac:grpSpMk id="1067" creationId="{2B1E9459-3E0C-9BC6-DD4E-ED4942F81810}"/>
          </ac:grpSpMkLst>
        </pc:grpChg>
        <pc:grpChg chg="mod">
          <ac:chgData name="Igor Raigorodskyi" userId="adcee21af5397934" providerId="LiveId" clId="{138A240F-45B4-4232-BC99-E26DF671E744}" dt="2023-11-30T04:57:46.301" v="8840" actId="1076"/>
          <ac:grpSpMkLst>
            <pc:docMk/>
            <pc:sldMk cId="2456996297" sldId="264"/>
            <ac:grpSpMk id="1068" creationId="{0CCEBDDA-17D7-E6B1-9699-1A080C547620}"/>
          </ac:grpSpMkLst>
        </pc:grpChg>
        <pc:grpChg chg="mod">
          <ac:chgData name="Igor Raigorodskyi" userId="adcee21af5397934" providerId="LiveId" clId="{138A240F-45B4-4232-BC99-E26DF671E744}" dt="2023-11-30T04:57:46.301" v="8840" actId="1076"/>
          <ac:grpSpMkLst>
            <pc:docMk/>
            <pc:sldMk cId="2456996297" sldId="264"/>
            <ac:grpSpMk id="1069" creationId="{0BE3AB32-16DA-051E-1E90-D1FA4A1FFB54}"/>
          </ac:grpSpMkLst>
        </pc:grpChg>
        <pc:grpChg chg="mod">
          <ac:chgData name="Igor Raigorodskyi" userId="adcee21af5397934" providerId="LiveId" clId="{138A240F-45B4-4232-BC99-E26DF671E744}" dt="2023-11-30T04:57:46.301" v="8840" actId="1076"/>
          <ac:grpSpMkLst>
            <pc:docMk/>
            <pc:sldMk cId="2456996297" sldId="264"/>
            <ac:grpSpMk id="1080" creationId="{EAB33C81-757A-5390-A15F-AECF1E9797DE}"/>
          </ac:grpSpMkLst>
        </pc:grpChg>
        <pc:grpChg chg="mod">
          <ac:chgData name="Igor Raigorodskyi" userId="adcee21af5397934" providerId="LiveId" clId="{138A240F-45B4-4232-BC99-E26DF671E744}" dt="2023-11-30T04:57:46.301" v="8840" actId="1076"/>
          <ac:grpSpMkLst>
            <pc:docMk/>
            <pc:sldMk cId="2456996297" sldId="264"/>
            <ac:grpSpMk id="2096" creationId="{2B921027-32A3-9A24-AB13-CA4E2435C7A4}"/>
          </ac:grpSpMkLst>
        </pc:grpChg>
        <pc:grpChg chg="mod">
          <ac:chgData name="Igor Raigorodskyi" userId="adcee21af5397934" providerId="LiveId" clId="{138A240F-45B4-4232-BC99-E26DF671E744}" dt="2023-11-30T04:57:46.301" v="8840" actId="1076"/>
          <ac:grpSpMkLst>
            <pc:docMk/>
            <pc:sldMk cId="2456996297" sldId="264"/>
            <ac:grpSpMk id="2097" creationId="{7DC4D8A6-B1CC-C873-3C1B-0F9E532E343E}"/>
          </ac:grpSpMkLst>
        </pc:grpChg>
        <pc:picChg chg="mod">
          <ac:chgData name="Igor Raigorodskyi" userId="adcee21af5397934" providerId="LiveId" clId="{138A240F-45B4-4232-BC99-E26DF671E744}" dt="2023-11-30T04:57:46.301" v="8840" actId="1076"/>
          <ac:picMkLst>
            <pc:docMk/>
            <pc:sldMk cId="2456996297" sldId="264"/>
            <ac:picMk id="3" creationId="{15B18A89-62A1-0957-A556-428704B7FBE6}"/>
          </ac:picMkLst>
        </pc:picChg>
        <pc:picChg chg="mod">
          <ac:chgData name="Igor Raigorodskyi" userId="adcee21af5397934" providerId="LiveId" clId="{138A240F-45B4-4232-BC99-E26DF671E744}" dt="2023-11-30T04:57:46.301" v="8840" actId="1076"/>
          <ac:picMkLst>
            <pc:docMk/>
            <pc:sldMk cId="2456996297" sldId="264"/>
            <ac:picMk id="4" creationId="{BD0FF6B6-43BA-FCD9-B796-D176E6409A75}"/>
          </ac:picMkLst>
        </pc:picChg>
        <pc:picChg chg="mod">
          <ac:chgData name="Igor Raigorodskyi" userId="adcee21af5397934" providerId="LiveId" clId="{138A240F-45B4-4232-BC99-E26DF671E744}" dt="2023-11-30T04:57:46.301" v="8840" actId="1076"/>
          <ac:picMkLst>
            <pc:docMk/>
            <pc:sldMk cId="2456996297" sldId="264"/>
            <ac:picMk id="6" creationId="{869EA62B-EE31-1852-0A1C-518FA6F27AAC}"/>
          </ac:picMkLst>
        </pc:picChg>
        <pc:picChg chg="mod">
          <ac:chgData name="Igor Raigorodskyi" userId="adcee21af5397934" providerId="LiveId" clId="{138A240F-45B4-4232-BC99-E26DF671E744}" dt="2023-11-30T04:57:46.301" v="8840" actId="1076"/>
          <ac:picMkLst>
            <pc:docMk/>
            <pc:sldMk cId="2456996297" sldId="264"/>
            <ac:picMk id="9" creationId="{9AD80C4F-EBF2-2D89-E4C7-416A8EFD6852}"/>
          </ac:picMkLst>
        </pc:picChg>
        <pc:picChg chg="mod">
          <ac:chgData name="Igor Raigorodskyi" userId="adcee21af5397934" providerId="LiveId" clId="{138A240F-45B4-4232-BC99-E26DF671E744}" dt="2023-11-30T04:57:46.301" v="8840" actId="1076"/>
          <ac:picMkLst>
            <pc:docMk/>
            <pc:sldMk cId="2456996297" sldId="264"/>
            <ac:picMk id="19" creationId="{227DB4EF-DCFD-FC0F-0D92-E662FDECF27D}"/>
          </ac:picMkLst>
        </pc:picChg>
        <pc:picChg chg="mod">
          <ac:chgData name="Igor Raigorodskyi" userId="adcee21af5397934" providerId="LiveId" clId="{138A240F-45B4-4232-BC99-E26DF671E744}" dt="2023-11-30T04:57:46.301" v="8840" actId="1076"/>
          <ac:picMkLst>
            <pc:docMk/>
            <pc:sldMk cId="2456996297" sldId="264"/>
            <ac:picMk id="26" creationId="{9BBDC6E8-F142-743D-E17D-A6D49294418C}"/>
          </ac:picMkLst>
        </pc:picChg>
        <pc:picChg chg="mod">
          <ac:chgData name="Igor Raigorodskyi" userId="adcee21af5397934" providerId="LiveId" clId="{138A240F-45B4-4232-BC99-E26DF671E744}" dt="2023-11-30T04:57:46.301" v="8840" actId="1076"/>
          <ac:picMkLst>
            <pc:docMk/>
            <pc:sldMk cId="2456996297" sldId="264"/>
            <ac:picMk id="1027" creationId="{C2B68AC5-F38C-DD80-EF2B-76F1A6A80194}"/>
          </ac:picMkLst>
        </pc:picChg>
        <pc:picChg chg="mod">
          <ac:chgData name="Igor Raigorodskyi" userId="adcee21af5397934" providerId="LiveId" clId="{138A240F-45B4-4232-BC99-E26DF671E744}" dt="2023-11-30T04:57:46.301" v="8840" actId="1076"/>
          <ac:picMkLst>
            <pc:docMk/>
            <pc:sldMk cId="2456996297" sldId="264"/>
            <ac:picMk id="1028" creationId="{29AC8569-2CF1-97A9-EC20-63E1C44F0544}"/>
          </ac:picMkLst>
        </pc:picChg>
        <pc:picChg chg="mod">
          <ac:chgData name="Igor Raigorodskyi" userId="adcee21af5397934" providerId="LiveId" clId="{138A240F-45B4-4232-BC99-E26DF671E744}" dt="2023-11-30T04:57:46.301" v="8840" actId="1076"/>
          <ac:picMkLst>
            <pc:docMk/>
            <pc:sldMk cId="2456996297" sldId="264"/>
            <ac:picMk id="1029" creationId="{7A748A00-DAE6-BA50-8464-69DC4030FE81}"/>
          </ac:picMkLst>
        </pc:picChg>
        <pc:picChg chg="mod">
          <ac:chgData name="Igor Raigorodskyi" userId="adcee21af5397934" providerId="LiveId" clId="{138A240F-45B4-4232-BC99-E26DF671E744}" dt="2023-11-30T04:57:46.301" v="8840" actId="1076"/>
          <ac:picMkLst>
            <pc:docMk/>
            <pc:sldMk cId="2456996297" sldId="264"/>
            <ac:picMk id="1033" creationId="{9F63FD7B-276E-03AC-5809-F06D9C0F70C6}"/>
          </ac:picMkLst>
        </pc:picChg>
        <pc:picChg chg="mod">
          <ac:chgData name="Igor Raigorodskyi" userId="adcee21af5397934" providerId="LiveId" clId="{138A240F-45B4-4232-BC99-E26DF671E744}" dt="2023-11-30T04:57:46.301" v="8840" actId="1076"/>
          <ac:picMkLst>
            <pc:docMk/>
            <pc:sldMk cId="2456996297" sldId="264"/>
            <ac:picMk id="1036" creationId="{19B00CF2-7F6A-4DA6-D363-F29F2D81A890}"/>
          </ac:picMkLst>
        </pc:picChg>
        <pc:picChg chg="mod">
          <ac:chgData name="Igor Raigorodskyi" userId="adcee21af5397934" providerId="LiveId" clId="{138A240F-45B4-4232-BC99-E26DF671E744}" dt="2023-11-30T04:57:46.301" v="8840" actId="1076"/>
          <ac:picMkLst>
            <pc:docMk/>
            <pc:sldMk cId="2456996297" sldId="264"/>
            <ac:picMk id="1042" creationId="{834655BE-D3D7-E043-590B-213DF41F4B89}"/>
          </ac:picMkLst>
        </pc:picChg>
        <pc:picChg chg="mod">
          <ac:chgData name="Igor Raigorodskyi" userId="adcee21af5397934" providerId="LiveId" clId="{138A240F-45B4-4232-BC99-E26DF671E744}" dt="2023-11-30T04:57:46.301" v="8840" actId="1076"/>
          <ac:picMkLst>
            <pc:docMk/>
            <pc:sldMk cId="2456996297" sldId="264"/>
            <ac:picMk id="1044" creationId="{68F04F94-7607-291D-B2C2-CD839B455FA4}"/>
          </ac:picMkLst>
        </pc:picChg>
        <pc:picChg chg="mod">
          <ac:chgData name="Igor Raigorodskyi" userId="adcee21af5397934" providerId="LiveId" clId="{138A240F-45B4-4232-BC99-E26DF671E744}" dt="2023-11-30T04:57:46.301" v="8840" actId="1076"/>
          <ac:picMkLst>
            <pc:docMk/>
            <pc:sldMk cId="2456996297" sldId="264"/>
            <ac:picMk id="1047" creationId="{9823B0F9-F27C-1813-72B0-9D6DCAEE8BAB}"/>
          </ac:picMkLst>
        </pc:picChg>
        <pc:picChg chg="mod">
          <ac:chgData name="Igor Raigorodskyi" userId="adcee21af5397934" providerId="LiveId" clId="{138A240F-45B4-4232-BC99-E26DF671E744}" dt="2023-11-30T04:57:46.301" v="8840" actId="1076"/>
          <ac:picMkLst>
            <pc:docMk/>
            <pc:sldMk cId="2456996297" sldId="264"/>
            <ac:picMk id="1055" creationId="{C5EF5944-74A6-C164-972E-C91EB0C3C5D7}"/>
          </ac:picMkLst>
        </pc:picChg>
        <pc:picChg chg="mod">
          <ac:chgData name="Igor Raigorodskyi" userId="adcee21af5397934" providerId="LiveId" clId="{138A240F-45B4-4232-BC99-E26DF671E744}" dt="2023-11-30T04:57:46.301" v="8840" actId="1076"/>
          <ac:picMkLst>
            <pc:docMk/>
            <pc:sldMk cId="2456996297" sldId="264"/>
            <ac:picMk id="1056" creationId="{EE0C948A-3921-A921-423C-9DFDA2AE73E5}"/>
          </ac:picMkLst>
        </pc:picChg>
        <pc:picChg chg="mod">
          <ac:chgData name="Igor Raigorodskyi" userId="adcee21af5397934" providerId="LiveId" clId="{138A240F-45B4-4232-BC99-E26DF671E744}" dt="2023-11-30T04:57:46.301" v="8840" actId="1076"/>
          <ac:picMkLst>
            <pc:docMk/>
            <pc:sldMk cId="2456996297" sldId="264"/>
            <ac:picMk id="1062" creationId="{7CCF6939-EFB9-E4F2-1F53-56D1414D9F11}"/>
          </ac:picMkLst>
        </pc:picChg>
        <pc:picChg chg="mod">
          <ac:chgData name="Igor Raigorodskyi" userId="adcee21af5397934" providerId="LiveId" clId="{138A240F-45B4-4232-BC99-E26DF671E744}" dt="2023-11-30T04:57:46.301" v="8840" actId="1076"/>
          <ac:picMkLst>
            <pc:docMk/>
            <pc:sldMk cId="2456996297" sldId="264"/>
            <ac:picMk id="1073" creationId="{45C553E4-CBDF-8EE9-18C9-96B329A23346}"/>
          </ac:picMkLst>
        </pc:picChg>
        <pc:picChg chg="mod">
          <ac:chgData name="Igor Raigorodskyi" userId="adcee21af5397934" providerId="LiveId" clId="{138A240F-45B4-4232-BC99-E26DF671E744}" dt="2023-11-30T04:57:46.301" v="8840" actId="1076"/>
          <ac:picMkLst>
            <pc:docMk/>
            <pc:sldMk cId="2456996297" sldId="264"/>
            <ac:picMk id="1085" creationId="{87C565B0-3249-3CFB-7D51-30C658F242AD}"/>
          </ac:picMkLst>
        </pc:picChg>
        <pc:picChg chg="mod">
          <ac:chgData name="Igor Raigorodskyi" userId="adcee21af5397934" providerId="LiveId" clId="{138A240F-45B4-4232-BC99-E26DF671E744}" dt="2023-11-30T04:57:46.301" v="8840" actId="1076"/>
          <ac:picMkLst>
            <pc:docMk/>
            <pc:sldMk cId="2456996297" sldId="264"/>
            <ac:picMk id="2049" creationId="{1D755B49-0259-C0C3-B67C-7042F5B3C05A}"/>
          </ac:picMkLst>
        </pc:picChg>
        <pc:picChg chg="mod">
          <ac:chgData name="Igor Raigorodskyi" userId="adcee21af5397934" providerId="LiveId" clId="{138A240F-45B4-4232-BC99-E26DF671E744}" dt="2023-11-30T04:57:46.301" v="8840" actId="1076"/>
          <ac:picMkLst>
            <pc:docMk/>
            <pc:sldMk cId="2456996297" sldId="264"/>
            <ac:picMk id="2056" creationId="{E466D8AC-0F25-B265-6732-8E700F0D31B1}"/>
          </ac:picMkLst>
        </pc:picChg>
        <pc:picChg chg="mod">
          <ac:chgData name="Igor Raigorodskyi" userId="adcee21af5397934" providerId="LiveId" clId="{138A240F-45B4-4232-BC99-E26DF671E744}" dt="2023-11-30T04:57:46.301" v="8840" actId="1076"/>
          <ac:picMkLst>
            <pc:docMk/>
            <pc:sldMk cId="2456996297" sldId="264"/>
            <ac:picMk id="2057" creationId="{35CCD26D-FF52-DD01-D378-BA5471836374}"/>
          </ac:picMkLst>
        </pc:picChg>
        <pc:picChg chg="mod">
          <ac:chgData name="Igor Raigorodskyi" userId="adcee21af5397934" providerId="LiveId" clId="{138A240F-45B4-4232-BC99-E26DF671E744}" dt="2023-11-30T04:57:46.301" v="8840" actId="1076"/>
          <ac:picMkLst>
            <pc:docMk/>
            <pc:sldMk cId="2456996297" sldId="264"/>
            <ac:picMk id="2058" creationId="{8BC1B664-75D3-ABEC-7573-6BF6BA5D3170}"/>
          </ac:picMkLst>
        </pc:picChg>
        <pc:picChg chg="mod">
          <ac:chgData name="Igor Raigorodskyi" userId="adcee21af5397934" providerId="LiveId" clId="{138A240F-45B4-4232-BC99-E26DF671E744}" dt="2023-11-30T04:57:46.301" v="8840" actId="1076"/>
          <ac:picMkLst>
            <pc:docMk/>
            <pc:sldMk cId="2456996297" sldId="264"/>
            <ac:picMk id="2059" creationId="{F9568CBB-5E44-3984-EB53-E65B8D40E118}"/>
          </ac:picMkLst>
        </pc:picChg>
        <pc:inkChg chg="mod">
          <ac:chgData name="Igor Raigorodskyi" userId="adcee21af5397934" providerId="LiveId" clId="{138A240F-45B4-4232-BC99-E26DF671E744}" dt="2023-11-30T04:57:46.301" v="8840" actId="1076"/>
          <ac:inkMkLst>
            <pc:docMk/>
            <pc:sldMk cId="2456996297" sldId="264"/>
            <ac:inkMk id="21" creationId="{AAD451B8-532C-1F7C-D1C3-09F8F9C93F26}"/>
          </ac:inkMkLst>
        </pc:inkChg>
        <pc:cxnChg chg="mod">
          <ac:chgData name="Igor Raigorodskyi" userId="adcee21af5397934" providerId="LiveId" clId="{138A240F-45B4-4232-BC99-E26DF671E744}" dt="2023-11-30T04:57:46.301" v="8840" actId="1076"/>
          <ac:cxnSpMkLst>
            <pc:docMk/>
            <pc:sldMk cId="2456996297" sldId="264"/>
            <ac:cxnSpMk id="30" creationId="{AD273964-91DC-6D58-2B0B-C44BA2A8A75E}"/>
          </ac:cxnSpMkLst>
        </pc:cxnChg>
        <pc:cxnChg chg="mod">
          <ac:chgData name="Igor Raigorodskyi" userId="adcee21af5397934" providerId="LiveId" clId="{138A240F-45B4-4232-BC99-E26DF671E744}" dt="2023-11-30T04:57:46.301" v="8840" actId="1076"/>
          <ac:cxnSpMkLst>
            <pc:docMk/>
            <pc:sldMk cId="2456996297" sldId="264"/>
            <ac:cxnSpMk id="34" creationId="{7E90E8E7-19A6-BE36-DE4C-4694E5B8BFC5}"/>
          </ac:cxnSpMkLst>
        </pc:cxnChg>
      </pc:sldChg>
      <pc:sldChg chg="modSp add">
        <pc:chgData name="Igor Raigorodskyi" userId="adcee21af5397934" providerId="LiveId" clId="{138A240F-45B4-4232-BC99-E26DF671E744}" dt="2023-11-30T04:51:28.642" v="8793" actId="1076"/>
        <pc:sldMkLst>
          <pc:docMk/>
          <pc:sldMk cId="2285743572" sldId="265"/>
        </pc:sldMkLst>
        <pc:spChg chg="mod">
          <ac:chgData name="Igor Raigorodskyi" userId="adcee21af5397934" providerId="LiveId" clId="{138A240F-45B4-4232-BC99-E26DF671E744}" dt="2023-11-30T04:51:28.642" v="8793" actId="1076"/>
          <ac:spMkLst>
            <pc:docMk/>
            <pc:sldMk cId="2285743572" sldId="265"/>
            <ac:spMk id="2" creationId="{6349C9F5-047D-CDCC-30E9-F2862BD71B1D}"/>
          </ac:spMkLst>
        </pc:spChg>
        <pc:spChg chg="mod">
          <ac:chgData name="Igor Raigorodskyi" userId="adcee21af5397934" providerId="LiveId" clId="{138A240F-45B4-4232-BC99-E26DF671E744}" dt="2023-11-30T04:51:28.642" v="8793" actId="1076"/>
          <ac:spMkLst>
            <pc:docMk/>
            <pc:sldMk cId="2285743572" sldId="265"/>
            <ac:spMk id="5" creationId="{C5B7ED49-75B5-E515-9C6E-C40BAF58F664}"/>
          </ac:spMkLst>
        </pc:spChg>
        <pc:spChg chg="mod">
          <ac:chgData name="Igor Raigorodskyi" userId="adcee21af5397934" providerId="LiveId" clId="{138A240F-45B4-4232-BC99-E26DF671E744}" dt="2023-11-30T04:51:28.642" v="8793" actId="1076"/>
          <ac:spMkLst>
            <pc:docMk/>
            <pc:sldMk cId="2285743572" sldId="265"/>
            <ac:spMk id="7" creationId="{A7A187AC-2D97-20A0-415F-0FE40FD58298}"/>
          </ac:spMkLst>
        </pc:spChg>
        <pc:spChg chg="mod">
          <ac:chgData name="Igor Raigorodskyi" userId="adcee21af5397934" providerId="LiveId" clId="{138A240F-45B4-4232-BC99-E26DF671E744}" dt="2023-11-30T04:51:28.642" v="8793" actId="1076"/>
          <ac:spMkLst>
            <pc:docMk/>
            <pc:sldMk cId="2285743572" sldId="265"/>
            <ac:spMk id="8" creationId="{83F41F10-B263-C584-9241-A439E532D584}"/>
          </ac:spMkLst>
        </pc:spChg>
        <pc:spChg chg="mod">
          <ac:chgData name="Igor Raigorodskyi" userId="adcee21af5397934" providerId="LiveId" clId="{138A240F-45B4-4232-BC99-E26DF671E744}" dt="2023-11-30T04:51:28.642" v="8793" actId="1076"/>
          <ac:spMkLst>
            <pc:docMk/>
            <pc:sldMk cId="2285743572" sldId="265"/>
            <ac:spMk id="10" creationId="{4D52CABC-6066-087F-2D4C-48FA172B0907}"/>
          </ac:spMkLst>
        </pc:spChg>
        <pc:spChg chg="mod">
          <ac:chgData name="Igor Raigorodskyi" userId="adcee21af5397934" providerId="LiveId" clId="{138A240F-45B4-4232-BC99-E26DF671E744}" dt="2023-11-30T04:51:28.642" v="8793" actId="1076"/>
          <ac:spMkLst>
            <pc:docMk/>
            <pc:sldMk cId="2285743572" sldId="265"/>
            <ac:spMk id="11" creationId="{0AA789DB-0115-DD15-BBC8-81441BAB52A3}"/>
          </ac:spMkLst>
        </pc:spChg>
        <pc:spChg chg="mod">
          <ac:chgData name="Igor Raigorodskyi" userId="adcee21af5397934" providerId="LiveId" clId="{138A240F-45B4-4232-BC99-E26DF671E744}" dt="2023-11-30T04:51:28.642" v="8793" actId="1076"/>
          <ac:spMkLst>
            <pc:docMk/>
            <pc:sldMk cId="2285743572" sldId="265"/>
            <ac:spMk id="12" creationId="{2C12CD18-9BD8-BC80-D307-486D281A3A64}"/>
          </ac:spMkLst>
        </pc:spChg>
        <pc:spChg chg="mod">
          <ac:chgData name="Igor Raigorodskyi" userId="adcee21af5397934" providerId="LiveId" clId="{138A240F-45B4-4232-BC99-E26DF671E744}" dt="2023-11-30T04:51:28.642" v="8793" actId="1076"/>
          <ac:spMkLst>
            <pc:docMk/>
            <pc:sldMk cId="2285743572" sldId="265"/>
            <ac:spMk id="13" creationId="{494C8D63-907F-31EF-BF0F-323A56F43A6E}"/>
          </ac:spMkLst>
        </pc:spChg>
        <pc:spChg chg="mod">
          <ac:chgData name="Igor Raigorodskyi" userId="adcee21af5397934" providerId="LiveId" clId="{138A240F-45B4-4232-BC99-E26DF671E744}" dt="2023-11-30T04:51:28.642" v="8793" actId="1076"/>
          <ac:spMkLst>
            <pc:docMk/>
            <pc:sldMk cId="2285743572" sldId="265"/>
            <ac:spMk id="14" creationId="{CC6EE498-60F4-4C47-3FE3-188D513D836E}"/>
          </ac:spMkLst>
        </pc:spChg>
        <pc:spChg chg="mod">
          <ac:chgData name="Igor Raigorodskyi" userId="adcee21af5397934" providerId="LiveId" clId="{138A240F-45B4-4232-BC99-E26DF671E744}" dt="2023-11-30T04:51:28.642" v="8793" actId="1076"/>
          <ac:spMkLst>
            <pc:docMk/>
            <pc:sldMk cId="2285743572" sldId="265"/>
            <ac:spMk id="15" creationId="{8C162F36-1522-DA45-47BD-B774042E0DFE}"/>
          </ac:spMkLst>
        </pc:spChg>
        <pc:spChg chg="mod">
          <ac:chgData name="Igor Raigorodskyi" userId="adcee21af5397934" providerId="LiveId" clId="{138A240F-45B4-4232-BC99-E26DF671E744}" dt="2023-11-30T04:51:28.642" v="8793" actId="1076"/>
          <ac:spMkLst>
            <pc:docMk/>
            <pc:sldMk cId="2285743572" sldId="265"/>
            <ac:spMk id="16" creationId="{EEB02FF8-05F8-2ED3-9730-9AD2E5C3DEB5}"/>
          </ac:spMkLst>
        </pc:spChg>
        <pc:spChg chg="mod">
          <ac:chgData name="Igor Raigorodskyi" userId="adcee21af5397934" providerId="LiveId" clId="{138A240F-45B4-4232-BC99-E26DF671E744}" dt="2023-11-30T04:51:28.642" v="8793" actId="1076"/>
          <ac:spMkLst>
            <pc:docMk/>
            <pc:sldMk cId="2285743572" sldId="265"/>
            <ac:spMk id="17" creationId="{F6F5A3AC-D2CC-0D52-A508-8ADC66C669F1}"/>
          </ac:spMkLst>
        </pc:spChg>
        <pc:spChg chg="mod">
          <ac:chgData name="Igor Raigorodskyi" userId="adcee21af5397934" providerId="LiveId" clId="{138A240F-45B4-4232-BC99-E26DF671E744}" dt="2023-11-30T04:51:28.642" v="8793" actId="1076"/>
          <ac:spMkLst>
            <pc:docMk/>
            <pc:sldMk cId="2285743572" sldId="265"/>
            <ac:spMk id="18" creationId="{BE9E114E-71EC-9A5D-48D5-392F76B9FA18}"/>
          </ac:spMkLst>
        </pc:spChg>
        <pc:spChg chg="mod">
          <ac:chgData name="Igor Raigorodskyi" userId="adcee21af5397934" providerId="LiveId" clId="{138A240F-45B4-4232-BC99-E26DF671E744}" dt="2023-11-30T04:51:28.642" v="8793" actId="1076"/>
          <ac:spMkLst>
            <pc:docMk/>
            <pc:sldMk cId="2285743572" sldId="265"/>
            <ac:spMk id="35" creationId="{E21792F8-C20D-838B-06B7-872329F34FD7}"/>
          </ac:spMkLst>
        </pc:spChg>
        <pc:spChg chg="mod">
          <ac:chgData name="Igor Raigorodskyi" userId="adcee21af5397934" providerId="LiveId" clId="{138A240F-45B4-4232-BC99-E26DF671E744}" dt="2023-11-30T04:51:28.642" v="8793" actId="1076"/>
          <ac:spMkLst>
            <pc:docMk/>
            <pc:sldMk cId="2285743572" sldId="265"/>
            <ac:spMk id="38" creationId="{F88F1125-FBF4-65B2-0A32-5B2FBC35BAEB}"/>
          </ac:spMkLst>
        </pc:spChg>
        <pc:spChg chg="mod">
          <ac:chgData name="Igor Raigorodskyi" userId="adcee21af5397934" providerId="LiveId" clId="{138A240F-45B4-4232-BC99-E26DF671E744}" dt="2023-11-30T04:51:28.642" v="8793" actId="1076"/>
          <ac:spMkLst>
            <pc:docMk/>
            <pc:sldMk cId="2285743572" sldId="265"/>
            <ac:spMk id="41" creationId="{B85310E1-3079-83C5-03A0-AD20C6CD148E}"/>
          </ac:spMkLst>
        </pc:spChg>
        <pc:spChg chg="mod">
          <ac:chgData name="Igor Raigorodskyi" userId="adcee21af5397934" providerId="LiveId" clId="{138A240F-45B4-4232-BC99-E26DF671E744}" dt="2023-11-30T04:51:28.642" v="8793" actId="1076"/>
          <ac:spMkLst>
            <pc:docMk/>
            <pc:sldMk cId="2285743572" sldId="265"/>
            <ac:spMk id="43" creationId="{90FFD7AD-96AC-0C83-C3A9-550DE9462446}"/>
          </ac:spMkLst>
        </pc:spChg>
        <pc:spChg chg="mod">
          <ac:chgData name="Igor Raigorodskyi" userId="adcee21af5397934" providerId="LiveId" clId="{138A240F-45B4-4232-BC99-E26DF671E744}" dt="2023-11-30T04:51:28.642" v="8793" actId="1076"/>
          <ac:spMkLst>
            <pc:docMk/>
            <pc:sldMk cId="2285743572" sldId="265"/>
            <ac:spMk id="44" creationId="{E7BB609C-FB5F-859D-A143-5EB294A2A1E5}"/>
          </ac:spMkLst>
        </pc:spChg>
        <pc:spChg chg="mod">
          <ac:chgData name="Igor Raigorodskyi" userId="adcee21af5397934" providerId="LiveId" clId="{138A240F-45B4-4232-BC99-E26DF671E744}" dt="2023-11-30T04:51:28.642" v="8793" actId="1076"/>
          <ac:spMkLst>
            <pc:docMk/>
            <pc:sldMk cId="2285743572" sldId="265"/>
            <ac:spMk id="45" creationId="{A4135D92-27BB-6C41-71BC-3A94CEA9195E}"/>
          </ac:spMkLst>
        </pc:spChg>
        <pc:spChg chg="mod">
          <ac:chgData name="Igor Raigorodskyi" userId="adcee21af5397934" providerId="LiveId" clId="{138A240F-45B4-4232-BC99-E26DF671E744}" dt="2023-11-30T04:51:28.642" v="8793" actId="1076"/>
          <ac:spMkLst>
            <pc:docMk/>
            <pc:sldMk cId="2285743572" sldId="265"/>
            <ac:spMk id="46" creationId="{B60C537C-3069-5D7F-6ACB-4106C90E9CC7}"/>
          </ac:spMkLst>
        </pc:spChg>
        <pc:spChg chg="mod">
          <ac:chgData name="Igor Raigorodskyi" userId="adcee21af5397934" providerId="LiveId" clId="{138A240F-45B4-4232-BC99-E26DF671E744}" dt="2023-11-30T04:51:28.642" v="8793" actId="1076"/>
          <ac:spMkLst>
            <pc:docMk/>
            <pc:sldMk cId="2285743572" sldId="265"/>
            <ac:spMk id="47" creationId="{2B77A323-DB80-1190-E37E-6D419B318A73}"/>
          </ac:spMkLst>
        </pc:spChg>
        <pc:spChg chg="mod">
          <ac:chgData name="Igor Raigorodskyi" userId="adcee21af5397934" providerId="LiveId" clId="{138A240F-45B4-4232-BC99-E26DF671E744}" dt="2023-11-30T04:51:28.642" v="8793" actId="1076"/>
          <ac:spMkLst>
            <pc:docMk/>
            <pc:sldMk cId="2285743572" sldId="265"/>
            <ac:spMk id="49" creationId="{397D5C68-DB8A-72F0-F650-999C7ED531B7}"/>
          </ac:spMkLst>
        </pc:spChg>
        <pc:spChg chg="mod">
          <ac:chgData name="Igor Raigorodskyi" userId="adcee21af5397934" providerId="LiveId" clId="{138A240F-45B4-4232-BC99-E26DF671E744}" dt="2023-11-30T04:51:28.642" v="8793" actId="1076"/>
          <ac:spMkLst>
            <pc:docMk/>
            <pc:sldMk cId="2285743572" sldId="265"/>
            <ac:spMk id="50" creationId="{04B118E4-5C3A-98EC-7ED3-EEA398AEF88F}"/>
          </ac:spMkLst>
        </pc:spChg>
        <pc:spChg chg="mod">
          <ac:chgData name="Igor Raigorodskyi" userId="adcee21af5397934" providerId="LiveId" clId="{138A240F-45B4-4232-BC99-E26DF671E744}" dt="2023-11-30T04:51:28.642" v="8793" actId="1076"/>
          <ac:spMkLst>
            <pc:docMk/>
            <pc:sldMk cId="2285743572" sldId="265"/>
            <ac:spMk id="51" creationId="{1025EA18-0385-D5C5-C78F-3E50D2ADE39F}"/>
          </ac:spMkLst>
        </pc:spChg>
        <pc:spChg chg="mod">
          <ac:chgData name="Igor Raigorodskyi" userId="adcee21af5397934" providerId="LiveId" clId="{138A240F-45B4-4232-BC99-E26DF671E744}" dt="2023-11-30T04:51:28.642" v="8793" actId="1076"/>
          <ac:spMkLst>
            <pc:docMk/>
            <pc:sldMk cId="2285743572" sldId="265"/>
            <ac:spMk id="52" creationId="{62165659-F44F-2753-A36F-8444458C5F88}"/>
          </ac:spMkLst>
        </pc:spChg>
        <pc:spChg chg="mod">
          <ac:chgData name="Igor Raigorodskyi" userId="adcee21af5397934" providerId="LiveId" clId="{138A240F-45B4-4232-BC99-E26DF671E744}" dt="2023-11-30T04:51:28.642" v="8793" actId="1076"/>
          <ac:spMkLst>
            <pc:docMk/>
            <pc:sldMk cId="2285743572" sldId="265"/>
            <ac:spMk id="53" creationId="{5636ADFF-46BB-3DA3-B32C-189C1A82E3B8}"/>
          </ac:spMkLst>
        </pc:spChg>
        <pc:spChg chg="mod">
          <ac:chgData name="Igor Raigorodskyi" userId="adcee21af5397934" providerId="LiveId" clId="{138A240F-45B4-4232-BC99-E26DF671E744}" dt="2023-11-30T04:51:28.642" v="8793" actId="1076"/>
          <ac:spMkLst>
            <pc:docMk/>
            <pc:sldMk cId="2285743572" sldId="265"/>
            <ac:spMk id="57" creationId="{4419DA7C-736E-31AB-CF50-75ABB722BCC0}"/>
          </ac:spMkLst>
        </pc:spChg>
        <pc:spChg chg="mod">
          <ac:chgData name="Igor Raigorodskyi" userId="adcee21af5397934" providerId="LiveId" clId="{138A240F-45B4-4232-BC99-E26DF671E744}" dt="2023-11-30T04:51:28.642" v="8793" actId="1076"/>
          <ac:spMkLst>
            <pc:docMk/>
            <pc:sldMk cId="2285743572" sldId="265"/>
            <ac:spMk id="58" creationId="{7E657267-30FE-145D-5760-D97FF700421B}"/>
          </ac:spMkLst>
        </pc:spChg>
        <pc:spChg chg="mod">
          <ac:chgData name="Igor Raigorodskyi" userId="adcee21af5397934" providerId="LiveId" clId="{138A240F-45B4-4232-BC99-E26DF671E744}" dt="2023-11-30T04:51:28.642" v="8793" actId="1076"/>
          <ac:spMkLst>
            <pc:docMk/>
            <pc:sldMk cId="2285743572" sldId="265"/>
            <ac:spMk id="59" creationId="{65F3AD0D-069A-40F1-E188-F6CD6C32D9E0}"/>
          </ac:spMkLst>
        </pc:spChg>
        <pc:spChg chg="mod">
          <ac:chgData name="Igor Raigorodskyi" userId="adcee21af5397934" providerId="LiveId" clId="{138A240F-45B4-4232-BC99-E26DF671E744}" dt="2023-11-30T04:51:28.642" v="8793" actId="1076"/>
          <ac:spMkLst>
            <pc:docMk/>
            <pc:sldMk cId="2285743572" sldId="265"/>
            <ac:spMk id="60" creationId="{30C0160F-B765-8E79-B08E-3EF0C74E64C5}"/>
          </ac:spMkLst>
        </pc:spChg>
        <pc:spChg chg="mod">
          <ac:chgData name="Igor Raigorodskyi" userId="adcee21af5397934" providerId="LiveId" clId="{138A240F-45B4-4232-BC99-E26DF671E744}" dt="2023-11-30T04:51:28.642" v="8793" actId="1076"/>
          <ac:spMkLst>
            <pc:docMk/>
            <pc:sldMk cId="2285743572" sldId="265"/>
            <ac:spMk id="61" creationId="{518CEC70-879C-0B25-B68A-0DA0DAE0B8D8}"/>
          </ac:spMkLst>
        </pc:spChg>
        <pc:spChg chg="mod">
          <ac:chgData name="Igor Raigorodskyi" userId="adcee21af5397934" providerId="LiveId" clId="{138A240F-45B4-4232-BC99-E26DF671E744}" dt="2023-11-30T04:51:28.642" v="8793" actId="1076"/>
          <ac:spMkLst>
            <pc:docMk/>
            <pc:sldMk cId="2285743572" sldId="265"/>
            <ac:spMk id="62" creationId="{A636AC1C-3427-102B-5DB0-2F0F00B559CD}"/>
          </ac:spMkLst>
        </pc:spChg>
        <pc:spChg chg="mod">
          <ac:chgData name="Igor Raigorodskyi" userId="adcee21af5397934" providerId="LiveId" clId="{138A240F-45B4-4232-BC99-E26DF671E744}" dt="2023-11-30T04:51:28.642" v="8793" actId="1076"/>
          <ac:spMkLst>
            <pc:docMk/>
            <pc:sldMk cId="2285743572" sldId="265"/>
            <ac:spMk id="1024" creationId="{DA644398-FE63-BA97-BE37-6FACEFCFDE56}"/>
          </ac:spMkLst>
        </pc:spChg>
        <pc:spChg chg="mod">
          <ac:chgData name="Igor Raigorodskyi" userId="adcee21af5397934" providerId="LiveId" clId="{138A240F-45B4-4232-BC99-E26DF671E744}" dt="2023-11-30T04:51:28.642" v="8793" actId="1076"/>
          <ac:spMkLst>
            <pc:docMk/>
            <pc:sldMk cId="2285743572" sldId="265"/>
            <ac:spMk id="1025" creationId="{7250E31A-AD27-4356-F129-D3383D92C1CF}"/>
          </ac:spMkLst>
        </pc:spChg>
        <pc:spChg chg="mod">
          <ac:chgData name="Igor Raigorodskyi" userId="adcee21af5397934" providerId="LiveId" clId="{138A240F-45B4-4232-BC99-E26DF671E744}" dt="2023-11-30T04:51:28.642" v="8793" actId="1076"/>
          <ac:spMkLst>
            <pc:docMk/>
            <pc:sldMk cId="2285743572" sldId="265"/>
            <ac:spMk id="1037" creationId="{70EE13B7-2F6B-609C-4AB3-D0A431C4C823}"/>
          </ac:spMkLst>
        </pc:spChg>
        <pc:spChg chg="mod">
          <ac:chgData name="Igor Raigorodskyi" userId="adcee21af5397934" providerId="LiveId" clId="{138A240F-45B4-4232-BC99-E26DF671E744}" dt="2023-11-30T04:51:28.642" v="8793" actId="1076"/>
          <ac:spMkLst>
            <pc:docMk/>
            <pc:sldMk cId="2285743572" sldId="265"/>
            <ac:spMk id="1038" creationId="{A7C2307F-47D6-3D90-3CFA-8E06C223B832}"/>
          </ac:spMkLst>
        </pc:spChg>
        <pc:spChg chg="mod">
          <ac:chgData name="Igor Raigorodskyi" userId="adcee21af5397934" providerId="LiveId" clId="{138A240F-45B4-4232-BC99-E26DF671E744}" dt="2023-11-30T04:51:28.642" v="8793" actId="1076"/>
          <ac:spMkLst>
            <pc:docMk/>
            <pc:sldMk cId="2285743572" sldId="265"/>
            <ac:spMk id="1040" creationId="{86393846-87A4-758C-9DC5-9D06D6E4085B}"/>
          </ac:spMkLst>
        </pc:spChg>
        <pc:spChg chg="mod">
          <ac:chgData name="Igor Raigorodskyi" userId="adcee21af5397934" providerId="LiveId" clId="{138A240F-45B4-4232-BC99-E26DF671E744}" dt="2023-11-30T04:51:28.642" v="8793" actId="1076"/>
          <ac:spMkLst>
            <pc:docMk/>
            <pc:sldMk cId="2285743572" sldId="265"/>
            <ac:spMk id="1048" creationId="{48AF734E-B6CE-6C58-9B75-0747BA554908}"/>
          </ac:spMkLst>
        </pc:spChg>
        <pc:spChg chg="mod">
          <ac:chgData name="Igor Raigorodskyi" userId="adcee21af5397934" providerId="LiveId" clId="{138A240F-45B4-4232-BC99-E26DF671E744}" dt="2023-11-30T04:51:28.642" v="8793" actId="1076"/>
          <ac:spMkLst>
            <pc:docMk/>
            <pc:sldMk cId="2285743572" sldId="265"/>
            <ac:spMk id="1052" creationId="{9674EF26-6EA4-95E5-0725-13781C056638}"/>
          </ac:spMkLst>
        </pc:spChg>
        <pc:spChg chg="mod">
          <ac:chgData name="Igor Raigorodskyi" userId="adcee21af5397934" providerId="LiveId" clId="{138A240F-45B4-4232-BC99-E26DF671E744}" dt="2023-11-30T04:51:28.642" v="8793" actId="1076"/>
          <ac:spMkLst>
            <pc:docMk/>
            <pc:sldMk cId="2285743572" sldId="265"/>
            <ac:spMk id="1053" creationId="{79366B39-828E-B453-BA6D-D06442DBCA8E}"/>
          </ac:spMkLst>
        </pc:spChg>
        <pc:spChg chg="mod">
          <ac:chgData name="Igor Raigorodskyi" userId="adcee21af5397934" providerId="LiveId" clId="{138A240F-45B4-4232-BC99-E26DF671E744}" dt="2023-11-30T04:51:28.642" v="8793" actId="1076"/>
          <ac:spMkLst>
            <pc:docMk/>
            <pc:sldMk cId="2285743572" sldId="265"/>
            <ac:spMk id="1054" creationId="{D7C9F95A-D633-B425-E2C0-F59B7DD1B2FB}"/>
          </ac:spMkLst>
        </pc:spChg>
        <pc:spChg chg="mod">
          <ac:chgData name="Igor Raigorodskyi" userId="adcee21af5397934" providerId="LiveId" clId="{138A240F-45B4-4232-BC99-E26DF671E744}" dt="2023-11-30T04:51:28.642" v="8793" actId="1076"/>
          <ac:spMkLst>
            <pc:docMk/>
            <pc:sldMk cId="2285743572" sldId="265"/>
            <ac:spMk id="1057" creationId="{FC36D56E-FB65-B2DF-7581-5DBCFF100400}"/>
          </ac:spMkLst>
        </pc:spChg>
        <pc:spChg chg="mod">
          <ac:chgData name="Igor Raigorodskyi" userId="adcee21af5397934" providerId="LiveId" clId="{138A240F-45B4-4232-BC99-E26DF671E744}" dt="2023-11-30T04:51:28.642" v="8793" actId="1076"/>
          <ac:spMkLst>
            <pc:docMk/>
            <pc:sldMk cId="2285743572" sldId="265"/>
            <ac:spMk id="1063" creationId="{BFB77E0B-A95C-D984-AE51-4F85B5CF0D97}"/>
          </ac:spMkLst>
        </pc:spChg>
        <pc:spChg chg="mod">
          <ac:chgData name="Igor Raigorodskyi" userId="adcee21af5397934" providerId="LiveId" clId="{138A240F-45B4-4232-BC99-E26DF671E744}" dt="2023-11-30T04:51:28.642" v="8793" actId="1076"/>
          <ac:spMkLst>
            <pc:docMk/>
            <pc:sldMk cId="2285743572" sldId="265"/>
            <ac:spMk id="1064" creationId="{737C45E5-BFEF-EC58-18A1-4A13FEAB876A}"/>
          </ac:spMkLst>
        </pc:spChg>
        <pc:spChg chg="mod">
          <ac:chgData name="Igor Raigorodskyi" userId="adcee21af5397934" providerId="LiveId" clId="{138A240F-45B4-4232-BC99-E26DF671E744}" dt="2023-11-30T04:51:28.642" v="8793" actId="1076"/>
          <ac:spMkLst>
            <pc:docMk/>
            <pc:sldMk cId="2285743572" sldId="265"/>
            <ac:spMk id="1065" creationId="{D2292778-EA5E-8308-F6BE-A614121AD386}"/>
          </ac:spMkLst>
        </pc:spChg>
        <pc:spChg chg="mod">
          <ac:chgData name="Igor Raigorodskyi" userId="adcee21af5397934" providerId="LiveId" clId="{138A240F-45B4-4232-BC99-E26DF671E744}" dt="2023-11-30T04:51:28.642" v="8793" actId="1076"/>
          <ac:spMkLst>
            <pc:docMk/>
            <pc:sldMk cId="2285743572" sldId="265"/>
            <ac:spMk id="1066" creationId="{F0BE1855-CF48-D505-B614-F5636CC23029}"/>
          </ac:spMkLst>
        </pc:spChg>
        <pc:spChg chg="mod">
          <ac:chgData name="Igor Raigorodskyi" userId="adcee21af5397934" providerId="LiveId" clId="{138A240F-45B4-4232-BC99-E26DF671E744}" dt="2023-11-30T04:51:28.642" v="8793" actId="1076"/>
          <ac:spMkLst>
            <pc:docMk/>
            <pc:sldMk cId="2285743572" sldId="265"/>
            <ac:spMk id="1074" creationId="{8264296C-E258-62E4-D400-396B00A80D19}"/>
          </ac:spMkLst>
        </pc:spChg>
        <pc:spChg chg="mod">
          <ac:chgData name="Igor Raigorodskyi" userId="adcee21af5397934" providerId="LiveId" clId="{138A240F-45B4-4232-BC99-E26DF671E744}" dt="2023-11-30T04:51:28.642" v="8793" actId="1076"/>
          <ac:spMkLst>
            <pc:docMk/>
            <pc:sldMk cId="2285743572" sldId="265"/>
            <ac:spMk id="1075" creationId="{5C3788A5-F746-BC8A-D6D8-223262C45372}"/>
          </ac:spMkLst>
        </pc:spChg>
        <pc:spChg chg="mod">
          <ac:chgData name="Igor Raigorodskyi" userId="adcee21af5397934" providerId="LiveId" clId="{138A240F-45B4-4232-BC99-E26DF671E744}" dt="2023-11-30T04:51:28.642" v="8793" actId="1076"/>
          <ac:spMkLst>
            <pc:docMk/>
            <pc:sldMk cId="2285743572" sldId="265"/>
            <ac:spMk id="1076" creationId="{B00D44D3-08B2-BF53-A5B1-8FDC0384F667}"/>
          </ac:spMkLst>
        </pc:spChg>
        <pc:spChg chg="mod">
          <ac:chgData name="Igor Raigorodskyi" userId="adcee21af5397934" providerId="LiveId" clId="{138A240F-45B4-4232-BC99-E26DF671E744}" dt="2023-11-30T04:51:28.642" v="8793" actId="1076"/>
          <ac:spMkLst>
            <pc:docMk/>
            <pc:sldMk cId="2285743572" sldId="265"/>
            <ac:spMk id="1079" creationId="{BFCE6C46-9C61-42C7-7C24-80919E8EDAC3}"/>
          </ac:spMkLst>
        </pc:spChg>
        <pc:spChg chg="mod">
          <ac:chgData name="Igor Raigorodskyi" userId="adcee21af5397934" providerId="LiveId" clId="{138A240F-45B4-4232-BC99-E26DF671E744}" dt="2023-11-30T04:51:28.642" v="8793" actId="1076"/>
          <ac:spMkLst>
            <pc:docMk/>
            <pc:sldMk cId="2285743572" sldId="265"/>
            <ac:spMk id="2053" creationId="{684D3307-72BE-D81F-B47C-2EACC20EFA44}"/>
          </ac:spMkLst>
        </pc:spChg>
        <pc:spChg chg="mod">
          <ac:chgData name="Igor Raigorodskyi" userId="adcee21af5397934" providerId="LiveId" clId="{138A240F-45B4-4232-BC99-E26DF671E744}" dt="2023-11-30T04:51:28.642" v="8793" actId="1076"/>
          <ac:spMkLst>
            <pc:docMk/>
            <pc:sldMk cId="2285743572" sldId="265"/>
            <ac:spMk id="2055" creationId="{1395BF00-40B3-E50E-A0A0-58AE6A4B4672}"/>
          </ac:spMkLst>
        </pc:spChg>
        <pc:spChg chg="mod">
          <ac:chgData name="Igor Raigorodskyi" userId="adcee21af5397934" providerId="LiveId" clId="{138A240F-45B4-4232-BC99-E26DF671E744}" dt="2023-11-30T04:51:28.642" v="8793" actId="1076"/>
          <ac:spMkLst>
            <pc:docMk/>
            <pc:sldMk cId="2285743572" sldId="265"/>
            <ac:spMk id="2095" creationId="{F95B91C7-6CF3-6A43-56B7-5EBE697DBFBD}"/>
          </ac:spMkLst>
        </pc:spChg>
        <pc:grpChg chg="mod">
          <ac:chgData name="Igor Raigorodskyi" userId="adcee21af5397934" providerId="LiveId" clId="{138A240F-45B4-4232-BC99-E26DF671E744}" dt="2023-11-30T04:51:28.642" v="8793" actId="1076"/>
          <ac:grpSpMkLst>
            <pc:docMk/>
            <pc:sldMk cId="2285743572" sldId="265"/>
            <ac:grpSpMk id="22" creationId="{611964B8-1B3B-64F0-1EE5-7E3FA6104B4F}"/>
          </ac:grpSpMkLst>
        </pc:grpChg>
        <pc:grpChg chg="mod">
          <ac:chgData name="Igor Raigorodskyi" userId="adcee21af5397934" providerId="LiveId" clId="{138A240F-45B4-4232-BC99-E26DF671E744}" dt="2023-11-30T04:51:28.642" v="8793" actId="1076"/>
          <ac:grpSpMkLst>
            <pc:docMk/>
            <pc:sldMk cId="2285743572" sldId="265"/>
            <ac:grpSpMk id="23" creationId="{A57B9FCE-21C5-A653-18B5-7B50B98977F6}"/>
          </ac:grpSpMkLst>
        </pc:grpChg>
        <pc:grpChg chg="mod">
          <ac:chgData name="Igor Raigorodskyi" userId="adcee21af5397934" providerId="LiveId" clId="{138A240F-45B4-4232-BC99-E26DF671E744}" dt="2023-11-30T04:51:28.642" v="8793" actId="1076"/>
          <ac:grpSpMkLst>
            <pc:docMk/>
            <pc:sldMk cId="2285743572" sldId="265"/>
            <ac:grpSpMk id="24" creationId="{DE6BEF5D-BBC2-0699-DAC7-B3EC3AD556BD}"/>
          </ac:grpSpMkLst>
        </pc:grpChg>
        <pc:grpChg chg="mod">
          <ac:chgData name="Igor Raigorodskyi" userId="adcee21af5397934" providerId="LiveId" clId="{138A240F-45B4-4232-BC99-E26DF671E744}" dt="2023-11-30T04:51:28.642" v="8793" actId="1076"/>
          <ac:grpSpMkLst>
            <pc:docMk/>
            <pc:sldMk cId="2285743572" sldId="265"/>
            <ac:grpSpMk id="25" creationId="{529B8598-AE6B-2B69-42E6-7E943113AD65}"/>
          </ac:grpSpMkLst>
        </pc:grpChg>
        <pc:grpChg chg="mod">
          <ac:chgData name="Igor Raigorodskyi" userId="adcee21af5397934" providerId="LiveId" clId="{138A240F-45B4-4232-BC99-E26DF671E744}" dt="2023-11-30T04:51:28.642" v="8793" actId="1076"/>
          <ac:grpSpMkLst>
            <pc:docMk/>
            <pc:sldMk cId="2285743572" sldId="265"/>
            <ac:grpSpMk id="36" creationId="{61B7EABA-5B2F-B51A-80FF-D7D826BC59B2}"/>
          </ac:grpSpMkLst>
        </pc:grpChg>
        <pc:grpChg chg="mod">
          <ac:chgData name="Igor Raigorodskyi" userId="adcee21af5397934" providerId="LiveId" clId="{138A240F-45B4-4232-BC99-E26DF671E744}" dt="2023-11-30T04:51:28.642" v="8793" actId="1076"/>
          <ac:grpSpMkLst>
            <pc:docMk/>
            <pc:sldMk cId="2285743572" sldId="265"/>
            <ac:grpSpMk id="37" creationId="{EE2A3E79-B399-5CEB-499C-C9AB8156D610}"/>
          </ac:grpSpMkLst>
        </pc:grpChg>
        <pc:grpChg chg="mod">
          <ac:chgData name="Igor Raigorodskyi" userId="adcee21af5397934" providerId="LiveId" clId="{138A240F-45B4-4232-BC99-E26DF671E744}" dt="2023-11-30T04:51:28.642" v="8793" actId="1076"/>
          <ac:grpSpMkLst>
            <pc:docMk/>
            <pc:sldMk cId="2285743572" sldId="265"/>
            <ac:grpSpMk id="40" creationId="{F555C83B-23A1-33F8-4809-CC90EDE050AB}"/>
          </ac:grpSpMkLst>
        </pc:grpChg>
        <pc:grpChg chg="mod">
          <ac:chgData name="Igor Raigorodskyi" userId="adcee21af5397934" providerId="LiveId" clId="{138A240F-45B4-4232-BC99-E26DF671E744}" dt="2023-11-30T04:51:28.642" v="8793" actId="1076"/>
          <ac:grpSpMkLst>
            <pc:docMk/>
            <pc:sldMk cId="2285743572" sldId="265"/>
            <ac:grpSpMk id="42" creationId="{DA1B85A8-79FF-54DD-0FA9-1A527645EEBF}"/>
          </ac:grpSpMkLst>
        </pc:grpChg>
        <pc:grpChg chg="mod">
          <ac:chgData name="Igor Raigorodskyi" userId="adcee21af5397934" providerId="LiveId" clId="{138A240F-45B4-4232-BC99-E26DF671E744}" dt="2023-11-30T04:51:28.642" v="8793" actId="1076"/>
          <ac:grpSpMkLst>
            <pc:docMk/>
            <pc:sldMk cId="2285743572" sldId="265"/>
            <ac:grpSpMk id="48" creationId="{6767BCF2-619C-E357-832E-90C98F40646B}"/>
          </ac:grpSpMkLst>
        </pc:grpChg>
        <pc:grpChg chg="mod">
          <ac:chgData name="Igor Raigorodskyi" userId="adcee21af5397934" providerId="LiveId" clId="{138A240F-45B4-4232-BC99-E26DF671E744}" dt="2023-11-30T04:51:28.642" v="8793" actId="1076"/>
          <ac:grpSpMkLst>
            <pc:docMk/>
            <pc:sldMk cId="2285743572" sldId="265"/>
            <ac:grpSpMk id="54" creationId="{956BB335-D870-7ED3-D92D-69EC1511B0E1}"/>
          </ac:grpSpMkLst>
        </pc:grpChg>
        <pc:grpChg chg="mod">
          <ac:chgData name="Igor Raigorodskyi" userId="adcee21af5397934" providerId="LiveId" clId="{138A240F-45B4-4232-BC99-E26DF671E744}" dt="2023-11-30T04:51:28.642" v="8793" actId="1076"/>
          <ac:grpSpMkLst>
            <pc:docMk/>
            <pc:sldMk cId="2285743572" sldId="265"/>
            <ac:grpSpMk id="1030" creationId="{7334E664-99A4-286E-4A71-9363E5353857}"/>
          </ac:grpSpMkLst>
        </pc:grpChg>
        <pc:grpChg chg="mod">
          <ac:chgData name="Igor Raigorodskyi" userId="adcee21af5397934" providerId="LiveId" clId="{138A240F-45B4-4232-BC99-E26DF671E744}" dt="2023-11-30T04:51:28.642" v="8793" actId="1076"/>
          <ac:grpSpMkLst>
            <pc:docMk/>
            <pc:sldMk cId="2285743572" sldId="265"/>
            <ac:grpSpMk id="1050" creationId="{6CD76144-E993-02A1-D34B-78486D9FF85E}"/>
          </ac:grpSpMkLst>
        </pc:grpChg>
        <pc:grpChg chg="mod">
          <ac:chgData name="Igor Raigorodskyi" userId="adcee21af5397934" providerId="LiveId" clId="{138A240F-45B4-4232-BC99-E26DF671E744}" dt="2023-11-30T04:51:28.642" v="8793" actId="1076"/>
          <ac:grpSpMkLst>
            <pc:docMk/>
            <pc:sldMk cId="2285743572" sldId="265"/>
            <ac:grpSpMk id="1051" creationId="{862D9666-AF9A-45FC-A518-AA362FE59D4A}"/>
          </ac:grpSpMkLst>
        </pc:grpChg>
        <pc:grpChg chg="mod">
          <ac:chgData name="Igor Raigorodskyi" userId="adcee21af5397934" providerId="LiveId" clId="{138A240F-45B4-4232-BC99-E26DF671E744}" dt="2023-11-30T04:51:28.642" v="8793" actId="1076"/>
          <ac:grpSpMkLst>
            <pc:docMk/>
            <pc:sldMk cId="2285743572" sldId="265"/>
            <ac:grpSpMk id="1067" creationId="{2B1E9459-3E0C-9BC6-DD4E-ED4942F81810}"/>
          </ac:grpSpMkLst>
        </pc:grpChg>
        <pc:grpChg chg="mod">
          <ac:chgData name="Igor Raigorodskyi" userId="adcee21af5397934" providerId="LiveId" clId="{138A240F-45B4-4232-BC99-E26DF671E744}" dt="2023-11-30T04:51:28.642" v="8793" actId="1076"/>
          <ac:grpSpMkLst>
            <pc:docMk/>
            <pc:sldMk cId="2285743572" sldId="265"/>
            <ac:grpSpMk id="1068" creationId="{0CCEBDDA-17D7-E6B1-9699-1A080C547620}"/>
          </ac:grpSpMkLst>
        </pc:grpChg>
        <pc:grpChg chg="mod">
          <ac:chgData name="Igor Raigorodskyi" userId="adcee21af5397934" providerId="LiveId" clId="{138A240F-45B4-4232-BC99-E26DF671E744}" dt="2023-11-30T04:51:28.642" v="8793" actId="1076"/>
          <ac:grpSpMkLst>
            <pc:docMk/>
            <pc:sldMk cId="2285743572" sldId="265"/>
            <ac:grpSpMk id="1069" creationId="{0BE3AB32-16DA-051E-1E90-D1FA4A1FFB54}"/>
          </ac:grpSpMkLst>
        </pc:grpChg>
        <pc:grpChg chg="mod">
          <ac:chgData name="Igor Raigorodskyi" userId="adcee21af5397934" providerId="LiveId" clId="{138A240F-45B4-4232-BC99-E26DF671E744}" dt="2023-11-30T04:51:28.642" v="8793" actId="1076"/>
          <ac:grpSpMkLst>
            <pc:docMk/>
            <pc:sldMk cId="2285743572" sldId="265"/>
            <ac:grpSpMk id="1080" creationId="{EAB33C81-757A-5390-A15F-AECF1E9797DE}"/>
          </ac:grpSpMkLst>
        </pc:grpChg>
        <pc:grpChg chg="mod">
          <ac:chgData name="Igor Raigorodskyi" userId="adcee21af5397934" providerId="LiveId" clId="{138A240F-45B4-4232-BC99-E26DF671E744}" dt="2023-11-30T04:51:28.642" v="8793" actId="1076"/>
          <ac:grpSpMkLst>
            <pc:docMk/>
            <pc:sldMk cId="2285743572" sldId="265"/>
            <ac:grpSpMk id="2096" creationId="{2B921027-32A3-9A24-AB13-CA4E2435C7A4}"/>
          </ac:grpSpMkLst>
        </pc:grpChg>
        <pc:grpChg chg="mod">
          <ac:chgData name="Igor Raigorodskyi" userId="adcee21af5397934" providerId="LiveId" clId="{138A240F-45B4-4232-BC99-E26DF671E744}" dt="2023-11-30T04:51:28.642" v="8793" actId="1076"/>
          <ac:grpSpMkLst>
            <pc:docMk/>
            <pc:sldMk cId="2285743572" sldId="265"/>
            <ac:grpSpMk id="2097" creationId="{7DC4D8A6-B1CC-C873-3C1B-0F9E532E343E}"/>
          </ac:grpSpMkLst>
        </pc:grpChg>
        <pc:picChg chg="mod">
          <ac:chgData name="Igor Raigorodskyi" userId="adcee21af5397934" providerId="LiveId" clId="{138A240F-45B4-4232-BC99-E26DF671E744}" dt="2023-11-30T04:51:28.642" v="8793" actId="1076"/>
          <ac:picMkLst>
            <pc:docMk/>
            <pc:sldMk cId="2285743572" sldId="265"/>
            <ac:picMk id="3" creationId="{15B18A89-62A1-0957-A556-428704B7FBE6}"/>
          </ac:picMkLst>
        </pc:picChg>
        <pc:picChg chg="mod">
          <ac:chgData name="Igor Raigorodskyi" userId="adcee21af5397934" providerId="LiveId" clId="{138A240F-45B4-4232-BC99-E26DF671E744}" dt="2023-11-30T04:51:28.642" v="8793" actId="1076"/>
          <ac:picMkLst>
            <pc:docMk/>
            <pc:sldMk cId="2285743572" sldId="265"/>
            <ac:picMk id="4" creationId="{BD0FF6B6-43BA-FCD9-B796-D176E6409A75}"/>
          </ac:picMkLst>
        </pc:picChg>
        <pc:picChg chg="mod">
          <ac:chgData name="Igor Raigorodskyi" userId="adcee21af5397934" providerId="LiveId" clId="{138A240F-45B4-4232-BC99-E26DF671E744}" dt="2023-11-30T04:51:28.642" v="8793" actId="1076"/>
          <ac:picMkLst>
            <pc:docMk/>
            <pc:sldMk cId="2285743572" sldId="265"/>
            <ac:picMk id="6" creationId="{869EA62B-EE31-1852-0A1C-518FA6F27AAC}"/>
          </ac:picMkLst>
        </pc:picChg>
        <pc:picChg chg="mod">
          <ac:chgData name="Igor Raigorodskyi" userId="adcee21af5397934" providerId="LiveId" clId="{138A240F-45B4-4232-BC99-E26DF671E744}" dt="2023-11-30T04:51:28.642" v="8793" actId="1076"/>
          <ac:picMkLst>
            <pc:docMk/>
            <pc:sldMk cId="2285743572" sldId="265"/>
            <ac:picMk id="9" creationId="{9AD80C4F-EBF2-2D89-E4C7-416A8EFD6852}"/>
          </ac:picMkLst>
        </pc:picChg>
        <pc:picChg chg="mod">
          <ac:chgData name="Igor Raigorodskyi" userId="adcee21af5397934" providerId="LiveId" clId="{138A240F-45B4-4232-BC99-E26DF671E744}" dt="2023-11-30T04:51:28.642" v="8793" actId="1076"/>
          <ac:picMkLst>
            <pc:docMk/>
            <pc:sldMk cId="2285743572" sldId="265"/>
            <ac:picMk id="19" creationId="{227DB4EF-DCFD-FC0F-0D92-E662FDECF27D}"/>
          </ac:picMkLst>
        </pc:picChg>
        <pc:picChg chg="mod">
          <ac:chgData name="Igor Raigorodskyi" userId="adcee21af5397934" providerId="LiveId" clId="{138A240F-45B4-4232-BC99-E26DF671E744}" dt="2023-11-30T04:51:28.642" v="8793" actId="1076"/>
          <ac:picMkLst>
            <pc:docMk/>
            <pc:sldMk cId="2285743572" sldId="265"/>
            <ac:picMk id="26" creationId="{9BBDC6E8-F142-743D-E17D-A6D49294418C}"/>
          </ac:picMkLst>
        </pc:picChg>
        <pc:picChg chg="mod">
          <ac:chgData name="Igor Raigorodskyi" userId="adcee21af5397934" providerId="LiveId" clId="{138A240F-45B4-4232-BC99-E26DF671E744}" dt="2023-11-30T04:51:28.642" v="8793" actId="1076"/>
          <ac:picMkLst>
            <pc:docMk/>
            <pc:sldMk cId="2285743572" sldId="265"/>
            <ac:picMk id="1027" creationId="{C2B68AC5-F38C-DD80-EF2B-76F1A6A80194}"/>
          </ac:picMkLst>
        </pc:picChg>
        <pc:picChg chg="mod">
          <ac:chgData name="Igor Raigorodskyi" userId="adcee21af5397934" providerId="LiveId" clId="{138A240F-45B4-4232-BC99-E26DF671E744}" dt="2023-11-30T04:51:28.642" v="8793" actId="1076"/>
          <ac:picMkLst>
            <pc:docMk/>
            <pc:sldMk cId="2285743572" sldId="265"/>
            <ac:picMk id="1028" creationId="{29AC8569-2CF1-97A9-EC20-63E1C44F0544}"/>
          </ac:picMkLst>
        </pc:picChg>
        <pc:picChg chg="mod">
          <ac:chgData name="Igor Raigorodskyi" userId="adcee21af5397934" providerId="LiveId" clId="{138A240F-45B4-4232-BC99-E26DF671E744}" dt="2023-11-30T04:51:28.642" v="8793" actId="1076"/>
          <ac:picMkLst>
            <pc:docMk/>
            <pc:sldMk cId="2285743572" sldId="265"/>
            <ac:picMk id="1029" creationId="{7A748A00-DAE6-BA50-8464-69DC4030FE81}"/>
          </ac:picMkLst>
        </pc:picChg>
        <pc:picChg chg="mod">
          <ac:chgData name="Igor Raigorodskyi" userId="adcee21af5397934" providerId="LiveId" clId="{138A240F-45B4-4232-BC99-E26DF671E744}" dt="2023-11-30T04:51:28.642" v="8793" actId="1076"/>
          <ac:picMkLst>
            <pc:docMk/>
            <pc:sldMk cId="2285743572" sldId="265"/>
            <ac:picMk id="1033" creationId="{9F63FD7B-276E-03AC-5809-F06D9C0F70C6}"/>
          </ac:picMkLst>
        </pc:picChg>
        <pc:picChg chg="mod">
          <ac:chgData name="Igor Raigorodskyi" userId="adcee21af5397934" providerId="LiveId" clId="{138A240F-45B4-4232-BC99-E26DF671E744}" dt="2023-11-30T04:51:28.642" v="8793" actId="1076"/>
          <ac:picMkLst>
            <pc:docMk/>
            <pc:sldMk cId="2285743572" sldId="265"/>
            <ac:picMk id="1036" creationId="{19B00CF2-7F6A-4DA6-D363-F29F2D81A890}"/>
          </ac:picMkLst>
        </pc:picChg>
        <pc:picChg chg="mod">
          <ac:chgData name="Igor Raigorodskyi" userId="adcee21af5397934" providerId="LiveId" clId="{138A240F-45B4-4232-BC99-E26DF671E744}" dt="2023-11-30T04:51:28.642" v="8793" actId="1076"/>
          <ac:picMkLst>
            <pc:docMk/>
            <pc:sldMk cId="2285743572" sldId="265"/>
            <ac:picMk id="1042" creationId="{834655BE-D3D7-E043-590B-213DF41F4B89}"/>
          </ac:picMkLst>
        </pc:picChg>
        <pc:picChg chg="mod">
          <ac:chgData name="Igor Raigorodskyi" userId="adcee21af5397934" providerId="LiveId" clId="{138A240F-45B4-4232-BC99-E26DF671E744}" dt="2023-11-30T04:51:28.642" v="8793" actId="1076"/>
          <ac:picMkLst>
            <pc:docMk/>
            <pc:sldMk cId="2285743572" sldId="265"/>
            <ac:picMk id="1044" creationId="{68F04F94-7607-291D-B2C2-CD839B455FA4}"/>
          </ac:picMkLst>
        </pc:picChg>
        <pc:picChg chg="mod">
          <ac:chgData name="Igor Raigorodskyi" userId="adcee21af5397934" providerId="LiveId" clId="{138A240F-45B4-4232-BC99-E26DF671E744}" dt="2023-11-30T04:51:28.642" v="8793" actId="1076"/>
          <ac:picMkLst>
            <pc:docMk/>
            <pc:sldMk cId="2285743572" sldId="265"/>
            <ac:picMk id="1047" creationId="{9823B0F9-F27C-1813-72B0-9D6DCAEE8BAB}"/>
          </ac:picMkLst>
        </pc:picChg>
        <pc:picChg chg="mod">
          <ac:chgData name="Igor Raigorodskyi" userId="adcee21af5397934" providerId="LiveId" clId="{138A240F-45B4-4232-BC99-E26DF671E744}" dt="2023-11-30T04:51:28.642" v="8793" actId="1076"/>
          <ac:picMkLst>
            <pc:docMk/>
            <pc:sldMk cId="2285743572" sldId="265"/>
            <ac:picMk id="1055" creationId="{C5EF5944-74A6-C164-972E-C91EB0C3C5D7}"/>
          </ac:picMkLst>
        </pc:picChg>
        <pc:picChg chg="mod">
          <ac:chgData name="Igor Raigorodskyi" userId="adcee21af5397934" providerId="LiveId" clId="{138A240F-45B4-4232-BC99-E26DF671E744}" dt="2023-11-30T04:51:28.642" v="8793" actId="1076"/>
          <ac:picMkLst>
            <pc:docMk/>
            <pc:sldMk cId="2285743572" sldId="265"/>
            <ac:picMk id="1056" creationId="{EE0C948A-3921-A921-423C-9DFDA2AE73E5}"/>
          </ac:picMkLst>
        </pc:picChg>
        <pc:picChg chg="mod">
          <ac:chgData name="Igor Raigorodskyi" userId="adcee21af5397934" providerId="LiveId" clId="{138A240F-45B4-4232-BC99-E26DF671E744}" dt="2023-11-30T04:51:28.642" v="8793" actId="1076"/>
          <ac:picMkLst>
            <pc:docMk/>
            <pc:sldMk cId="2285743572" sldId="265"/>
            <ac:picMk id="1062" creationId="{7CCF6939-EFB9-E4F2-1F53-56D1414D9F11}"/>
          </ac:picMkLst>
        </pc:picChg>
        <pc:picChg chg="mod">
          <ac:chgData name="Igor Raigorodskyi" userId="adcee21af5397934" providerId="LiveId" clId="{138A240F-45B4-4232-BC99-E26DF671E744}" dt="2023-11-30T04:51:28.642" v="8793" actId="1076"/>
          <ac:picMkLst>
            <pc:docMk/>
            <pc:sldMk cId="2285743572" sldId="265"/>
            <ac:picMk id="1073" creationId="{45C553E4-CBDF-8EE9-18C9-96B329A23346}"/>
          </ac:picMkLst>
        </pc:picChg>
        <pc:picChg chg="mod">
          <ac:chgData name="Igor Raigorodskyi" userId="adcee21af5397934" providerId="LiveId" clId="{138A240F-45B4-4232-BC99-E26DF671E744}" dt="2023-11-30T04:51:28.642" v="8793" actId="1076"/>
          <ac:picMkLst>
            <pc:docMk/>
            <pc:sldMk cId="2285743572" sldId="265"/>
            <ac:picMk id="1085" creationId="{87C565B0-3249-3CFB-7D51-30C658F242AD}"/>
          </ac:picMkLst>
        </pc:picChg>
        <pc:picChg chg="mod">
          <ac:chgData name="Igor Raigorodskyi" userId="adcee21af5397934" providerId="LiveId" clId="{138A240F-45B4-4232-BC99-E26DF671E744}" dt="2023-11-30T04:51:28.642" v="8793" actId="1076"/>
          <ac:picMkLst>
            <pc:docMk/>
            <pc:sldMk cId="2285743572" sldId="265"/>
            <ac:picMk id="2049" creationId="{1D755B49-0259-C0C3-B67C-7042F5B3C05A}"/>
          </ac:picMkLst>
        </pc:picChg>
        <pc:picChg chg="mod">
          <ac:chgData name="Igor Raigorodskyi" userId="adcee21af5397934" providerId="LiveId" clId="{138A240F-45B4-4232-BC99-E26DF671E744}" dt="2023-11-30T04:51:28.642" v="8793" actId="1076"/>
          <ac:picMkLst>
            <pc:docMk/>
            <pc:sldMk cId="2285743572" sldId="265"/>
            <ac:picMk id="2056" creationId="{E466D8AC-0F25-B265-6732-8E700F0D31B1}"/>
          </ac:picMkLst>
        </pc:picChg>
        <pc:picChg chg="mod">
          <ac:chgData name="Igor Raigorodskyi" userId="adcee21af5397934" providerId="LiveId" clId="{138A240F-45B4-4232-BC99-E26DF671E744}" dt="2023-11-30T04:51:28.642" v="8793" actId="1076"/>
          <ac:picMkLst>
            <pc:docMk/>
            <pc:sldMk cId="2285743572" sldId="265"/>
            <ac:picMk id="2057" creationId="{35CCD26D-FF52-DD01-D378-BA5471836374}"/>
          </ac:picMkLst>
        </pc:picChg>
        <pc:picChg chg="mod">
          <ac:chgData name="Igor Raigorodskyi" userId="adcee21af5397934" providerId="LiveId" clId="{138A240F-45B4-4232-BC99-E26DF671E744}" dt="2023-11-30T04:51:28.642" v="8793" actId="1076"/>
          <ac:picMkLst>
            <pc:docMk/>
            <pc:sldMk cId="2285743572" sldId="265"/>
            <ac:picMk id="2058" creationId="{8BC1B664-75D3-ABEC-7573-6BF6BA5D3170}"/>
          </ac:picMkLst>
        </pc:picChg>
        <pc:picChg chg="mod">
          <ac:chgData name="Igor Raigorodskyi" userId="adcee21af5397934" providerId="LiveId" clId="{138A240F-45B4-4232-BC99-E26DF671E744}" dt="2023-11-30T04:51:28.642" v="8793" actId="1076"/>
          <ac:picMkLst>
            <pc:docMk/>
            <pc:sldMk cId="2285743572" sldId="265"/>
            <ac:picMk id="2059" creationId="{F9568CBB-5E44-3984-EB53-E65B8D40E118}"/>
          </ac:picMkLst>
        </pc:picChg>
        <pc:inkChg chg="mod">
          <ac:chgData name="Igor Raigorodskyi" userId="adcee21af5397934" providerId="LiveId" clId="{138A240F-45B4-4232-BC99-E26DF671E744}" dt="2023-11-30T04:51:28.642" v="8793" actId="1076"/>
          <ac:inkMkLst>
            <pc:docMk/>
            <pc:sldMk cId="2285743572" sldId="265"/>
            <ac:inkMk id="21" creationId="{AAD451B8-532C-1F7C-D1C3-09F8F9C93F26}"/>
          </ac:inkMkLst>
        </pc:inkChg>
        <pc:cxnChg chg="mod">
          <ac:chgData name="Igor Raigorodskyi" userId="adcee21af5397934" providerId="LiveId" clId="{138A240F-45B4-4232-BC99-E26DF671E744}" dt="2023-11-30T04:51:28.642" v="8793" actId="1076"/>
          <ac:cxnSpMkLst>
            <pc:docMk/>
            <pc:sldMk cId="2285743572" sldId="265"/>
            <ac:cxnSpMk id="30" creationId="{AD273964-91DC-6D58-2B0B-C44BA2A8A75E}"/>
          </ac:cxnSpMkLst>
        </pc:cxnChg>
        <pc:cxnChg chg="mod">
          <ac:chgData name="Igor Raigorodskyi" userId="adcee21af5397934" providerId="LiveId" clId="{138A240F-45B4-4232-BC99-E26DF671E744}" dt="2023-11-30T04:51:28.642" v="8793" actId="1076"/>
          <ac:cxnSpMkLst>
            <pc:docMk/>
            <pc:sldMk cId="2285743572" sldId="265"/>
            <ac:cxnSpMk id="34" creationId="{7E90E8E7-19A6-BE36-DE4C-4694E5B8BFC5}"/>
          </ac:cxnSpMkLst>
        </pc:cxnChg>
      </pc:sldChg>
      <pc:sldChg chg="modSp add mod">
        <pc:chgData name="Igor Raigorodskyi" userId="adcee21af5397934" providerId="LiveId" clId="{138A240F-45B4-4232-BC99-E26DF671E744}" dt="2023-11-30T04:51:34.633" v="8794" actId="1076"/>
        <pc:sldMkLst>
          <pc:docMk/>
          <pc:sldMk cId="1791329938" sldId="266"/>
        </pc:sldMkLst>
        <pc:spChg chg="mod">
          <ac:chgData name="Igor Raigorodskyi" userId="adcee21af5397934" providerId="LiveId" clId="{138A240F-45B4-4232-BC99-E26DF671E744}" dt="2023-11-30T04:51:34.633" v="8794" actId="1076"/>
          <ac:spMkLst>
            <pc:docMk/>
            <pc:sldMk cId="1791329938" sldId="266"/>
            <ac:spMk id="2" creationId="{6349C9F5-047D-CDCC-30E9-F2862BD71B1D}"/>
          </ac:spMkLst>
        </pc:spChg>
        <pc:spChg chg="mod">
          <ac:chgData name="Igor Raigorodskyi" userId="adcee21af5397934" providerId="LiveId" clId="{138A240F-45B4-4232-BC99-E26DF671E744}" dt="2023-11-30T04:51:34.633" v="8794" actId="1076"/>
          <ac:spMkLst>
            <pc:docMk/>
            <pc:sldMk cId="1791329938" sldId="266"/>
            <ac:spMk id="5" creationId="{C5B7ED49-75B5-E515-9C6E-C40BAF58F664}"/>
          </ac:spMkLst>
        </pc:spChg>
        <pc:spChg chg="mod">
          <ac:chgData name="Igor Raigorodskyi" userId="adcee21af5397934" providerId="LiveId" clId="{138A240F-45B4-4232-BC99-E26DF671E744}" dt="2023-11-30T04:51:34.633" v="8794" actId="1076"/>
          <ac:spMkLst>
            <pc:docMk/>
            <pc:sldMk cId="1791329938" sldId="266"/>
            <ac:spMk id="7" creationId="{A7A187AC-2D97-20A0-415F-0FE40FD58298}"/>
          </ac:spMkLst>
        </pc:spChg>
        <pc:spChg chg="mod">
          <ac:chgData name="Igor Raigorodskyi" userId="adcee21af5397934" providerId="LiveId" clId="{138A240F-45B4-4232-BC99-E26DF671E744}" dt="2023-11-30T04:51:34.633" v="8794" actId="1076"/>
          <ac:spMkLst>
            <pc:docMk/>
            <pc:sldMk cId="1791329938" sldId="266"/>
            <ac:spMk id="8" creationId="{83F41F10-B263-C584-9241-A439E532D584}"/>
          </ac:spMkLst>
        </pc:spChg>
        <pc:spChg chg="mod">
          <ac:chgData name="Igor Raigorodskyi" userId="adcee21af5397934" providerId="LiveId" clId="{138A240F-45B4-4232-BC99-E26DF671E744}" dt="2023-11-30T04:51:34.633" v="8794" actId="1076"/>
          <ac:spMkLst>
            <pc:docMk/>
            <pc:sldMk cId="1791329938" sldId="266"/>
            <ac:spMk id="10" creationId="{4D52CABC-6066-087F-2D4C-48FA172B0907}"/>
          </ac:spMkLst>
        </pc:spChg>
        <pc:spChg chg="mod">
          <ac:chgData name="Igor Raigorodskyi" userId="adcee21af5397934" providerId="LiveId" clId="{138A240F-45B4-4232-BC99-E26DF671E744}" dt="2023-11-30T04:51:34.633" v="8794" actId="1076"/>
          <ac:spMkLst>
            <pc:docMk/>
            <pc:sldMk cId="1791329938" sldId="266"/>
            <ac:spMk id="11" creationId="{0AA789DB-0115-DD15-BBC8-81441BAB52A3}"/>
          </ac:spMkLst>
        </pc:spChg>
        <pc:spChg chg="mod">
          <ac:chgData name="Igor Raigorodskyi" userId="adcee21af5397934" providerId="LiveId" clId="{138A240F-45B4-4232-BC99-E26DF671E744}" dt="2023-11-30T04:51:34.633" v="8794" actId="1076"/>
          <ac:spMkLst>
            <pc:docMk/>
            <pc:sldMk cId="1791329938" sldId="266"/>
            <ac:spMk id="12" creationId="{2C12CD18-9BD8-BC80-D307-486D281A3A64}"/>
          </ac:spMkLst>
        </pc:spChg>
        <pc:spChg chg="mod">
          <ac:chgData name="Igor Raigorodskyi" userId="adcee21af5397934" providerId="LiveId" clId="{138A240F-45B4-4232-BC99-E26DF671E744}" dt="2023-11-30T04:51:34.633" v="8794" actId="1076"/>
          <ac:spMkLst>
            <pc:docMk/>
            <pc:sldMk cId="1791329938" sldId="266"/>
            <ac:spMk id="13" creationId="{494C8D63-907F-31EF-BF0F-323A56F43A6E}"/>
          </ac:spMkLst>
        </pc:spChg>
        <pc:spChg chg="mod">
          <ac:chgData name="Igor Raigorodskyi" userId="adcee21af5397934" providerId="LiveId" clId="{138A240F-45B4-4232-BC99-E26DF671E744}" dt="2023-11-30T04:51:34.633" v="8794" actId="1076"/>
          <ac:spMkLst>
            <pc:docMk/>
            <pc:sldMk cId="1791329938" sldId="266"/>
            <ac:spMk id="14" creationId="{CC6EE498-60F4-4C47-3FE3-188D513D836E}"/>
          </ac:spMkLst>
        </pc:spChg>
        <pc:spChg chg="mod">
          <ac:chgData name="Igor Raigorodskyi" userId="adcee21af5397934" providerId="LiveId" clId="{138A240F-45B4-4232-BC99-E26DF671E744}" dt="2023-11-30T04:51:34.633" v="8794" actId="1076"/>
          <ac:spMkLst>
            <pc:docMk/>
            <pc:sldMk cId="1791329938" sldId="266"/>
            <ac:spMk id="15" creationId="{8C162F36-1522-DA45-47BD-B774042E0DFE}"/>
          </ac:spMkLst>
        </pc:spChg>
        <pc:spChg chg="mod">
          <ac:chgData name="Igor Raigorodskyi" userId="adcee21af5397934" providerId="LiveId" clId="{138A240F-45B4-4232-BC99-E26DF671E744}" dt="2023-11-30T04:51:34.633" v="8794" actId="1076"/>
          <ac:spMkLst>
            <pc:docMk/>
            <pc:sldMk cId="1791329938" sldId="266"/>
            <ac:spMk id="16" creationId="{EEB02FF8-05F8-2ED3-9730-9AD2E5C3DEB5}"/>
          </ac:spMkLst>
        </pc:spChg>
        <pc:spChg chg="mod">
          <ac:chgData name="Igor Raigorodskyi" userId="adcee21af5397934" providerId="LiveId" clId="{138A240F-45B4-4232-BC99-E26DF671E744}" dt="2023-11-30T04:51:34.633" v="8794" actId="1076"/>
          <ac:spMkLst>
            <pc:docMk/>
            <pc:sldMk cId="1791329938" sldId="266"/>
            <ac:spMk id="17" creationId="{F6F5A3AC-D2CC-0D52-A508-8ADC66C669F1}"/>
          </ac:spMkLst>
        </pc:spChg>
        <pc:spChg chg="mod">
          <ac:chgData name="Igor Raigorodskyi" userId="adcee21af5397934" providerId="LiveId" clId="{138A240F-45B4-4232-BC99-E26DF671E744}" dt="2023-11-30T04:51:34.633" v="8794" actId="1076"/>
          <ac:spMkLst>
            <pc:docMk/>
            <pc:sldMk cId="1791329938" sldId="266"/>
            <ac:spMk id="18" creationId="{BE9E114E-71EC-9A5D-48D5-392F76B9FA18}"/>
          </ac:spMkLst>
        </pc:spChg>
        <pc:spChg chg="mod">
          <ac:chgData name="Igor Raigorodskyi" userId="adcee21af5397934" providerId="LiveId" clId="{138A240F-45B4-4232-BC99-E26DF671E744}" dt="2023-11-30T04:51:34.633" v="8794" actId="1076"/>
          <ac:spMkLst>
            <pc:docMk/>
            <pc:sldMk cId="1791329938" sldId="266"/>
            <ac:spMk id="35" creationId="{E21792F8-C20D-838B-06B7-872329F34FD7}"/>
          </ac:spMkLst>
        </pc:spChg>
        <pc:spChg chg="mod">
          <ac:chgData name="Igor Raigorodskyi" userId="adcee21af5397934" providerId="LiveId" clId="{138A240F-45B4-4232-BC99-E26DF671E744}" dt="2023-11-30T04:51:34.633" v="8794" actId="1076"/>
          <ac:spMkLst>
            <pc:docMk/>
            <pc:sldMk cId="1791329938" sldId="266"/>
            <ac:spMk id="38" creationId="{F88F1125-FBF4-65B2-0A32-5B2FBC35BAEB}"/>
          </ac:spMkLst>
        </pc:spChg>
        <pc:spChg chg="mod">
          <ac:chgData name="Igor Raigorodskyi" userId="adcee21af5397934" providerId="LiveId" clId="{138A240F-45B4-4232-BC99-E26DF671E744}" dt="2023-11-30T04:51:34.633" v="8794" actId="1076"/>
          <ac:spMkLst>
            <pc:docMk/>
            <pc:sldMk cId="1791329938" sldId="266"/>
            <ac:spMk id="41" creationId="{B85310E1-3079-83C5-03A0-AD20C6CD148E}"/>
          </ac:spMkLst>
        </pc:spChg>
        <pc:spChg chg="mod">
          <ac:chgData name="Igor Raigorodskyi" userId="adcee21af5397934" providerId="LiveId" clId="{138A240F-45B4-4232-BC99-E26DF671E744}" dt="2023-11-30T04:51:34.633" v="8794" actId="1076"/>
          <ac:spMkLst>
            <pc:docMk/>
            <pc:sldMk cId="1791329938" sldId="266"/>
            <ac:spMk id="43" creationId="{90FFD7AD-96AC-0C83-C3A9-550DE9462446}"/>
          </ac:spMkLst>
        </pc:spChg>
        <pc:spChg chg="mod">
          <ac:chgData name="Igor Raigorodskyi" userId="adcee21af5397934" providerId="LiveId" clId="{138A240F-45B4-4232-BC99-E26DF671E744}" dt="2023-11-30T04:51:34.633" v="8794" actId="1076"/>
          <ac:spMkLst>
            <pc:docMk/>
            <pc:sldMk cId="1791329938" sldId="266"/>
            <ac:spMk id="44" creationId="{E7BB609C-FB5F-859D-A143-5EB294A2A1E5}"/>
          </ac:spMkLst>
        </pc:spChg>
        <pc:spChg chg="mod">
          <ac:chgData name="Igor Raigorodskyi" userId="adcee21af5397934" providerId="LiveId" clId="{138A240F-45B4-4232-BC99-E26DF671E744}" dt="2023-11-30T04:51:34.633" v="8794" actId="1076"/>
          <ac:spMkLst>
            <pc:docMk/>
            <pc:sldMk cId="1791329938" sldId="266"/>
            <ac:spMk id="45" creationId="{A4135D92-27BB-6C41-71BC-3A94CEA9195E}"/>
          </ac:spMkLst>
        </pc:spChg>
        <pc:spChg chg="mod">
          <ac:chgData name="Igor Raigorodskyi" userId="adcee21af5397934" providerId="LiveId" clId="{138A240F-45B4-4232-BC99-E26DF671E744}" dt="2023-11-30T04:51:34.633" v="8794" actId="1076"/>
          <ac:spMkLst>
            <pc:docMk/>
            <pc:sldMk cId="1791329938" sldId="266"/>
            <ac:spMk id="46" creationId="{B60C537C-3069-5D7F-6ACB-4106C90E9CC7}"/>
          </ac:spMkLst>
        </pc:spChg>
        <pc:spChg chg="mod">
          <ac:chgData name="Igor Raigorodskyi" userId="adcee21af5397934" providerId="LiveId" clId="{138A240F-45B4-4232-BC99-E26DF671E744}" dt="2023-11-30T04:51:34.633" v="8794" actId="1076"/>
          <ac:spMkLst>
            <pc:docMk/>
            <pc:sldMk cId="1791329938" sldId="266"/>
            <ac:spMk id="47" creationId="{2B77A323-DB80-1190-E37E-6D419B318A73}"/>
          </ac:spMkLst>
        </pc:spChg>
        <pc:spChg chg="mod">
          <ac:chgData name="Igor Raigorodskyi" userId="adcee21af5397934" providerId="LiveId" clId="{138A240F-45B4-4232-BC99-E26DF671E744}" dt="2023-11-30T04:51:34.633" v="8794" actId="1076"/>
          <ac:spMkLst>
            <pc:docMk/>
            <pc:sldMk cId="1791329938" sldId="266"/>
            <ac:spMk id="49" creationId="{397D5C68-DB8A-72F0-F650-999C7ED531B7}"/>
          </ac:spMkLst>
        </pc:spChg>
        <pc:spChg chg="mod">
          <ac:chgData name="Igor Raigorodskyi" userId="adcee21af5397934" providerId="LiveId" clId="{138A240F-45B4-4232-BC99-E26DF671E744}" dt="2023-11-30T04:51:34.633" v="8794" actId="1076"/>
          <ac:spMkLst>
            <pc:docMk/>
            <pc:sldMk cId="1791329938" sldId="266"/>
            <ac:spMk id="50" creationId="{04B118E4-5C3A-98EC-7ED3-EEA398AEF88F}"/>
          </ac:spMkLst>
        </pc:spChg>
        <pc:spChg chg="mod">
          <ac:chgData name="Igor Raigorodskyi" userId="adcee21af5397934" providerId="LiveId" clId="{138A240F-45B4-4232-BC99-E26DF671E744}" dt="2023-11-30T04:51:34.633" v="8794" actId="1076"/>
          <ac:spMkLst>
            <pc:docMk/>
            <pc:sldMk cId="1791329938" sldId="266"/>
            <ac:spMk id="51" creationId="{1025EA18-0385-D5C5-C78F-3E50D2ADE39F}"/>
          </ac:spMkLst>
        </pc:spChg>
        <pc:spChg chg="mod">
          <ac:chgData name="Igor Raigorodskyi" userId="adcee21af5397934" providerId="LiveId" clId="{138A240F-45B4-4232-BC99-E26DF671E744}" dt="2023-11-30T04:51:34.633" v="8794" actId="1076"/>
          <ac:spMkLst>
            <pc:docMk/>
            <pc:sldMk cId="1791329938" sldId="266"/>
            <ac:spMk id="52" creationId="{62165659-F44F-2753-A36F-8444458C5F88}"/>
          </ac:spMkLst>
        </pc:spChg>
        <pc:spChg chg="mod">
          <ac:chgData name="Igor Raigorodskyi" userId="adcee21af5397934" providerId="LiveId" clId="{138A240F-45B4-4232-BC99-E26DF671E744}" dt="2023-11-30T04:51:34.633" v="8794" actId="1076"/>
          <ac:spMkLst>
            <pc:docMk/>
            <pc:sldMk cId="1791329938" sldId="266"/>
            <ac:spMk id="53" creationId="{5636ADFF-46BB-3DA3-B32C-189C1A82E3B8}"/>
          </ac:spMkLst>
        </pc:spChg>
        <pc:spChg chg="mod">
          <ac:chgData name="Igor Raigorodskyi" userId="adcee21af5397934" providerId="LiveId" clId="{138A240F-45B4-4232-BC99-E26DF671E744}" dt="2023-11-30T04:51:34.633" v="8794" actId="1076"/>
          <ac:spMkLst>
            <pc:docMk/>
            <pc:sldMk cId="1791329938" sldId="266"/>
            <ac:spMk id="57" creationId="{4419DA7C-736E-31AB-CF50-75ABB722BCC0}"/>
          </ac:spMkLst>
        </pc:spChg>
        <pc:spChg chg="mod">
          <ac:chgData name="Igor Raigorodskyi" userId="adcee21af5397934" providerId="LiveId" clId="{138A240F-45B4-4232-BC99-E26DF671E744}" dt="2023-11-30T04:51:34.633" v="8794" actId="1076"/>
          <ac:spMkLst>
            <pc:docMk/>
            <pc:sldMk cId="1791329938" sldId="266"/>
            <ac:spMk id="58" creationId="{7E657267-30FE-145D-5760-D97FF700421B}"/>
          </ac:spMkLst>
        </pc:spChg>
        <pc:spChg chg="mod">
          <ac:chgData name="Igor Raigorodskyi" userId="adcee21af5397934" providerId="LiveId" clId="{138A240F-45B4-4232-BC99-E26DF671E744}" dt="2023-11-30T04:51:34.633" v="8794" actId="1076"/>
          <ac:spMkLst>
            <pc:docMk/>
            <pc:sldMk cId="1791329938" sldId="266"/>
            <ac:spMk id="59" creationId="{65F3AD0D-069A-40F1-E188-F6CD6C32D9E0}"/>
          </ac:spMkLst>
        </pc:spChg>
        <pc:spChg chg="mod">
          <ac:chgData name="Igor Raigorodskyi" userId="adcee21af5397934" providerId="LiveId" clId="{138A240F-45B4-4232-BC99-E26DF671E744}" dt="2023-11-30T04:51:34.633" v="8794" actId="1076"/>
          <ac:spMkLst>
            <pc:docMk/>
            <pc:sldMk cId="1791329938" sldId="266"/>
            <ac:spMk id="60" creationId="{30C0160F-B765-8E79-B08E-3EF0C74E64C5}"/>
          </ac:spMkLst>
        </pc:spChg>
        <pc:spChg chg="mod">
          <ac:chgData name="Igor Raigorodskyi" userId="adcee21af5397934" providerId="LiveId" clId="{138A240F-45B4-4232-BC99-E26DF671E744}" dt="2023-11-30T04:51:34.633" v="8794" actId="1076"/>
          <ac:spMkLst>
            <pc:docMk/>
            <pc:sldMk cId="1791329938" sldId="266"/>
            <ac:spMk id="61" creationId="{518CEC70-879C-0B25-B68A-0DA0DAE0B8D8}"/>
          </ac:spMkLst>
        </pc:spChg>
        <pc:spChg chg="mod">
          <ac:chgData name="Igor Raigorodskyi" userId="adcee21af5397934" providerId="LiveId" clId="{138A240F-45B4-4232-BC99-E26DF671E744}" dt="2023-11-30T04:51:34.633" v="8794" actId="1076"/>
          <ac:spMkLst>
            <pc:docMk/>
            <pc:sldMk cId="1791329938" sldId="266"/>
            <ac:spMk id="62" creationId="{A636AC1C-3427-102B-5DB0-2F0F00B559CD}"/>
          </ac:spMkLst>
        </pc:spChg>
        <pc:spChg chg="mod">
          <ac:chgData name="Igor Raigorodskyi" userId="adcee21af5397934" providerId="LiveId" clId="{138A240F-45B4-4232-BC99-E26DF671E744}" dt="2023-11-30T04:51:34.633" v="8794" actId="1076"/>
          <ac:spMkLst>
            <pc:docMk/>
            <pc:sldMk cId="1791329938" sldId="266"/>
            <ac:spMk id="1024" creationId="{DA644398-FE63-BA97-BE37-6FACEFCFDE56}"/>
          </ac:spMkLst>
        </pc:spChg>
        <pc:spChg chg="mod">
          <ac:chgData name="Igor Raigorodskyi" userId="adcee21af5397934" providerId="LiveId" clId="{138A240F-45B4-4232-BC99-E26DF671E744}" dt="2023-11-30T04:51:34.633" v="8794" actId="1076"/>
          <ac:spMkLst>
            <pc:docMk/>
            <pc:sldMk cId="1791329938" sldId="266"/>
            <ac:spMk id="1025" creationId="{7250E31A-AD27-4356-F129-D3383D92C1CF}"/>
          </ac:spMkLst>
        </pc:spChg>
        <pc:spChg chg="mod">
          <ac:chgData name="Igor Raigorodskyi" userId="adcee21af5397934" providerId="LiveId" clId="{138A240F-45B4-4232-BC99-E26DF671E744}" dt="2023-11-30T04:51:34.633" v="8794" actId="1076"/>
          <ac:spMkLst>
            <pc:docMk/>
            <pc:sldMk cId="1791329938" sldId="266"/>
            <ac:spMk id="1037" creationId="{70EE13B7-2F6B-609C-4AB3-D0A431C4C823}"/>
          </ac:spMkLst>
        </pc:spChg>
        <pc:spChg chg="mod">
          <ac:chgData name="Igor Raigorodskyi" userId="adcee21af5397934" providerId="LiveId" clId="{138A240F-45B4-4232-BC99-E26DF671E744}" dt="2023-11-30T04:51:34.633" v="8794" actId="1076"/>
          <ac:spMkLst>
            <pc:docMk/>
            <pc:sldMk cId="1791329938" sldId="266"/>
            <ac:spMk id="1038" creationId="{A7C2307F-47D6-3D90-3CFA-8E06C223B832}"/>
          </ac:spMkLst>
        </pc:spChg>
        <pc:spChg chg="mod">
          <ac:chgData name="Igor Raigorodskyi" userId="adcee21af5397934" providerId="LiveId" clId="{138A240F-45B4-4232-BC99-E26DF671E744}" dt="2023-11-30T04:51:34.633" v="8794" actId="1076"/>
          <ac:spMkLst>
            <pc:docMk/>
            <pc:sldMk cId="1791329938" sldId="266"/>
            <ac:spMk id="1040" creationId="{86393846-87A4-758C-9DC5-9D06D6E4085B}"/>
          </ac:spMkLst>
        </pc:spChg>
        <pc:spChg chg="mod">
          <ac:chgData name="Igor Raigorodskyi" userId="adcee21af5397934" providerId="LiveId" clId="{138A240F-45B4-4232-BC99-E26DF671E744}" dt="2023-11-30T04:51:34.633" v="8794" actId="1076"/>
          <ac:spMkLst>
            <pc:docMk/>
            <pc:sldMk cId="1791329938" sldId="266"/>
            <ac:spMk id="1048" creationId="{48AF734E-B6CE-6C58-9B75-0747BA554908}"/>
          </ac:spMkLst>
        </pc:spChg>
        <pc:spChg chg="mod">
          <ac:chgData name="Igor Raigorodskyi" userId="adcee21af5397934" providerId="LiveId" clId="{138A240F-45B4-4232-BC99-E26DF671E744}" dt="2023-11-30T04:51:34.633" v="8794" actId="1076"/>
          <ac:spMkLst>
            <pc:docMk/>
            <pc:sldMk cId="1791329938" sldId="266"/>
            <ac:spMk id="1052" creationId="{9674EF26-6EA4-95E5-0725-13781C056638}"/>
          </ac:spMkLst>
        </pc:spChg>
        <pc:spChg chg="mod">
          <ac:chgData name="Igor Raigorodskyi" userId="adcee21af5397934" providerId="LiveId" clId="{138A240F-45B4-4232-BC99-E26DF671E744}" dt="2023-11-30T04:51:34.633" v="8794" actId="1076"/>
          <ac:spMkLst>
            <pc:docMk/>
            <pc:sldMk cId="1791329938" sldId="266"/>
            <ac:spMk id="1053" creationId="{79366B39-828E-B453-BA6D-D06442DBCA8E}"/>
          </ac:spMkLst>
        </pc:spChg>
        <pc:spChg chg="mod">
          <ac:chgData name="Igor Raigorodskyi" userId="adcee21af5397934" providerId="LiveId" clId="{138A240F-45B4-4232-BC99-E26DF671E744}" dt="2023-11-30T04:51:34.633" v="8794" actId="1076"/>
          <ac:spMkLst>
            <pc:docMk/>
            <pc:sldMk cId="1791329938" sldId="266"/>
            <ac:spMk id="1054" creationId="{D7C9F95A-D633-B425-E2C0-F59B7DD1B2FB}"/>
          </ac:spMkLst>
        </pc:spChg>
        <pc:spChg chg="mod">
          <ac:chgData name="Igor Raigorodskyi" userId="adcee21af5397934" providerId="LiveId" clId="{138A240F-45B4-4232-BC99-E26DF671E744}" dt="2023-11-30T04:51:34.633" v="8794" actId="1076"/>
          <ac:spMkLst>
            <pc:docMk/>
            <pc:sldMk cId="1791329938" sldId="266"/>
            <ac:spMk id="1057" creationId="{FC36D56E-FB65-B2DF-7581-5DBCFF100400}"/>
          </ac:spMkLst>
        </pc:spChg>
        <pc:spChg chg="mod">
          <ac:chgData name="Igor Raigorodskyi" userId="adcee21af5397934" providerId="LiveId" clId="{138A240F-45B4-4232-BC99-E26DF671E744}" dt="2023-11-30T04:51:34.633" v="8794" actId="1076"/>
          <ac:spMkLst>
            <pc:docMk/>
            <pc:sldMk cId="1791329938" sldId="266"/>
            <ac:spMk id="1063" creationId="{BFB77E0B-A95C-D984-AE51-4F85B5CF0D97}"/>
          </ac:spMkLst>
        </pc:spChg>
        <pc:spChg chg="mod">
          <ac:chgData name="Igor Raigorodskyi" userId="adcee21af5397934" providerId="LiveId" clId="{138A240F-45B4-4232-BC99-E26DF671E744}" dt="2023-11-30T04:51:34.633" v="8794" actId="1076"/>
          <ac:spMkLst>
            <pc:docMk/>
            <pc:sldMk cId="1791329938" sldId="266"/>
            <ac:spMk id="1064" creationId="{737C45E5-BFEF-EC58-18A1-4A13FEAB876A}"/>
          </ac:spMkLst>
        </pc:spChg>
        <pc:spChg chg="mod">
          <ac:chgData name="Igor Raigorodskyi" userId="adcee21af5397934" providerId="LiveId" clId="{138A240F-45B4-4232-BC99-E26DF671E744}" dt="2023-11-30T04:51:34.633" v="8794" actId="1076"/>
          <ac:spMkLst>
            <pc:docMk/>
            <pc:sldMk cId="1791329938" sldId="266"/>
            <ac:spMk id="1065" creationId="{D2292778-EA5E-8308-F6BE-A614121AD386}"/>
          </ac:spMkLst>
        </pc:spChg>
        <pc:spChg chg="mod">
          <ac:chgData name="Igor Raigorodskyi" userId="adcee21af5397934" providerId="LiveId" clId="{138A240F-45B4-4232-BC99-E26DF671E744}" dt="2023-11-30T04:51:34.633" v="8794" actId="1076"/>
          <ac:spMkLst>
            <pc:docMk/>
            <pc:sldMk cId="1791329938" sldId="266"/>
            <ac:spMk id="1066" creationId="{F0BE1855-CF48-D505-B614-F5636CC23029}"/>
          </ac:spMkLst>
        </pc:spChg>
        <pc:spChg chg="mod">
          <ac:chgData name="Igor Raigorodskyi" userId="adcee21af5397934" providerId="LiveId" clId="{138A240F-45B4-4232-BC99-E26DF671E744}" dt="2023-11-30T04:51:34.633" v="8794" actId="1076"/>
          <ac:spMkLst>
            <pc:docMk/>
            <pc:sldMk cId="1791329938" sldId="266"/>
            <ac:spMk id="1074" creationId="{8264296C-E258-62E4-D400-396B00A80D19}"/>
          </ac:spMkLst>
        </pc:spChg>
        <pc:spChg chg="mod">
          <ac:chgData name="Igor Raigorodskyi" userId="adcee21af5397934" providerId="LiveId" clId="{138A240F-45B4-4232-BC99-E26DF671E744}" dt="2023-11-30T04:51:34.633" v="8794" actId="1076"/>
          <ac:spMkLst>
            <pc:docMk/>
            <pc:sldMk cId="1791329938" sldId="266"/>
            <ac:spMk id="1075" creationId="{5C3788A5-F746-BC8A-D6D8-223262C45372}"/>
          </ac:spMkLst>
        </pc:spChg>
        <pc:spChg chg="mod">
          <ac:chgData name="Igor Raigorodskyi" userId="adcee21af5397934" providerId="LiveId" clId="{138A240F-45B4-4232-BC99-E26DF671E744}" dt="2023-11-30T04:51:34.633" v="8794" actId="1076"/>
          <ac:spMkLst>
            <pc:docMk/>
            <pc:sldMk cId="1791329938" sldId="266"/>
            <ac:spMk id="1076" creationId="{B00D44D3-08B2-BF53-A5B1-8FDC0384F667}"/>
          </ac:spMkLst>
        </pc:spChg>
        <pc:spChg chg="mod">
          <ac:chgData name="Igor Raigorodskyi" userId="adcee21af5397934" providerId="LiveId" clId="{138A240F-45B4-4232-BC99-E26DF671E744}" dt="2023-11-30T04:51:34.633" v="8794" actId="1076"/>
          <ac:spMkLst>
            <pc:docMk/>
            <pc:sldMk cId="1791329938" sldId="266"/>
            <ac:spMk id="1079" creationId="{BFCE6C46-9C61-42C7-7C24-80919E8EDAC3}"/>
          </ac:spMkLst>
        </pc:spChg>
        <pc:spChg chg="mod">
          <ac:chgData name="Igor Raigorodskyi" userId="adcee21af5397934" providerId="LiveId" clId="{138A240F-45B4-4232-BC99-E26DF671E744}" dt="2023-11-30T04:51:34.633" v="8794" actId="1076"/>
          <ac:spMkLst>
            <pc:docMk/>
            <pc:sldMk cId="1791329938" sldId="266"/>
            <ac:spMk id="2053" creationId="{684D3307-72BE-D81F-B47C-2EACC20EFA44}"/>
          </ac:spMkLst>
        </pc:spChg>
        <pc:spChg chg="mod">
          <ac:chgData name="Igor Raigorodskyi" userId="adcee21af5397934" providerId="LiveId" clId="{138A240F-45B4-4232-BC99-E26DF671E744}" dt="2023-11-30T04:51:34.633" v="8794" actId="1076"/>
          <ac:spMkLst>
            <pc:docMk/>
            <pc:sldMk cId="1791329938" sldId="266"/>
            <ac:spMk id="2055" creationId="{1395BF00-40B3-E50E-A0A0-58AE6A4B4672}"/>
          </ac:spMkLst>
        </pc:spChg>
        <pc:spChg chg="mod">
          <ac:chgData name="Igor Raigorodskyi" userId="adcee21af5397934" providerId="LiveId" clId="{138A240F-45B4-4232-BC99-E26DF671E744}" dt="2023-11-30T04:51:34.633" v="8794" actId="1076"/>
          <ac:spMkLst>
            <pc:docMk/>
            <pc:sldMk cId="1791329938" sldId="266"/>
            <ac:spMk id="2095" creationId="{F95B91C7-6CF3-6A43-56B7-5EBE697DBFBD}"/>
          </ac:spMkLst>
        </pc:spChg>
        <pc:grpChg chg="mod">
          <ac:chgData name="Igor Raigorodskyi" userId="adcee21af5397934" providerId="LiveId" clId="{138A240F-45B4-4232-BC99-E26DF671E744}" dt="2023-11-30T04:51:34.633" v="8794" actId="1076"/>
          <ac:grpSpMkLst>
            <pc:docMk/>
            <pc:sldMk cId="1791329938" sldId="266"/>
            <ac:grpSpMk id="22" creationId="{611964B8-1B3B-64F0-1EE5-7E3FA6104B4F}"/>
          </ac:grpSpMkLst>
        </pc:grpChg>
        <pc:grpChg chg="mod">
          <ac:chgData name="Igor Raigorodskyi" userId="adcee21af5397934" providerId="LiveId" clId="{138A240F-45B4-4232-BC99-E26DF671E744}" dt="2023-11-30T04:51:34.633" v="8794" actId="1076"/>
          <ac:grpSpMkLst>
            <pc:docMk/>
            <pc:sldMk cId="1791329938" sldId="266"/>
            <ac:grpSpMk id="23" creationId="{A57B9FCE-21C5-A653-18B5-7B50B98977F6}"/>
          </ac:grpSpMkLst>
        </pc:grpChg>
        <pc:grpChg chg="mod">
          <ac:chgData name="Igor Raigorodskyi" userId="adcee21af5397934" providerId="LiveId" clId="{138A240F-45B4-4232-BC99-E26DF671E744}" dt="2023-11-30T04:51:34.633" v="8794" actId="1076"/>
          <ac:grpSpMkLst>
            <pc:docMk/>
            <pc:sldMk cId="1791329938" sldId="266"/>
            <ac:grpSpMk id="24" creationId="{DE6BEF5D-BBC2-0699-DAC7-B3EC3AD556BD}"/>
          </ac:grpSpMkLst>
        </pc:grpChg>
        <pc:grpChg chg="mod">
          <ac:chgData name="Igor Raigorodskyi" userId="adcee21af5397934" providerId="LiveId" clId="{138A240F-45B4-4232-BC99-E26DF671E744}" dt="2023-11-30T04:51:34.633" v="8794" actId="1076"/>
          <ac:grpSpMkLst>
            <pc:docMk/>
            <pc:sldMk cId="1791329938" sldId="266"/>
            <ac:grpSpMk id="25" creationId="{529B8598-AE6B-2B69-42E6-7E943113AD65}"/>
          </ac:grpSpMkLst>
        </pc:grpChg>
        <pc:grpChg chg="mod">
          <ac:chgData name="Igor Raigorodskyi" userId="adcee21af5397934" providerId="LiveId" clId="{138A240F-45B4-4232-BC99-E26DF671E744}" dt="2023-11-30T04:51:34.633" v="8794" actId="1076"/>
          <ac:grpSpMkLst>
            <pc:docMk/>
            <pc:sldMk cId="1791329938" sldId="266"/>
            <ac:grpSpMk id="36" creationId="{61B7EABA-5B2F-B51A-80FF-D7D826BC59B2}"/>
          </ac:grpSpMkLst>
        </pc:grpChg>
        <pc:grpChg chg="mod">
          <ac:chgData name="Igor Raigorodskyi" userId="adcee21af5397934" providerId="LiveId" clId="{138A240F-45B4-4232-BC99-E26DF671E744}" dt="2023-11-30T04:51:34.633" v="8794" actId="1076"/>
          <ac:grpSpMkLst>
            <pc:docMk/>
            <pc:sldMk cId="1791329938" sldId="266"/>
            <ac:grpSpMk id="37" creationId="{EE2A3E79-B399-5CEB-499C-C9AB8156D610}"/>
          </ac:grpSpMkLst>
        </pc:grpChg>
        <pc:grpChg chg="mod">
          <ac:chgData name="Igor Raigorodskyi" userId="adcee21af5397934" providerId="LiveId" clId="{138A240F-45B4-4232-BC99-E26DF671E744}" dt="2023-11-30T04:51:34.633" v="8794" actId="1076"/>
          <ac:grpSpMkLst>
            <pc:docMk/>
            <pc:sldMk cId="1791329938" sldId="266"/>
            <ac:grpSpMk id="40" creationId="{F555C83B-23A1-33F8-4809-CC90EDE050AB}"/>
          </ac:grpSpMkLst>
        </pc:grpChg>
        <pc:grpChg chg="mod">
          <ac:chgData name="Igor Raigorodskyi" userId="adcee21af5397934" providerId="LiveId" clId="{138A240F-45B4-4232-BC99-E26DF671E744}" dt="2023-11-30T04:51:34.633" v="8794" actId="1076"/>
          <ac:grpSpMkLst>
            <pc:docMk/>
            <pc:sldMk cId="1791329938" sldId="266"/>
            <ac:grpSpMk id="42" creationId="{DA1B85A8-79FF-54DD-0FA9-1A527645EEBF}"/>
          </ac:grpSpMkLst>
        </pc:grpChg>
        <pc:grpChg chg="mod">
          <ac:chgData name="Igor Raigorodskyi" userId="adcee21af5397934" providerId="LiveId" clId="{138A240F-45B4-4232-BC99-E26DF671E744}" dt="2023-11-30T04:51:34.633" v="8794" actId="1076"/>
          <ac:grpSpMkLst>
            <pc:docMk/>
            <pc:sldMk cId="1791329938" sldId="266"/>
            <ac:grpSpMk id="48" creationId="{6767BCF2-619C-E357-832E-90C98F40646B}"/>
          </ac:grpSpMkLst>
        </pc:grpChg>
        <pc:grpChg chg="mod">
          <ac:chgData name="Igor Raigorodskyi" userId="adcee21af5397934" providerId="LiveId" clId="{138A240F-45B4-4232-BC99-E26DF671E744}" dt="2023-11-30T04:51:34.633" v="8794" actId="1076"/>
          <ac:grpSpMkLst>
            <pc:docMk/>
            <pc:sldMk cId="1791329938" sldId="266"/>
            <ac:grpSpMk id="54" creationId="{956BB335-D870-7ED3-D92D-69EC1511B0E1}"/>
          </ac:grpSpMkLst>
        </pc:grpChg>
        <pc:grpChg chg="mod">
          <ac:chgData name="Igor Raigorodskyi" userId="adcee21af5397934" providerId="LiveId" clId="{138A240F-45B4-4232-BC99-E26DF671E744}" dt="2023-11-30T04:51:34.633" v="8794" actId="1076"/>
          <ac:grpSpMkLst>
            <pc:docMk/>
            <pc:sldMk cId="1791329938" sldId="266"/>
            <ac:grpSpMk id="1030" creationId="{7334E664-99A4-286E-4A71-9363E5353857}"/>
          </ac:grpSpMkLst>
        </pc:grpChg>
        <pc:grpChg chg="mod">
          <ac:chgData name="Igor Raigorodskyi" userId="adcee21af5397934" providerId="LiveId" clId="{138A240F-45B4-4232-BC99-E26DF671E744}" dt="2023-11-30T04:51:34.633" v="8794" actId="1076"/>
          <ac:grpSpMkLst>
            <pc:docMk/>
            <pc:sldMk cId="1791329938" sldId="266"/>
            <ac:grpSpMk id="1050" creationId="{6CD76144-E993-02A1-D34B-78486D9FF85E}"/>
          </ac:grpSpMkLst>
        </pc:grpChg>
        <pc:grpChg chg="mod">
          <ac:chgData name="Igor Raigorodskyi" userId="adcee21af5397934" providerId="LiveId" clId="{138A240F-45B4-4232-BC99-E26DF671E744}" dt="2023-11-30T04:51:34.633" v="8794" actId="1076"/>
          <ac:grpSpMkLst>
            <pc:docMk/>
            <pc:sldMk cId="1791329938" sldId="266"/>
            <ac:grpSpMk id="1051" creationId="{862D9666-AF9A-45FC-A518-AA362FE59D4A}"/>
          </ac:grpSpMkLst>
        </pc:grpChg>
        <pc:grpChg chg="mod">
          <ac:chgData name="Igor Raigorodskyi" userId="adcee21af5397934" providerId="LiveId" clId="{138A240F-45B4-4232-BC99-E26DF671E744}" dt="2023-11-30T04:51:34.633" v="8794" actId="1076"/>
          <ac:grpSpMkLst>
            <pc:docMk/>
            <pc:sldMk cId="1791329938" sldId="266"/>
            <ac:grpSpMk id="1067" creationId="{2B1E9459-3E0C-9BC6-DD4E-ED4942F81810}"/>
          </ac:grpSpMkLst>
        </pc:grpChg>
        <pc:grpChg chg="mod">
          <ac:chgData name="Igor Raigorodskyi" userId="adcee21af5397934" providerId="LiveId" clId="{138A240F-45B4-4232-BC99-E26DF671E744}" dt="2023-11-30T04:51:34.633" v="8794" actId="1076"/>
          <ac:grpSpMkLst>
            <pc:docMk/>
            <pc:sldMk cId="1791329938" sldId="266"/>
            <ac:grpSpMk id="1068" creationId="{0CCEBDDA-17D7-E6B1-9699-1A080C547620}"/>
          </ac:grpSpMkLst>
        </pc:grpChg>
        <pc:grpChg chg="mod">
          <ac:chgData name="Igor Raigorodskyi" userId="adcee21af5397934" providerId="LiveId" clId="{138A240F-45B4-4232-BC99-E26DF671E744}" dt="2023-11-30T04:51:34.633" v="8794" actId="1076"/>
          <ac:grpSpMkLst>
            <pc:docMk/>
            <pc:sldMk cId="1791329938" sldId="266"/>
            <ac:grpSpMk id="1069" creationId="{0BE3AB32-16DA-051E-1E90-D1FA4A1FFB54}"/>
          </ac:grpSpMkLst>
        </pc:grpChg>
        <pc:grpChg chg="mod">
          <ac:chgData name="Igor Raigorodskyi" userId="adcee21af5397934" providerId="LiveId" clId="{138A240F-45B4-4232-BC99-E26DF671E744}" dt="2023-11-30T04:51:34.633" v="8794" actId="1076"/>
          <ac:grpSpMkLst>
            <pc:docMk/>
            <pc:sldMk cId="1791329938" sldId="266"/>
            <ac:grpSpMk id="1080" creationId="{EAB33C81-757A-5390-A15F-AECF1E9797DE}"/>
          </ac:grpSpMkLst>
        </pc:grpChg>
        <pc:grpChg chg="mod">
          <ac:chgData name="Igor Raigorodskyi" userId="adcee21af5397934" providerId="LiveId" clId="{138A240F-45B4-4232-BC99-E26DF671E744}" dt="2023-11-30T04:51:34.633" v="8794" actId="1076"/>
          <ac:grpSpMkLst>
            <pc:docMk/>
            <pc:sldMk cId="1791329938" sldId="266"/>
            <ac:grpSpMk id="2096" creationId="{2B921027-32A3-9A24-AB13-CA4E2435C7A4}"/>
          </ac:grpSpMkLst>
        </pc:grpChg>
        <pc:grpChg chg="mod">
          <ac:chgData name="Igor Raigorodskyi" userId="adcee21af5397934" providerId="LiveId" clId="{138A240F-45B4-4232-BC99-E26DF671E744}" dt="2023-11-30T04:51:34.633" v="8794" actId="1076"/>
          <ac:grpSpMkLst>
            <pc:docMk/>
            <pc:sldMk cId="1791329938" sldId="266"/>
            <ac:grpSpMk id="2097" creationId="{7DC4D8A6-B1CC-C873-3C1B-0F9E532E343E}"/>
          </ac:grpSpMkLst>
        </pc:grpChg>
        <pc:picChg chg="mod">
          <ac:chgData name="Igor Raigorodskyi" userId="adcee21af5397934" providerId="LiveId" clId="{138A240F-45B4-4232-BC99-E26DF671E744}" dt="2023-11-30T04:51:34.633" v="8794" actId="1076"/>
          <ac:picMkLst>
            <pc:docMk/>
            <pc:sldMk cId="1791329938" sldId="266"/>
            <ac:picMk id="3" creationId="{15B18A89-62A1-0957-A556-428704B7FBE6}"/>
          </ac:picMkLst>
        </pc:picChg>
        <pc:picChg chg="mod">
          <ac:chgData name="Igor Raigorodskyi" userId="adcee21af5397934" providerId="LiveId" clId="{138A240F-45B4-4232-BC99-E26DF671E744}" dt="2023-11-30T04:51:34.633" v="8794" actId="1076"/>
          <ac:picMkLst>
            <pc:docMk/>
            <pc:sldMk cId="1791329938" sldId="266"/>
            <ac:picMk id="4" creationId="{BD0FF6B6-43BA-FCD9-B796-D176E6409A75}"/>
          </ac:picMkLst>
        </pc:picChg>
        <pc:picChg chg="mod">
          <ac:chgData name="Igor Raigorodskyi" userId="adcee21af5397934" providerId="LiveId" clId="{138A240F-45B4-4232-BC99-E26DF671E744}" dt="2023-11-30T04:51:34.633" v="8794" actId="1076"/>
          <ac:picMkLst>
            <pc:docMk/>
            <pc:sldMk cId="1791329938" sldId="266"/>
            <ac:picMk id="6" creationId="{869EA62B-EE31-1852-0A1C-518FA6F27AAC}"/>
          </ac:picMkLst>
        </pc:picChg>
        <pc:picChg chg="mod">
          <ac:chgData name="Igor Raigorodskyi" userId="adcee21af5397934" providerId="LiveId" clId="{138A240F-45B4-4232-BC99-E26DF671E744}" dt="2023-11-30T04:51:34.633" v="8794" actId="1076"/>
          <ac:picMkLst>
            <pc:docMk/>
            <pc:sldMk cId="1791329938" sldId="266"/>
            <ac:picMk id="9" creationId="{9AD80C4F-EBF2-2D89-E4C7-416A8EFD6852}"/>
          </ac:picMkLst>
        </pc:picChg>
        <pc:picChg chg="mod">
          <ac:chgData name="Igor Raigorodskyi" userId="adcee21af5397934" providerId="LiveId" clId="{138A240F-45B4-4232-BC99-E26DF671E744}" dt="2023-11-30T04:51:34.633" v="8794" actId="1076"/>
          <ac:picMkLst>
            <pc:docMk/>
            <pc:sldMk cId="1791329938" sldId="266"/>
            <ac:picMk id="19" creationId="{227DB4EF-DCFD-FC0F-0D92-E662FDECF27D}"/>
          </ac:picMkLst>
        </pc:picChg>
        <pc:picChg chg="mod">
          <ac:chgData name="Igor Raigorodskyi" userId="adcee21af5397934" providerId="LiveId" clId="{138A240F-45B4-4232-BC99-E26DF671E744}" dt="2023-11-30T04:51:34.633" v="8794" actId="1076"/>
          <ac:picMkLst>
            <pc:docMk/>
            <pc:sldMk cId="1791329938" sldId="266"/>
            <ac:picMk id="26" creationId="{9BBDC6E8-F142-743D-E17D-A6D49294418C}"/>
          </ac:picMkLst>
        </pc:picChg>
        <pc:picChg chg="mod">
          <ac:chgData name="Igor Raigorodskyi" userId="adcee21af5397934" providerId="LiveId" clId="{138A240F-45B4-4232-BC99-E26DF671E744}" dt="2023-11-30T04:51:34.633" v="8794" actId="1076"/>
          <ac:picMkLst>
            <pc:docMk/>
            <pc:sldMk cId="1791329938" sldId="266"/>
            <ac:picMk id="1027" creationId="{C2B68AC5-F38C-DD80-EF2B-76F1A6A80194}"/>
          </ac:picMkLst>
        </pc:picChg>
        <pc:picChg chg="mod">
          <ac:chgData name="Igor Raigorodskyi" userId="adcee21af5397934" providerId="LiveId" clId="{138A240F-45B4-4232-BC99-E26DF671E744}" dt="2023-11-30T04:51:34.633" v="8794" actId="1076"/>
          <ac:picMkLst>
            <pc:docMk/>
            <pc:sldMk cId="1791329938" sldId="266"/>
            <ac:picMk id="1028" creationId="{29AC8569-2CF1-97A9-EC20-63E1C44F0544}"/>
          </ac:picMkLst>
        </pc:picChg>
        <pc:picChg chg="mod">
          <ac:chgData name="Igor Raigorodskyi" userId="adcee21af5397934" providerId="LiveId" clId="{138A240F-45B4-4232-BC99-E26DF671E744}" dt="2023-11-30T04:51:34.633" v="8794" actId="1076"/>
          <ac:picMkLst>
            <pc:docMk/>
            <pc:sldMk cId="1791329938" sldId="266"/>
            <ac:picMk id="1029" creationId="{7A748A00-DAE6-BA50-8464-69DC4030FE81}"/>
          </ac:picMkLst>
        </pc:picChg>
        <pc:picChg chg="mod">
          <ac:chgData name="Igor Raigorodskyi" userId="adcee21af5397934" providerId="LiveId" clId="{138A240F-45B4-4232-BC99-E26DF671E744}" dt="2023-11-30T04:51:34.633" v="8794" actId="1076"/>
          <ac:picMkLst>
            <pc:docMk/>
            <pc:sldMk cId="1791329938" sldId="266"/>
            <ac:picMk id="1033" creationId="{9F63FD7B-276E-03AC-5809-F06D9C0F70C6}"/>
          </ac:picMkLst>
        </pc:picChg>
        <pc:picChg chg="mod">
          <ac:chgData name="Igor Raigorodskyi" userId="adcee21af5397934" providerId="LiveId" clId="{138A240F-45B4-4232-BC99-E26DF671E744}" dt="2023-11-30T04:51:34.633" v="8794" actId="1076"/>
          <ac:picMkLst>
            <pc:docMk/>
            <pc:sldMk cId="1791329938" sldId="266"/>
            <ac:picMk id="1036" creationId="{19B00CF2-7F6A-4DA6-D363-F29F2D81A890}"/>
          </ac:picMkLst>
        </pc:picChg>
        <pc:picChg chg="mod">
          <ac:chgData name="Igor Raigorodskyi" userId="adcee21af5397934" providerId="LiveId" clId="{138A240F-45B4-4232-BC99-E26DF671E744}" dt="2023-11-30T04:51:34.633" v="8794" actId="1076"/>
          <ac:picMkLst>
            <pc:docMk/>
            <pc:sldMk cId="1791329938" sldId="266"/>
            <ac:picMk id="1042" creationId="{834655BE-D3D7-E043-590B-213DF41F4B89}"/>
          </ac:picMkLst>
        </pc:picChg>
        <pc:picChg chg="mod">
          <ac:chgData name="Igor Raigorodskyi" userId="adcee21af5397934" providerId="LiveId" clId="{138A240F-45B4-4232-BC99-E26DF671E744}" dt="2023-11-30T04:51:34.633" v="8794" actId="1076"/>
          <ac:picMkLst>
            <pc:docMk/>
            <pc:sldMk cId="1791329938" sldId="266"/>
            <ac:picMk id="1044" creationId="{68F04F94-7607-291D-B2C2-CD839B455FA4}"/>
          </ac:picMkLst>
        </pc:picChg>
        <pc:picChg chg="mod">
          <ac:chgData name="Igor Raigorodskyi" userId="adcee21af5397934" providerId="LiveId" clId="{138A240F-45B4-4232-BC99-E26DF671E744}" dt="2023-11-30T04:51:34.633" v="8794" actId="1076"/>
          <ac:picMkLst>
            <pc:docMk/>
            <pc:sldMk cId="1791329938" sldId="266"/>
            <ac:picMk id="1047" creationId="{9823B0F9-F27C-1813-72B0-9D6DCAEE8BAB}"/>
          </ac:picMkLst>
        </pc:picChg>
        <pc:picChg chg="mod">
          <ac:chgData name="Igor Raigorodskyi" userId="adcee21af5397934" providerId="LiveId" clId="{138A240F-45B4-4232-BC99-E26DF671E744}" dt="2023-11-30T04:51:34.633" v="8794" actId="1076"/>
          <ac:picMkLst>
            <pc:docMk/>
            <pc:sldMk cId="1791329938" sldId="266"/>
            <ac:picMk id="1055" creationId="{C5EF5944-74A6-C164-972E-C91EB0C3C5D7}"/>
          </ac:picMkLst>
        </pc:picChg>
        <pc:picChg chg="mod">
          <ac:chgData name="Igor Raigorodskyi" userId="adcee21af5397934" providerId="LiveId" clId="{138A240F-45B4-4232-BC99-E26DF671E744}" dt="2023-11-30T04:51:34.633" v="8794" actId="1076"/>
          <ac:picMkLst>
            <pc:docMk/>
            <pc:sldMk cId="1791329938" sldId="266"/>
            <ac:picMk id="1056" creationId="{EE0C948A-3921-A921-423C-9DFDA2AE73E5}"/>
          </ac:picMkLst>
        </pc:picChg>
        <pc:picChg chg="mod">
          <ac:chgData name="Igor Raigorodskyi" userId="adcee21af5397934" providerId="LiveId" clId="{138A240F-45B4-4232-BC99-E26DF671E744}" dt="2023-11-30T04:51:34.633" v="8794" actId="1076"/>
          <ac:picMkLst>
            <pc:docMk/>
            <pc:sldMk cId="1791329938" sldId="266"/>
            <ac:picMk id="1062" creationId="{7CCF6939-EFB9-E4F2-1F53-56D1414D9F11}"/>
          </ac:picMkLst>
        </pc:picChg>
        <pc:picChg chg="mod">
          <ac:chgData name="Igor Raigorodskyi" userId="adcee21af5397934" providerId="LiveId" clId="{138A240F-45B4-4232-BC99-E26DF671E744}" dt="2023-11-30T04:51:34.633" v="8794" actId="1076"/>
          <ac:picMkLst>
            <pc:docMk/>
            <pc:sldMk cId="1791329938" sldId="266"/>
            <ac:picMk id="1073" creationId="{45C553E4-CBDF-8EE9-18C9-96B329A23346}"/>
          </ac:picMkLst>
        </pc:picChg>
        <pc:picChg chg="mod">
          <ac:chgData name="Igor Raigorodskyi" userId="adcee21af5397934" providerId="LiveId" clId="{138A240F-45B4-4232-BC99-E26DF671E744}" dt="2023-11-30T04:51:34.633" v="8794" actId="1076"/>
          <ac:picMkLst>
            <pc:docMk/>
            <pc:sldMk cId="1791329938" sldId="266"/>
            <ac:picMk id="1085" creationId="{87C565B0-3249-3CFB-7D51-30C658F242AD}"/>
          </ac:picMkLst>
        </pc:picChg>
        <pc:picChg chg="mod">
          <ac:chgData name="Igor Raigorodskyi" userId="adcee21af5397934" providerId="LiveId" clId="{138A240F-45B4-4232-BC99-E26DF671E744}" dt="2023-11-30T04:51:34.633" v="8794" actId="1076"/>
          <ac:picMkLst>
            <pc:docMk/>
            <pc:sldMk cId="1791329938" sldId="266"/>
            <ac:picMk id="2049" creationId="{1D755B49-0259-C0C3-B67C-7042F5B3C05A}"/>
          </ac:picMkLst>
        </pc:picChg>
        <pc:picChg chg="mod">
          <ac:chgData name="Igor Raigorodskyi" userId="adcee21af5397934" providerId="LiveId" clId="{138A240F-45B4-4232-BC99-E26DF671E744}" dt="2023-11-30T04:51:34.633" v="8794" actId="1076"/>
          <ac:picMkLst>
            <pc:docMk/>
            <pc:sldMk cId="1791329938" sldId="266"/>
            <ac:picMk id="2056" creationId="{E466D8AC-0F25-B265-6732-8E700F0D31B1}"/>
          </ac:picMkLst>
        </pc:picChg>
        <pc:picChg chg="mod">
          <ac:chgData name="Igor Raigorodskyi" userId="adcee21af5397934" providerId="LiveId" clId="{138A240F-45B4-4232-BC99-E26DF671E744}" dt="2023-11-30T04:51:34.633" v="8794" actId="1076"/>
          <ac:picMkLst>
            <pc:docMk/>
            <pc:sldMk cId="1791329938" sldId="266"/>
            <ac:picMk id="2057" creationId="{35CCD26D-FF52-DD01-D378-BA5471836374}"/>
          </ac:picMkLst>
        </pc:picChg>
        <pc:picChg chg="mod">
          <ac:chgData name="Igor Raigorodskyi" userId="adcee21af5397934" providerId="LiveId" clId="{138A240F-45B4-4232-BC99-E26DF671E744}" dt="2023-11-30T04:51:34.633" v="8794" actId="1076"/>
          <ac:picMkLst>
            <pc:docMk/>
            <pc:sldMk cId="1791329938" sldId="266"/>
            <ac:picMk id="2058" creationId="{8BC1B664-75D3-ABEC-7573-6BF6BA5D3170}"/>
          </ac:picMkLst>
        </pc:picChg>
        <pc:picChg chg="mod">
          <ac:chgData name="Igor Raigorodskyi" userId="adcee21af5397934" providerId="LiveId" clId="{138A240F-45B4-4232-BC99-E26DF671E744}" dt="2023-11-30T04:51:34.633" v="8794" actId="1076"/>
          <ac:picMkLst>
            <pc:docMk/>
            <pc:sldMk cId="1791329938" sldId="266"/>
            <ac:picMk id="2059" creationId="{F9568CBB-5E44-3984-EB53-E65B8D40E118}"/>
          </ac:picMkLst>
        </pc:picChg>
        <pc:inkChg chg="mod">
          <ac:chgData name="Igor Raigorodskyi" userId="adcee21af5397934" providerId="LiveId" clId="{138A240F-45B4-4232-BC99-E26DF671E744}" dt="2023-11-30T04:51:34.633" v="8794" actId="1076"/>
          <ac:inkMkLst>
            <pc:docMk/>
            <pc:sldMk cId="1791329938" sldId="266"/>
            <ac:inkMk id="21" creationId="{AAD451B8-532C-1F7C-D1C3-09F8F9C93F26}"/>
          </ac:inkMkLst>
        </pc:inkChg>
        <pc:cxnChg chg="mod">
          <ac:chgData name="Igor Raigorodskyi" userId="adcee21af5397934" providerId="LiveId" clId="{138A240F-45B4-4232-BC99-E26DF671E744}" dt="2023-11-30T04:51:34.633" v="8794" actId="1076"/>
          <ac:cxnSpMkLst>
            <pc:docMk/>
            <pc:sldMk cId="1791329938" sldId="266"/>
            <ac:cxnSpMk id="30" creationId="{AD273964-91DC-6D58-2B0B-C44BA2A8A75E}"/>
          </ac:cxnSpMkLst>
        </pc:cxnChg>
        <pc:cxnChg chg="mod">
          <ac:chgData name="Igor Raigorodskyi" userId="adcee21af5397934" providerId="LiveId" clId="{138A240F-45B4-4232-BC99-E26DF671E744}" dt="2023-11-30T04:51:34.633" v="8794" actId="1076"/>
          <ac:cxnSpMkLst>
            <pc:docMk/>
            <pc:sldMk cId="1791329938" sldId="266"/>
            <ac:cxnSpMk id="34" creationId="{7E90E8E7-19A6-BE36-DE4C-4694E5B8BFC5}"/>
          </ac:cxnSpMkLst>
        </pc:cxnChg>
      </pc:sldChg>
      <pc:sldChg chg="modSp add mod">
        <pc:chgData name="Igor Raigorodskyi" userId="adcee21af5397934" providerId="LiveId" clId="{138A240F-45B4-4232-BC99-E26DF671E744}" dt="2023-12-03T21:56:18.348" v="9053" actId="20577"/>
        <pc:sldMkLst>
          <pc:docMk/>
          <pc:sldMk cId="1999125335" sldId="267"/>
        </pc:sldMkLst>
        <pc:spChg chg="mod">
          <ac:chgData name="Igor Raigorodskyi" userId="adcee21af5397934" providerId="LiveId" clId="{138A240F-45B4-4232-BC99-E26DF671E744}" dt="2023-11-30T04:52:03.782" v="8797" actId="1076"/>
          <ac:spMkLst>
            <pc:docMk/>
            <pc:sldMk cId="1999125335" sldId="267"/>
            <ac:spMk id="2" creationId="{6349C9F5-047D-CDCC-30E9-F2862BD71B1D}"/>
          </ac:spMkLst>
        </pc:spChg>
        <pc:spChg chg="mod">
          <ac:chgData name="Igor Raigorodskyi" userId="adcee21af5397934" providerId="LiveId" clId="{138A240F-45B4-4232-BC99-E26DF671E744}" dt="2023-11-30T04:52:03.782" v="8797" actId="1076"/>
          <ac:spMkLst>
            <pc:docMk/>
            <pc:sldMk cId="1999125335" sldId="267"/>
            <ac:spMk id="5" creationId="{C5B7ED49-75B5-E515-9C6E-C40BAF58F664}"/>
          </ac:spMkLst>
        </pc:spChg>
        <pc:spChg chg="mod">
          <ac:chgData name="Igor Raigorodskyi" userId="adcee21af5397934" providerId="LiveId" clId="{138A240F-45B4-4232-BC99-E26DF671E744}" dt="2023-11-30T04:52:03.782" v="8797" actId="1076"/>
          <ac:spMkLst>
            <pc:docMk/>
            <pc:sldMk cId="1999125335" sldId="267"/>
            <ac:spMk id="7" creationId="{A7A187AC-2D97-20A0-415F-0FE40FD58298}"/>
          </ac:spMkLst>
        </pc:spChg>
        <pc:spChg chg="mod">
          <ac:chgData name="Igor Raigorodskyi" userId="adcee21af5397934" providerId="LiveId" clId="{138A240F-45B4-4232-BC99-E26DF671E744}" dt="2023-11-30T04:52:03.782" v="8797" actId="1076"/>
          <ac:spMkLst>
            <pc:docMk/>
            <pc:sldMk cId="1999125335" sldId="267"/>
            <ac:spMk id="8" creationId="{83F41F10-B263-C584-9241-A439E532D584}"/>
          </ac:spMkLst>
        </pc:spChg>
        <pc:spChg chg="mod">
          <ac:chgData name="Igor Raigorodskyi" userId="adcee21af5397934" providerId="LiveId" clId="{138A240F-45B4-4232-BC99-E26DF671E744}" dt="2023-11-30T04:52:03.782" v="8797" actId="1076"/>
          <ac:spMkLst>
            <pc:docMk/>
            <pc:sldMk cId="1999125335" sldId="267"/>
            <ac:spMk id="10" creationId="{4D52CABC-6066-087F-2D4C-48FA172B0907}"/>
          </ac:spMkLst>
        </pc:spChg>
        <pc:spChg chg="mod">
          <ac:chgData name="Igor Raigorodskyi" userId="adcee21af5397934" providerId="LiveId" clId="{138A240F-45B4-4232-BC99-E26DF671E744}" dt="2023-11-30T04:52:03.782" v="8797" actId="1076"/>
          <ac:spMkLst>
            <pc:docMk/>
            <pc:sldMk cId="1999125335" sldId="267"/>
            <ac:spMk id="11" creationId="{0AA789DB-0115-DD15-BBC8-81441BAB52A3}"/>
          </ac:spMkLst>
        </pc:spChg>
        <pc:spChg chg="mod">
          <ac:chgData name="Igor Raigorodskyi" userId="adcee21af5397934" providerId="LiveId" clId="{138A240F-45B4-4232-BC99-E26DF671E744}" dt="2023-11-30T04:52:03.782" v="8797" actId="1076"/>
          <ac:spMkLst>
            <pc:docMk/>
            <pc:sldMk cId="1999125335" sldId="267"/>
            <ac:spMk id="12" creationId="{2C12CD18-9BD8-BC80-D307-486D281A3A64}"/>
          </ac:spMkLst>
        </pc:spChg>
        <pc:spChg chg="mod">
          <ac:chgData name="Igor Raigorodskyi" userId="adcee21af5397934" providerId="LiveId" clId="{138A240F-45B4-4232-BC99-E26DF671E744}" dt="2023-11-30T04:52:03.782" v="8797" actId="1076"/>
          <ac:spMkLst>
            <pc:docMk/>
            <pc:sldMk cId="1999125335" sldId="267"/>
            <ac:spMk id="13" creationId="{494C8D63-907F-31EF-BF0F-323A56F43A6E}"/>
          </ac:spMkLst>
        </pc:spChg>
        <pc:spChg chg="mod">
          <ac:chgData name="Igor Raigorodskyi" userId="adcee21af5397934" providerId="LiveId" clId="{138A240F-45B4-4232-BC99-E26DF671E744}" dt="2023-11-30T04:52:03.782" v="8797" actId="1076"/>
          <ac:spMkLst>
            <pc:docMk/>
            <pc:sldMk cId="1999125335" sldId="267"/>
            <ac:spMk id="14" creationId="{CC6EE498-60F4-4C47-3FE3-188D513D836E}"/>
          </ac:spMkLst>
        </pc:spChg>
        <pc:spChg chg="mod">
          <ac:chgData name="Igor Raigorodskyi" userId="adcee21af5397934" providerId="LiveId" clId="{138A240F-45B4-4232-BC99-E26DF671E744}" dt="2023-11-30T04:52:03.782" v="8797" actId="1076"/>
          <ac:spMkLst>
            <pc:docMk/>
            <pc:sldMk cId="1999125335" sldId="267"/>
            <ac:spMk id="15" creationId="{8C162F36-1522-DA45-47BD-B774042E0DFE}"/>
          </ac:spMkLst>
        </pc:spChg>
        <pc:spChg chg="mod">
          <ac:chgData name="Igor Raigorodskyi" userId="adcee21af5397934" providerId="LiveId" clId="{138A240F-45B4-4232-BC99-E26DF671E744}" dt="2023-11-30T04:52:03.782" v="8797" actId="1076"/>
          <ac:spMkLst>
            <pc:docMk/>
            <pc:sldMk cId="1999125335" sldId="267"/>
            <ac:spMk id="16" creationId="{EEB02FF8-05F8-2ED3-9730-9AD2E5C3DEB5}"/>
          </ac:spMkLst>
        </pc:spChg>
        <pc:spChg chg="mod">
          <ac:chgData name="Igor Raigorodskyi" userId="adcee21af5397934" providerId="LiveId" clId="{138A240F-45B4-4232-BC99-E26DF671E744}" dt="2023-11-30T04:52:03.782" v="8797" actId="1076"/>
          <ac:spMkLst>
            <pc:docMk/>
            <pc:sldMk cId="1999125335" sldId="267"/>
            <ac:spMk id="17" creationId="{F6F5A3AC-D2CC-0D52-A508-8ADC66C669F1}"/>
          </ac:spMkLst>
        </pc:spChg>
        <pc:spChg chg="mod">
          <ac:chgData name="Igor Raigorodskyi" userId="adcee21af5397934" providerId="LiveId" clId="{138A240F-45B4-4232-BC99-E26DF671E744}" dt="2023-11-30T04:52:03.782" v="8797" actId="1076"/>
          <ac:spMkLst>
            <pc:docMk/>
            <pc:sldMk cId="1999125335" sldId="267"/>
            <ac:spMk id="18" creationId="{BE9E114E-71EC-9A5D-48D5-392F76B9FA18}"/>
          </ac:spMkLst>
        </pc:spChg>
        <pc:spChg chg="mod">
          <ac:chgData name="Igor Raigorodskyi" userId="adcee21af5397934" providerId="LiveId" clId="{138A240F-45B4-4232-BC99-E26DF671E744}" dt="2023-11-30T04:52:03.782" v="8797" actId="1076"/>
          <ac:spMkLst>
            <pc:docMk/>
            <pc:sldMk cId="1999125335" sldId="267"/>
            <ac:spMk id="35" creationId="{E21792F8-C20D-838B-06B7-872329F34FD7}"/>
          </ac:spMkLst>
        </pc:spChg>
        <pc:spChg chg="mod">
          <ac:chgData name="Igor Raigorodskyi" userId="adcee21af5397934" providerId="LiveId" clId="{138A240F-45B4-4232-BC99-E26DF671E744}" dt="2023-11-30T04:52:03.782" v="8797" actId="1076"/>
          <ac:spMkLst>
            <pc:docMk/>
            <pc:sldMk cId="1999125335" sldId="267"/>
            <ac:spMk id="38" creationId="{F88F1125-FBF4-65B2-0A32-5B2FBC35BAEB}"/>
          </ac:spMkLst>
        </pc:spChg>
        <pc:spChg chg="mod">
          <ac:chgData name="Igor Raigorodskyi" userId="adcee21af5397934" providerId="LiveId" clId="{138A240F-45B4-4232-BC99-E26DF671E744}" dt="2023-11-30T04:52:03.782" v="8797" actId="1076"/>
          <ac:spMkLst>
            <pc:docMk/>
            <pc:sldMk cId="1999125335" sldId="267"/>
            <ac:spMk id="41" creationId="{B85310E1-3079-83C5-03A0-AD20C6CD148E}"/>
          </ac:spMkLst>
        </pc:spChg>
        <pc:spChg chg="mod">
          <ac:chgData name="Igor Raigorodskyi" userId="adcee21af5397934" providerId="LiveId" clId="{138A240F-45B4-4232-BC99-E26DF671E744}" dt="2023-11-30T04:52:03.782" v="8797" actId="1076"/>
          <ac:spMkLst>
            <pc:docMk/>
            <pc:sldMk cId="1999125335" sldId="267"/>
            <ac:spMk id="43" creationId="{90FFD7AD-96AC-0C83-C3A9-550DE9462446}"/>
          </ac:spMkLst>
        </pc:spChg>
        <pc:spChg chg="mod">
          <ac:chgData name="Igor Raigorodskyi" userId="adcee21af5397934" providerId="LiveId" clId="{138A240F-45B4-4232-BC99-E26DF671E744}" dt="2023-11-30T04:52:03.782" v="8797" actId="1076"/>
          <ac:spMkLst>
            <pc:docMk/>
            <pc:sldMk cId="1999125335" sldId="267"/>
            <ac:spMk id="44" creationId="{E7BB609C-FB5F-859D-A143-5EB294A2A1E5}"/>
          </ac:spMkLst>
        </pc:spChg>
        <pc:spChg chg="mod">
          <ac:chgData name="Igor Raigorodskyi" userId="adcee21af5397934" providerId="LiveId" clId="{138A240F-45B4-4232-BC99-E26DF671E744}" dt="2023-11-30T04:52:03.782" v="8797" actId="1076"/>
          <ac:spMkLst>
            <pc:docMk/>
            <pc:sldMk cId="1999125335" sldId="267"/>
            <ac:spMk id="45" creationId="{A4135D92-27BB-6C41-71BC-3A94CEA9195E}"/>
          </ac:spMkLst>
        </pc:spChg>
        <pc:spChg chg="mod">
          <ac:chgData name="Igor Raigorodskyi" userId="adcee21af5397934" providerId="LiveId" clId="{138A240F-45B4-4232-BC99-E26DF671E744}" dt="2023-11-30T04:52:03.782" v="8797" actId="1076"/>
          <ac:spMkLst>
            <pc:docMk/>
            <pc:sldMk cId="1999125335" sldId="267"/>
            <ac:spMk id="46" creationId="{B60C537C-3069-5D7F-6ACB-4106C90E9CC7}"/>
          </ac:spMkLst>
        </pc:spChg>
        <pc:spChg chg="mod">
          <ac:chgData name="Igor Raigorodskyi" userId="adcee21af5397934" providerId="LiveId" clId="{138A240F-45B4-4232-BC99-E26DF671E744}" dt="2023-12-03T21:56:18.348" v="9053" actId="20577"/>
          <ac:spMkLst>
            <pc:docMk/>
            <pc:sldMk cId="1999125335" sldId="267"/>
            <ac:spMk id="47" creationId="{2B77A323-DB80-1190-E37E-6D419B318A73}"/>
          </ac:spMkLst>
        </pc:spChg>
        <pc:spChg chg="mod">
          <ac:chgData name="Igor Raigorodskyi" userId="adcee21af5397934" providerId="LiveId" clId="{138A240F-45B4-4232-BC99-E26DF671E744}" dt="2023-11-30T04:52:03.782" v="8797" actId="1076"/>
          <ac:spMkLst>
            <pc:docMk/>
            <pc:sldMk cId="1999125335" sldId="267"/>
            <ac:spMk id="49" creationId="{397D5C68-DB8A-72F0-F650-999C7ED531B7}"/>
          </ac:spMkLst>
        </pc:spChg>
        <pc:spChg chg="mod">
          <ac:chgData name="Igor Raigorodskyi" userId="adcee21af5397934" providerId="LiveId" clId="{138A240F-45B4-4232-BC99-E26DF671E744}" dt="2023-11-30T04:52:03.782" v="8797" actId="1076"/>
          <ac:spMkLst>
            <pc:docMk/>
            <pc:sldMk cId="1999125335" sldId="267"/>
            <ac:spMk id="50" creationId="{04B118E4-5C3A-98EC-7ED3-EEA398AEF88F}"/>
          </ac:spMkLst>
        </pc:spChg>
        <pc:spChg chg="mod">
          <ac:chgData name="Igor Raigorodskyi" userId="adcee21af5397934" providerId="LiveId" clId="{138A240F-45B4-4232-BC99-E26DF671E744}" dt="2023-11-30T04:52:03.782" v="8797" actId="1076"/>
          <ac:spMkLst>
            <pc:docMk/>
            <pc:sldMk cId="1999125335" sldId="267"/>
            <ac:spMk id="51" creationId="{1025EA18-0385-D5C5-C78F-3E50D2ADE39F}"/>
          </ac:spMkLst>
        </pc:spChg>
        <pc:spChg chg="mod">
          <ac:chgData name="Igor Raigorodskyi" userId="adcee21af5397934" providerId="LiveId" clId="{138A240F-45B4-4232-BC99-E26DF671E744}" dt="2023-11-30T04:52:03.782" v="8797" actId="1076"/>
          <ac:spMkLst>
            <pc:docMk/>
            <pc:sldMk cId="1999125335" sldId="267"/>
            <ac:spMk id="52" creationId="{62165659-F44F-2753-A36F-8444458C5F88}"/>
          </ac:spMkLst>
        </pc:spChg>
        <pc:spChg chg="mod">
          <ac:chgData name="Igor Raigorodskyi" userId="adcee21af5397934" providerId="LiveId" clId="{138A240F-45B4-4232-BC99-E26DF671E744}" dt="2023-11-30T04:52:03.782" v="8797" actId="1076"/>
          <ac:spMkLst>
            <pc:docMk/>
            <pc:sldMk cId="1999125335" sldId="267"/>
            <ac:spMk id="53" creationId="{5636ADFF-46BB-3DA3-B32C-189C1A82E3B8}"/>
          </ac:spMkLst>
        </pc:spChg>
        <pc:spChg chg="mod">
          <ac:chgData name="Igor Raigorodskyi" userId="adcee21af5397934" providerId="LiveId" clId="{138A240F-45B4-4232-BC99-E26DF671E744}" dt="2023-11-30T04:52:03.782" v="8797" actId="1076"/>
          <ac:spMkLst>
            <pc:docMk/>
            <pc:sldMk cId="1999125335" sldId="267"/>
            <ac:spMk id="57" creationId="{4419DA7C-736E-31AB-CF50-75ABB722BCC0}"/>
          </ac:spMkLst>
        </pc:spChg>
        <pc:spChg chg="mod">
          <ac:chgData name="Igor Raigorodskyi" userId="adcee21af5397934" providerId="LiveId" clId="{138A240F-45B4-4232-BC99-E26DF671E744}" dt="2023-11-30T04:52:03.782" v="8797" actId="1076"/>
          <ac:spMkLst>
            <pc:docMk/>
            <pc:sldMk cId="1999125335" sldId="267"/>
            <ac:spMk id="58" creationId="{7E657267-30FE-145D-5760-D97FF700421B}"/>
          </ac:spMkLst>
        </pc:spChg>
        <pc:spChg chg="mod">
          <ac:chgData name="Igor Raigorodskyi" userId="adcee21af5397934" providerId="LiveId" clId="{138A240F-45B4-4232-BC99-E26DF671E744}" dt="2023-11-30T04:52:03.782" v="8797" actId="1076"/>
          <ac:spMkLst>
            <pc:docMk/>
            <pc:sldMk cId="1999125335" sldId="267"/>
            <ac:spMk id="59" creationId="{65F3AD0D-069A-40F1-E188-F6CD6C32D9E0}"/>
          </ac:spMkLst>
        </pc:spChg>
        <pc:spChg chg="mod">
          <ac:chgData name="Igor Raigorodskyi" userId="adcee21af5397934" providerId="LiveId" clId="{138A240F-45B4-4232-BC99-E26DF671E744}" dt="2023-11-30T04:52:03.782" v="8797" actId="1076"/>
          <ac:spMkLst>
            <pc:docMk/>
            <pc:sldMk cId="1999125335" sldId="267"/>
            <ac:spMk id="60" creationId="{30C0160F-B765-8E79-B08E-3EF0C74E64C5}"/>
          </ac:spMkLst>
        </pc:spChg>
        <pc:spChg chg="mod">
          <ac:chgData name="Igor Raigorodskyi" userId="adcee21af5397934" providerId="LiveId" clId="{138A240F-45B4-4232-BC99-E26DF671E744}" dt="2023-11-30T04:52:03.782" v="8797" actId="1076"/>
          <ac:spMkLst>
            <pc:docMk/>
            <pc:sldMk cId="1999125335" sldId="267"/>
            <ac:spMk id="61" creationId="{518CEC70-879C-0B25-B68A-0DA0DAE0B8D8}"/>
          </ac:spMkLst>
        </pc:spChg>
        <pc:spChg chg="mod">
          <ac:chgData name="Igor Raigorodskyi" userId="adcee21af5397934" providerId="LiveId" clId="{138A240F-45B4-4232-BC99-E26DF671E744}" dt="2023-11-30T04:52:03.782" v="8797" actId="1076"/>
          <ac:spMkLst>
            <pc:docMk/>
            <pc:sldMk cId="1999125335" sldId="267"/>
            <ac:spMk id="62" creationId="{A636AC1C-3427-102B-5DB0-2F0F00B559CD}"/>
          </ac:spMkLst>
        </pc:spChg>
        <pc:spChg chg="mod">
          <ac:chgData name="Igor Raigorodskyi" userId="adcee21af5397934" providerId="LiveId" clId="{138A240F-45B4-4232-BC99-E26DF671E744}" dt="2023-11-30T04:52:03.782" v="8797" actId="1076"/>
          <ac:spMkLst>
            <pc:docMk/>
            <pc:sldMk cId="1999125335" sldId="267"/>
            <ac:spMk id="1024" creationId="{DA644398-FE63-BA97-BE37-6FACEFCFDE56}"/>
          </ac:spMkLst>
        </pc:spChg>
        <pc:spChg chg="mod">
          <ac:chgData name="Igor Raigorodskyi" userId="adcee21af5397934" providerId="LiveId" clId="{138A240F-45B4-4232-BC99-E26DF671E744}" dt="2023-11-30T04:52:03.782" v="8797" actId="1076"/>
          <ac:spMkLst>
            <pc:docMk/>
            <pc:sldMk cId="1999125335" sldId="267"/>
            <ac:spMk id="1025" creationId="{7250E31A-AD27-4356-F129-D3383D92C1CF}"/>
          </ac:spMkLst>
        </pc:spChg>
        <pc:spChg chg="mod">
          <ac:chgData name="Igor Raigorodskyi" userId="adcee21af5397934" providerId="LiveId" clId="{138A240F-45B4-4232-BC99-E26DF671E744}" dt="2023-11-30T04:52:03.782" v="8797" actId="1076"/>
          <ac:spMkLst>
            <pc:docMk/>
            <pc:sldMk cId="1999125335" sldId="267"/>
            <ac:spMk id="1037" creationId="{70EE13B7-2F6B-609C-4AB3-D0A431C4C823}"/>
          </ac:spMkLst>
        </pc:spChg>
        <pc:spChg chg="mod">
          <ac:chgData name="Igor Raigorodskyi" userId="adcee21af5397934" providerId="LiveId" clId="{138A240F-45B4-4232-BC99-E26DF671E744}" dt="2023-11-30T04:52:03.782" v="8797" actId="1076"/>
          <ac:spMkLst>
            <pc:docMk/>
            <pc:sldMk cId="1999125335" sldId="267"/>
            <ac:spMk id="1038" creationId="{A7C2307F-47D6-3D90-3CFA-8E06C223B832}"/>
          </ac:spMkLst>
        </pc:spChg>
        <pc:spChg chg="mod">
          <ac:chgData name="Igor Raigorodskyi" userId="adcee21af5397934" providerId="LiveId" clId="{138A240F-45B4-4232-BC99-E26DF671E744}" dt="2023-11-30T04:52:03.782" v="8797" actId="1076"/>
          <ac:spMkLst>
            <pc:docMk/>
            <pc:sldMk cId="1999125335" sldId="267"/>
            <ac:spMk id="1040" creationId="{86393846-87A4-758C-9DC5-9D06D6E4085B}"/>
          </ac:spMkLst>
        </pc:spChg>
        <pc:spChg chg="mod">
          <ac:chgData name="Igor Raigorodskyi" userId="adcee21af5397934" providerId="LiveId" clId="{138A240F-45B4-4232-BC99-E26DF671E744}" dt="2023-11-30T04:52:03.782" v="8797" actId="1076"/>
          <ac:spMkLst>
            <pc:docMk/>
            <pc:sldMk cId="1999125335" sldId="267"/>
            <ac:spMk id="1048" creationId="{48AF734E-B6CE-6C58-9B75-0747BA554908}"/>
          </ac:spMkLst>
        </pc:spChg>
        <pc:spChg chg="mod">
          <ac:chgData name="Igor Raigorodskyi" userId="adcee21af5397934" providerId="LiveId" clId="{138A240F-45B4-4232-BC99-E26DF671E744}" dt="2023-11-30T04:52:03.782" v="8797" actId="1076"/>
          <ac:spMkLst>
            <pc:docMk/>
            <pc:sldMk cId="1999125335" sldId="267"/>
            <ac:spMk id="1052" creationId="{9674EF26-6EA4-95E5-0725-13781C056638}"/>
          </ac:spMkLst>
        </pc:spChg>
        <pc:spChg chg="mod">
          <ac:chgData name="Igor Raigorodskyi" userId="adcee21af5397934" providerId="LiveId" clId="{138A240F-45B4-4232-BC99-E26DF671E744}" dt="2023-11-30T04:52:03.782" v="8797" actId="1076"/>
          <ac:spMkLst>
            <pc:docMk/>
            <pc:sldMk cId="1999125335" sldId="267"/>
            <ac:spMk id="1053" creationId="{79366B39-828E-B453-BA6D-D06442DBCA8E}"/>
          </ac:spMkLst>
        </pc:spChg>
        <pc:spChg chg="mod">
          <ac:chgData name="Igor Raigorodskyi" userId="adcee21af5397934" providerId="LiveId" clId="{138A240F-45B4-4232-BC99-E26DF671E744}" dt="2023-11-30T04:52:03.782" v="8797" actId="1076"/>
          <ac:spMkLst>
            <pc:docMk/>
            <pc:sldMk cId="1999125335" sldId="267"/>
            <ac:spMk id="1054" creationId="{D7C9F95A-D633-B425-E2C0-F59B7DD1B2FB}"/>
          </ac:spMkLst>
        </pc:spChg>
        <pc:spChg chg="mod">
          <ac:chgData name="Igor Raigorodskyi" userId="adcee21af5397934" providerId="LiveId" clId="{138A240F-45B4-4232-BC99-E26DF671E744}" dt="2023-11-30T04:52:03.782" v="8797" actId="1076"/>
          <ac:spMkLst>
            <pc:docMk/>
            <pc:sldMk cId="1999125335" sldId="267"/>
            <ac:spMk id="1057" creationId="{FC36D56E-FB65-B2DF-7581-5DBCFF100400}"/>
          </ac:spMkLst>
        </pc:spChg>
        <pc:spChg chg="mod">
          <ac:chgData name="Igor Raigorodskyi" userId="adcee21af5397934" providerId="LiveId" clId="{138A240F-45B4-4232-BC99-E26DF671E744}" dt="2023-11-30T04:52:03.782" v="8797" actId="1076"/>
          <ac:spMkLst>
            <pc:docMk/>
            <pc:sldMk cId="1999125335" sldId="267"/>
            <ac:spMk id="1063" creationId="{BFB77E0B-A95C-D984-AE51-4F85B5CF0D97}"/>
          </ac:spMkLst>
        </pc:spChg>
        <pc:spChg chg="mod">
          <ac:chgData name="Igor Raigorodskyi" userId="adcee21af5397934" providerId="LiveId" clId="{138A240F-45B4-4232-BC99-E26DF671E744}" dt="2023-11-30T04:52:03.782" v="8797" actId="1076"/>
          <ac:spMkLst>
            <pc:docMk/>
            <pc:sldMk cId="1999125335" sldId="267"/>
            <ac:spMk id="1064" creationId="{737C45E5-BFEF-EC58-18A1-4A13FEAB876A}"/>
          </ac:spMkLst>
        </pc:spChg>
        <pc:spChg chg="mod">
          <ac:chgData name="Igor Raigorodskyi" userId="adcee21af5397934" providerId="LiveId" clId="{138A240F-45B4-4232-BC99-E26DF671E744}" dt="2023-11-30T04:52:03.782" v="8797" actId="1076"/>
          <ac:spMkLst>
            <pc:docMk/>
            <pc:sldMk cId="1999125335" sldId="267"/>
            <ac:spMk id="1065" creationId="{D2292778-EA5E-8308-F6BE-A614121AD386}"/>
          </ac:spMkLst>
        </pc:spChg>
        <pc:spChg chg="mod">
          <ac:chgData name="Igor Raigorodskyi" userId="adcee21af5397934" providerId="LiveId" clId="{138A240F-45B4-4232-BC99-E26DF671E744}" dt="2023-11-30T04:52:03.782" v="8797" actId="1076"/>
          <ac:spMkLst>
            <pc:docMk/>
            <pc:sldMk cId="1999125335" sldId="267"/>
            <ac:spMk id="1066" creationId="{F0BE1855-CF48-D505-B614-F5636CC23029}"/>
          </ac:spMkLst>
        </pc:spChg>
        <pc:spChg chg="mod">
          <ac:chgData name="Igor Raigorodskyi" userId="adcee21af5397934" providerId="LiveId" clId="{138A240F-45B4-4232-BC99-E26DF671E744}" dt="2023-11-30T04:52:03.782" v="8797" actId="1076"/>
          <ac:spMkLst>
            <pc:docMk/>
            <pc:sldMk cId="1999125335" sldId="267"/>
            <ac:spMk id="1074" creationId="{8264296C-E258-62E4-D400-396B00A80D19}"/>
          </ac:spMkLst>
        </pc:spChg>
        <pc:spChg chg="mod">
          <ac:chgData name="Igor Raigorodskyi" userId="adcee21af5397934" providerId="LiveId" clId="{138A240F-45B4-4232-BC99-E26DF671E744}" dt="2023-11-30T04:52:03.782" v="8797" actId="1076"/>
          <ac:spMkLst>
            <pc:docMk/>
            <pc:sldMk cId="1999125335" sldId="267"/>
            <ac:spMk id="1075" creationId="{5C3788A5-F746-BC8A-D6D8-223262C45372}"/>
          </ac:spMkLst>
        </pc:spChg>
        <pc:spChg chg="mod">
          <ac:chgData name="Igor Raigorodskyi" userId="adcee21af5397934" providerId="LiveId" clId="{138A240F-45B4-4232-BC99-E26DF671E744}" dt="2023-11-30T04:52:03.782" v="8797" actId="1076"/>
          <ac:spMkLst>
            <pc:docMk/>
            <pc:sldMk cId="1999125335" sldId="267"/>
            <ac:spMk id="1076" creationId="{B00D44D3-08B2-BF53-A5B1-8FDC0384F667}"/>
          </ac:spMkLst>
        </pc:spChg>
        <pc:spChg chg="mod">
          <ac:chgData name="Igor Raigorodskyi" userId="adcee21af5397934" providerId="LiveId" clId="{138A240F-45B4-4232-BC99-E26DF671E744}" dt="2023-11-30T04:52:03.782" v="8797" actId="1076"/>
          <ac:spMkLst>
            <pc:docMk/>
            <pc:sldMk cId="1999125335" sldId="267"/>
            <ac:spMk id="1079" creationId="{BFCE6C46-9C61-42C7-7C24-80919E8EDAC3}"/>
          </ac:spMkLst>
        </pc:spChg>
        <pc:spChg chg="mod">
          <ac:chgData name="Igor Raigorodskyi" userId="adcee21af5397934" providerId="LiveId" clId="{138A240F-45B4-4232-BC99-E26DF671E744}" dt="2023-11-30T04:52:03.782" v="8797" actId="1076"/>
          <ac:spMkLst>
            <pc:docMk/>
            <pc:sldMk cId="1999125335" sldId="267"/>
            <ac:spMk id="2053" creationId="{684D3307-72BE-D81F-B47C-2EACC20EFA44}"/>
          </ac:spMkLst>
        </pc:spChg>
        <pc:spChg chg="mod">
          <ac:chgData name="Igor Raigorodskyi" userId="adcee21af5397934" providerId="LiveId" clId="{138A240F-45B4-4232-BC99-E26DF671E744}" dt="2023-11-30T04:52:03.782" v="8797" actId="1076"/>
          <ac:spMkLst>
            <pc:docMk/>
            <pc:sldMk cId="1999125335" sldId="267"/>
            <ac:spMk id="2055" creationId="{1395BF00-40B3-E50E-A0A0-58AE6A4B4672}"/>
          </ac:spMkLst>
        </pc:spChg>
        <pc:spChg chg="mod">
          <ac:chgData name="Igor Raigorodskyi" userId="adcee21af5397934" providerId="LiveId" clId="{138A240F-45B4-4232-BC99-E26DF671E744}" dt="2023-11-30T04:52:03.782" v="8797" actId="1076"/>
          <ac:spMkLst>
            <pc:docMk/>
            <pc:sldMk cId="1999125335" sldId="267"/>
            <ac:spMk id="2095" creationId="{F95B91C7-6CF3-6A43-56B7-5EBE697DBFBD}"/>
          </ac:spMkLst>
        </pc:spChg>
        <pc:grpChg chg="mod">
          <ac:chgData name="Igor Raigorodskyi" userId="adcee21af5397934" providerId="LiveId" clId="{138A240F-45B4-4232-BC99-E26DF671E744}" dt="2023-11-30T04:52:03.782" v="8797" actId="1076"/>
          <ac:grpSpMkLst>
            <pc:docMk/>
            <pc:sldMk cId="1999125335" sldId="267"/>
            <ac:grpSpMk id="22" creationId="{611964B8-1B3B-64F0-1EE5-7E3FA6104B4F}"/>
          </ac:grpSpMkLst>
        </pc:grpChg>
        <pc:grpChg chg="mod">
          <ac:chgData name="Igor Raigorodskyi" userId="adcee21af5397934" providerId="LiveId" clId="{138A240F-45B4-4232-BC99-E26DF671E744}" dt="2023-11-30T04:52:03.782" v="8797" actId="1076"/>
          <ac:grpSpMkLst>
            <pc:docMk/>
            <pc:sldMk cId="1999125335" sldId="267"/>
            <ac:grpSpMk id="23" creationId="{A57B9FCE-21C5-A653-18B5-7B50B98977F6}"/>
          </ac:grpSpMkLst>
        </pc:grpChg>
        <pc:grpChg chg="mod">
          <ac:chgData name="Igor Raigorodskyi" userId="adcee21af5397934" providerId="LiveId" clId="{138A240F-45B4-4232-BC99-E26DF671E744}" dt="2023-11-30T04:52:03.782" v="8797" actId="1076"/>
          <ac:grpSpMkLst>
            <pc:docMk/>
            <pc:sldMk cId="1999125335" sldId="267"/>
            <ac:grpSpMk id="24" creationId="{DE6BEF5D-BBC2-0699-DAC7-B3EC3AD556BD}"/>
          </ac:grpSpMkLst>
        </pc:grpChg>
        <pc:grpChg chg="mod">
          <ac:chgData name="Igor Raigorodskyi" userId="adcee21af5397934" providerId="LiveId" clId="{138A240F-45B4-4232-BC99-E26DF671E744}" dt="2023-11-30T04:52:03.782" v="8797" actId="1076"/>
          <ac:grpSpMkLst>
            <pc:docMk/>
            <pc:sldMk cId="1999125335" sldId="267"/>
            <ac:grpSpMk id="25" creationId="{529B8598-AE6B-2B69-42E6-7E943113AD65}"/>
          </ac:grpSpMkLst>
        </pc:grpChg>
        <pc:grpChg chg="mod">
          <ac:chgData name="Igor Raigorodskyi" userId="adcee21af5397934" providerId="LiveId" clId="{138A240F-45B4-4232-BC99-E26DF671E744}" dt="2023-11-30T04:52:03.782" v="8797" actId="1076"/>
          <ac:grpSpMkLst>
            <pc:docMk/>
            <pc:sldMk cId="1999125335" sldId="267"/>
            <ac:grpSpMk id="36" creationId="{61B7EABA-5B2F-B51A-80FF-D7D826BC59B2}"/>
          </ac:grpSpMkLst>
        </pc:grpChg>
        <pc:grpChg chg="mod">
          <ac:chgData name="Igor Raigorodskyi" userId="adcee21af5397934" providerId="LiveId" clId="{138A240F-45B4-4232-BC99-E26DF671E744}" dt="2023-11-30T04:52:03.782" v="8797" actId="1076"/>
          <ac:grpSpMkLst>
            <pc:docMk/>
            <pc:sldMk cId="1999125335" sldId="267"/>
            <ac:grpSpMk id="37" creationId="{EE2A3E79-B399-5CEB-499C-C9AB8156D610}"/>
          </ac:grpSpMkLst>
        </pc:grpChg>
        <pc:grpChg chg="mod">
          <ac:chgData name="Igor Raigorodskyi" userId="adcee21af5397934" providerId="LiveId" clId="{138A240F-45B4-4232-BC99-E26DF671E744}" dt="2023-11-30T04:52:03.782" v="8797" actId="1076"/>
          <ac:grpSpMkLst>
            <pc:docMk/>
            <pc:sldMk cId="1999125335" sldId="267"/>
            <ac:grpSpMk id="40" creationId="{F555C83B-23A1-33F8-4809-CC90EDE050AB}"/>
          </ac:grpSpMkLst>
        </pc:grpChg>
        <pc:grpChg chg="mod">
          <ac:chgData name="Igor Raigorodskyi" userId="adcee21af5397934" providerId="LiveId" clId="{138A240F-45B4-4232-BC99-E26DF671E744}" dt="2023-11-30T04:52:03.782" v="8797" actId="1076"/>
          <ac:grpSpMkLst>
            <pc:docMk/>
            <pc:sldMk cId="1999125335" sldId="267"/>
            <ac:grpSpMk id="42" creationId="{DA1B85A8-79FF-54DD-0FA9-1A527645EEBF}"/>
          </ac:grpSpMkLst>
        </pc:grpChg>
        <pc:grpChg chg="mod">
          <ac:chgData name="Igor Raigorodskyi" userId="adcee21af5397934" providerId="LiveId" clId="{138A240F-45B4-4232-BC99-E26DF671E744}" dt="2023-11-30T04:52:03.782" v="8797" actId="1076"/>
          <ac:grpSpMkLst>
            <pc:docMk/>
            <pc:sldMk cId="1999125335" sldId="267"/>
            <ac:grpSpMk id="48" creationId="{6767BCF2-619C-E357-832E-90C98F40646B}"/>
          </ac:grpSpMkLst>
        </pc:grpChg>
        <pc:grpChg chg="mod">
          <ac:chgData name="Igor Raigorodskyi" userId="adcee21af5397934" providerId="LiveId" clId="{138A240F-45B4-4232-BC99-E26DF671E744}" dt="2023-11-30T04:52:03.782" v="8797" actId="1076"/>
          <ac:grpSpMkLst>
            <pc:docMk/>
            <pc:sldMk cId="1999125335" sldId="267"/>
            <ac:grpSpMk id="54" creationId="{956BB335-D870-7ED3-D92D-69EC1511B0E1}"/>
          </ac:grpSpMkLst>
        </pc:grpChg>
        <pc:grpChg chg="mod">
          <ac:chgData name="Igor Raigorodskyi" userId="adcee21af5397934" providerId="LiveId" clId="{138A240F-45B4-4232-BC99-E26DF671E744}" dt="2023-11-30T04:52:03.782" v="8797" actId="1076"/>
          <ac:grpSpMkLst>
            <pc:docMk/>
            <pc:sldMk cId="1999125335" sldId="267"/>
            <ac:grpSpMk id="1030" creationId="{7334E664-99A4-286E-4A71-9363E5353857}"/>
          </ac:grpSpMkLst>
        </pc:grpChg>
        <pc:grpChg chg="mod">
          <ac:chgData name="Igor Raigorodskyi" userId="adcee21af5397934" providerId="LiveId" clId="{138A240F-45B4-4232-BC99-E26DF671E744}" dt="2023-11-30T04:52:03.782" v="8797" actId="1076"/>
          <ac:grpSpMkLst>
            <pc:docMk/>
            <pc:sldMk cId="1999125335" sldId="267"/>
            <ac:grpSpMk id="1050" creationId="{6CD76144-E993-02A1-D34B-78486D9FF85E}"/>
          </ac:grpSpMkLst>
        </pc:grpChg>
        <pc:grpChg chg="mod">
          <ac:chgData name="Igor Raigorodskyi" userId="adcee21af5397934" providerId="LiveId" clId="{138A240F-45B4-4232-BC99-E26DF671E744}" dt="2023-11-30T04:52:03.782" v="8797" actId="1076"/>
          <ac:grpSpMkLst>
            <pc:docMk/>
            <pc:sldMk cId="1999125335" sldId="267"/>
            <ac:grpSpMk id="1051" creationId="{862D9666-AF9A-45FC-A518-AA362FE59D4A}"/>
          </ac:grpSpMkLst>
        </pc:grpChg>
        <pc:grpChg chg="mod">
          <ac:chgData name="Igor Raigorodskyi" userId="adcee21af5397934" providerId="LiveId" clId="{138A240F-45B4-4232-BC99-E26DF671E744}" dt="2023-11-30T04:52:03.782" v="8797" actId="1076"/>
          <ac:grpSpMkLst>
            <pc:docMk/>
            <pc:sldMk cId="1999125335" sldId="267"/>
            <ac:grpSpMk id="1067" creationId="{2B1E9459-3E0C-9BC6-DD4E-ED4942F81810}"/>
          </ac:grpSpMkLst>
        </pc:grpChg>
        <pc:grpChg chg="mod">
          <ac:chgData name="Igor Raigorodskyi" userId="adcee21af5397934" providerId="LiveId" clId="{138A240F-45B4-4232-BC99-E26DF671E744}" dt="2023-11-30T04:52:03.782" v="8797" actId="1076"/>
          <ac:grpSpMkLst>
            <pc:docMk/>
            <pc:sldMk cId="1999125335" sldId="267"/>
            <ac:grpSpMk id="1068" creationId="{0CCEBDDA-17D7-E6B1-9699-1A080C547620}"/>
          </ac:grpSpMkLst>
        </pc:grpChg>
        <pc:grpChg chg="mod">
          <ac:chgData name="Igor Raigorodskyi" userId="adcee21af5397934" providerId="LiveId" clId="{138A240F-45B4-4232-BC99-E26DF671E744}" dt="2023-11-30T04:52:03.782" v="8797" actId="1076"/>
          <ac:grpSpMkLst>
            <pc:docMk/>
            <pc:sldMk cId="1999125335" sldId="267"/>
            <ac:grpSpMk id="1069" creationId="{0BE3AB32-16DA-051E-1E90-D1FA4A1FFB54}"/>
          </ac:grpSpMkLst>
        </pc:grpChg>
        <pc:grpChg chg="mod">
          <ac:chgData name="Igor Raigorodskyi" userId="adcee21af5397934" providerId="LiveId" clId="{138A240F-45B4-4232-BC99-E26DF671E744}" dt="2023-11-30T04:52:03.782" v="8797" actId="1076"/>
          <ac:grpSpMkLst>
            <pc:docMk/>
            <pc:sldMk cId="1999125335" sldId="267"/>
            <ac:grpSpMk id="1080" creationId="{EAB33C81-757A-5390-A15F-AECF1E9797DE}"/>
          </ac:grpSpMkLst>
        </pc:grpChg>
        <pc:grpChg chg="mod">
          <ac:chgData name="Igor Raigorodskyi" userId="adcee21af5397934" providerId="LiveId" clId="{138A240F-45B4-4232-BC99-E26DF671E744}" dt="2023-11-30T04:52:03.782" v="8797" actId="1076"/>
          <ac:grpSpMkLst>
            <pc:docMk/>
            <pc:sldMk cId="1999125335" sldId="267"/>
            <ac:grpSpMk id="2096" creationId="{2B921027-32A3-9A24-AB13-CA4E2435C7A4}"/>
          </ac:grpSpMkLst>
        </pc:grpChg>
        <pc:grpChg chg="mod">
          <ac:chgData name="Igor Raigorodskyi" userId="adcee21af5397934" providerId="LiveId" clId="{138A240F-45B4-4232-BC99-E26DF671E744}" dt="2023-11-30T04:52:03.782" v="8797" actId="1076"/>
          <ac:grpSpMkLst>
            <pc:docMk/>
            <pc:sldMk cId="1999125335" sldId="267"/>
            <ac:grpSpMk id="2097" creationId="{7DC4D8A6-B1CC-C873-3C1B-0F9E532E343E}"/>
          </ac:grpSpMkLst>
        </pc:grpChg>
        <pc:picChg chg="mod">
          <ac:chgData name="Igor Raigorodskyi" userId="adcee21af5397934" providerId="LiveId" clId="{138A240F-45B4-4232-BC99-E26DF671E744}" dt="2023-11-30T04:52:03.782" v="8797" actId="1076"/>
          <ac:picMkLst>
            <pc:docMk/>
            <pc:sldMk cId="1999125335" sldId="267"/>
            <ac:picMk id="3" creationId="{15B18A89-62A1-0957-A556-428704B7FBE6}"/>
          </ac:picMkLst>
        </pc:picChg>
        <pc:picChg chg="mod">
          <ac:chgData name="Igor Raigorodskyi" userId="adcee21af5397934" providerId="LiveId" clId="{138A240F-45B4-4232-BC99-E26DF671E744}" dt="2023-11-30T04:52:03.782" v="8797" actId="1076"/>
          <ac:picMkLst>
            <pc:docMk/>
            <pc:sldMk cId="1999125335" sldId="267"/>
            <ac:picMk id="4" creationId="{BD0FF6B6-43BA-FCD9-B796-D176E6409A75}"/>
          </ac:picMkLst>
        </pc:picChg>
        <pc:picChg chg="mod">
          <ac:chgData name="Igor Raigorodskyi" userId="adcee21af5397934" providerId="LiveId" clId="{138A240F-45B4-4232-BC99-E26DF671E744}" dt="2023-11-30T04:52:03.782" v="8797" actId="1076"/>
          <ac:picMkLst>
            <pc:docMk/>
            <pc:sldMk cId="1999125335" sldId="267"/>
            <ac:picMk id="6" creationId="{869EA62B-EE31-1852-0A1C-518FA6F27AAC}"/>
          </ac:picMkLst>
        </pc:picChg>
        <pc:picChg chg="mod">
          <ac:chgData name="Igor Raigorodskyi" userId="adcee21af5397934" providerId="LiveId" clId="{138A240F-45B4-4232-BC99-E26DF671E744}" dt="2023-11-30T04:52:03.782" v="8797" actId="1076"/>
          <ac:picMkLst>
            <pc:docMk/>
            <pc:sldMk cId="1999125335" sldId="267"/>
            <ac:picMk id="9" creationId="{9AD80C4F-EBF2-2D89-E4C7-416A8EFD6852}"/>
          </ac:picMkLst>
        </pc:picChg>
        <pc:picChg chg="mod">
          <ac:chgData name="Igor Raigorodskyi" userId="adcee21af5397934" providerId="LiveId" clId="{138A240F-45B4-4232-BC99-E26DF671E744}" dt="2023-11-30T04:52:03.782" v="8797" actId="1076"/>
          <ac:picMkLst>
            <pc:docMk/>
            <pc:sldMk cId="1999125335" sldId="267"/>
            <ac:picMk id="19" creationId="{227DB4EF-DCFD-FC0F-0D92-E662FDECF27D}"/>
          </ac:picMkLst>
        </pc:picChg>
        <pc:picChg chg="mod">
          <ac:chgData name="Igor Raigorodskyi" userId="adcee21af5397934" providerId="LiveId" clId="{138A240F-45B4-4232-BC99-E26DF671E744}" dt="2023-11-30T04:52:03.782" v="8797" actId="1076"/>
          <ac:picMkLst>
            <pc:docMk/>
            <pc:sldMk cId="1999125335" sldId="267"/>
            <ac:picMk id="26" creationId="{9BBDC6E8-F142-743D-E17D-A6D49294418C}"/>
          </ac:picMkLst>
        </pc:picChg>
        <pc:picChg chg="mod">
          <ac:chgData name="Igor Raigorodskyi" userId="adcee21af5397934" providerId="LiveId" clId="{138A240F-45B4-4232-BC99-E26DF671E744}" dt="2023-11-30T04:52:03.782" v="8797" actId="1076"/>
          <ac:picMkLst>
            <pc:docMk/>
            <pc:sldMk cId="1999125335" sldId="267"/>
            <ac:picMk id="1027" creationId="{C2B68AC5-F38C-DD80-EF2B-76F1A6A80194}"/>
          </ac:picMkLst>
        </pc:picChg>
        <pc:picChg chg="mod">
          <ac:chgData name="Igor Raigorodskyi" userId="adcee21af5397934" providerId="LiveId" clId="{138A240F-45B4-4232-BC99-E26DF671E744}" dt="2023-11-30T04:52:03.782" v="8797" actId="1076"/>
          <ac:picMkLst>
            <pc:docMk/>
            <pc:sldMk cId="1999125335" sldId="267"/>
            <ac:picMk id="1028" creationId="{29AC8569-2CF1-97A9-EC20-63E1C44F0544}"/>
          </ac:picMkLst>
        </pc:picChg>
        <pc:picChg chg="mod">
          <ac:chgData name="Igor Raigorodskyi" userId="adcee21af5397934" providerId="LiveId" clId="{138A240F-45B4-4232-BC99-E26DF671E744}" dt="2023-11-30T04:52:03.782" v="8797" actId="1076"/>
          <ac:picMkLst>
            <pc:docMk/>
            <pc:sldMk cId="1999125335" sldId="267"/>
            <ac:picMk id="1029" creationId="{7A748A00-DAE6-BA50-8464-69DC4030FE81}"/>
          </ac:picMkLst>
        </pc:picChg>
        <pc:picChg chg="mod">
          <ac:chgData name="Igor Raigorodskyi" userId="adcee21af5397934" providerId="LiveId" clId="{138A240F-45B4-4232-BC99-E26DF671E744}" dt="2023-11-30T04:52:03.782" v="8797" actId="1076"/>
          <ac:picMkLst>
            <pc:docMk/>
            <pc:sldMk cId="1999125335" sldId="267"/>
            <ac:picMk id="1033" creationId="{9F63FD7B-276E-03AC-5809-F06D9C0F70C6}"/>
          </ac:picMkLst>
        </pc:picChg>
        <pc:picChg chg="mod">
          <ac:chgData name="Igor Raigorodskyi" userId="adcee21af5397934" providerId="LiveId" clId="{138A240F-45B4-4232-BC99-E26DF671E744}" dt="2023-11-30T04:52:03.782" v="8797" actId="1076"/>
          <ac:picMkLst>
            <pc:docMk/>
            <pc:sldMk cId="1999125335" sldId="267"/>
            <ac:picMk id="1036" creationId="{19B00CF2-7F6A-4DA6-D363-F29F2D81A890}"/>
          </ac:picMkLst>
        </pc:picChg>
        <pc:picChg chg="mod">
          <ac:chgData name="Igor Raigorodskyi" userId="adcee21af5397934" providerId="LiveId" clId="{138A240F-45B4-4232-BC99-E26DF671E744}" dt="2023-11-30T04:52:03.782" v="8797" actId="1076"/>
          <ac:picMkLst>
            <pc:docMk/>
            <pc:sldMk cId="1999125335" sldId="267"/>
            <ac:picMk id="1042" creationId="{834655BE-D3D7-E043-590B-213DF41F4B89}"/>
          </ac:picMkLst>
        </pc:picChg>
        <pc:picChg chg="mod">
          <ac:chgData name="Igor Raigorodskyi" userId="adcee21af5397934" providerId="LiveId" clId="{138A240F-45B4-4232-BC99-E26DF671E744}" dt="2023-11-30T04:52:03.782" v="8797" actId="1076"/>
          <ac:picMkLst>
            <pc:docMk/>
            <pc:sldMk cId="1999125335" sldId="267"/>
            <ac:picMk id="1044" creationId="{68F04F94-7607-291D-B2C2-CD839B455FA4}"/>
          </ac:picMkLst>
        </pc:picChg>
        <pc:picChg chg="mod">
          <ac:chgData name="Igor Raigorodskyi" userId="adcee21af5397934" providerId="LiveId" clId="{138A240F-45B4-4232-BC99-E26DF671E744}" dt="2023-11-30T04:52:03.782" v="8797" actId="1076"/>
          <ac:picMkLst>
            <pc:docMk/>
            <pc:sldMk cId="1999125335" sldId="267"/>
            <ac:picMk id="1047" creationId="{9823B0F9-F27C-1813-72B0-9D6DCAEE8BAB}"/>
          </ac:picMkLst>
        </pc:picChg>
        <pc:picChg chg="mod">
          <ac:chgData name="Igor Raigorodskyi" userId="adcee21af5397934" providerId="LiveId" clId="{138A240F-45B4-4232-BC99-E26DF671E744}" dt="2023-11-30T04:52:03.782" v="8797" actId="1076"/>
          <ac:picMkLst>
            <pc:docMk/>
            <pc:sldMk cId="1999125335" sldId="267"/>
            <ac:picMk id="1055" creationId="{C5EF5944-74A6-C164-972E-C91EB0C3C5D7}"/>
          </ac:picMkLst>
        </pc:picChg>
        <pc:picChg chg="mod">
          <ac:chgData name="Igor Raigorodskyi" userId="adcee21af5397934" providerId="LiveId" clId="{138A240F-45B4-4232-BC99-E26DF671E744}" dt="2023-11-30T04:52:03.782" v="8797" actId="1076"/>
          <ac:picMkLst>
            <pc:docMk/>
            <pc:sldMk cId="1999125335" sldId="267"/>
            <ac:picMk id="1056" creationId="{EE0C948A-3921-A921-423C-9DFDA2AE73E5}"/>
          </ac:picMkLst>
        </pc:picChg>
        <pc:picChg chg="mod">
          <ac:chgData name="Igor Raigorodskyi" userId="adcee21af5397934" providerId="LiveId" clId="{138A240F-45B4-4232-BC99-E26DF671E744}" dt="2023-11-30T04:52:03.782" v="8797" actId="1076"/>
          <ac:picMkLst>
            <pc:docMk/>
            <pc:sldMk cId="1999125335" sldId="267"/>
            <ac:picMk id="1062" creationId="{7CCF6939-EFB9-E4F2-1F53-56D1414D9F11}"/>
          </ac:picMkLst>
        </pc:picChg>
        <pc:picChg chg="mod">
          <ac:chgData name="Igor Raigorodskyi" userId="adcee21af5397934" providerId="LiveId" clId="{138A240F-45B4-4232-BC99-E26DF671E744}" dt="2023-11-30T04:52:03.782" v="8797" actId="1076"/>
          <ac:picMkLst>
            <pc:docMk/>
            <pc:sldMk cId="1999125335" sldId="267"/>
            <ac:picMk id="1073" creationId="{45C553E4-CBDF-8EE9-18C9-96B329A23346}"/>
          </ac:picMkLst>
        </pc:picChg>
        <pc:picChg chg="mod">
          <ac:chgData name="Igor Raigorodskyi" userId="adcee21af5397934" providerId="LiveId" clId="{138A240F-45B4-4232-BC99-E26DF671E744}" dt="2023-11-30T04:52:03.782" v="8797" actId="1076"/>
          <ac:picMkLst>
            <pc:docMk/>
            <pc:sldMk cId="1999125335" sldId="267"/>
            <ac:picMk id="1085" creationId="{87C565B0-3249-3CFB-7D51-30C658F242AD}"/>
          </ac:picMkLst>
        </pc:picChg>
        <pc:picChg chg="mod">
          <ac:chgData name="Igor Raigorodskyi" userId="adcee21af5397934" providerId="LiveId" clId="{138A240F-45B4-4232-BC99-E26DF671E744}" dt="2023-11-30T04:52:03.782" v="8797" actId="1076"/>
          <ac:picMkLst>
            <pc:docMk/>
            <pc:sldMk cId="1999125335" sldId="267"/>
            <ac:picMk id="2049" creationId="{1D755B49-0259-C0C3-B67C-7042F5B3C05A}"/>
          </ac:picMkLst>
        </pc:picChg>
        <pc:picChg chg="mod">
          <ac:chgData name="Igor Raigorodskyi" userId="adcee21af5397934" providerId="LiveId" clId="{138A240F-45B4-4232-BC99-E26DF671E744}" dt="2023-11-30T04:52:03.782" v="8797" actId="1076"/>
          <ac:picMkLst>
            <pc:docMk/>
            <pc:sldMk cId="1999125335" sldId="267"/>
            <ac:picMk id="2056" creationId="{E466D8AC-0F25-B265-6732-8E700F0D31B1}"/>
          </ac:picMkLst>
        </pc:picChg>
        <pc:picChg chg="mod">
          <ac:chgData name="Igor Raigorodskyi" userId="adcee21af5397934" providerId="LiveId" clId="{138A240F-45B4-4232-BC99-E26DF671E744}" dt="2023-11-30T04:52:03.782" v="8797" actId="1076"/>
          <ac:picMkLst>
            <pc:docMk/>
            <pc:sldMk cId="1999125335" sldId="267"/>
            <ac:picMk id="2057" creationId="{35CCD26D-FF52-DD01-D378-BA5471836374}"/>
          </ac:picMkLst>
        </pc:picChg>
        <pc:picChg chg="mod">
          <ac:chgData name="Igor Raigorodskyi" userId="adcee21af5397934" providerId="LiveId" clId="{138A240F-45B4-4232-BC99-E26DF671E744}" dt="2023-11-30T04:52:03.782" v="8797" actId="1076"/>
          <ac:picMkLst>
            <pc:docMk/>
            <pc:sldMk cId="1999125335" sldId="267"/>
            <ac:picMk id="2058" creationId="{8BC1B664-75D3-ABEC-7573-6BF6BA5D3170}"/>
          </ac:picMkLst>
        </pc:picChg>
        <pc:picChg chg="mod">
          <ac:chgData name="Igor Raigorodskyi" userId="adcee21af5397934" providerId="LiveId" clId="{138A240F-45B4-4232-BC99-E26DF671E744}" dt="2023-11-30T04:52:03.782" v="8797" actId="1076"/>
          <ac:picMkLst>
            <pc:docMk/>
            <pc:sldMk cId="1999125335" sldId="267"/>
            <ac:picMk id="2059" creationId="{F9568CBB-5E44-3984-EB53-E65B8D40E118}"/>
          </ac:picMkLst>
        </pc:picChg>
        <pc:inkChg chg="mod">
          <ac:chgData name="Igor Raigorodskyi" userId="adcee21af5397934" providerId="LiveId" clId="{138A240F-45B4-4232-BC99-E26DF671E744}" dt="2023-11-30T04:52:03.782" v="8797" actId="1076"/>
          <ac:inkMkLst>
            <pc:docMk/>
            <pc:sldMk cId="1999125335" sldId="267"/>
            <ac:inkMk id="21" creationId="{AAD451B8-532C-1F7C-D1C3-09F8F9C93F26}"/>
          </ac:inkMkLst>
        </pc:inkChg>
        <pc:cxnChg chg="mod">
          <ac:chgData name="Igor Raigorodskyi" userId="adcee21af5397934" providerId="LiveId" clId="{138A240F-45B4-4232-BC99-E26DF671E744}" dt="2023-11-30T04:52:03.782" v="8797" actId="1076"/>
          <ac:cxnSpMkLst>
            <pc:docMk/>
            <pc:sldMk cId="1999125335" sldId="267"/>
            <ac:cxnSpMk id="30" creationId="{AD273964-91DC-6D58-2B0B-C44BA2A8A75E}"/>
          </ac:cxnSpMkLst>
        </pc:cxnChg>
        <pc:cxnChg chg="mod">
          <ac:chgData name="Igor Raigorodskyi" userId="adcee21af5397934" providerId="LiveId" clId="{138A240F-45B4-4232-BC99-E26DF671E744}" dt="2023-11-30T04:52:03.782" v="8797" actId="1076"/>
          <ac:cxnSpMkLst>
            <pc:docMk/>
            <pc:sldMk cId="1999125335" sldId="267"/>
            <ac:cxnSpMk id="34" creationId="{7E90E8E7-19A6-BE36-DE4C-4694E5B8BFC5}"/>
          </ac:cxnSpMkLst>
        </pc:cxnChg>
      </pc:sldChg>
      <pc:sldChg chg="modSp add">
        <pc:chgData name="Igor Raigorodskyi" userId="adcee21af5397934" providerId="LiveId" clId="{138A240F-45B4-4232-BC99-E26DF671E744}" dt="2023-11-30T04:51:49.088" v="8796" actId="1076"/>
        <pc:sldMkLst>
          <pc:docMk/>
          <pc:sldMk cId="949024225" sldId="268"/>
        </pc:sldMkLst>
        <pc:spChg chg="mod">
          <ac:chgData name="Igor Raigorodskyi" userId="adcee21af5397934" providerId="LiveId" clId="{138A240F-45B4-4232-BC99-E26DF671E744}" dt="2023-11-30T04:51:49.088" v="8796" actId="1076"/>
          <ac:spMkLst>
            <pc:docMk/>
            <pc:sldMk cId="949024225" sldId="268"/>
            <ac:spMk id="2" creationId="{6349C9F5-047D-CDCC-30E9-F2862BD71B1D}"/>
          </ac:spMkLst>
        </pc:spChg>
        <pc:spChg chg="mod">
          <ac:chgData name="Igor Raigorodskyi" userId="adcee21af5397934" providerId="LiveId" clId="{138A240F-45B4-4232-BC99-E26DF671E744}" dt="2023-11-30T04:51:49.088" v="8796" actId="1076"/>
          <ac:spMkLst>
            <pc:docMk/>
            <pc:sldMk cId="949024225" sldId="268"/>
            <ac:spMk id="5" creationId="{C5B7ED49-75B5-E515-9C6E-C40BAF58F664}"/>
          </ac:spMkLst>
        </pc:spChg>
        <pc:spChg chg="mod">
          <ac:chgData name="Igor Raigorodskyi" userId="adcee21af5397934" providerId="LiveId" clId="{138A240F-45B4-4232-BC99-E26DF671E744}" dt="2023-11-30T04:51:49.088" v="8796" actId="1076"/>
          <ac:spMkLst>
            <pc:docMk/>
            <pc:sldMk cId="949024225" sldId="268"/>
            <ac:spMk id="7" creationId="{A7A187AC-2D97-20A0-415F-0FE40FD58298}"/>
          </ac:spMkLst>
        </pc:spChg>
        <pc:spChg chg="mod">
          <ac:chgData name="Igor Raigorodskyi" userId="adcee21af5397934" providerId="LiveId" clId="{138A240F-45B4-4232-BC99-E26DF671E744}" dt="2023-11-30T04:51:49.088" v="8796" actId="1076"/>
          <ac:spMkLst>
            <pc:docMk/>
            <pc:sldMk cId="949024225" sldId="268"/>
            <ac:spMk id="8" creationId="{83F41F10-B263-C584-9241-A439E532D584}"/>
          </ac:spMkLst>
        </pc:spChg>
        <pc:spChg chg="mod">
          <ac:chgData name="Igor Raigorodskyi" userId="adcee21af5397934" providerId="LiveId" clId="{138A240F-45B4-4232-BC99-E26DF671E744}" dt="2023-11-30T04:51:49.088" v="8796" actId="1076"/>
          <ac:spMkLst>
            <pc:docMk/>
            <pc:sldMk cId="949024225" sldId="268"/>
            <ac:spMk id="10" creationId="{4D52CABC-6066-087F-2D4C-48FA172B0907}"/>
          </ac:spMkLst>
        </pc:spChg>
        <pc:spChg chg="mod">
          <ac:chgData name="Igor Raigorodskyi" userId="adcee21af5397934" providerId="LiveId" clId="{138A240F-45B4-4232-BC99-E26DF671E744}" dt="2023-11-30T04:51:49.088" v="8796" actId="1076"/>
          <ac:spMkLst>
            <pc:docMk/>
            <pc:sldMk cId="949024225" sldId="268"/>
            <ac:spMk id="11" creationId="{0AA789DB-0115-DD15-BBC8-81441BAB52A3}"/>
          </ac:spMkLst>
        </pc:spChg>
        <pc:spChg chg="mod">
          <ac:chgData name="Igor Raigorodskyi" userId="adcee21af5397934" providerId="LiveId" clId="{138A240F-45B4-4232-BC99-E26DF671E744}" dt="2023-11-30T04:51:49.088" v="8796" actId="1076"/>
          <ac:spMkLst>
            <pc:docMk/>
            <pc:sldMk cId="949024225" sldId="268"/>
            <ac:spMk id="12" creationId="{2C12CD18-9BD8-BC80-D307-486D281A3A64}"/>
          </ac:spMkLst>
        </pc:spChg>
        <pc:spChg chg="mod">
          <ac:chgData name="Igor Raigorodskyi" userId="adcee21af5397934" providerId="LiveId" clId="{138A240F-45B4-4232-BC99-E26DF671E744}" dt="2023-11-30T04:51:49.088" v="8796" actId="1076"/>
          <ac:spMkLst>
            <pc:docMk/>
            <pc:sldMk cId="949024225" sldId="268"/>
            <ac:spMk id="13" creationId="{494C8D63-907F-31EF-BF0F-323A56F43A6E}"/>
          </ac:spMkLst>
        </pc:spChg>
        <pc:spChg chg="mod">
          <ac:chgData name="Igor Raigorodskyi" userId="adcee21af5397934" providerId="LiveId" clId="{138A240F-45B4-4232-BC99-E26DF671E744}" dt="2023-11-30T04:51:49.088" v="8796" actId="1076"/>
          <ac:spMkLst>
            <pc:docMk/>
            <pc:sldMk cId="949024225" sldId="268"/>
            <ac:spMk id="14" creationId="{CC6EE498-60F4-4C47-3FE3-188D513D836E}"/>
          </ac:spMkLst>
        </pc:spChg>
        <pc:spChg chg="mod">
          <ac:chgData name="Igor Raigorodskyi" userId="adcee21af5397934" providerId="LiveId" clId="{138A240F-45B4-4232-BC99-E26DF671E744}" dt="2023-11-30T04:51:49.088" v="8796" actId="1076"/>
          <ac:spMkLst>
            <pc:docMk/>
            <pc:sldMk cId="949024225" sldId="268"/>
            <ac:spMk id="15" creationId="{8C162F36-1522-DA45-47BD-B774042E0DFE}"/>
          </ac:spMkLst>
        </pc:spChg>
        <pc:spChg chg="mod">
          <ac:chgData name="Igor Raigorodskyi" userId="adcee21af5397934" providerId="LiveId" clId="{138A240F-45B4-4232-BC99-E26DF671E744}" dt="2023-11-30T04:51:49.088" v="8796" actId="1076"/>
          <ac:spMkLst>
            <pc:docMk/>
            <pc:sldMk cId="949024225" sldId="268"/>
            <ac:spMk id="16" creationId="{EEB02FF8-05F8-2ED3-9730-9AD2E5C3DEB5}"/>
          </ac:spMkLst>
        </pc:spChg>
        <pc:spChg chg="mod">
          <ac:chgData name="Igor Raigorodskyi" userId="adcee21af5397934" providerId="LiveId" clId="{138A240F-45B4-4232-BC99-E26DF671E744}" dt="2023-11-30T04:51:49.088" v="8796" actId="1076"/>
          <ac:spMkLst>
            <pc:docMk/>
            <pc:sldMk cId="949024225" sldId="268"/>
            <ac:spMk id="17" creationId="{F6F5A3AC-D2CC-0D52-A508-8ADC66C669F1}"/>
          </ac:spMkLst>
        </pc:spChg>
        <pc:spChg chg="mod">
          <ac:chgData name="Igor Raigorodskyi" userId="adcee21af5397934" providerId="LiveId" clId="{138A240F-45B4-4232-BC99-E26DF671E744}" dt="2023-11-30T04:51:49.088" v="8796" actId="1076"/>
          <ac:spMkLst>
            <pc:docMk/>
            <pc:sldMk cId="949024225" sldId="268"/>
            <ac:spMk id="18" creationId="{BE9E114E-71EC-9A5D-48D5-392F76B9FA18}"/>
          </ac:spMkLst>
        </pc:spChg>
        <pc:spChg chg="mod">
          <ac:chgData name="Igor Raigorodskyi" userId="adcee21af5397934" providerId="LiveId" clId="{138A240F-45B4-4232-BC99-E26DF671E744}" dt="2023-11-30T04:51:49.088" v="8796" actId="1076"/>
          <ac:spMkLst>
            <pc:docMk/>
            <pc:sldMk cId="949024225" sldId="268"/>
            <ac:spMk id="35" creationId="{E21792F8-C20D-838B-06B7-872329F34FD7}"/>
          </ac:spMkLst>
        </pc:spChg>
        <pc:spChg chg="mod">
          <ac:chgData name="Igor Raigorodskyi" userId="adcee21af5397934" providerId="LiveId" clId="{138A240F-45B4-4232-BC99-E26DF671E744}" dt="2023-11-30T04:51:49.088" v="8796" actId="1076"/>
          <ac:spMkLst>
            <pc:docMk/>
            <pc:sldMk cId="949024225" sldId="268"/>
            <ac:spMk id="38" creationId="{F88F1125-FBF4-65B2-0A32-5B2FBC35BAEB}"/>
          </ac:spMkLst>
        </pc:spChg>
        <pc:spChg chg="mod">
          <ac:chgData name="Igor Raigorodskyi" userId="adcee21af5397934" providerId="LiveId" clId="{138A240F-45B4-4232-BC99-E26DF671E744}" dt="2023-11-30T04:51:49.088" v="8796" actId="1076"/>
          <ac:spMkLst>
            <pc:docMk/>
            <pc:sldMk cId="949024225" sldId="268"/>
            <ac:spMk id="41" creationId="{B85310E1-3079-83C5-03A0-AD20C6CD148E}"/>
          </ac:spMkLst>
        </pc:spChg>
        <pc:spChg chg="mod">
          <ac:chgData name="Igor Raigorodskyi" userId="adcee21af5397934" providerId="LiveId" clId="{138A240F-45B4-4232-BC99-E26DF671E744}" dt="2023-11-30T04:51:49.088" v="8796" actId="1076"/>
          <ac:spMkLst>
            <pc:docMk/>
            <pc:sldMk cId="949024225" sldId="268"/>
            <ac:spMk id="43" creationId="{90FFD7AD-96AC-0C83-C3A9-550DE9462446}"/>
          </ac:spMkLst>
        </pc:spChg>
        <pc:spChg chg="mod">
          <ac:chgData name="Igor Raigorodskyi" userId="adcee21af5397934" providerId="LiveId" clId="{138A240F-45B4-4232-BC99-E26DF671E744}" dt="2023-11-30T04:51:49.088" v="8796" actId="1076"/>
          <ac:spMkLst>
            <pc:docMk/>
            <pc:sldMk cId="949024225" sldId="268"/>
            <ac:spMk id="44" creationId="{E7BB609C-FB5F-859D-A143-5EB294A2A1E5}"/>
          </ac:spMkLst>
        </pc:spChg>
        <pc:spChg chg="mod">
          <ac:chgData name="Igor Raigorodskyi" userId="adcee21af5397934" providerId="LiveId" clId="{138A240F-45B4-4232-BC99-E26DF671E744}" dt="2023-11-30T04:51:49.088" v="8796" actId="1076"/>
          <ac:spMkLst>
            <pc:docMk/>
            <pc:sldMk cId="949024225" sldId="268"/>
            <ac:spMk id="45" creationId="{A4135D92-27BB-6C41-71BC-3A94CEA9195E}"/>
          </ac:spMkLst>
        </pc:spChg>
        <pc:spChg chg="mod">
          <ac:chgData name="Igor Raigorodskyi" userId="adcee21af5397934" providerId="LiveId" clId="{138A240F-45B4-4232-BC99-E26DF671E744}" dt="2023-11-30T04:51:49.088" v="8796" actId="1076"/>
          <ac:spMkLst>
            <pc:docMk/>
            <pc:sldMk cId="949024225" sldId="268"/>
            <ac:spMk id="46" creationId="{B60C537C-3069-5D7F-6ACB-4106C90E9CC7}"/>
          </ac:spMkLst>
        </pc:spChg>
        <pc:spChg chg="mod">
          <ac:chgData name="Igor Raigorodskyi" userId="adcee21af5397934" providerId="LiveId" clId="{138A240F-45B4-4232-BC99-E26DF671E744}" dt="2023-11-30T04:51:49.088" v="8796" actId="1076"/>
          <ac:spMkLst>
            <pc:docMk/>
            <pc:sldMk cId="949024225" sldId="268"/>
            <ac:spMk id="47" creationId="{2B77A323-DB80-1190-E37E-6D419B318A73}"/>
          </ac:spMkLst>
        </pc:spChg>
        <pc:spChg chg="mod">
          <ac:chgData name="Igor Raigorodskyi" userId="adcee21af5397934" providerId="LiveId" clId="{138A240F-45B4-4232-BC99-E26DF671E744}" dt="2023-11-30T04:51:49.088" v="8796" actId="1076"/>
          <ac:spMkLst>
            <pc:docMk/>
            <pc:sldMk cId="949024225" sldId="268"/>
            <ac:spMk id="49" creationId="{397D5C68-DB8A-72F0-F650-999C7ED531B7}"/>
          </ac:spMkLst>
        </pc:spChg>
        <pc:spChg chg="mod">
          <ac:chgData name="Igor Raigorodskyi" userId="adcee21af5397934" providerId="LiveId" clId="{138A240F-45B4-4232-BC99-E26DF671E744}" dt="2023-11-30T04:51:49.088" v="8796" actId="1076"/>
          <ac:spMkLst>
            <pc:docMk/>
            <pc:sldMk cId="949024225" sldId="268"/>
            <ac:spMk id="50" creationId="{04B118E4-5C3A-98EC-7ED3-EEA398AEF88F}"/>
          </ac:spMkLst>
        </pc:spChg>
        <pc:spChg chg="mod">
          <ac:chgData name="Igor Raigorodskyi" userId="adcee21af5397934" providerId="LiveId" clId="{138A240F-45B4-4232-BC99-E26DF671E744}" dt="2023-11-30T04:51:49.088" v="8796" actId="1076"/>
          <ac:spMkLst>
            <pc:docMk/>
            <pc:sldMk cId="949024225" sldId="268"/>
            <ac:spMk id="51" creationId="{1025EA18-0385-D5C5-C78F-3E50D2ADE39F}"/>
          </ac:spMkLst>
        </pc:spChg>
        <pc:spChg chg="mod">
          <ac:chgData name="Igor Raigorodskyi" userId="adcee21af5397934" providerId="LiveId" clId="{138A240F-45B4-4232-BC99-E26DF671E744}" dt="2023-11-30T04:51:49.088" v="8796" actId="1076"/>
          <ac:spMkLst>
            <pc:docMk/>
            <pc:sldMk cId="949024225" sldId="268"/>
            <ac:spMk id="52" creationId="{62165659-F44F-2753-A36F-8444458C5F88}"/>
          </ac:spMkLst>
        </pc:spChg>
        <pc:spChg chg="mod">
          <ac:chgData name="Igor Raigorodskyi" userId="adcee21af5397934" providerId="LiveId" clId="{138A240F-45B4-4232-BC99-E26DF671E744}" dt="2023-11-30T04:51:49.088" v="8796" actId="1076"/>
          <ac:spMkLst>
            <pc:docMk/>
            <pc:sldMk cId="949024225" sldId="268"/>
            <ac:spMk id="53" creationId="{5636ADFF-46BB-3DA3-B32C-189C1A82E3B8}"/>
          </ac:spMkLst>
        </pc:spChg>
        <pc:spChg chg="mod">
          <ac:chgData name="Igor Raigorodskyi" userId="adcee21af5397934" providerId="LiveId" clId="{138A240F-45B4-4232-BC99-E26DF671E744}" dt="2023-11-30T04:51:49.088" v="8796" actId="1076"/>
          <ac:spMkLst>
            <pc:docMk/>
            <pc:sldMk cId="949024225" sldId="268"/>
            <ac:spMk id="57" creationId="{4419DA7C-736E-31AB-CF50-75ABB722BCC0}"/>
          </ac:spMkLst>
        </pc:spChg>
        <pc:spChg chg="mod">
          <ac:chgData name="Igor Raigorodskyi" userId="adcee21af5397934" providerId="LiveId" clId="{138A240F-45B4-4232-BC99-E26DF671E744}" dt="2023-11-30T04:51:49.088" v="8796" actId="1076"/>
          <ac:spMkLst>
            <pc:docMk/>
            <pc:sldMk cId="949024225" sldId="268"/>
            <ac:spMk id="58" creationId="{7E657267-30FE-145D-5760-D97FF700421B}"/>
          </ac:spMkLst>
        </pc:spChg>
        <pc:spChg chg="mod">
          <ac:chgData name="Igor Raigorodskyi" userId="adcee21af5397934" providerId="LiveId" clId="{138A240F-45B4-4232-BC99-E26DF671E744}" dt="2023-11-30T04:51:49.088" v="8796" actId="1076"/>
          <ac:spMkLst>
            <pc:docMk/>
            <pc:sldMk cId="949024225" sldId="268"/>
            <ac:spMk id="59" creationId="{65F3AD0D-069A-40F1-E188-F6CD6C32D9E0}"/>
          </ac:spMkLst>
        </pc:spChg>
        <pc:spChg chg="mod">
          <ac:chgData name="Igor Raigorodskyi" userId="adcee21af5397934" providerId="LiveId" clId="{138A240F-45B4-4232-BC99-E26DF671E744}" dt="2023-11-30T04:51:49.088" v="8796" actId="1076"/>
          <ac:spMkLst>
            <pc:docMk/>
            <pc:sldMk cId="949024225" sldId="268"/>
            <ac:spMk id="60" creationId="{30C0160F-B765-8E79-B08E-3EF0C74E64C5}"/>
          </ac:spMkLst>
        </pc:spChg>
        <pc:spChg chg="mod">
          <ac:chgData name="Igor Raigorodskyi" userId="adcee21af5397934" providerId="LiveId" clId="{138A240F-45B4-4232-BC99-E26DF671E744}" dt="2023-11-30T04:51:49.088" v="8796" actId="1076"/>
          <ac:spMkLst>
            <pc:docMk/>
            <pc:sldMk cId="949024225" sldId="268"/>
            <ac:spMk id="61" creationId="{518CEC70-879C-0B25-B68A-0DA0DAE0B8D8}"/>
          </ac:spMkLst>
        </pc:spChg>
        <pc:spChg chg="mod">
          <ac:chgData name="Igor Raigorodskyi" userId="adcee21af5397934" providerId="LiveId" clId="{138A240F-45B4-4232-BC99-E26DF671E744}" dt="2023-11-30T04:51:49.088" v="8796" actId="1076"/>
          <ac:spMkLst>
            <pc:docMk/>
            <pc:sldMk cId="949024225" sldId="268"/>
            <ac:spMk id="62" creationId="{A636AC1C-3427-102B-5DB0-2F0F00B559CD}"/>
          </ac:spMkLst>
        </pc:spChg>
        <pc:spChg chg="mod">
          <ac:chgData name="Igor Raigorodskyi" userId="adcee21af5397934" providerId="LiveId" clId="{138A240F-45B4-4232-BC99-E26DF671E744}" dt="2023-11-30T04:51:49.088" v="8796" actId="1076"/>
          <ac:spMkLst>
            <pc:docMk/>
            <pc:sldMk cId="949024225" sldId="268"/>
            <ac:spMk id="1024" creationId="{DA644398-FE63-BA97-BE37-6FACEFCFDE56}"/>
          </ac:spMkLst>
        </pc:spChg>
        <pc:spChg chg="mod">
          <ac:chgData name="Igor Raigorodskyi" userId="adcee21af5397934" providerId="LiveId" clId="{138A240F-45B4-4232-BC99-E26DF671E744}" dt="2023-11-30T04:51:49.088" v="8796" actId="1076"/>
          <ac:spMkLst>
            <pc:docMk/>
            <pc:sldMk cId="949024225" sldId="268"/>
            <ac:spMk id="1025" creationId="{7250E31A-AD27-4356-F129-D3383D92C1CF}"/>
          </ac:spMkLst>
        </pc:spChg>
        <pc:spChg chg="mod">
          <ac:chgData name="Igor Raigorodskyi" userId="adcee21af5397934" providerId="LiveId" clId="{138A240F-45B4-4232-BC99-E26DF671E744}" dt="2023-11-30T04:51:49.088" v="8796" actId="1076"/>
          <ac:spMkLst>
            <pc:docMk/>
            <pc:sldMk cId="949024225" sldId="268"/>
            <ac:spMk id="1037" creationId="{70EE13B7-2F6B-609C-4AB3-D0A431C4C823}"/>
          </ac:spMkLst>
        </pc:spChg>
        <pc:spChg chg="mod">
          <ac:chgData name="Igor Raigorodskyi" userId="adcee21af5397934" providerId="LiveId" clId="{138A240F-45B4-4232-BC99-E26DF671E744}" dt="2023-11-30T04:51:49.088" v="8796" actId="1076"/>
          <ac:spMkLst>
            <pc:docMk/>
            <pc:sldMk cId="949024225" sldId="268"/>
            <ac:spMk id="1038" creationId="{A7C2307F-47D6-3D90-3CFA-8E06C223B832}"/>
          </ac:spMkLst>
        </pc:spChg>
        <pc:spChg chg="mod">
          <ac:chgData name="Igor Raigorodskyi" userId="adcee21af5397934" providerId="LiveId" clId="{138A240F-45B4-4232-BC99-E26DF671E744}" dt="2023-11-30T04:51:49.088" v="8796" actId="1076"/>
          <ac:spMkLst>
            <pc:docMk/>
            <pc:sldMk cId="949024225" sldId="268"/>
            <ac:spMk id="1040" creationId="{86393846-87A4-758C-9DC5-9D06D6E4085B}"/>
          </ac:spMkLst>
        </pc:spChg>
        <pc:spChg chg="mod">
          <ac:chgData name="Igor Raigorodskyi" userId="adcee21af5397934" providerId="LiveId" clId="{138A240F-45B4-4232-BC99-E26DF671E744}" dt="2023-11-30T04:51:49.088" v="8796" actId="1076"/>
          <ac:spMkLst>
            <pc:docMk/>
            <pc:sldMk cId="949024225" sldId="268"/>
            <ac:spMk id="1048" creationId="{48AF734E-B6CE-6C58-9B75-0747BA554908}"/>
          </ac:spMkLst>
        </pc:spChg>
        <pc:spChg chg="mod">
          <ac:chgData name="Igor Raigorodskyi" userId="adcee21af5397934" providerId="LiveId" clId="{138A240F-45B4-4232-BC99-E26DF671E744}" dt="2023-11-30T04:51:49.088" v="8796" actId="1076"/>
          <ac:spMkLst>
            <pc:docMk/>
            <pc:sldMk cId="949024225" sldId="268"/>
            <ac:spMk id="1052" creationId="{9674EF26-6EA4-95E5-0725-13781C056638}"/>
          </ac:spMkLst>
        </pc:spChg>
        <pc:spChg chg="mod">
          <ac:chgData name="Igor Raigorodskyi" userId="adcee21af5397934" providerId="LiveId" clId="{138A240F-45B4-4232-BC99-E26DF671E744}" dt="2023-11-30T04:51:49.088" v="8796" actId="1076"/>
          <ac:spMkLst>
            <pc:docMk/>
            <pc:sldMk cId="949024225" sldId="268"/>
            <ac:spMk id="1053" creationId="{79366B39-828E-B453-BA6D-D06442DBCA8E}"/>
          </ac:spMkLst>
        </pc:spChg>
        <pc:spChg chg="mod">
          <ac:chgData name="Igor Raigorodskyi" userId="adcee21af5397934" providerId="LiveId" clId="{138A240F-45B4-4232-BC99-E26DF671E744}" dt="2023-11-30T04:51:49.088" v="8796" actId="1076"/>
          <ac:spMkLst>
            <pc:docMk/>
            <pc:sldMk cId="949024225" sldId="268"/>
            <ac:spMk id="1054" creationId="{D7C9F95A-D633-B425-E2C0-F59B7DD1B2FB}"/>
          </ac:spMkLst>
        </pc:spChg>
        <pc:spChg chg="mod">
          <ac:chgData name="Igor Raigorodskyi" userId="adcee21af5397934" providerId="LiveId" clId="{138A240F-45B4-4232-BC99-E26DF671E744}" dt="2023-11-30T04:51:49.088" v="8796" actId="1076"/>
          <ac:spMkLst>
            <pc:docMk/>
            <pc:sldMk cId="949024225" sldId="268"/>
            <ac:spMk id="1057" creationId="{FC36D56E-FB65-B2DF-7581-5DBCFF100400}"/>
          </ac:spMkLst>
        </pc:spChg>
        <pc:spChg chg="mod">
          <ac:chgData name="Igor Raigorodskyi" userId="adcee21af5397934" providerId="LiveId" clId="{138A240F-45B4-4232-BC99-E26DF671E744}" dt="2023-11-30T04:51:49.088" v="8796" actId="1076"/>
          <ac:spMkLst>
            <pc:docMk/>
            <pc:sldMk cId="949024225" sldId="268"/>
            <ac:spMk id="1063" creationId="{BFB77E0B-A95C-D984-AE51-4F85B5CF0D97}"/>
          </ac:spMkLst>
        </pc:spChg>
        <pc:spChg chg="mod">
          <ac:chgData name="Igor Raigorodskyi" userId="adcee21af5397934" providerId="LiveId" clId="{138A240F-45B4-4232-BC99-E26DF671E744}" dt="2023-11-30T04:51:49.088" v="8796" actId="1076"/>
          <ac:spMkLst>
            <pc:docMk/>
            <pc:sldMk cId="949024225" sldId="268"/>
            <ac:spMk id="1064" creationId="{737C45E5-BFEF-EC58-18A1-4A13FEAB876A}"/>
          </ac:spMkLst>
        </pc:spChg>
        <pc:spChg chg="mod">
          <ac:chgData name="Igor Raigorodskyi" userId="adcee21af5397934" providerId="LiveId" clId="{138A240F-45B4-4232-BC99-E26DF671E744}" dt="2023-11-30T04:51:49.088" v="8796" actId="1076"/>
          <ac:spMkLst>
            <pc:docMk/>
            <pc:sldMk cId="949024225" sldId="268"/>
            <ac:spMk id="1065" creationId="{D2292778-EA5E-8308-F6BE-A614121AD386}"/>
          </ac:spMkLst>
        </pc:spChg>
        <pc:spChg chg="mod">
          <ac:chgData name="Igor Raigorodskyi" userId="adcee21af5397934" providerId="LiveId" clId="{138A240F-45B4-4232-BC99-E26DF671E744}" dt="2023-11-30T04:51:49.088" v="8796" actId="1076"/>
          <ac:spMkLst>
            <pc:docMk/>
            <pc:sldMk cId="949024225" sldId="268"/>
            <ac:spMk id="1066" creationId="{F0BE1855-CF48-D505-B614-F5636CC23029}"/>
          </ac:spMkLst>
        </pc:spChg>
        <pc:spChg chg="mod">
          <ac:chgData name="Igor Raigorodskyi" userId="adcee21af5397934" providerId="LiveId" clId="{138A240F-45B4-4232-BC99-E26DF671E744}" dt="2023-11-30T04:51:49.088" v="8796" actId="1076"/>
          <ac:spMkLst>
            <pc:docMk/>
            <pc:sldMk cId="949024225" sldId="268"/>
            <ac:spMk id="1074" creationId="{8264296C-E258-62E4-D400-396B00A80D19}"/>
          </ac:spMkLst>
        </pc:spChg>
        <pc:spChg chg="mod">
          <ac:chgData name="Igor Raigorodskyi" userId="adcee21af5397934" providerId="LiveId" clId="{138A240F-45B4-4232-BC99-E26DF671E744}" dt="2023-11-30T04:51:49.088" v="8796" actId="1076"/>
          <ac:spMkLst>
            <pc:docMk/>
            <pc:sldMk cId="949024225" sldId="268"/>
            <ac:spMk id="1075" creationId="{5C3788A5-F746-BC8A-D6D8-223262C45372}"/>
          </ac:spMkLst>
        </pc:spChg>
        <pc:spChg chg="mod">
          <ac:chgData name="Igor Raigorodskyi" userId="adcee21af5397934" providerId="LiveId" clId="{138A240F-45B4-4232-BC99-E26DF671E744}" dt="2023-11-30T04:51:49.088" v="8796" actId="1076"/>
          <ac:spMkLst>
            <pc:docMk/>
            <pc:sldMk cId="949024225" sldId="268"/>
            <ac:spMk id="1076" creationId="{B00D44D3-08B2-BF53-A5B1-8FDC0384F667}"/>
          </ac:spMkLst>
        </pc:spChg>
        <pc:spChg chg="mod">
          <ac:chgData name="Igor Raigorodskyi" userId="adcee21af5397934" providerId="LiveId" clId="{138A240F-45B4-4232-BC99-E26DF671E744}" dt="2023-11-30T04:51:49.088" v="8796" actId="1076"/>
          <ac:spMkLst>
            <pc:docMk/>
            <pc:sldMk cId="949024225" sldId="268"/>
            <ac:spMk id="1079" creationId="{BFCE6C46-9C61-42C7-7C24-80919E8EDAC3}"/>
          </ac:spMkLst>
        </pc:spChg>
        <pc:spChg chg="mod">
          <ac:chgData name="Igor Raigorodskyi" userId="adcee21af5397934" providerId="LiveId" clId="{138A240F-45B4-4232-BC99-E26DF671E744}" dt="2023-11-30T04:51:49.088" v="8796" actId="1076"/>
          <ac:spMkLst>
            <pc:docMk/>
            <pc:sldMk cId="949024225" sldId="268"/>
            <ac:spMk id="2053" creationId="{684D3307-72BE-D81F-B47C-2EACC20EFA44}"/>
          </ac:spMkLst>
        </pc:spChg>
        <pc:spChg chg="mod">
          <ac:chgData name="Igor Raigorodskyi" userId="adcee21af5397934" providerId="LiveId" clId="{138A240F-45B4-4232-BC99-E26DF671E744}" dt="2023-11-30T04:51:49.088" v="8796" actId="1076"/>
          <ac:spMkLst>
            <pc:docMk/>
            <pc:sldMk cId="949024225" sldId="268"/>
            <ac:spMk id="2055" creationId="{1395BF00-40B3-E50E-A0A0-58AE6A4B4672}"/>
          </ac:spMkLst>
        </pc:spChg>
        <pc:spChg chg="mod">
          <ac:chgData name="Igor Raigorodskyi" userId="adcee21af5397934" providerId="LiveId" clId="{138A240F-45B4-4232-BC99-E26DF671E744}" dt="2023-11-30T04:51:49.088" v="8796" actId="1076"/>
          <ac:spMkLst>
            <pc:docMk/>
            <pc:sldMk cId="949024225" sldId="268"/>
            <ac:spMk id="2095" creationId="{F95B91C7-6CF3-6A43-56B7-5EBE697DBFBD}"/>
          </ac:spMkLst>
        </pc:spChg>
        <pc:grpChg chg="mod">
          <ac:chgData name="Igor Raigorodskyi" userId="adcee21af5397934" providerId="LiveId" clId="{138A240F-45B4-4232-BC99-E26DF671E744}" dt="2023-11-30T04:51:49.088" v="8796" actId="1076"/>
          <ac:grpSpMkLst>
            <pc:docMk/>
            <pc:sldMk cId="949024225" sldId="268"/>
            <ac:grpSpMk id="22" creationId="{611964B8-1B3B-64F0-1EE5-7E3FA6104B4F}"/>
          </ac:grpSpMkLst>
        </pc:grpChg>
        <pc:grpChg chg="mod">
          <ac:chgData name="Igor Raigorodskyi" userId="adcee21af5397934" providerId="LiveId" clId="{138A240F-45B4-4232-BC99-E26DF671E744}" dt="2023-11-30T04:51:49.088" v="8796" actId="1076"/>
          <ac:grpSpMkLst>
            <pc:docMk/>
            <pc:sldMk cId="949024225" sldId="268"/>
            <ac:grpSpMk id="23" creationId="{A57B9FCE-21C5-A653-18B5-7B50B98977F6}"/>
          </ac:grpSpMkLst>
        </pc:grpChg>
        <pc:grpChg chg="mod">
          <ac:chgData name="Igor Raigorodskyi" userId="adcee21af5397934" providerId="LiveId" clId="{138A240F-45B4-4232-BC99-E26DF671E744}" dt="2023-11-30T04:51:49.088" v="8796" actId="1076"/>
          <ac:grpSpMkLst>
            <pc:docMk/>
            <pc:sldMk cId="949024225" sldId="268"/>
            <ac:grpSpMk id="24" creationId="{DE6BEF5D-BBC2-0699-DAC7-B3EC3AD556BD}"/>
          </ac:grpSpMkLst>
        </pc:grpChg>
        <pc:grpChg chg="mod">
          <ac:chgData name="Igor Raigorodskyi" userId="adcee21af5397934" providerId="LiveId" clId="{138A240F-45B4-4232-BC99-E26DF671E744}" dt="2023-11-30T04:51:49.088" v="8796" actId="1076"/>
          <ac:grpSpMkLst>
            <pc:docMk/>
            <pc:sldMk cId="949024225" sldId="268"/>
            <ac:grpSpMk id="25" creationId="{529B8598-AE6B-2B69-42E6-7E943113AD65}"/>
          </ac:grpSpMkLst>
        </pc:grpChg>
        <pc:grpChg chg="mod">
          <ac:chgData name="Igor Raigorodskyi" userId="adcee21af5397934" providerId="LiveId" clId="{138A240F-45B4-4232-BC99-E26DF671E744}" dt="2023-11-30T04:51:49.088" v="8796" actId="1076"/>
          <ac:grpSpMkLst>
            <pc:docMk/>
            <pc:sldMk cId="949024225" sldId="268"/>
            <ac:grpSpMk id="36" creationId="{61B7EABA-5B2F-B51A-80FF-D7D826BC59B2}"/>
          </ac:grpSpMkLst>
        </pc:grpChg>
        <pc:grpChg chg="mod">
          <ac:chgData name="Igor Raigorodskyi" userId="adcee21af5397934" providerId="LiveId" clId="{138A240F-45B4-4232-BC99-E26DF671E744}" dt="2023-11-30T04:51:49.088" v="8796" actId="1076"/>
          <ac:grpSpMkLst>
            <pc:docMk/>
            <pc:sldMk cId="949024225" sldId="268"/>
            <ac:grpSpMk id="37" creationId="{EE2A3E79-B399-5CEB-499C-C9AB8156D610}"/>
          </ac:grpSpMkLst>
        </pc:grpChg>
        <pc:grpChg chg="mod">
          <ac:chgData name="Igor Raigorodskyi" userId="adcee21af5397934" providerId="LiveId" clId="{138A240F-45B4-4232-BC99-E26DF671E744}" dt="2023-11-30T04:51:49.088" v="8796" actId="1076"/>
          <ac:grpSpMkLst>
            <pc:docMk/>
            <pc:sldMk cId="949024225" sldId="268"/>
            <ac:grpSpMk id="40" creationId="{F555C83B-23A1-33F8-4809-CC90EDE050AB}"/>
          </ac:grpSpMkLst>
        </pc:grpChg>
        <pc:grpChg chg="mod">
          <ac:chgData name="Igor Raigorodskyi" userId="adcee21af5397934" providerId="LiveId" clId="{138A240F-45B4-4232-BC99-E26DF671E744}" dt="2023-11-30T04:51:49.088" v="8796" actId="1076"/>
          <ac:grpSpMkLst>
            <pc:docMk/>
            <pc:sldMk cId="949024225" sldId="268"/>
            <ac:grpSpMk id="42" creationId="{DA1B85A8-79FF-54DD-0FA9-1A527645EEBF}"/>
          </ac:grpSpMkLst>
        </pc:grpChg>
        <pc:grpChg chg="mod">
          <ac:chgData name="Igor Raigorodskyi" userId="adcee21af5397934" providerId="LiveId" clId="{138A240F-45B4-4232-BC99-E26DF671E744}" dt="2023-11-30T04:51:49.088" v="8796" actId="1076"/>
          <ac:grpSpMkLst>
            <pc:docMk/>
            <pc:sldMk cId="949024225" sldId="268"/>
            <ac:grpSpMk id="48" creationId="{6767BCF2-619C-E357-832E-90C98F40646B}"/>
          </ac:grpSpMkLst>
        </pc:grpChg>
        <pc:grpChg chg="mod">
          <ac:chgData name="Igor Raigorodskyi" userId="adcee21af5397934" providerId="LiveId" clId="{138A240F-45B4-4232-BC99-E26DF671E744}" dt="2023-11-30T04:51:49.088" v="8796" actId="1076"/>
          <ac:grpSpMkLst>
            <pc:docMk/>
            <pc:sldMk cId="949024225" sldId="268"/>
            <ac:grpSpMk id="54" creationId="{956BB335-D870-7ED3-D92D-69EC1511B0E1}"/>
          </ac:grpSpMkLst>
        </pc:grpChg>
        <pc:grpChg chg="mod">
          <ac:chgData name="Igor Raigorodskyi" userId="adcee21af5397934" providerId="LiveId" clId="{138A240F-45B4-4232-BC99-E26DF671E744}" dt="2023-11-30T04:51:49.088" v="8796" actId="1076"/>
          <ac:grpSpMkLst>
            <pc:docMk/>
            <pc:sldMk cId="949024225" sldId="268"/>
            <ac:grpSpMk id="1030" creationId="{7334E664-99A4-286E-4A71-9363E5353857}"/>
          </ac:grpSpMkLst>
        </pc:grpChg>
        <pc:grpChg chg="mod">
          <ac:chgData name="Igor Raigorodskyi" userId="adcee21af5397934" providerId="LiveId" clId="{138A240F-45B4-4232-BC99-E26DF671E744}" dt="2023-11-30T04:51:49.088" v="8796" actId="1076"/>
          <ac:grpSpMkLst>
            <pc:docMk/>
            <pc:sldMk cId="949024225" sldId="268"/>
            <ac:grpSpMk id="1050" creationId="{6CD76144-E993-02A1-D34B-78486D9FF85E}"/>
          </ac:grpSpMkLst>
        </pc:grpChg>
        <pc:grpChg chg="mod">
          <ac:chgData name="Igor Raigorodskyi" userId="adcee21af5397934" providerId="LiveId" clId="{138A240F-45B4-4232-BC99-E26DF671E744}" dt="2023-11-30T04:51:49.088" v="8796" actId="1076"/>
          <ac:grpSpMkLst>
            <pc:docMk/>
            <pc:sldMk cId="949024225" sldId="268"/>
            <ac:grpSpMk id="1051" creationId="{862D9666-AF9A-45FC-A518-AA362FE59D4A}"/>
          </ac:grpSpMkLst>
        </pc:grpChg>
        <pc:grpChg chg="mod">
          <ac:chgData name="Igor Raigorodskyi" userId="adcee21af5397934" providerId="LiveId" clId="{138A240F-45B4-4232-BC99-E26DF671E744}" dt="2023-11-30T04:51:49.088" v="8796" actId="1076"/>
          <ac:grpSpMkLst>
            <pc:docMk/>
            <pc:sldMk cId="949024225" sldId="268"/>
            <ac:grpSpMk id="1067" creationId="{2B1E9459-3E0C-9BC6-DD4E-ED4942F81810}"/>
          </ac:grpSpMkLst>
        </pc:grpChg>
        <pc:grpChg chg="mod">
          <ac:chgData name="Igor Raigorodskyi" userId="adcee21af5397934" providerId="LiveId" clId="{138A240F-45B4-4232-BC99-E26DF671E744}" dt="2023-11-30T04:51:49.088" v="8796" actId="1076"/>
          <ac:grpSpMkLst>
            <pc:docMk/>
            <pc:sldMk cId="949024225" sldId="268"/>
            <ac:grpSpMk id="1068" creationId="{0CCEBDDA-17D7-E6B1-9699-1A080C547620}"/>
          </ac:grpSpMkLst>
        </pc:grpChg>
        <pc:grpChg chg="mod">
          <ac:chgData name="Igor Raigorodskyi" userId="adcee21af5397934" providerId="LiveId" clId="{138A240F-45B4-4232-BC99-E26DF671E744}" dt="2023-11-30T04:51:49.088" v="8796" actId="1076"/>
          <ac:grpSpMkLst>
            <pc:docMk/>
            <pc:sldMk cId="949024225" sldId="268"/>
            <ac:grpSpMk id="1069" creationId="{0BE3AB32-16DA-051E-1E90-D1FA4A1FFB54}"/>
          </ac:grpSpMkLst>
        </pc:grpChg>
        <pc:grpChg chg="mod">
          <ac:chgData name="Igor Raigorodskyi" userId="adcee21af5397934" providerId="LiveId" clId="{138A240F-45B4-4232-BC99-E26DF671E744}" dt="2023-11-30T04:51:49.088" v="8796" actId="1076"/>
          <ac:grpSpMkLst>
            <pc:docMk/>
            <pc:sldMk cId="949024225" sldId="268"/>
            <ac:grpSpMk id="1080" creationId="{EAB33C81-757A-5390-A15F-AECF1E9797DE}"/>
          </ac:grpSpMkLst>
        </pc:grpChg>
        <pc:grpChg chg="mod">
          <ac:chgData name="Igor Raigorodskyi" userId="adcee21af5397934" providerId="LiveId" clId="{138A240F-45B4-4232-BC99-E26DF671E744}" dt="2023-11-30T04:51:49.088" v="8796" actId="1076"/>
          <ac:grpSpMkLst>
            <pc:docMk/>
            <pc:sldMk cId="949024225" sldId="268"/>
            <ac:grpSpMk id="2096" creationId="{2B921027-32A3-9A24-AB13-CA4E2435C7A4}"/>
          </ac:grpSpMkLst>
        </pc:grpChg>
        <pc:grpChg chg="mod">
          <ac:chgData name="Igor Raigorodskyi" userId="adcee21af5397934" providerId="LiveId" clId="{138A240F-45B4-4232-BC99-E26DF671E744}" dt="2023-11-30T04:51:49.088" v="8796" actId="1076"/>
          <ac:grpSpMkLst>
            <pc:docMk/>
            <pc:sldMk cId="949024225" sldId="268"/>
            <ac:grpSpMk id="2097" creationId="{7DC4D8A6-B1CC-C873-3C1B-0F9E532E343E}"/>
          </ac:grpSpMkLst>
        </pc:grpChg>
        <pc:picChg chg="mod">
          <ac:chgData name="Igor Raigorodskyi" userId="adcee21af5397934" providerId="LiveId" clId="{138A240F-45B4-4232-BC99-E26DF671E744}" dt="2023-11-30T04:51:49.088" v="8796" actId="1076"/>
          <ac:picMkLst>
            <pc:docMk/>
            <pc:sldMk cId="949024225" sldId="268"/>
            <ac:picMk id="3" creationId="{15B18A89-62A1-0957-A556-428704B7FBE6}"/>
          </ac:picMkLst>
        </pc:picChg>
        <pc:picChg chg="mod">
          <ac:chgData name="Igor Raigorodskyi" userId="adcee21af5397934" providerId="LiveId" clId="{138A240F-45B4-4232-BC99-E26DF671E744}" dt="2023-11-30T04:51:49.088" v="8796" actId="1076"/>
          <ac:picMkLst>
            <pc:docMk/>
            <pc:sldMk cId="949024225" sldId="268"/>
            <ac:picMk id="4" creationId="{BD0FF6B6-43BA-FCD9-B796-D176E6409A75}"/>
          </ac:picMkLst>
        </pc:picChg>
        <pc:picChg chg="mod">
          <ac:chgData name="Igor Raigorodskyi" userId="adcee21af5397934" providerId="LiveId" clId="{138A240F-45B4-4232-BC99-E26DF671E744}" dt="2023-11-30T04:51:49.088" v="8796" actId="1076"/>
          <ac:picMkLst>
            <pc:docMk/>
            <pc:sldMk cId="949024225" sldId="268"/>
            <ac:picMk id="6" creationId="{869EA62B-EE31-1852-0A1C-518FA6F27AAC}"/>
          </ac:picMkLst>
        </pc:picChg>
        <pc:picChg chg="mod">
          <ac:chgData name="Igor Raigorodskyi" userId="adcee21af5397934" providerId="LiveId" clId="{138A240F-45B4-4232-BC99-E26DF671E744}" dt="2023-11-30T04:51:49.088" v="8796" actId="1076"/>
          <ac:picMkLst>
            <pc:docMk/>
            <pc:sldMk cId="949024225" sldId="268"/>
            <ac:picMk id="9" creationId="{9AD80C4F-EBF2-2D89-E4C7-416A8EFD6852}"/>
          </ac:picMkLst>
        </pc:picChg>
        <pc:picChg chg="mod">
          <ac:chgData name="Igor Raigorodskyi" userId="adcee21af5397934" providerId="LiveId" clId="{138A240F-45B4-4232-BC99-E26DF671E744}" dt="2023-11-30T04:51:49.088" v="8796" actId="1076"/>
          <ac:picMkLst>
            <pc:docMk/>
            <pc:sldMk cId="949024225" sldId="268"/>
            <ac:picMk id="19" creationId="{227DB4EF-DCFD-FC0F-0D92-E662FDECF27D}"/>
          </ac:picMkLst>
        </pc:picChg>
        <pc:picChg chg="mod">
          <ac:chgData name="Igor Raigorodskyi" userId="adcee21af5397934" providerId="LiveId" clId="{138A240F-45B4-4232-BC99-E26DF671E744}" dt="2023-11-30T04:51:49.088" v="8796" actId="1076"/>
          <ac:picMkLst>
            <pc:docMk/>
            <pc:sldMk cId="949024225" sldId="268"/>
            <ac:picMk id="26" creationId="{9BBDC6E8-F142-743D-E17D-A6D49294418C}"/>
          </ac:picMkLst>
        </pc:picChg>
        <pc:picChg chg="mod">
          <ac:chgData name="Igor Raigorodskyi" userId="adcee21af5397934" providerId="LiveId" clId="{138A240F-45B4-4232-BC99-E26DF671E744}" dt="2023-11-30T04:51:49.088" v="8796" actId="1076"/>
          <ac:picMkLst>
            <pc:docMk/>
            <pc:sldMk cId="949024225" sldId="268"/>
            <ac:picMk id="1027" creationId="{C2B68AC5-F38C-DD80-EF2B-76F1A6A80194}"/>
          </ac:picMkLst>
        </pc:picChg>
        <pc:picChg chg="mod">
          <ac:chgData name="Igor Raigorodskyi" userId="adcee21af5397934" providerId="LiveId" clId="{138A240F-45B4-4232-BC99-E26DF671E744}" dt="2023-11-30T04:51:49.088" v="8796" actId="1076"/>
          <ac:picMkLst>
            <pc:docMk/>
            <pc:sldMk cId="949024225" sldId="268"/>
            <ac:picMk id="1028" creationId="{29AC8569-2CF1-97A9-EC20-63E1C44F0544}"/>
          </ac:picMkLst>
        </pc:picChg>
        <pc:picChg chg="mod">
          <ac:chgData name="Igor Raigorodskyi" userId="adcee21af5397934" providerId="LiveId" clId="{138A240F-45B4-4232-BC99-E26DF671E744}" dt="2023-11-30T04:51:49.088" v="8796" actId="1076"/>
          <ac:picMkLst>
            <pc:docMk/>
            <pc:sldMk cId="949024225" sldId="268"/>
            <ac:picMk id="1029" creationId="{7A748A00-DAE6-BA50-8464-69DC4030FE81}"/>
          </ac:picMkLst>
        </pc:picChg>
        <pc:picChg chg="mod">
          <ac:chgData name="Igor Raigorodskyi" userId="adcee21af5397934" providerId="LiveId" clId="{138A240F-45B4-4232-BC99-E26DF671E744}" dt="2023-11-30T04:51:49.088" v="8796" actId="1076"/>
          <ac:picMkLst>
            <pc:docMk/>
            <pc:sldMk cId="949024225" sldId="268"/>
            <ac:picMk id="1033" creationId="{9F63FD7B-276E-03AC-5809-F06D9C0F70C6}"/>
          </ac:picMkLst>
        </pc:picChg>
        <pc:picChg chg="mod">
          <ac:chgData name="Igor Raigorodskyi" userId="adcee21af5397934" providerId="LiveId" clId="{138A240F-45B4-4232-BC99-E26DF671E744}" dt="2023-11-30T04:51:49.088" v="8796" actId="1076"/>
          <ac:picMkLst>
            <pc:docMk/>
            <pc:sldMk cId="949024225" sldId="268"/>
            <ac:picMk id="1036" creationId="{19B00CF2-7F6A-4DA6-D363-F29F2D81A890}"/>
          </ac:picMkLst>
        </pc:picChg>
        <pc:picChg chg="mod">
          <ac:chgData name="Igor Raigorodskyi" userId="adcee21af5397934" providerId="LiveId" clId="{138A240F-45B4-4232-BC99-E26DF671E744}" dt="2023-11-30T04:51:49.088" v="8796" actId="1076"/>
          <ac:picMkLst>
            <pc:docMk/>
            <pc:sldMk cId="949024225" sldId="268"/>
            <ac:picMk id="1042" creationId="{834655BE-D3D7-E043-590B-213DF41F4B89}"/>
          </ac:picMkLst>
        </pc:picChg>
        <pc:picChg chg="mod">
          <ac:chgData name="Igor Raigorodskyi" userId="adcee21af5397934" providerId="LiveId" clId="{138A240F-45B4-4232-BC99-E26DF671E744}" dt="2023-11-30T04:51:49.088" v="8796" actId="1076"/>
          <ac:picMkLst>
            <pc:docMk/>
            <pc:sldMk cId="949024225" sldId="268"/>
            <ac:picMk id="1044" creationId="{68F04F94-7607-291D-B2C2-CD839B455FA4}"/>
          </ac:picMkLst>
        </pc:picChg>
        <pc:picChg chg="mod">
          <ac:chgData name="Igor Raigorodskyi" userId="adcee21af5397934" providerId="LiveId" clId="{138A240F-45B4-4232-BC99-E26DF671E744}" dt="2023-11-30T04:51:49.088" v="8796" actId="1076"/>
          <ac:picMkLst>
            <pc:docMk/>
            <pc:sldMk cId="949024225" sldId="268"/>
            <ac:picMk id="1047" creationId="{9823B0F9-F27C-1813-72B0-9D6DCAEE8BAB}"/>
          </ac:picMkLst>
        </pc:picChg>
        <pc:picChg chg="mod">
          <ac:chgData name="Igor Raigorodskyi" userId="adcee21af5397934" providerId="LiveId" clId="{138A240F-45B4-4232-BC99-E26DF671E744}" dt="2023-11-30T04:51:49.088" v="8796" actId="1076"/>
          <ac:picMkLst>
            <pc:docMk/>
            <pc:sldMk cId="949024225" sldId="268"/>
            <ac:picMk id="1055" creationId="{C5EF5944-74A6-C164-972E-C91EB0C3C5D7}"/>
          </ac:picMkLst>
        </pc:picChg>
        <pc:picChg chg="mod">
          <ac:chgData name="Igor Raigorodskyi" userId="adcee21af5397934" providerId="LiveId" clId="{138A240F-45B4-4232-BC99-E26DF671E744}" dt="2023-11-30T04:51:49.088" v="8796" actId="1076"/>
          <ac:picMkLst>
            <pc:docMk/>
            <pc:sldMk cId="949024225" sldId="268"/>
            <ac:picMk id="1056" creationId="{EE0C948A-3921-A921-423C-9DFDA2AE73E5}"/>
          </ac:picMkLst>
        </pc:picChg>
        <pc:picChg chg="mod">
          <ac:chgData name="Igor Raigorodskyi" userId="adcee21af5397934" providerId="LiveId" clId="{138A240F-45B4-4232-BC99-E26DF671E744}" dt="2023-11-30T04:51:49.088" v="8796" actId="1076"/>
          <ac:picMkLst>
            <pc:docMk/>
            <pc:sldMk cId="949024225" sldId="268"/>
            <ac:picMk id="1062" creationId="{7CCF6939-EFB9-E4F2-1F53-56D1414D9F11}"/>
          </ac:picMkLst>
        </pc:picChg>
        <pc:picChg chg="mod">
          <ac:chgData name="Igor Raigorodskyi" userId="adcee21af5397934" providerId="LiveId" clId="{138A240F-45B4-4232-BC99-E26DF671E744}" dt="2023-11-30T04:51:49.088" v="8796" actId="1076"/>
          <ac:picMkLst>
            <pc:docMk/>
            <pc:sldMk cId="949024225" sldId="268"/>
            <ac:picMk id="1073" creationId="{45C553E4-CBDF-8EE9-18C9-96B329A23346}"/>
          </ac:picMkLst>
        </pc:picChg>
        <pc:picChg chg="mod">
          <ac:chgData name="Igor Raigorodskyi" userId="adcee21af5397934" providerId="LiveId" clId="{138A240F-45B4-4232-BC99-E26DF671E744}" dt="2023-11-30T04:51:49.088" v="8796" actId="1076"/>
          <ac:picMkLst>
            <pc:docMk/>
            <pc:sldMk cId="949024225" sldId="268"/>
            <ac:picMk id="1085" creationId="{87C565B0-3249-3CFB-7D51-30C658F242AD}"/>
          </ac:picMkLst>
        </pc:picChg>
        <pc:picChg chg="mod">
          <ac:chgData name="Igor Raigorodskyi" userId="adcee21af5397934" providerId="LiveId" clId="{138A240F-45B4-4232-BC99-E26DF671E744}" dt="2023-11-30T04:51:49.088" v="8796" actId="1076"/>
          <ac:picMkLst>
            <pc:docMk/>
            <pc:sldMk cId="949024225" sldId="268"/>
            <ac:picMk id="2049" creationId="{1D755B49-0259-C0C3-B67C-7042F5B3C05A}"/>
          </ac:picMkLst>
        </pc:picChg>
        <pc:picChg chg="mod">
          <ac:chgData name="Igor Raigorodskyi" userId="adcee21af5397934" providerId="LiveId" clId="{138A240F-45B4-4232-BC99-E26DF671E744}" dt="2023-11-30T04:51:49.088" v="8796" actId="1076"/>
          <ac:picMkLst>
            <pc:docMk/>
            <pc:sldMk cId="949024225" sldId="268"/>
            <ac:picMk id="2056" creationId="{E466D8AC-0F25-B265-6732-8E700F0D31B1}"/>
          </ac:picMkLst>
        </pc:picChg>
        <pc:picChg chg="mod">
          <ac:chgData name="Igor Raigorodskyi" userId="adcee21af5397934" providerId="LiveId" clId="{138A240F-45B4-4232-BC99-E26DF671E744}" dt="2023-11-30T04:51:49.088" v="8796" actId="1076"/>
          <ac:picMkLst>
            <pc:docMk/>
            <pc:sldMk cId="949024225" sldId="268"/>
            <ac:picMk id="2057" creationId="{35CCD26D-FF52-DD01-D378-BA5471836374}"/>
          </ac:picMkLst>
        </pc:picChg>
        <pc:picChg chg="mod">
          <ac:chgData name="Igor Raigorodskyi" userId="adcee21af5397934" providerId="LiveId" clId="{138A240F-45B4-4232-BC99-E26DF671E744}" dt="2023-11-30T04:51:49.088" v="8796" actId="1076"/>
          <ac:picMkLst>
            <pc:docMk/>
            <pc:sldMk cId="949024225" sldId="268"/>
            <ac:picMk id="2058" creationId="{8BC1B664-75D3-ABEC-7573-6BF6BA5D3170}"/>
          </ac:picMkLst>
        </pc:picChg>
        <pc:picChg chg="mod">
          <ac:chgData name="Igor Raigorodskyi" userId="adcee21af5397934" providerId="LiveId" clId="{138A240F-45B4-4232-BC99-E26DF671E744}" dt="2023-11-30T04:51:49.088" v="8796" actId="1076"/>
          <ac:picMkLst>
            <pc:docMk/>
            <pc:sldMk cId="949024225" sldId="268"/>
            <ac:picMk id="2059" creationId="{F9568CBB-5E44-3984-EB53-E65B8D40E118}"/>
          </ac:picMkLst>
        </pc:picChg>
        <pc:inkChg chg="mod">
          <ac:chgData name="Igor Raigorodskyi" userId="adcee21af5397934" providerId="LiveId" clId="{138A240F-45B4-4232-BC99-E26DF671E744}" dt="2023-11-30T04:51:49.088" v="8796" actId="1076"/>
          <ac:inkMkLst>
            <pc:docMk/>
            <pc:sldMk cId="949024225" sldId="268"/>
            <ac:inkMk id="21" creationId="{AAD451B8-532C-1F7C-D1C3-09F8F9C93F26}"/>
          </ac:inkMkLst>
        </pc:inkChg>
        <pc:cxnChg chg="mod">
          <ac:chgData name="Igor Raigorodskyi" userId="adcee21af5397934" providerId="LiveId" clId="{138A240F-45B4-4232-BC99-E26DF671E744}" dt="2023-11-30T04:51:49.088" v="8796" actId="1076"/>
          <ac:cxnSpMkLst>
            <pc:docMk/>
            <pc:sldMk cId="949024225" sldId="268"/>
            <ac:cxnSpMk id="30" creationId="{AD273964-91DC-6D58-2B0B-C44BA2A8A75E}"/>
          </ac:cxnSpMkLst>
        </pc:cxnChg>
        <pc:cxnChg chg="mod">
          <ac:chgData name="Igor Raigorodskyi" userId="adcee21af5397934" providerId="LiveId" clId="{138A240F-45B4-4232-BC99-E26DF671E744}" dt="2023-11-30T04:51:49.088" v="8796" actId="1076"/>
          <ac:cxnSpMkLst>
            <pc:docMk/>
            <pc:sldMk cId="949024225" sldId="268"/>
            <ac:cxnSpMk id="34" creationId="{7E90E8E7-19A6-BE36-DE4C-4694E5B8BFC5}"/>
          </ac:cxnSpMkLst>
        </pc:cxnChg>
      </pc:sldChg>
      <pc:sldChg chg="new del">
        <pc:chgData name="Igor Raigorodskyi" userId="adcee21af5397934" providerId="LiveId" clId="{138A240F-45B4-4232-BC99-E26DF671E744}" dt="2023-12-03T00:30:03.253" v="8990" actId="680"/>
        <pc:sldMkLst>
          <pc:docMk/>
          <pc:sldMk cId="1758158022" sldId="269"/>
        </pc:sldMkLst>
      </pc:sldChg>
      <pc:sldChg chg="addSp delSp modSp add mod">
        <pc:chgData name="Igor Raigorodskyi" userId="adcee21af5397934" providerId="LiveId" clId="{138A240F-45B4-4232-BC99-E26DF671E744}" dt="2023-12-03T00:33:40.559" v="9016" actId="207"/>
        <pc:sldMkLst>
          <pc:docMk/>
          <pc:sldMk cId="3121484283" sldId="269"/>
        </pc:sldMkLst>
        <pc:spChg chg="mod">
          <ac:chgData name="Igor Raigorodskyi" userId="adcee21af5397934" providerId="LiveId" clId="{138A240F-45B4-4232-BC99-E26DF671E744}" dt="2023-12-03T00:31:12.560" v="9001" actId="571"/>
          <ac:spMkLst>
            <pc:docMk/>
            <pc:sldMk cId="3121484283" sldId="269"/>
            <ac:spMk id="2" creationId="{6349C9F5-047D-CDCC-30E9-F2862BD71B1D}"/>
          </ac:spMkLst>
        </pc:spChg>
        <pc:spChg chg="mod">
          <ac:chgData name="Igor Raigorodskyi" userId="adcee21af5397934" providerId="LiveId" clId="{138A240F-45B4-4232-BC99-E26DF671E744}" dt="2023-12-03T00:31:12.560" v="9001" actId="571"/>
          <ac:spMkLst>
            <pc:docMk/>
            <pc:sldMk cId="3121484283" sldId="269"/>
            <ac:spMk id="5" creationId="{C5B7ED49-75B5-E515-9C6E-C40BAF58F664}"/>
          </ac:spMkLst>
        </pc:spChg>
        <pc:spChg chg="mod">
          <ac:chgData name="Igor Raigorodskyi" userId="adcee21af5397934" providerId="LiveId" clId="{138A240F-45B4-4232-BC99-E26DF671E744}" dt="2023-12-03T00:31:12.560" v="9001" actId="571"/>
          <ac:spMkLst>
            <pc:docMk/>
            <pc:sldMk cId="3121484283" sldId="269"/>
            <ac:spMk id="7" creationId="{A7A187AC-2D97-20A0-415F-0FE40FD58298}"/>
          </ac:spMkLst>
        </pc:spChg>
        <pc:spChg chg="mod">
          <ac:chgData name="Igor Raigorodskyi" userId="adcee21af5397934" providerId="LiveId" clId="{138A240F-45B4-4232-BC99-E26DF671E744}" dt="2023-12-03T00:31:12.560" v="9001" actId="571"/>
          <ac:spMkLst>
            <pc:docMk/>
            <pc:sldMk cId="3121484283" sldId="269"/>
            <ac:spMk id="8" creationId="{83F41F10-B263-C584-9241-A439E532D584}"/>
          </ac:spMkLst>
        </pc:spChg>
        <pc:spChg chg="mod">
          <ac:chgData name="Igor Raigorodskyi" userId="adcee21af5397934" providerId="LiveId" clId="{138A240F-45B4-4232-BC99-E26DF671E744}" dt="2023-12-03T00:31:12.560" v="9001" actId="571"/>
          <ac:spMkLst>
            <pc:docMk/>
            <pc:sldMk cId="3121484283" sldId="269"/>
            <ac:spMk id="10" creationId="{4D52CABC-6066-087F-2D4C-48FA172B0907}"/>
          </ac:spMkLst>
        </pc:spChg>
        <pc:spChg chg="mod">
          <ac:chgData name="Igor Raigorodskyi" userId="adcee21af5397934" providerId="LiveId" clId="{138A240F-45B4-4232-BC99-E26DF671E744}" dt="2023-12-03T00:31:12.560" v="9001" actId="571"/>
          <ac:spMkLst>
            <pc:docMk/>
            <pc:sldMk cId="3121484283" sldId="269"/>
            <ac:spMk id="11" creationId="{0AA789DB-0115-DD15-BBC8-81441BAB52A3}"/>
          </ac:spMkLst>
        </pc:spChg>
        <pc:spChg chg="mod">
          <ac:chgData name="Igor Raigorodskyi" userId="adcee21af5397934" providerId="LiveId" clId="{138A240F-45B4-4232-BC99-E26DF671E744}" dt="2023-12-03T00:31:12.560" v="9001" actId="571"/>
          <ac:spMkLst>
            <pc:docMk/>
            <pc:sldMk cId="3121484283" sldId="269"/>
            <ac:spMk id="12" creationId="{2C12CD18-9BD8-BC80-D307-486D281A3A64}"/>
          </ac:spMkLst>
        </pc:spChg>
        <pc:spChg chg="mod">
          <ac:chgData name="Igor Raigorodskyi" userId="adcee21af5397934" providerId="LiveId" clId="{138A240F-45B4-4232-BC99-E26DF671E744}" dt="2023-12-03T00:31:12.560" v="9001" actId="571"/>
          <ac:spMkLst>
            <pc:docMk/>
            <pc:sldMk cId="3121484283" sldId="269"/>
            <ac:spMk id="13" creationId="{494C8D63-907F-31EF-BF0F-323A56F43A6E}"/>
          </ac:spMkLst>
        </pc:spChg>
        <pc:spChg chg="mod">
          <ac:chgData name="Igor Raigorodskyi" userId="adcee21af5397934" providerId="LiveId" clId="{138A240F-45B4-4232-BC99-E26DF671E744}" dt="2023-12-03T00:31:12.560" v="9001" actId="571"/>
          <ac:spMkLst>
            <pc:docMk/>
            <pc:sldMk cId="3121484283" sldId="269"/>
            <ac:spMk id="14" creationId="{CC6EE498-60F4-4C47-3FE3-188D513D836E}"/>
          </ac:spMkLst>
        </pc:spChg>
        <pc:spChg chg="mod">
          <ac:chgData name="Igor Raigorodskyi" userId="adcee21af5397934" providerId="LiveId" clId="{138A240F-45B4-4232-BC99-E26DF671E744}" dt="2023-12-03T00:31:12.560" v="9001" actId="571"/>
          <ac:spMkLst>
            <pc:docMk/>
            <pc:sldMk cId="3121484283" sldId="269"/>
            <ac:spMk id="15" creationId="{8C162F36-1522-DA45-47BD-B774042E0DFE}"/>
          </ac:spMkLst>
        </pc:spChg>
        <pc:spChg chg="mod">
          <ac:chgData name="Igor Raigorodskyi" userId="adcee21af5397934" providerId="LiveId" clId="{138A240F-45B4-4232-BC99-E26DF671E744}" dt="2023-12-03T00:31:12.560" v="9001" actId="571"/>
          <ac:spMkLst>
            <pc:docMk/>
            <pc:sldMk cId="3121484283" sldId="269"/>
            <ac:spMk id="16" creationId="{EEB02FF8-05F8-2ED3-9730-9AD2E5C3DEB5}"/>
          </ac:spMkLst>
        </pc:spChg>
        <pc:spChg chg="mod">
          <ac:chgData name="Igor Raigorodskyi" userId="adcee21af5397934" providerId="LiveId" clId="{138A240F-45B4-4232-BC99-E26DF671E744}" dt="2023-12-03T00:31:12.560" v="9001" actId="571"/>
          <ac:spMkLst>
            <pc:docMk/>
            <pc:sldMk cId="3121484283" sldId="269"/>
            <ac:spMk id="17" creationId="{F6F5A3AC-D2CC-0D52-A508-8ADC66C669F1}"/>
          </ac:spMkLst>
        </pc:spChg>
        <pc:spChg chg="mod">
          <ac:chgData name="Igor Raigorodskyi" userId="adcee21af5397934" providerId="LiveId" clId="{138A240F-45B4-4232-BC99-E26DF671E744}" dt="2023-12-03T00:31:12.560" v="9001" actId="571"/>
          <ac:spMkLst>
            <pc:docMk/>
            <pc:sldMk cId="3121484283" sldId="269"/>
            <ac:spMk id="18" creationId="{BE9E114E-71EC-9A5D-48D5-392F76B9FA18}"/>
          </ac:spMkLst>
        </pc:spChg>
        <pc:spChg chg="add mod">
          <ac:chgData name="Igor Raigorodskyi" userId="adcee21af5397934" providerId="LiveId" clId="{138A240F-45B4-4232-BC99-E26DF671E744}" dt="2023-12-03T00:31:12.560" v="9001" actId="571"/>
          <ac:spMkLst>
            <pc:docMk/>
            <pc:sldMk cId="3121484283" sldId="269"/>
            <ac:spMk id="20" creationId="{2A83246A-3E67-8C2D-49E0-57393A410DD8}"/>
          </ac:spMkLst>
        </pc:spChg>
        <pc:spChg chg="add mod">
          <ac:chgData name="Igor Raigorodskyi" userId="adcee21af5397934" providerId="LiveId" clId="{138A240F-45B4-4232-BC99-E26DF671E744}" dt="2023-12-03T00:31:12.560" v="9001" actId="571"/>
          <ac:spMkLst>
            <pc:docMk/>
            <pc:sldMk cId="3121484283" sldId="269"/>
            <ac:spMk id="29" creationId="{69948DB3-4564-3AFD-5358-85A0548672EC}"/>
          </ac:spMkLst>
        </pc:spChg>
        <pc:spChg chg="add mod">
          <ac:chgData name="Igor Raigorodskyi" userId="adcee21af5397934" providerId="LiveId" clId="{138A240F-45B4-4232-BC99-E26DF671E744}" dt="2023-12-03T00:31:12.560" v="9001" actId="571"/>
          <ac:spMkLst>
            <pc:docMk/>
            <pc:sldMk cId="3121484283" sldId="269"/>
            <ac:spMk id="31" creationId="{AFBCAF0F-0CCF-382A-0525-F8FD27A4ADD2}"/>
          </ac:spMkLst>
        </pc:spChg>
        <pc:spChg chg="mod">
          <ac:chgData name="Igor Raigorodskyi" userId="adcee21af5397934" providerId="LiveId" clId="{138A240F-45B4-4232-BC99-E26DF671E744}" dt="2023-12-03T00:31:12.560" v="9001" actId="571"/>
          <ac:spMkLst>
            <pc:docMk/>
            <pc:sldMk cId="3121484283" sldId="269"/>
            <ac:spMk id="35" creationId="{E21792F8-C20D-838B-06B7-872329F34FD7}"/>
          </ac:spMkLst>
        </pc:spChg>
        <pc:spChg chg="mod">
          <ac:chgData name="Igor Raigorodskyi" userId="adcee21af5397934" providerId="LiveId" clId="{138A240F-45B4-4232-BC99-E26DF671E744}" dt="2023-12-03T00:31:12.560" v="9001" actId="571"/>
          <ac:spMkLst>
            <pc:docMk/>
            <pc:sldMk cId="3121484283" sldId="269"/>
            <ac:spMk id="38" creationId="{F88F1125-FBF4-65B2-0A32-5B2FBC35BAEB}"/>
          </ac:spMkLst>
        </pc:spChg>
        <pc:spChg chg="mod">
          <ac:chgData name="Igor Raigorodskyi" userId="adcee21af5397934" providerId="LiveId" clId="{138A240F-45B4-4232-BC99-E26DF671E744}" dt="2023-12-03T00:31:12.560" v="9001" actId="571"/>
          <ac:spMkLst>
            <pc:docMk/>
            <pc:sldMk cId="3121484283" sldId="269"/>
            <ac:spMk id="41" creationId="{B85310E1-3079-83C5-03A0-AD20C6CD148E}"/>
          </ac:spMkLst>
        </pc:spChg>
        <pc:spChg chg="mod">
          <ac:chgData name="Igor Raigorodskyi" userId="adcee21af5397934" providerId="LiveId" clId="{138A240F-45B4-4232-BC99-E26DF671E744}" dt="2023-12-03T00:31:12.560" v="9001" actId="571"/>
          <ac:spMkLst>
            <pc:docMk/>
            <pc:sldMk cId="3121484283" sldId="269"/>
            <ac:spMk id="43" creationId="{90FFD7AD-96AC-0C83-C3A9-550DE9462446}"/>
          </ac:spMkLst>
        </pc:spChg>
        <pc:spChg chg="mod">
          <ac:chgData name="Igor Raigorodskyi" userId="adcee21af5397934" providerId="LiveId" clId="{138A240F-45B4-4232-BC99-E26DF671E744}" dt="2023-12-03T00:31:12.560" v="9001" actId="571"/>
          <ac:spMkLst>
            <pc:docMk/>
            <pc:sldMk cId="3121484283" sldId="269"/>
            <ac:spMk id="44" creationId="{E7BB609C-FB5F-859D-A143-5EB294A2A1E5}"/>
          </ac:spMkLst>
        </pc:spChg>
        <pc:spChg chg="mod">
          <ac:chgData name="Igor Raigorodskyi" userId="adcee21af5397934" providerId="LiveId" clId="{138A240F-45B4-4232-BC99-E26DF671E744}" dt="2023-12-03T00:31:12.560" v="9001" actId="571"/>
          <ac:spMkLst>
            <pc:docMk/>
            <pc:sldMk cId="3121484283" sldId="269"/>
            <ac:spMk id="45" creationId="{A4135D92-27BB-6C41-71BC-3A94CEA9195E}"/>
          </ac:spMkLst>
        </pc:spChg>
        <pc:spChg chg="mod">
          <ac:chgData name="Igor Raigorodskyi" userId="adcee21af5397934" providerId="LiveId" clId="{138A240F-45B4-4232-BC99-E26DF671E744}" dt="2023-12-03T00:31:12.560" v="9001" actId="571"/>
          <ac:spMkLst>
            <pc:docMk/>
            <pc:sldMk cId="3121484283" sldId="269"/>
            <ac:spMk id="46" creationId="{B60C537C-3069-5D7F-6ACB-4106C90E9CC7}"/>
          </ac:spMkLst>
        </pc:spChg>
        <pc:spChg chg="mod">
          <ac:chgData name="Igor Raigorodskyi" userId="adcee21af5397934" providerId="LiveId" clId="{138A240F-45B4-4232-BC99-E26DF671E744}" dt="2023-12-03T00:31:12.560" v="9001" actId="571"/>
          <ac:spMkLst>
            <pc:docMk/>
            <pc:sldMk cId="3121484283" sldId="269"/>
            <ac:spMk id="47" creationId="{2B77A323-DB80-1190-E37E-6D419B318A73}"/>
          </ac:spMkLst>
        </pc:spChg>
        <pc:spChg chg="mod">
          <ac:chgData name="Igor Raigorodskyi" userId="adcee21af5397934" providerId="LiveId" clId="{138A240F-45B4-4232-BC99-E26DF671E744}" dt="2023-12-03T00:31:12.560" v="9001" actId="571"/>
          <ac:spMkLst>
            <pc:docMk/>
            <pc:sldMk cId="3121484283" sldId="269"/>
            <ac:spMk id="49" creationId="{397D5C68-DB8A-72F0-F650-999C7ED531B7}"/>
          </ac:spMkLst>
        </pc:spChg>
        <pc:spChg chg="mod">
          <ac:chgData name="Igor Raigorodskyi" userId="adcee21af5397934" providerId="LiveId" clId="{138A240F-45B4-4232-BC99-E26DF671E744}" dt="2023-12-03T00:31:12.560" v="9001" actId="571"/>
          <ac:spMkLst>
            <pc:docMk/>
            <pc:sldMk cId="3121484283" sldId="269"/>
            <ac:spMk id="50" creationId="{04B118E4-5C3A-98EC-7ED3-EEA398AEF88F}"/>
          </ac:spMkLst>
        </pc:spChg>
        <pc:spChg chg="mod">
          <ac:chgData name="Igor Raigorodskyi" userId="adcee21af5397934" providerId="LiveId" clId="{138A240F-45B4-4232-BC99-E26DF671E744}" dt="2023-12-03T00:31:12.560" v="9001" actId="571"/>
          <ac:spMkLst>
            <pc:docMk/>
            <pc:sldMk cId="3121484283" sldId="269"/>
            <ac:spMk id="51" creationId="{1025EA18-0385-D5C5-C78F-3E50D2ADE39F}"/>
          </ac:spMkLst>
        </pc:spChg>
        <pc:spChg chg="mod">
          <ac:chgData name="Igor Raigorodskyi" userId="adcee21af5397934" providerId="LiveId" clId="{138A240F-45B4-4232-BC99-E26DF671E744}" dt="2023-12-03T00:31:12.560" v="9001" actId="571"/>
          <ac:spMkLst>
            <pc:docMk/>
            <pc:sldMk cId="3121484283" sldId="269"/>
            <ac:spMk id="52" creationId="{62165659-F44F-2753-A36F-8444458C5F88}"/>
          </ac:spMkLst>
        </pc:spChg>
        <pc:spChg chg="mod">
          <ac:chgData name="Igor Raigorodskyi" userId="adcee21af5397934" providerId="LiveId" clId="{138A240F-45B4-4232-BC99-E26DF671E744}" dt="2023-12-03T00:31:12.560" v="9001" actId="571"/>
          <ac:spMkLst>
            <pc:docMk/>
            <pc:sldMk cId="3121484283" sldId="269"/>
            <ac:spMk id="53" creationId="{5636ADFF-46BB-3DA3-B32C-189C1A82E3B8}"/>
          </ac:spMkLst>
        </pc:spChg>
        <pc:spChg chg="mod">
          <ac:chgData name="Igor Raigorodskyi" userId="adcee21af5397934" providerId="LiveId" clId="{138A240F-45B4-4232-BC99-E26DF671E744}" dt="2023-12-03T00:31:12.560" v="9001" actId="571"/>
          <ac:spMkLst>
            <pc:docMk/>
            <pc:sldMk cId="3121484283" sldId="269"/>
            <ac:spMk id="57" creationId="{4419DA7C-736E-31AB-CF50-75ABB722BCC0}"/>
          </ac:spMkLst>
        </pc:spChg>
        <pc:spChg chg="mod">
          <ac:chgData name="Igor Raigorodskyi" userId="adcee21af5397934" providerId="LiveId" clId="{138A240F-45B4-4232-BC99-E26DF671E744}" dt="2023-12-03T00:31:12.560" v="9001" actId="571"/>
          <ac:spMkLst>
            <pc:docMk/>
            <pc:sldMk cId="3121484283" sldId="269"/>
            <ac:spMk id="58" creationId="{7E657267-30FE-145D-5760-D97FF700421B}"/>
          </ac:spMkLst>
        </pc:spChg>
        <pc:spChg chg="mod">
          <ac:chgData name="Igor Raigorodskyi" userId="adcee21af5397934" providerId="LiveId" clId="{138A240F-45B4-4232-BC99-E26DF671E744}" dt="2023-12-03T00:31:12.560" v="9001" actId="571"/>
          <ac:spMkLst>
            <pc:docMk/>
            <pc:sldMk cId="3121484283" sldId="269"/>
            <ac:spMk id="59" creationId="{65F3AD0D-069A-40F1-E188-F6CD6C32D9E0}"/>
          </ac:spMkLst>
        </pc:spChg>
        <pc:spChg chg="mod">
          <ac:chgData name="Igor Raigorodskyi" userId="adcee21af5397934" providerId="LiveId" clId="{138A240F-45B4-4232-BC99-E26DF671E744}" dt="2023-12-03T00:31:12.560" v="9001" actId="571"/>
          <ac:spMkLst>
            <pc:docMk/>
            <pc:sldMk cId="3121484283" sldId="269"/>
            <ac:spMk id="60" creationId="{30C0160F-B765-8E79-B08E-3EF0C74E64C5}"/>
          </ac:spMkLst>
        </pc:spChg>
        <pc:spChg chg="mod">
          <ac:chgData name="Igor Raigorodskyi" userId="adcee21af5397934" providerId="LiveId" clId="{138A240F-45B4-4232-BC99-E26DF671E744}" dt="2023-12-03T00:31:12.560" v="9001" actId="571"/>
          <ac:spMkLst>
            <pc:docMk/>
            <pc:sldMk cId="3121484283" sldId="269"/>
            <ac:spMk id="61" creationId="{518CEC70-879C-0B25-B68A-0DA0DAE0B8D8}"/>
          </ac:spMkLst>
        </pc:spChg>
        <pc:spChg chg="mod">
          <ac:chgData name="Igor Raigorodskyi" userId="adcee21af5397934" providerId="LiveId" clId="{138A240F-45B4-4232-BC99-E26DF671E744}" dt="2023-12-03T00:31:12.560" v="9001" actId="571"/>
          <ac:spMkLst>
            <pc:docMk/>
            <pc:sldMk cId="3121484283" sldId="269"/>
            <ac:spMk id="62" creationId="{A636AC1C-3427-102B-5DB0-2F0F00B559CD}"/>
          </ac:spMkLst>
        </pc:spChg>
        <pc:spChg chg="mod">
          <ac:chgData name="Igor Raigorodskyi" userId="adcee21af5397934" providerId="LiveId" clId="{138A240F-45B4-4232-BC99-E26DF671E744}" dt="2023-12-03T00:31:12.560" v="9001" actId="571"/>
          <ac:spMkLst>
            <pc:docMk/>
            <pc:sldMk cId="3121484283" sldId="269"/>
            <ac:spMk id="1024" creationId="{DA644398-FE63-BA97-BE37-6FACEFCFDE56}"/>
          </ac:spMkLst>
        </pc:spChg>
        <pc:spChg chg="mod">
          <ac:chgData name="Igor Raigorodskyi" userId="adcee21af5397934" providerId="LiveId" clId="{138A240F-45B4-4232-BC99-E26DF671E744}" dt="2023-12-03T00:31:12.560" v="9001" actId="571"/>
          <ac:spMkLst>
            <pc:docMk/>
            <pc:sldMk cId="3121484283" sldId="269"/>
            <ac:spMk id="1025" creationId="{7250E31A-AD27-4356-F129-D3383D92C1CF}"/>
          </ac:spMkLst>
        </pc:spChg>
        <pc:spChg chg="add">
          <ac:chgData name="Igor Raigorodskyi" userId="adcee21af5397934" providerId="LiveId" clId="{138A240F-45B4-4232-BC99-E26DF671E744}" dt="2023-12-03T00:31:54.570" v="9009"/>
          <ac:spMkLst>
            <pc:docMk/>
            <pc:sldMk cId="3121484283" sldId="269"/>
            <ac:spMk id="1026" creationId="{3BBDAB1B-C17A-E27A-9624-816C3B154C4C}"/>
          </ac:spMkLst>
        </pc:spChg>
        <pc:spChg chg="add del">
          <ac:chgData name="Igor Raigorodskyi" userId="adcee21af5397934" providerId="LiveId" clId="{138A240F-45B4-4232-BC99-E26DF671E744}" dt="2023-12-03T00:33:05.065" v="9012" actId="11529"/>
          <ac:spMkLst>
            <pc:docMk/>
            <pc:sldMk cId="3121484283" sldId="269"/>
            <ac:spMk id="1032" creationId="{8F79EA26-E7A0-9CBB-E937-635D935650FF}"/>
          </ac:spMkLst>
        </pc:spChg>
        <pc:spChg chg="add mod">
          <ac:chgData name="Igor Raigorodskyi" userId="adcee21af5397934" providerId="LiveId" clId="{138A240F-45B4-4232-BC99-E26DF671E744}" dt="2023-12-03T00:33:40.559" v="9016" actId="207"/>
          <ac:spMkLst>
            <pc:docMk/>
            <pc:sldMk cId="3121484283" sldId="269"/>
            <ac:spMk id="1034" creationId="{2E4A1560-D59D-5D69-FD20-A413E929FF23}"/>
          </ac:spMkLst>
        </pc:spChg>
        <pc:spChg chg="mod">
          <ac:chgData name="Igor Raigorodskyi" userId="adcee21af5397934" providerId="LiveId" clId="{138A240F-45B4-4232-BC99-E26DF671E744}" dt="2023-12-03T00:31:32.789" v="9006" actId="1076"/>
          <ac:spMkLst>
            <pc:docMk/>
            <pc:sldMk cId="3121484283" sldId="269"/>
            <ac:spMk id="1037" creationId="{70EE13B7-2F6B-609C-4AB3-D0A431C4C823}"/>
          </ac:spMkLst>
        </pc:spChg>
        <pc:spChg chg="mod">
          <ac:chgData name="Igor Raigorodskyi" userId="adcee21af5397934" providerId="LiveId" clId="{138A240F-45B4-4232-BC99-E26DF671E744}" dt="2023-12-03T00:31:32.789" v="9006" actId="1076"/>
          <ac:spMkLst>
            <pc:docMk/>
            <pc:sldMk cId="3121484283" sldId="269"/>
            <ac:spMk id="1038" creationId="{A7C2307F-47D6-3D90-3CFA-8E06C223B832}"/>
          </ac:spMkLst>
        </pc:spChg>
        <pc:spChg chg="mod">
          <ac:chgData name="Igor Raigorodskyi" userId="adcee21af5397934" providerId="LiveId" clId="{138A240F-45B4-4232-BC99-E26DF671E744}" dt="2023-12-03T00:31:32.789" v="9006" actId="1076"/>
          <ac:spMkLst>
            <pc:docMk/>
            <pc:sldMk cId="3121484283" sldId="269"/>
            <ac:spMk id="1040" creationId="{86393846-87A4-758C-9DC5-9D06D6E4085B}"/>
          </ac:spMkLst>
        </pc:spChg>
        <pc:spChg chg="mod">
          <ac:chgData name="Igor Raigorodskyi" userId="adcee21af5397934" providerId="LiveId" clId="{138A240F-45B4-4232-BC99-E26DF671E744}" dt="2023-12-03T00:31:32.789" v="9006" actId="1076"/>
          <ac:spMkLst>
            <pc:docMk/>
            <pc:sldMk cId="3121484283" sldId="269"/>
            <ac:spMk id="1048" creationId="{48AF734E-B6CE-6C58-9B75-0747BA554908}"/>
          </ac:spMkLst>
        </pc:spChg>
        <pc:spChg chg="mod">
          <ac:chgData name="Igor Raigorodskyi" userId="adcee21af5397934" providerId="LiveId" clId="{138A240F-45B4-4232-BC99-E26DF671E744}" dt="2023-12-03T00:31:12.560" v="9001" actId="571"/>
          <ac:spMkLst>
            <pc:docMk/>
            <pc:sldMk cId="3121484283" sldId="269"/>
            <ac:spMk id="1052" creationId="{9674EF26-6EA4-95E5-0725-13781C056638}"/>
          </ac:spMkLst>
        </pc:spChg>
        <pc:spChg chg="mod">
          <ac:chgData name="Igor Raigorodskyi" userId="adcee21af5397934" providerId="LiveId" clId="{138A240F-45B4-4232-BC99-E26DF671E744}" dt="2023-12-03T00:31:12.560" v="9001" actId="571"/>
          <ac:spMkLst>
            <pc:docMk/>
            <pc:sldMk cId="3121484283" sldId="269"/>
            <ac:spMk id="1053" creationId="{79366B39-828E-B453-BA6D-D06442DBCA8E}"/>
          </ac:spMkLst>
        </pc:spChg>
        <pc:spChg chg="mod">
          <ac:chgData name="Igor Raigorodskyi" userId="adcee21af5397934" providerId="LiveId" clId="{138A240F-45B4-4232-BC99-E26DF671E744}" dt="2023-12-03T00:31:12.560" v="9001" actId="571"/>
          <ac:spMkLst>
            <pc:docMk/>
            <pc:sldMk cId="3121484283" sldId="269"/>
            <ac:spMk id="1054" creationId="{D7C9F95A-D633-B425-E2C0-F59B7DD1B2FB}"/>
          </ac:spMkLst>
        </pc:spChg>
        <pc:spChg chg="mod">
          <ac:chgData name="Igor Raigorodskyi" userId="adcee21af5397934" providerId="LiveId" clId="{138A240F-45B4-4232-BC99-E26DF671E744}" dt="2023-12-03T00:31:12.560" v="9001" actId="571"/>
          <ac:spMkLst>
            <pc:docMk/>
            <pc:sldMk cId="3121484283" sldId="269"/>
            <ac:spMk id="1057" creationId="{FC36D56E-FB65-B2DF-7581-5DBCFF100400}"/>
          </ac:spMkLst>
        </pc:spChg>
        <pc:spChg chg="mod">
          <ac:chgData name="Igor Raigorodskyi" userId="adcee21af5397934" providerId="LiveId" clId="{138A240F-45B4-4232-BC99-E26DF671E744}" dt="2023-12-03T00:31:12.560" v="9001" actId="571"/>
          <ac:spMkLst>
            <pc:docMk/>
            <pc:sldMk cId="3121484283" sldId="269"/>
            <ac:spMk id="1063" creationId="{BFB77E0B-A95C-D984-AE51-4F85B5CF0D97}"/>
          </ac:spMkLst>
        </pc:spChg>
        <pc:spChg chg="mod">
          <ac:chgData name="Igor Raigorodskyi" userId="adcee21af5397934" providerId="LiveId" clId="{138A240F-45B4-4232-BC99-E26DF671E744}" dt="2023-12-03T00:31:12.560" v="9001" actId="571"/>
          <ac:spMkLst>
            <pc:docMk/>
            <pc:sldMk cId="3121484283" sldId="269"/>
            <ac:spMk id="1064" creationId="{737C45E5-BFEF-EC58-18A1-4A13FEAB876A}"/>
          </ac:spMkLst>
        </pc:spChg>
        <pc:spChg chg="mod">
          <ac:chgData name="Igor Raigorodskyi" userId="adcee21af5397934" providerId="LiveId" clId="{138A240F-45B4-4232-BC99-E26DF671E744}" dt="2023-12-03T00:31:12.560" v="9001" actId="571"/>
          <ac:spMkLst>
            <pc:docMk/>
            <pc:sldMk cId="3121484283" sldId="269"/>
            <ac:spMk id="1065" creationId="{D2292778-EA5E-8308-F6BE-A614121AD386}"/>
          </ac:spMkLst>
        </pc:spChg>
        <pc:spChg chg="mod">
          <ac:chgData name="Igor Raigorodskyi" userId="adcee21af5397934" providerId="LiveId" clId="{138A240F-45B4-4232-BC99-E26DF671E744}" dt="2023-12-03T00:31:12.560" v="9001" actId="571"/>
          <ac:spMkLst>
            <pc:docMk/>
            <pc:sldMk cId="3121484283" sldId="269"/>
            <ac:spMk id="1066" creationId="{F0BE1855-CF48-D505-B614-F5636CC23029}"/>
          </ac:spMkLst>
        </pc:spChg>
        <pc:spChg chg="mod">
          <ac:chgData name="Igor Raigorodskyi" userId="adcee21af5397934" providerId="LiveId" clId="{138A240F-45B4-4232-BC99-E26DF671E744}" dt="2023-12-03T00:31:12.560" v="9001" actId="571"/>
          <ac:spMkLst>
            <pc:docMk/>
            <pc:sldMk cId="3121484283" sldId="269"/>
            <ac:spMk id="1074" creationId="{8264296C-E258-62E4-D400-396B00A80D19}"/>
          </ac:spMkLst>
        </pc:spChg>
        <pc:spChg chg="mod">
          <ac:chgData name="Igor Raigorodskyi" userId="adcee21af5397934" providerId="LiveId" clId="{138A240F-45B4-4232-BC99-E26DF671E744}" dt="2023-12-03T00:31:12.560" v="9001" actId="571"/>
          <ac:spMkLst>
            <pc:docMk/>
            <pc:sldMk cId="3121484283" sldId="269"/>
            <ac:spMk id="1075" creationId="{5C3788A5-F746-BC8A-D6D8-223262C45372}"/>
          </ac:spMkLst>
        </pc:spChg>
        <pc:spChg chg="mod">
          <ac:chgData name="Igor Raigorodskyi" userId="adcee21af5397934" providerId="LiveId" clId="{138A240F-45B4-4232-BC99-E26DF671E744}" dt="2023-12-03T00:31:12.560" v="9001" actId="571"/>
          <ac:spMkLst>
            <pc:docMk/>
            <pc:sldMk cId="3121484283" sldId="269"/>
            <ac:spMk id="1076" creationId="{B00D44D3-08B2-BF53-A5B1-8FDC0384F667}"/>
          </ac:spMkLst>
        </pc:spChg>
        <pc:spChg chg="mod">
          <ac:chgData name="Igor Raigorodskyi" userId="adcee21af5397934" providerId="LiveId" clId="{138A240F-45B4-4232-BC99-E26DF671E744}" dt="2023-12-03T00:31:12.560" v="9001" actId="571"/>
          <ac:spMkLst>
            <pc:docMk/>
            <pc:sldMk cId="3121484283" sldId="269"/>
            <ac:spMk id="1079" creationId="{BFCE6C46-9C61-42C7-7C24-80919E8EDAC3}"/>
          </ac:spMkLst>
        </pc:spChg>
        <pc:spChg chg="mod">
          <ac:chgData name="Igor Raigorodskyi" userId="adcee21af5397934" providerId="LiveId" clId="{138A240F-45B4-4232-BC99-E26DF671E744}" dt="2023-12-03T00:31:12.560" v="9001" actId="571"/>
          <ac:spMkLst>
            <pc:docMk/>
            <pc:sldMk cId="3121484283" sldId="269"/>
            <ac:spMk id="2053" creationId="{684D3307-72BE-D81F-B47C-2EACC20EFA44}"/>
          </ac:spMkLst>
        </pc:spChg>
        <pc:spChg chg="mod">
          <ac:chgData name="Igor Raigorodskyi" userId="adcee21af5397934" providerId="LiveId" clId="{138A240F-45B4-4232-BC99-E26DF671E744}" dt="2023-12-03T00:31:12.560" v="9001" actId="571"/>
          <ac:spMkLst>
            <pc:docMk/>
            <pc:sldMk cId="3121484283" sldId="269"/>
            <ac:spMk id="2055" creationId="{1395BF00-40B3-E50E-A0A0-58AE6A4B4672}"/>
          </ac:spMkLst>
        </pc:spChg>
        <pc:spChg chg="mod">
          <ac:chgData name="Igor Raigorodskyi" userId="adcee21af5397934" providerId="LiveId" clId="{138A240F-45B4-4232-BC99-E26DF671E744}" dt="2023-12-03T00:31:12.560" v="9001" actId="571"/>
          <ac:spMkLst>
            <pc:docMk/>
            <pc:sldMk cId="3121484283" sldId="269"/>
            <ac:spMk id="2095" creationId="{F95B91C7-6CF3-6A43-56B7-5EBE697DBFBD}"/>
          </ac:spMkLst>
        </pc:spChg>
        <pc:grpChg chg="mod">
          <ac:chgData name="Igor Raigorodskyi" userId="adcee21af5397934" providerId="LiveId" clId="{138A240F-45B4-4232-BC99-E26DF671E744}" dt="2023-12-03T00:31:12.560" v="9001" actId="571"/>
          <ac:grpSpMkLst>
            <pc:docMk/>
            <pc:sldMk cId="3121484283" sldId="269"/>
            <ac:grpSpMk id="22" creationId="{611964B8-1B3B-64F0-1EE5-7E3FA6104B4F}"/>
          </ac:grpSpMkLst>
        </pc:grpChg>
        <pc:grpChg chg="mod">
          <ac:chgData name="Igor Raigorodskyi" userId="adcee21af5397934" providerId="LiveId" clId="{138A240F-45B4-4232-BC99-E26DF671E744}" dt="2023-12-03T00:31:12.560" v="9001" actId="571"/>
          <ac:grpSpMkLst>
            <pc:docMk/>
            <pc:sldMk cId="3121484283" sldId="269"/>
            <ac:grpSpMk id="23" creationId="{A57B9FCE-21C5-A653-18B5-7B50B98977F6}"/>
          </ac:grpSpMkLst>
        </pc:grpChg>
        <pc:grpChg chg="mod">
          <ac:chgData name="Igor Raigorodskyi" userId="adcee21af5397934" providerId="LiveId" clId="{138A240F-45B4-4232-BC99-E26DF671E744}" dt="2023-12-03T00:31:12.560" v="9001" actId="571"/>
          <ac:grpSpMkLst>
            <pc:docMk/>
            <pc:sldMk cId="3121484283" sldId="269"/>
            <ac:grpSpMk id="24" creationId="{DE6BEF5D-BBC2-0699-DAC7-B3EC3AD556BD}"/>
          </ac:grpSpMkLst>
        </pc:grpChg>
        <pc:grpChg chg="mod">
          <ac:chgData name="Igor Raigorodskyi" userId="adcee21af5397934" providerId="LiveId" clId="{138A240F-45B4-4232-BC99-E26DF671E744}" dt="2023-12-03T00:31:12.560" v="9001" actId="571"/>
          <ac:grpSpMkLst>
            <pc:docMk/>
            <pc:sldMk cId="3121484283" sldId="269"/>
            <ac:grpSpMk id="25" creationId="{529B8598-AE6B-2B69-42E6-7E943113AD65}"/>
          </ac:grpSpMkLst>
        </pc:grpChg>
        <pc:grpChg chg="mod">
          <ac:chgData name="Igor Raigorodskyi" userId="adcee21af5397934" providerId="LiveId" clId="{138A240F-45B4-4232-BC99-E26DF671E744}" dt="2023-12-03T00:31:12.560" v="9001" actId="571"/>
          <ac:grpSpMkLst>
            <pc:docMk/>
            <pc:sldMk cId="3121484283" sldId="269"/>
            <ac:grpSpMk id="36" creationId="{61B7EABA-5B2F-B51A-80FF-D7D826BC59B2}"/>
          </ac:grpSpMkLst>
        </pc:grpChg>
        <pc:grpChg chg="mod">
          <ac:chgData name="Igor Raigorodskyi" userId="adcee21af5397934" providerId="LiveId" clId="{138A240F-45B4-4232-BC99-E26DF671E744}" dt="2023-12-03T00:31:12.560" v="9001" actId="571"/>
          <ac:grpSpMkLst>
            <pc:docMk/>
            <pc:sldMk cId="3121484283" sldId="269"/>
            <ac:grpSpMk id="37" creationId="{EE2A3E79-B399-5CEB-499C-C9AB8156D610}"/>
          </ac:grpSpMkLst>
        </pc:grpChg>
        <pc:grpChg chg="mod">
          <ac:chgData name="Igor Raigorodskyi" userId="adcee21af5397934" providerId="LiveId" clId="{138A240F-45B4-4232-BC99-E26DF671E744}" dt="2023-12-03T00:31:12.560" v="9001" actId="571"/>
          <ac:grpSpMkLst>
            <pc:docMk/>
            <pc:sldMk cId="3121484283" sldId="269"/>
            <ac:grpSpMk id="40" creationId="{F555C83B-23A1-33F8-4809-CC90EDE050AB}"/>
          </ac:grpSpMkLst>
        </pc:grpChg>
        <pc:grpChg chg="mod">
          <ac:chgData name="Igor Raigorodskyi" userId="adcee21af5397934" providerId="LiveId" clId="{138A240F-45B4-4232-BC99-E26DF671E744}" dt="2023-12-03T00:31:12.560" v="9001" actId="571"/>
          <ac:grpSpMkLst>
            <pc:docMk/>
            <pc:sldMk cId="3121484283" sldId="269"/>
            <ac:grpSpMk id="42" creationId="{DA1B85A8-79FF-54DD-0FA9-1A527645EEBF}"/>
          </ac:grpSpMkLst>
        </pc:grpChg>
        <pc:grpChg chg="mod">
          <ac:chgData name="Igor Raigorodskyi" userId="adcee21af5397934" providerId="LiveId" clId="{138A240F-45B4-4232-BC99-E26DF671E744}" dt="2023-12-03T00:31:12.560" v="9001" actId="571"/>
          <ac:grpSpMkLst>
            <pc:docMk/>
            <pc:sldMk cId="3121484283" sldId="269"/>
            <ac:grpSpMk id="48" creationId="{6767BCF2-619C-E357-832E-90C98F40646B}"/>
          </ac:grpSpMkLst>
        </pc:grpChg>
        <pc:grpChg chg="mod">
          <ac:chgData name="Igor Raigorodskyi" userId="adcee21af5397934" providerId="LiveId" clId="{138A240F-45B4-4232-BC99-E26DF671E744}" dt="2023-12-03T00:31:12.560" v="9001" actId="571"/>
          <ac:grpSpMkLst>
            <pc:docMk/>
            <pc:sldMk cId="3121484283" sldId="269"/>
            <ac:grpSpMk id="54" creationId="{956BB335-D870-7ED3-D92D-69EC1511B0E1}"/>
          </ac:grpSpMkLst>
        </pc:grpChg>
        <pc:grpChg chg="mod">
          <ac:chgData name="Igor Raigorodskyi" userId="adcee21af5397934" providerId="LiveId" clId="{138A240F-45B4-4232-BC99-E26DF671E744}" dt="2023-12-03T00:31:12.560" v="9001" actId="571"/>
          <ac:grpSpMkLst>
            <pc:docMk/>
            <pc:sldMk cId="3121484283" sldId="269"/>
            <ac:grpSpMk id="1030" creationId="{7334E664-99A4-286E-4A71-9363E5353857}"/>
          </ac:grpSpMkLst>
        </pc:grpChg>
        <pc:grpChg chg="mod">
          <ac:chgData name="Igor Raigorodskyi" userId="adcee21af5397934" providerId="LiveId" clId="{138A240F-45B4-4232-BC99-E26DF671E744}" dt="2023-12-03T00:31:12.560" v="9001" actId="571"/>
          <ac:grpSpMkLst>
            <pc:docMk/>
            <pc:sldMk cId="3121484283" sldId="269"/>
            <ac:grpSpMk id="1050" creationId="{6CD76144-E993-02A1-D34B-78486D9FF85E}"/>
          </ac:grpSpMkLst>
        </pc:grpChg>
        <pc:grpChg chg="mod">
          <ac:chgData name="Igor Raigorodskyi" userId="adcee21af5397934" providerId="LiveId" clId="{138A240F-45B4-4232-BC99-E26DF671E744}" dt="2023-12-03T00:31:12.560" v="9001" actId="571"/>
          <ac:grpSpMkLst>
            <pc:docMk/>
            <pc:sldMk cId="3121484283" sldId="269"/>
            <ac:grpSpMk id="1051" creationId="{862D9666-AF9A-45FC-A518-AA362FE59D4A}"/>
          </ac:grpSpMkLst>
        </pc:grpChg>
        <pc:grpChg chg="mod">
          <ac:chgData name="Igor Raigorodskyi" userId="adcee21af5397934" providerId="LiveId" clId="{138A240F-45B4-4232-BC99-E26DF671E744}" dt="2023-12-03T00:31:12.560" v="9001" actId="571"/>
          <ac:grpSpMkLst>
            <pc:docMk/>
            <pc:sldMk cId="3121484283" sldId="269"/>
            <ac:grpSpMk id="1067" creationId="{2B1E9459-3E0C-9BC6-DD4E-ED4942F81810}"/>
          </ac:grpSpMkLst>
        </pc:grpChg>
        <pc:grpChg chg="mod">
          <ac:chgData name="Igor Raigorodskyi" userId="adcee21af5397934" providerId="LiveId" clId="{138A240F-45B4-4232-BC99-E26DF671E744}" dt="2023-12-03T00:31:12.560" v="9001" actId="571"/>
          <ac:grpSpMkLst>
            <pc:docMk/>
            <pc:sldMk cId="3121484283" sldId="269"/>
            <ac:grpSpMk id="1068" creationId="{0CCEBDDA-17D7-E6B1-9699-1A080C547620}"/>
          </ac:grpSpMkLst>
        </pc:grpChg>
        <pc:grpChg chg="mod">
          <ac:chgData name="Igor Raigorodskyi" userId="adcee21af5397934" providerId="LiveId" clId="{138A240F-45B4-4232-BC99-E26DF671E744}" dt="2023-12-03T00:31:12.560" v="9001" actId="571"/>
          <ac:grpSpMkLst>
            <pc:docMk/>
            <pc:sldMk cId="3121484283" sldId="269"/>
            <ac:grpSpMk id="1069" creationId="{0BE3AB32-16DA-051E-1E90-D1FA4A1FFB54}"/>
          </ac:grpSpMkLst>
        </pc:grpChg>
        <pc:grpChg chg="mod">
          <ac:chgData name="Igor Raigorodskyi" userId="adcee21af5397934" providerId="LiveId" clId="{138A240F-45B4-4232-BC99-E26DF671E744}" dt="2023-12-03T00:31:12.560" v="9001" actId="571"/>
          <ac:grpSpMkLst>
            <pc:docMk/>
            <pc:sldMk cId="3121484283" sldId="269"/>
            <ac:grpSpMk id="1080" creationId="{EAB33C81-757A-5390-A15F-AECF1E9797DE}"/>
          </ac:grpSpMkLst>
        </pc:grpChg>
        <pc:grpChg chg="mod">
          <ac:chgData name="Igor Raigorodskyi" userId="adcee21af5397934" providerId="LiveId" clId="{138A240F-45B4-4232-BC99-E26DF671E744}" dt="2023-12-03T00:31:12.560" v="9001" actId="571"/>
          <ac:grpSpMkLst>
            <pc:docMk/>
            <pc:sldMk cId="3121484283" sldId="269"/>
            <ac:grpSpMk id="2096" creationId="{2B921027-32A3-9A24-AB13-CA4E2435C7A4}"/>
          </ac:grpSpMkLst>
        </pc:grpChg>
        <pc:grpChg chg="mod">
          <ac:chgData name="Igor Raigorodskyi" userId="adcee21af5397934" providerId="LiveId" clId="{138A240F-45B4-4232-BC99-E26DF671E744}" dt="2023-12-03T00:31:12.560" v="9001" actId="571"/>
          <ac:grpSpMkLst>
            <pc:docMk/>
            <pc:sldMk cId="3121484283" sldId="269"/>
            <ac:grpSpMk id="2097" creationId="{7DC4D8A6-B1CC-C873-3C1B-0F9E532E343E}"/>
          </ac:grpSpMkLst>
        </pc:grpChg>
        <pc:picChg chg="mod">
          <ac:chgData name="Igor Raigorodskyi" userId="adcee21af5397934" providerId="LiveId" clId="{138A240F-45B4-4232-BC99-E26DF671E744}" dt="2023-12-03T00:31:12.560" v="9001" actId="571"/>
          <ac:picMkLst>
            <pc:docMk/>
            <pc:sldMk cId="3121484283" sldId="269"/>
            <ac:picMk id="3" creationId="{15B18A89-62A1-0957-A556-428704B7FBE6}"/>
          </ac:picMkLst>
        </pc:picChg>
        <pc:picChg chg="mod">
          <ac:chgData name="Igor Raigorodskyi" userId="adcee21af5397934" providerId="LiveId" clId="{138A240F-45B4-4232-BC99-E26DF671E744}" dt="2023-12-03T00:31:12.560" v="9001" actId="571"/>
          <ac:picMkLst>
            <pc:docMk/>
            <pc:sldMk cId="3121484283" sldId="269"/>
            <ac:picMk id="4" creationId="{BD0FF6B6-43BA-FCD9-B796-D176E6409A75}"/>
          </ac:picMkLst>
        </pc:picChg>
        <pc:picChg chg="mod">
          <ac:chgData name="Igor Raigorodskyi" userId="adcee21af5397934" providerId="LiveId" clId="{138A240F-45B4-4232-BC99-E26DF671E744}" dt="2023-12-03T00:31:12.560" v="9001" actId="571"/>
          <ac:picMkLst>
            <pc:docMk/>
            <pc:sldMk cId="3121484283" sldId="269"/>
            <ac:picMk id="6" creationId="{869EA62B-EE31-1852-0A1C-518FA6F27AAC}"/>
          </ac:picMkLst>
        </pc:picChg>
        <pc:picChg chg="mod">
          <ac:chgData name="Igor Raigorodskyi" userId="adcee21af5397934" providerId="LiveId" clId="{138A240F-45B4-4232-BC99-E26DF671E744}" dt="2023-12-03T00:31:12.560" v="9001" actId="571"/>
          <ac:picMkLst>
            <pc:docMk/>
            <pc:sldMk cId="3121484283" sldId="269"/>
            <ac:picMk id="9" creationId="{9AD80C4F-EBF2-2D89-E4C7-416A8EFD6852}"/>
          </ac:picMkLst>
        </pc:picChg>
        <pc:picChg chg="mod">
          <ac:chgData name="Igor Raigorodskyi" userId="adcee21af5397934" providerId="LiveId" clId="{138A240F-45B4-4232-BC99-E26DF671E744}" dt="2023-12-03T00:31:12.560" v="9001" actId="571"/>
          <ac:picMkLst>
            <pc:docMk/>
            <pc:sldMk cId="3121484283" sldId="269"/>
            <ac:picMk id="19" creationId="{227DB4EF-DCFD-FC0F-0D92-E662FDECF27D}"/>
          </ac:picMkLst>
        </pc:picChg>
        <pc:picChg chg="mod">
          <ac:chgData name="Igor Raigorodskyi" userId="adcee21af5397934" providerId="LiveId" clId="{138A240F-45B4-4232-BC99-E26DF671E744}" dt="2023-12-03T00:31:12.560" v="9001" actId="571"/>
          <ac:picMkLst>
            <pc:docMk/>
            <pc:sldMk cId="3121484283" sldId="269"/>
            <ac:picMk id="26" creationId="{9BBDC6E8-F142-743D-E17D-A6D49294418C}"/>
          </ac:picMkLst>
        </pc:picChg>
        <pc:picChg chg="add mod">
          <ac:chgData name="Igor Raigorodskyi" userId="adcee21af5397934" providerId="LiveId" clId="{138A240F-45B4-4232-BC99-E26DF671E744}" dt="2023-12-03T00:31:12.560" v="9001" actId="571"/>
          <ac:picMkLst>
            <pc:docMk/>
            <pc:sldMk cId="3121484283" sldId="269"/>
            <ac:picMk id="27" creationId="{04261812-079D-8C0D-72BA-E4C758689FC2}"/>
          </ac:picMkLst>
        </pc:picChg>
        <pc:picChg chg="add mod">
          <ac:chgData name="Igor Raigorodskyi" userId="adcee21af5397934" providerId="LiveId" clId="{138A240F-45B4-4232-BC99-E26DF671E744}" dt="2023-12-03T00:31:12.560" v="9001" actId="571"/>
          <ac:picMkLst>
            <pc:docMk/>
            <pc:sldMk cId="3121484283" sldId="269"/>
            <ac:picMk id="28" creationId="{841168CD-55B9-EB72-4C43-FAB77D3F4E74}"/>
          </ac:picMkLst>
        </pc:picChg>
        <pc:picChg chg="add mod">
          <ac:chgData name="Igor Raigorodskyi" userId="adcee21af5397934" providerId="LiveId" clId="{138A240F-45B4-4232-BC99-E26DF671E744}" dt="2023-12-03T00:31:12.560" v="9001" actId="571"/>
          <ac:picMkLst>
            <pc:docMk/>
            <pc:sldMk cId="3121484283" sldId="269"/>
            <ac:picMk id="32" creationId="{69ED0049-8587-FC05-DB26-C043D54D99AB}"/>
          </ac:picMkLst>
        </pc:picChg>
        <pc:picChg chg="add mod">
          <ac:chgData name="Igor Raigorodskyi" userId="adcee21af5397934" providerId="LiveId" clId="{138A240F-45B4-4232-BC99-E26DF671E744}" dt="2023-12-03T00:31:12.560" v="9001" actId="571"/>
          <ac:picMkLst>
            <pc:docMk/>
            <pc:sldMk cId="3121484283" sldId="269"/>
            <ac:picMk id="33" creationId="{5BE87BDA-006E-8574-5610-C492D25F6711}"/>
          </ac:picMkLst>
        </pc:picChg>
        <pc:picChg chg="add del">
          <ac:chgData name="Igor Raigorodskyi" userId="adcee21af5397934" providerId="LiveId" clId="{138A240F-45B4-4232-BC99-E26DF671E744}" dt="2023-12-03T00:31:43.902" v="9008" actId="22"/>
          <ac:picMkLst>
            <pc:docMk/>
            <pc:sldMk cId="3121484283" sldId="269"/>
            <ac:picMk id="63" creationId="{FC8AEB10-5C11-45FC-872A-E73E258EF92F}"/>
          </ac:picMkLst>
        </pc:picChg>
        <pc:picChg chg="mod">
          <ac:chgData name="Igor Raigorodskyi" userId="adcee21af5397934" providerId="LiveId" clId="{138A240F-45B4-4232-BC99-E26DF671E744}" dt="2023-12-03T00:31:12.560" v="9001" actId="571"/>
          <ac:picMkLst>
            <pc:docMk/>
            <pc:sldMk cId="3121484283" sldId="269"/>
            <ac:picMk id="1027" creationId="{C2B68AC5-F38C-DD80-EF2B-76F1A6A80194}"/>
          </ac:picMkLst>
        </pc:picChg>
        <pc:picChg chg="mod">
          <ac:chgData name="Igor Raigorodskyi" userId="adcee21af5397934" providerId="LiveId" clId="{138A240F-45B4-4232-BC99-E26DF671E744}" dt="2023-12-03T00:31:12.560" v="9001" actId="571"/>
          <ac:picMkLst>
            <pc:docMk/>
            <pc:sldMk cId="3121484283" sldId="269"/>
            <ac:picMk id="1028" creationId="{29AC8569-2CF1-97A9-EC20-63E1C44F0544}"/>
          </ac:picMkLst>
        </pc:picChg>
        <pc:picChg chg="mod">
          <ac:chgData name="Igor Raigorodskyi" userId="adcee21af5397934" providerId="LiveId" clId="{138A240F-45B4-4232-BC99-E26DF671E744}" dt="2023-12-03T00:31:12.560" v="9001" actId="571"/>
          <ac:picMkLst>
            <pc:docMk/>
            <pc:sldMk cId="3121484283" sldId="269"/>
            <ac:picMk id="1029" creationId="{7A748A00-DAE6-BA50-8464-69DC4030FE81}"/>
          </ac:picMkLst>
        </pc:picChg>
        <pc:picChg chg="add">
          <ac:chgData name="Igor Raigorodskyi" userId="adcee21af5397934" providerId="LiveId" clId="{138A240F-45B4-4232-BC99-E26DF671E744}" dt="2023-12-03T00:32:13.200" v="9010"/>
          <ac:picMkLst>
            <pc:docMk/>
            <pc:sldMk cId="3121484283" sldId="269"/>
            <ac:picMk id="1031" creationId="{40E77FB9-B760-374F-9511-758B2071F8C2}"/>
          </ac:picMkLst>
        </pc:picChg>
        <pc:picChg chg="mod">
          <ac:chgData name="Igor Raigorodskyi" userId="adcee21af5397934" providerId="LiveId" clId="{138A240F-45B4-4232-BC99-E26DF671E744}" dt="2023-12-03T00:31:32.789" v="9006" actId="1076"/>
          <ac:picMkLst>
            <pc:docMk/>
            <pc:sldMk cId="3121484283" sldId="269"/>
            <ac:picMk id="1033" creationId="{9F63FD7B-276E-03AC-5809-F06D9C0F70C6}"/>
          </ac:picMkLst>
        </pc:picChg>
        <pc:picChg chg="mod">
          <ac:chgData name="Igor Raigorodskyi" userId="adcee21af5397934" providerId="LiveId" clId="{138A240F-45B4-4232-BC99-E26DF671E744}" dt="2023-12-03T00:31:32.789" v="9006" actId="1076"/>
          <ac:picMkLst>
            <pc:docMk/>
            <pc:sldMk cId="3121484283" sldId="269"/>
            <ac:picMk id="1036" creationId="{19B00CF2-7F6A-4DA6-D363-F29F2D81A890}"/>
          </ac:picMkLst>
        </pc:picChg>
        <pc:picChg chg="mod">
          <ac:chgData name="Igor Raigorodskyi" userId="adcee21af5397934" providerId="LiveId" clId="{138A240F-45B4-4232-BC99-E26DF671E744}" dt="2023-12-03T00:31:32.789" v="9006" actId="1076"/>
          <ac:picMkLst>
            <pc:docMk/>
            <pc:sldMk cId="3121484283" sldId="269"/>
            <ac:picMk id="1042" creationId="{834655BE-D3D7-E043-590B-213DF41F4B89}"/>
          </ac:picMkLst>
        </pc:picChg>
        <pc:picChg chg="mod">
          <ac:chgData name="Igor Raigorodskyi" userId="adcee21af5397934" providerId="LiveId" clId="{138A240F-45B4-4232-BC99-E26DF671E744}" dt="2023-12-03T00:31:32.789" v="9006" actId="1076"/>
          <ac:picMkLst>
            <pc:docMk/>
            <pc:sldMk cId="3121484283" sldId="269"/>
            <ac:picMk id="1044" creationId="{68F04F94-7607-291D-B2C2-CD839B455FA4}"/>
          </ac:picMkLst>
        </pc:picChg>
        <pc:picChg chg="mod">
          <ac:chgData name="Igor Raigorodskyi" userId="adcee21af5397934" providerId="LiveId" clId="{138A240F-45B4-4232-BC99-E26DF671E744}" dt="2023-12-03T00:31:12.560" v="9001" actId="571"/>
          <ac:picMkLst>
            <pc:docMk/>
            <pc:sldMk cId="3121484283" sldId="269"/>
            <ac:picMk id="1047" creationId="{9823B0F9-F27C-1813-72B0-9D6DCAEE8BAB}"/>
          </ac:picMkLst>
        </pc:picChg>
        <pc:picChg chg="mod">
          <ac:chgData name="Igor Raigorodskyi" userId="adcee21af5397934" providerId="LiveId" clId="{138A240F-45B4-4232-BC99-E26DF671E744}" dt="2023-12-03T00:31:12.560" v="9001" actId="571"/>
          <ac:picMkLst>
            <pc:docMk/>
            <pc:sldMk cId="3121484283" sldId="269"/>
            <ac:picMk id="1055" creationId="{C5EF5944-74A6-C164-972E-C91EB0C3C5D7}"/>
          </ac:picMkLst>
        </pc:picChg>
        <pc:picChg chg="mod">
          <ac:chgData name="Igor Raigorodskyi" userId="adcee21af5397934" providerId="LiveId" clId="{138A240F-45B4-4232-BC99-E26DF671E744}" dt="2023-12-03T00:31:12.560" v="9001" actId="571"/>
          <ac:picMkLst>
            <pc:docMk/>
            <pc:sldMk cId="3121484283" sldId="269"/>
            <ac:picMk id="1056" creationId="{EE0C948A-3921-A921-423C-9DFDA2AE73E5}"/>
          </ac:picMkLst>
        </pc:picChg>
        <pc:picChg chg="mod">
          <ac:chgData name="Igor Raigorodskyi" userId="adcee21af5397934" providerId="LiveId" clId="{138A240F-45B4-4232-BC99-E26DF671E744}" dt="2023-12-03T00:31:12.560" v="9001" actId="571"/>
          <ac:picMkLst>
            <pc:docMk/>
            <pc:sldMk cId="3121484283" sldId="269"/>
            <ac:picMk id="1062" creationId="{7CCF6939-EFB9-E4F2-1F53-56D1414D9F11}"/>
          </ac:picMkLst>
        </pc:picChg>
        <pc:picChg chg="mod">
          <ac:chgData name="Igor Raigorodskyi" userId="adcee21af5397934" providerId="LiveId" clId="{138A240F-45B4-4232-BC99-E26DF671E744}" dt="2023-12-03T00:31:12.560" v="9001" actId="571"/>
          <ac:picMkLst>
            <pc:docMk/>
            <pc:sldMk cId="3121484283" sldId="269"/>
            <ac:picMk id="1073" creationId="{45C553E4-CBDF-8EE9-18C9-96B329A23346}"/>
          </ac:picMkLst>
        </pc:picChg>
        <pc:picChg chg="mod">
          <ac:chgData name="Igor Raigorodskyi" userId="adcee21af5397934" providerId="LiveId" clId="{138A240F-45B4-4232-BC99-E26DF671E744}" dt="2023-12-03T00:31:12.560" v="9001" actId="571"/>
          <ac:picMkLst>
            <pc:docMk/>
            <pc:sldMk cId="3121484283" sldId="269"/>
            <ac:picMk id="1085" creationId="{87C565B0-3249-3CFB-7D51-30C658F242AD}"/>
          </ac:picMkLst>
        </pc:picChg>
        <pc:picChg chg="mod">
          <ac:chgData name="Igor Raigorodskyi" userId="adcee21af5397934" providerId="LiveId" clId="{138A240F-45B4-4232-BC99-E26DF671E744}" dt="2023-12-03T00:31:12.560" v="9001" actId="571"/>
          <ac:picMkLst>
            <pc:docMk/>
            <pc:sldMk cId="3121484283" sldId="269"/>
            <ac:picMk id="2049" creationId="{1D755B49-0259-C0C3-B67C-7042F5B3C05A}"/>
          </ac:picMkLst>
        </pc:picChg>
        <pc:picChg chg="mod">
          <ac:chgData name="Igor Raigorodskyi" userId="adcee21af5397934" providerId="LiveId" clId="{138A240F-45B4-4232-BC99-E26DF671E744}" dt="2023-12-03T00:31:12.560" v="9001" actId="571"/>
          <ac:picMkLst>
            <pc:docMk/>
            <pc:sldMk cId="3121484283" sldId="269"/>
            <ac:picMk id="2056" creationId="{E466D8AC-0F25-B265-6732-8E700F0D31B1}"/>
          </ac:picMkLst>
        </pc:picChg>
        <pc:picChg chg="mod">
          <ac:chgData name="Igor Raigorodskyi" userId="adcee21af5397934" providerId="LiveId" clId="{138A240F-45B4-4232-BC99-E26DF671E744}" dt="2023-12-03T00:31:12.560" v="9001" actId="571"/>
          <ac:picMkLst>
            <pc:docMk/>
            <pc:sldMk cId="3121484283" sldId="269"/>
            <ac:picMk id="2057" creationId="{35CCD26D-FF52-DD01-D378-BA5471836374}"/>
          </ac:picMkLst>
        </pc:picChg>
        <pc:picChg chg="mod">
          <ac:chgData name="Igor Raigorodskyi" userId="adcee21af5397934" providerId="LiveId" clId="{138A240F-45B4-4232-BC99-E26DF671E744}" dt="2023-12-03T00:31:12.560" v="9001" actId="571"/>
          <ac:picMkLst>
            <pc:docMk/>
            <pc:sldMk cId="3121484283" sldId="269"/>
            <ac:picMk id="2058" creationId="{8BC1B664-75D3-ABEC-7573-6BF6BA5D3170}"/>
          </ac:picMkLst>
        </pc:picChg>
        <pc:picChg chg="mod">
          <ac:chgData name="Igor Raigorodskyi" userId="adcee21af5397934" providerId="LiveId" clId="{138A240F-45B4-4232-BC99-E26DF671E744}" dt="2023-12-03T00:31:12.560" v="9001" actId="571"/>
          <ac:picMkLst>
            <pc:docMk/>
            <pc:sldMk cId="3121484283" sldId="269"/>
            <ac:picMk id="2059" creationId="{F9568CBB-5E44-3984-EB53-E65B8D40E118}"/>
          </ac:picMkLst>
        </pc:picChg>
        <pc:inkChg chg="mod">
          <ac:chgData name="Igor Raigorodskyi" userId="adcee21af5397934" providerId="LiveId" clId="{138A240F-45B4-4232-BC99-E26DF671E744}" dt="2023-12-03T00:31:12.560" v="9001" actId="571"/>
          <ac:inkMkLst>
            <pc:docMk/>
            <pc:sldMk cId="3121484283" sldId="269"/>
            <ac:inkMk id="21" creationId="{AAD451B8-532C-1F7C-D1C3-09F8F9C93F26}"/>
          </ac:inkMkLst>
        </pc:inkChg>
        <pc:cxnChg chg="mod">
          <ac:chgData name="Igor Raigorodskyi" userId="adcee21af5397934" providerId="LiveId" clId="{138A240F-45B4-4232-BC99-E26DF671E744}" dt="2023-12-03T00:31:12.560" v="9001" actId="571"/>
          <ac:cxnSpMkLst>
            <pc:docMk/>
            <pc:sldMk cId="3121484283" sldId="269"/>
            <ac:cxnSpMk id="30" creationId="{AD273964-91DC-6D58-2B0B-C44BA2A8A75E}"/>
          </ac:cxnSpMkLst>
        </pc:cxnChg>
        <pc:cxnChg chg="mod">
          <ac:chgData name="Igor Raigorodskyi" userId="adcee21af5397934" providerId="LiveId" clId="{138A240F-45B4-4232-BC99-E26DF671E744}" dt="2023-12-03T00:31:12.560" v="9001" actId="571"/>
          <ac:cxnSpMkLst>
            <pc:docMk/>
            <pc:sldMk cId="3121484283" sldId="269"/>
            <ac:cxnSpMk id="34" creationId="{7E90E8E7-19A6-BE36-DE4C-4694E5B8BFC5}"/>
          </ac:cxnSpMkLst>
        </pc:cxn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30T01:52:29.00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104 64 24575,'-22'-1'0,"20"0"0,0 0 0,0 1 0,0-1 0,0 1 0,-1 0 0,1 0 0,0-1 0,0 2 0,0-1 0,0 0 0,-1 0 0,1 1 0,0-1 0,0 1 0,0-1 0,0 1 0,0 0 0,0 0 0,0 0 0,0 0 0,1 0 0,-1 0 0,0 1 0,0-1 0,1 0 0,-1 1 0,1 0 0,0-1 0,-1 1 0,1 0 0,0 0 0,0 0 0,-2 3 0,0 4 0,-1 0 0,2 0 0,-1 0 0,1 0 0,1 0 0,-1 0 0,2 0 0,-1 1 0,1-1 0,1 0 0,-1 0 0,2 1 0,-1-1 0,1 0 0,1 0 0,-1 0 0,2-1 0,-1 1 0,1 0 0,0-1 0,10 13 0,-9-12 0,-4-7 0,0 0 0,0 1 0,0-1 0,1 0 0,-1 0 0,1 0 0,-1 0 0,1 0 0,0 0 0,0 0 0,-1-1 0,1 1 0,0 0 0,1-1 0,-1 0 0,0 1 0,0-1 0,1 0 0,-1 0 0,0-1 0,1 1 0,-1 0 0,1-1 0,-1 1 0,1-1 0,-1 0 0,1 0 0,-1 0 0,1 0 0,4-1 0,6 0 0,1-1 0,-1 0 0,0 0 0,0-2 0,0 0 0,-1 0 0,1-1 0,-1-1 0,0 0 0,0 0 0,-1-1 0,18-15 0,-25 20 0,-1-1 0,0 0 0,0 1 0,0-1 0,0 0 0,-1 0 0,1-1 0,-1 1 0,0 0 0,0-1 0,0 1 0,0-1 0,-1 0 0,0 0 0,1 0 0,-1 0 0,-1 0 0,1 0 0,0 0 0,-1-5 0,0 6 0,0 0 0,0 0 0,0 0 0,0-1 0,-1 1 0,1 0 0,-1 0 0,0 0 0,0 0 0,0 0 0,-1 0 0,1 0 0,-1 0 0,1 1 0,-1-1 0,0 0 0,0 1 0,0-1 0,0 1 0,-1 0 0,1 0 0,-1 0 0,1 0 0,-6-3 0,5 4 0,-2-1 0,1 0 0,-1 0 0,0-1 0,1 1 0,0-1 0,0 0 0,0 0 0,-7-7 0,11 8 0,-1 1 0,0-1 0,1 0 0,-1 0 0,1 0 0,-1 0 0,1 1 0,0-1 0,0 0 0,0 0 0,0 0 0,0 0 0,0 0 0,1 0 0,-1 0 0,1 0 0,-1 1 0,1-1 0,0 0 0,-1 0 0,1 1 0,0-1 0,0 0 0,0 1 0,1-1 0,1-1 0,-2 1 0,0-1 0,0 1 0,1 0 0,0 0 0,-1 0 0,1 0 0,0 0 0,0 0 0,0 0 0,0 1 0,0-1 0,0 1 0,1-1 0,-1 1 0,1 0 0,-1 0 0,0 0 0,1 0 0,4-1 0,-4 3 0,0-1 0,0 0 0,-1 1 0,1-1 0,0 1 0,0 0 0,0 0 0,-1 0 0,1 0 0,0 1 0,-1-1 0,1 1 0,-1-1 0,0 1 0,1 0 0,-1 0 0,0 0 0,2 4 0,-1-4 0,-1 0 0,0 0 0,0 0 0,0 1 0,0-1 0,-1 1 0,1 0 0,-1-1 0,1 1 0,-1 0 0,0 0 0,0 0 0,0 3 0,-1-5 0,0-1 0,0 1 0,0-1 0,0 1 0,0-1 0,0 1 0,0-1 0,0 0 0,-1 1 0,1-1 0,0 1 0,0-1 0,0 0 0,-1 1 0,1-1 0,0 1 0,-1-1 0,1 0 0,0 0 0,-1 1 0,1-1 0,0 0 0,-1 1 0,1-1 0,-1 0 0,1 0 0,-1 0 0,1 0 0,-1 1 0,-27-3 0,-5-8 0,0-2 0,0-1 0,-48-27 0,65 31 0,15 9 0,1 0 0,-1-1 0,0 1 0,0-1 0,1 1 0,-1 0 0,0 0 0,0-1 0,1 1 0,-1 0 0,0 0 0,0 0 0,1 0 0,-1 0 0,0 0 0,0 0 0,0 0 0,1 0 0,-1 1 0,0-1 0,0 0 0,1 0 0,-1 1 0,0-1 0,0 0 0,1 1 0,-1-1 0,0 1 0,0 0 0,-10 25 0,8 42 0,3-59 0,-1 21 0,0-21 0,0-1 0,1 0 0,0 0 0,0 1 0,1-1 0,3 16 0,-3-23 0,0 0 0,0-1 0,-1 1 0,1 0 0,0 0 0,0-1 0,0 1 0,0 0 0,0-1 0,0 1 0,0-1 0,0 0 0,0 1 0,0-1 0,0 0 0,0 1 0,0-1 0,0 0 0,0 0 0,1 0 0,-1 0 0,0 0 0,0 0 0,0 0 0,0 0 0,0-1 0,0 1 0,0 0 0,1-1 0,-1 1 0,0-1 0,0 1 0,0-1 0,-1 1 0,2-2 0,43-22 0,-41 21 0,7-5 0,-1 1 0,0-2 0,0 0 0,-1 0 0,0-1 0,-1 0 0,0 0 0,7-12 0,-63 78 0,46-52 0,-1 0 0,0-1 0,0 1 0,0-1 0,-1 0 0,1 0 0,-1 0 0,0 0 0,0 0 0,0-1 0,-4 2 0,7-3 0,0-1 0,0 0 0,1 0 0,-1 0 0,0 0 0,0 1 0,1-1 0,-1 0 0,0 0 0,0-1 0,0 1 0,1 0 0,-1 0 0,0 0 0,0 0 0,1-1 0,-1 1 0,0 0 0,0-1 0,1 1 0,-1-1 0,0 1 0,1-1 0,-1 1 0,0-1 0,0-1 0,-1 0 0,1 0 0,0-1 0,0 1 0,0 0 0,0 0 0,0-1 0,1 1 0,-1-1 0,1 1 0,-1 0 0,1-4 0,-1-124 0,-28 193 0,28-60-105,0 0 0,0 0 0,0 0 0,0 1 0,1-1 0,0 0 0,-1 0 0,1 1 0,0-1 0,1 0 0,-1 0 0,2 7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30T01:52:29.00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104 64 24575,'-22'-1'0,"20"0"0,0 0 0,0 1 0,0-1 0,0 1 0,-1 0 0,1 0 0,0-1 0,0 2 0,0-1 0,0 0 0,-1 0 0,1 1 0,0-1 0,0 1 0,0-1 0,0 1 0,0 0 0,0 0 0,0 0 0,0 0 0,1 0 0,-1 0 0,0 1 0,0-1 0,1 0 0,-1 1 0,1 0 0,0-1 0,-1 1 0,1 0 0,0 0 0,0 0 0,-2 3 0,0 4 0,-1 0 0,2 0 0,-1 0 0,1 0 0,1 0 0,-1 0 0,2 0 0,-1 1 0,1-1 0,1 0 0,-1 0 0,2 1 0,-1-1 0,1 0 0,1 0 0,-1 0 0,2-1 0,-1 1 0,1 0 0,0-1 0,10 13 0,-9-12 0,-4-7 0,0 0 0,0 1 0,0-1 0,1 0 0,-1 0 0,1 0 0,-1 0 0,1 0 0,0 0 0,0 0 0,-1-1 0,1 1 0,0 0 0,1-1 0,-1 0 0,0 1 0,0-1 0,1 0 0,-1 0 0,0-1 0,1 1 0,-1 0 0,1-1 0,-1 1 0,1-1 0,-1 0 0,1 0 0,-1 0 0,1 0 0,4-1 0,6 0 0,1-1 0,-1 0 0,0 0 0,0-2 0,0 0 0,-1 0 0,1-1 0,-1-1 0,0 0 0,0 0 0,-1-1 0,18-15 0,-25 20 0,-1-1 0,0 0 0,0 1 0,0-1 0,0 0 0,-1 0 0,1-1 0,-1 1 0,0 0 0,0-1 0,0 1 0,0-1 0,-1 0 0,0 0 0,1 0 0,-1 0 0,-1 0 0,1 0 0,0 0 0,-1-5 0,0 6 0,0 0 0,0 0 0,0 0 0,0-1 0,-1 1 0,1 0 0,-1 0 0,0 0 0,0 0 0,0 0 0,-1 0 0,1 0 0,-1 0 0,1 1 0,-1-1 0,0 0 0,0 1 0,0-1 0,0 1 0,-1 0 0,1 0 0,-1 0 0,1 0 0,-6-3 0,5 4 0,-2-1 0,1 0 0,-1 0 0,0-1 0,1 1 0,0-1 0,0 0 0,0 0 0,-7-7 0,11 8 0,-1 1 0,0-1 0,1 0 0,-1 0 0,1 0 0,-1 0 0,1 1 0,0-1 0,0 0 0,0 0 0,0 0 0,0 0 0,0 0 0,1 0 0,-1 0 0,1 0 0,-1 1 0,1-1 0,0 0 0,-1 0 0,1 1 0,0-1 0,0 0 0,0 1 0,1-1 0,1-1 0,-2 1 0,0-1 0,0 1 0,1 0 0,0 0 0,-1 0 0,1 0 0,0 0 0,0 0 0,0 0 0,0 1 0,0-1 0,0 1 0,1-1 0,-1 1 0,1 0 0,-1 0 0,0 0 0,1 0 0,4-1 0,-4 3 0,0-1 0,0 0 0,-1 1 0,1-1 0,0 1 0,0 0 0,0 0 0,-1 0 0,1 0 0,0 1 0,-1-1 0,1 1 0,-1-1 0,0 1 0,1 0 0,-1 0 0,0 0 0,2 4 0,-1-4 0,-1 0 0,0 0 0,0 0 0,0 1 0,0-1 0,-1 1 0,1 0 0,-1-1 0,1 1 0,-1 0 0,0 0 0,0 0 0,0 3 0,-1-5 0,0-1 0,0 1 0,0-1 0,0 1 0,0-1 0,0 1 0,0-1 0,0 0 0,-1 1 0,1-1 0,0 1 0,0-1 0,0 0 0,-1 1 0,1-1 0,0 1 0,-1-1 0,1 0 0,0 0 0,-1 1 0,1-1 0,0 0 0,-1 1 0,1-1 0,-1 0 0,1 0 0,-1 0 0,1 0 0,-1 1 0,-27-3 0,-5-8 0,0-2 0,0-1 0,-48-27 0,65 31 0,15 9 0,1 0 0,-1-1 0,0 1 0,0-1 0,1 1 0,-1 0 0,0 0 0,0-1 0,1 1 0,-1 0 0,0 0 0,0 0 0,1 0 0,-1 0 0,0 0 0,0 0 0,0 0 0,1 0 0,-1 1 0,0-1 0,0 0 0,1 0 0,-1 1 0,0-1 0,0 0 0,1 1 0,-1-1 0,0 1 0,0 0 0,-10 25 0,8 42 0,3-59 0,-1 21 0,0-21 0,0-1 0,1 0 0,0 0 0,0 1 0,1-1 0,3 16 0,-3-23 0,0 0 0,0-1 0,-1 1 0,1 0 0,0 0 0,0-1 0,0 1 0,0 0 0,0-1 0,0 1 0,0-1 0,0 0 0,0 1 0,0-1 0,0 0 0,0 1 0,0-1 0,0 0 0,0 0 0,1 0 0,-1 0 0,0 0 0,0 0 0,0 0 0,0 0 0,0-1 0,0 1 0,0 0 0,1-1 0,-1 1 0,0-1 0,0 1 0,0-1 0,-1 1 0,2-2 0,43-22 0,-41 21 0,7-5 0,-1 1 0,0-2 0,0 0 0,-1 0 0,0-1 0,-1 0 0,0 0 0,7-12 0,-63 78 0,46-52 0,-1 0 0,0-1 0,0 1 0,0-1 0,-1 0 0,1 0 0,-1 0 0,0 0 0,0 0 0,0-1 0,-4 2 0,7-3 0,0-1 0,0 0 0,1 0 0,-1 0 0,0 0 0,0 1 0,1-1 0,-1 0 0,0 0 0,0-1 0,0 1 0,1 0 0,-1 0 0,0 0 0,0 0 0,1-1 0,-1 1 0,0 0 0,0-1 0,1 1 0,-1-1 0,0 1 0,1-1 0,-1 1 0,0-1 0,0-1 0,-1 0 0,1 0 0,0-1 0,0 1 0,0 0 0,0 0 0,0-1 0,1 1 0,-1-1 0,1 1 0,-1 0 0,1-4 0,-1-124 0,-28 193 0,28-60-105,0 0 0,0 0 0,0 0 0,0 1 0,1-1 0,0 0 0,-1 0 0,1 1 0,0-1 0,1 0 0,-1 0 0,2 7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30T01:52:29.00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104 64 24575,'-22'-1'0,"20"0"0,0 0 0,0 1 0,0-1 0,0 1 0,-1 0 0,1 0 0,0-1 0,0 2 0,0-1 0,0 0 0,-1 0 0,1 1 0,0-1 0,0 1 0,0-1 0,0 1 0,0 0 0,0 0 0,0 0 0,0 0 0,1 0 0,-1 0 0,0 1 0,0-1 0,1 0 0,-1 1 0,1 0 0,0-1 0,-1 1 0,1 0 0,0 0 0,0 0 0,-2 3 0,0 4 0,-1 0 0,2 0 0,-1 0 0,1 0 0,1 0 0,-1 0 0,2 0 0,-1 1 0,1-1 0,1 0 0,-1 0 0,2 1 0,-1-1 0,1 0 0,1 0 0,-1 0 0,2-1 0,-1 1 0,1 0 0,0-1 0,10 13 0,-9-12 0,-4-7 0,0 0 0,0 1 0,0-1 0,1 0 0,-1 0 0,1 0 0,-1 0 0,1 0 0,0 0 0,0 0 0,-1-1 0,1 1 0,0 0 0,1-1 0,-1 0 0,0 1 0,0-1 0,1 0 0,-1 0 0,0-1 0,1 1 0,-1 0 0,1-1 0,-1 1 0,1-1 0,-1 0 0,1 0 0,-1 0 0,1 0 0,4-1 0,6 0 0,1-1 0,-1 0 0,0 0 0,0-2 0,0 0 0,-1 0 0,1-1 0,-1-1 0,0 0 0,0 0 0,-1-1 0,18-15 0,-25 20 0,-1-1 0,0 0 0,0 1 0,0-1 0,0 0 0,-1 0 0,1-1 0,-1 1 0,0 0 0,0-1 0,0 1 0,0-1 0,-1 0 0,0 0 0,1 0 0,-1 0 0,-1 0 0,1 0 0,0 0 0,-1-5 0,0 6 0,0 0 0,0 0 0,0 0 0,0-1 0,-1 1 0,1 0 0,-1 0 0,0 0 0,0 0 0,0 0 0,-1 0 0,1 0 0,-1 0 0,1 1 0,-1-1 0,0 0 0,0 1 0,0-1 0,0 1 0,-1 0 0,1 0 0,-1 0 0,1 0 0,-6-3 0,5 4 0,-2-1 0,1 0 0,-1 0 0,0-1 0,1 1 0,0-1 0,0 0 0,0 0 0,-7-7 0,11 8 0,-1 1 0,0-1 0,1 0 0,-1 0 0,1 0 0,-1 0 0,1 1 0,0-1 0,0 0 0,0 0 0,0 0 0,0 0 0,0 0 0,1 0 0,-1 0 0,1 0 0,-1 1 0,1-1 0,0 0 0,-1 0 0,1 1 0,0-1 0,0 0 0,0 1 0,1-1 0,1-1 0,-2 1 0,0-1 0,0 1 0,1 0 0,0 0 0,-1 0 0,1 0 0,0 0 0,0 0 0,0 0 0,0 1 0,0-1 0,0 1 0,1-1 0,-1 1 0,1 0 0,-1 0 0,0 0 0,1 0 0,4-1 0,-4 3 0,0-1 0,0 0 0,-1 1 0,1-1 0,0 1 0,0 0 0,0 0 0,-1 0 0,1 0 0,0 1 0,-1-1 0,1 1 0,-1-1 0,0 1 0,1 0 0,-1 0 0,0 0 0,2 4 0,-1-4 0,-1 0 0,0 0 0,0 0 0,0 1 0,0-1 0,-1 1 0,1 0 0,-1-1 0,1 1 0,-1 0 0,0 0 0,0 0 0,0 3 0,-1-5 0,0-1 0,0 1 0,0-1 0,0 1 0,0-1 0,0 1 0,0-1 0,0 0 0,-1 1 0,1-1 0,0 1 0,0-1 0,0 0 0,-1 1 0,1-1 0,0 1 0,-1-1 0,1 0 0,0 0 0,-1 1 0,1-1 0,0 0 0,-1 1 0,1-1 0,-1 0 0,1 0 0,-1 0 0,1 0 0,-1 1 0,-27-3 0,-5-8 0,0-2 0,0-1 0,-48-27 0,65 31 0,15 9 0,1 0 0,-1-1 0,0 1 0,0-1 0,1 1 0,-1 0 0,0 0 0,0-1 0,1 1 0,-1 0 0,0 0 0,0 0 0,1 0 0,-1 0 0,0 0 0,0 0 0,0 0 0,1 0 0,-1 1 0,0-1 0,0 0 0,1 0 0,-1 1 0,0-1 0,0 0 0,1 1 0,-1-1 0,0 1 0,0 0 0,-10 25 0,8 42 0,3-59 0,-1 21 0,0-21 0,0-1 0,1 0 0,0 0 0,0 1 0,1-1 0,3 16 0,-3-23 0,0 0 0,0-1 0,-1 1 0,1 0 0,0 0 0,0-1 0,0 1 0,0 0 0,0-1 0,0 1 0,0-1 0,0 0 0,0 1 0,0-1 0,0 0 0,0 1 0,0-1 0,0 0 0,0 0 0,1 0 0,-1 0 0,0 0 0,0 0 0,0 0 0,0 0 0,0-1 0,0 1 0,0 0 0,1-1 0,-1 1 0,0-1 0,0 1 0,0-1 0,-1 1 0,2-2 0,43-22 0,-41 21 0,7-5 0,-1 1 0,0-2 0,0 0 0,-1 0 0,0-1 0,-1 0 0,0 0 0,7-12 0,-63 78 0,46-52 0,-1 0 0,0-1 0,0 1 0,0-1 0,-1 0 0,1 0 0,-1 0 0,0 0 0,0 0 0,0-1 0,-4 2 0,7-3 0,0-1 0,0 0 0,1 0 0,-1 0 0,0 0 0,0 1 0,1-1 0,-1 0 0,0 0 0,0-1 0,0 1 0,1 0 0,-1 0 0,0 0 0,0 0 0,1-1 0,-1 1 0,0 0 0,0-1 0,1 1 0,-1-1 0,0 1 0,1-1 0,-1 1 0,0-1 0,0-1 0,-1 0 0,1 0 0,0-1 0,0 1 0,0 0 0,0 0 0,0-1 0,1 1 0,-1-1 0,1 1 0,-1 0 0,1-4 0,-1-124 0,-28 193 0,28-60-105,0 0 0,0 0 0,0 0 0,0 1 0,1-1 0,0 0 0,-1 0 0,1 1 0,0-1 0,1 0 0,-1 0 0,2 7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30T01:52:29.00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104 64 24575,'-22'-1'0,"20"0"0,0 0 0,0 1 0,0-1 0,0 1 0,-1 0 0,1 0 0,0-1 0,0 2 0,0-1 0,0 0 0,-1 0 0,1 1 0,0-1 0,0 1 0,0-1 0,0 1 0,0 0 0,0 0 0,0 0 0,0 0 0,1 0 0,-1 0 0,0 1 0,0-1 0,1 0 0,-1 1 0,1 0 0,0-1 0,-1 1 0,1 0 0,0 0 0,0 0 0,-2 3 0,0 4 0,-1 0 0,2 0 0,-1 0 0,1 0 0,1 0 0,-1 0 0,2 0 0,-1 1 0,1-1 0,1 0 0,-1 0 0,2 1 0,-1-1 0,1 0 0,1 0 0,-1 0 0,2-1 0,-1 1 0,1 0 0,0-1 0,10 13 0,-9-12 0,-4-7 0,0 0 0,0 1 0,0-1 0,1 0 0,-1 0 0,1 0 0,-1 0 0,1 0 0,0 0 0,0 0 0,-1-1 0,1 1 0,0 0 0,1-1 0,-1 0 0,0 1 0,0-1 0,1 0 0,-1 0 0,0-1 0,1 1 0,-1 0 0,1-1 0,-1 1 0,1-1 0,-1 0 0,1 0 0,-1 0 0,1 0 0,4-1 0,6 0 0,1-1 0,-1 0 0,0 0 0,0-2 0,0 0 0,-1 0 0,1-1 0,-1-1 0,0 0 0,0 0 0,-1-1 0,18-15 0,-25 20 0,-1-1 0,0 0 0,0 1 0,0-1 0,0 0 0,-1 0 0,1-1 0,-1 1 0,0 0 0,0-1 0,0 1 0,0-1 0,-1 0 0,0 0 0,1 0 0,-1 0 0,-1 0 0,1 0 0,0 0 0,-1-5 0,0 6 0,0 0 0,0 0 0,0 0 0,0-1 0,-1 1 0,1 0 0,-1 0 0,0 0 0,0 0 0,0 0 0,-1 0 0,1 0 0,-1 0 0,1 1 0,-1-1 0,0 0 0,0 1 0,0-1 0,0 1 0,-1 0 0,1 0 0,-1 0 0,1 0 0,-6-3 0,5 4 0,-2-1 0,1 0 0,-1 0 0,0-1 0,1 1 0,0-1 0,0 0 0,0 0 0,-7-7 0,11 8 0,-1 1 0,0-1 0,1 0 0,-1 0 0,1 0 0,-1 0 0,1 1 0,0-1 0,0 0 0,0 0 0,0 0 0,0 0 0,0 0 0,1 0 0,-1 0 0,1 0 0,-1 1 0,1-1 0,0 0 0,-1 0 0,1 1 0,0-1 0,0 0 0,0 1 0,1-1 0,1-1 0,-2 1 0,0-1 0,0 1 0,1 0 0,0 0 0,-1 0 0,1 0 0,0 0 0,0 0 0,0 0 0,0 1 0,0-1 0,0 1 0,1-1 0,-1 1 0,1 0 0,-1 0 0,0 0 0,1 0 0,4-1 0,-4 3 0,0-1 0,0 0 0,-1 1 0,1-1 0,0 1 0,0 0 0,0 0 0,-1 0 0,1 0 0,0 1 0,-1-1 0,1 1 0,-1-1 0,0 1 0,1 0 0,-1 0 0,0 0 0,2 4 0,-1-4 0,-1 0 0,0 0 0,0 0 0,0 1 0,0-1 0,-1 1 0,1 0 0,-1-1 0,1 1 0,-1 0 0,0 0 0,0 0 0,0 3 0,-1-5 0,0-1 0,0 1 0,0-1 0,0 1 0,0-1 0,0 1 0,0-1 0,0 0 0,-1 1 0,1-1 0,0 1 0,0-1 0,0 0 0,-1 1 0,1-1 0,0 1 0,-1-1 0,1 0 0,0 0 0,-1 1 0,1-1 0,0 0 0,-1 1 0,1-1 0,-1 0 0,1 0 0,-1 0 0,1 0 0,-1 1 0,-27-3 0,-5-8 0,0-2 0,0-1 0,-48-27 0,65 31 0,15 9 0,1 0 0,-1-1 0,0 1 0,0-1 0,1 1 0,-1 0 0,0 0 0,0-1 0,1 1 0,-1 0 0,0 0 0,0 0 0,1 0 0,-1 0 0,0 0 0,0 0 0,0 0 0,1 0 0,-1 1 0,0-1 0,0 0 0,1 0 0,-1 1 0,0-1 0,0 0 0,1 1 0,-1-1 0,0 1 0,0 0 0,-10 25 0,8 42 0,3-59 0,-1 21 0,0-21 0,0-1 0,1 0 0,0 0 0,0 1 0,1-1 0,3 16 0,-3-23 0,0 0 0,0-1 0,-1 1 0,1 0 0,0 0 0,0-1 0,0 1 0,0 0 0,0-1 0,0 1 0,0-1 0,0 0 0,0 1 0,0-1 0,0 0 0,0 1 0,0-1 0,0 0 0,0 0 0,1 0 0,-1 0 0,0 0 0,0 0 0,0 0 0,0 0 0,0-1 0,0 1 0,0 0 0,1-1 0,-1 1 0,0-1 0,0 1 0,0-1 0,-1 1 0,2-2 0,43-22 0,-41 21 0,7-5 0,-1 1 0,0-2 0,0 0 0,-1 0 0,0-1 0,-1 0 0,0 0 0,7-12 0,-63 78 0,46-52 0,-1 0 0,0-1 0,0 1 0,0-1 0,-1 0 0,1 0 0,-1 0 0,0 0 0,0 0 0,0-1 0,-4 2 0,7-3 0,0-1 0,0 0 0,1 0 0,-1 0 0,0 0 0,0 1 0,1-1 0,-1 0 0,0 0 0,0-1 0,0 1 0,1 0 0,-1 0 0,0 0 0,0 0 0,1-1 0,-1 1 0,0 0 0,0-1 0,1 1 0,-1-1 0,0 1 0,1-1 0,-1 1 0,0-1 0,0-1 0,-1 0 0,1 0 0,0-1 0,0 1 0,0 0 0,0 0 0,0-1 0,1 1 0,-1-1 0,1 1 0,-1 0 0,1-4 0,-1-124 0,-28 193 0,28-60-105,0 0 0,0 0 0,0 0 0,0 1 0,1-1 0,0 0 0,-1 0 0,1 1 0,0-1 0,1 0 0,-1 0 0,2 7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30T01:52:29.00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104 64 24575,'-22'-1'0,"20"0"0,0 0 0,0 1 0,0-1 0,0 1 0,-1 0 0,1 0 0,0-1 0,0 2 0,0-1 0,0 0 0,-1 0 0,1 1 0,0-1 0,0 1 0,0-1 0,0 1 0,0 0 0,0 0 0,0 0 0,0 0 0,1 0 0,-1 0 0,0 1 0,0-1 0,1 0 0,-1 1 0,1 0 0,0-1 0,-1 1 0,1 0 0,0 0 0,0 0 0,-2 3 0,0 4 0,-1 0 0,2 0 0,-1 0 0,1 0 0,1 0 0,-1 0 0,2 0 0,-1 1 0,1-1 0,1 0 0,-1 0 0,2 1 0,-1-1 0,1 0 0,1 0 0,-1 0 0,2-1 0,-1 1 0,1 0 0,0-1 0,10 13 0,-9-12 0,-4-7 0,0 0 0,0 1 0,0-1 0,1 0 0,-1 0 0,1 0 0,-1 0 0,1 0 0,0 0 0,0 0 0,-1-1 0,1 1 0,0 0 0,1-1 0,-1 0 0,0 1 0,0-1 0,1 0 0,-1 0 0,0-1 0,1 1 0,-1 0 0,1-1 0,-1 1 0,1-1 0,-1 0 0,1 0 0,-1 0 0,1 0 0,4-1 0,6 0 0,1-1 0,-1 0 0,0 0 0,0-2 0,0 0 0,-1 0 0,1-1 0,-1-1 0,0 0 0,0 0 0,-1-1 0,18-15 0,-25 20 0,-1-1 0,0 0 0,0 1 0,0-1 0,0 0 0,-1 0 0,1-1 0,-1 1 0,0 0 0,0-1 0,0 1 0,0-1 0,-1 0 0,0 0 0,1 0 0,-1 0 0,-1 0 0,1 0 0,0 0 0,-1-5 0,0 6 0,0 0 0,0 0 0,0 0 0,0-1 0,-1 1 0,1 0 0,-1 0 0,0 0 0,0 0 0,0 0 0,-1 0 0,1 0 0,-1 0 0,1 1 0,-1-1 0,0 0 0,0 1 0,0-1 0,0 1 0,-1 0 0,1 0 0,-1 0 0,1 0 0,-6-3 0,5 4 0,-2-1 0,1 0 0,-1 0 0,0-1 0,1 1 0,0-1 0,0 0 0,0 0 0,-7-7 0,11 8 0,-1 1 0,0-1 0,1 0 0,-1 0 0,1 0 0,-1 0 0,1 1 0,0-1 0,0 0 0,0 0 0,0 0 0,0 0 0,0 0 0,1 0 0,-1 0 0,1 0 0,-1 1 0,1-1 0,0 0 0,-1 0 0,1 1 0,0-1 0,0 0 0,0 1 0,1-1 0,1-1 0,-2 1 0,0-1 0,0 1 0,1 0 0,0 0 0,-1 0 0,1 0 0,0 0 0,0 0 0,0 0 0,0 1 0,0-1 0,0 1 0,1-1 0,-1 1 0,1 0 0,-1 0 0,0 0 0,1 0 0,4-1 0,-4 3 0,0-1 0,0 0 0,-1 1 0,1-1 0,0 1 0,0 0 0,0 0 0,-1 0 0,1 0 0,0 1 0,-1-1 0,1 1 0,-1-1 0,0 1 0,1 0 0,-1 0 0,0 0 0,2 4 0,-1-4 0,-1 0 0,0 0 0,0 0 0,0 1 0,0-1 0,-1 1 0,1 0 0,-1-1 0,1 1 0,-1 0 0,0 0 0,0 0 0,0 3 0,-1-5 0,0-1 0,0 1 0,0-1 0,0 1 0,0-1 0,0 1 0,0-1 0,0 0 0,-1 1 0,1-1 0,0 1 0,0-1 0,0 0 0,-1 1 0,1-1 0,0 1 0,-1-1 0,1 0 0,0 0 0,-1 1 0,1-1 0,0 0 0,-1 1 0,1-1 0,-1 0 0,1 0 0,-1 0 0,1 0 0,-1 1 0,-27-3 0,-5-8 0,0-2 0,0-1 0,-48-27 0,65 31 0,15 9 0,1 0 0,-1-1 0,0 1 0,0-1 0,1 1 0,-1 0 0,0 0 0,0-1 0,1 1 0,-1 0 0,0 0 0,0 0 0,1 0 0,-1 0 0,0 0 0,0 0 0,0 0 0,1 0 0,-1 1 0,0-1 0,0 0 0,1 0 0,-1 1 0,0-1 0,0 0 0,1 1 0,-1-1 0,0 1 0,0 0 0,-10 25 0,8 42 0,3-59 0,-1 21 0,0-21 0,0-1 0,1 0 0,0 0 0,0 1 0,1-1 0,3 16 0,-3-23 0,0 0 0,0-1 0,-1 1 0,1 0 0,0 0 0,0-1 0,0 1 0,0 0 0,0-1 0,0 1 0,0-1 0,0 0 0,0 1 0,0-1 0,0 0 0,0 1 0,0-1 0,0 0 0,0 0 0,1 0 0,-1 0 0,0 0 0,0 0 0,0 0 0,0 0 0,0-1 0,0 1 0,0 0 0,1-1 0,-1 1 0,0-1 0,0 1 0,0-1 0,-1 1 0,2-2 0,43-22 0,-41 21 0,7-5 0,-1 1 0,0-2 0,0 0 0,-1 0 0,0-1 0,-1 0 0,0 0 0,7-12 0,-63 78 0,46-52 0,-1 0 0,0-1 0,0 1 0,0-1 0,-1 0 0,1 0 0,-1 0 0,0 0 0,0 0 0,0-1 0,-4 2 0,7-3 0,0-1 0,0 0 0,1 0 0,-1 0 0,0 0 0,0 1 0,1-1 0,-1 0 0,0 0 0,0-1 0,0 1 0,1 0 0,-1 0 0,0 0 0,0 0 0,1-1 0,-1 1 0,0 0 0,0-1 0,1 1 0,-1-1 0,0 1 0,1-1 0,-1 1 0,0-1 0,0-1 0,-1 0 0,1 0 0,0-1 0,0 1 0,0 0 0,0 0 0,0-1 0,1 1 0,-1-1 0,1 1 0,-1 0 0,1-4 0,-1-124 0,-28 193 0,28-60-105,0 0 0,0 0 0,0 0 0,0 1 0,1-1 0,0 0 0,-1 0 0,1 1 0,0-1 0,1 0 0,-1 0 0,2 7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30T01:52:29.00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104 64 24575,'-22'-1'0,"20"0"0,0 0 0,0 1 0,0-1 0,0 1 0,-1 0 0,1 0 0,0-1 0,0 2 0,0-1 0,0 0 0,-1 0 0,1 1 0,0-1 0,0 1 0,0-1 0,0 1 0,0 0 0,0 0 0,0 0 0,0 0 0,1 0 0,-1 0 0,0 1 0,0-1 0,1 0 0,-1 1 0,1 0 0,0-1 0,-1 1 0,1 0 0,0 0 0,0 0 0,-2 3 0,0 4 0,-1 0 0,2 0 0,-1 0 0,1 0 0,1 0 0,-1 0 0,2 0 0,-1 1 0,1-1 0,1 0 0,-1 0 0,2 1 0,-1-1 0,1 0 0,1 0 0,-1 0 0,2-1 0,-1 1 0,1 0 0,0-1 0,10 13 0,-9-12 0,-4-7 0,0 0 0,0 1 0,0-1 0,1 0 0,-1 0 0,1 0 0,-1 0 0,1 0 0,0 0 0,0 0 0,-1-1 0,1 1 0,0 0 0,1-1 0,-1 0 0,0 1 0,0-1 0,1 0 0,-1 0 0,0-1 0,1 1 0,-1 0 0,1-1 0,-1 1 0,1-1 0,-1 0 0,1 0 0,-1 0 0,1 0 0,4-1 0,6 0 0,1-1 0,-1 0 0,0 0 0,0-2 0,0 0 0,-1 0 0,1-1 0,-1-1 0,0 0 0,0 0 0,-1-1 0,18-15 0,-25 20 0,-1-1 0,0 0 0,0 1 0,0-1 0,0 0 0,-1 0 0,1-1 0,-1 1 0,0 0 0,0-1 0,0 1 0,0-1 0,-1 0 0,0 0 0,1 0 0,-1 0 0,-1 0 0,1 0 0,0 0 0,-1-5 0,0 6 0,0 0 0,0 0 0,0 0 0,0-1 0,-1 1 0,1 0 0,-1 0 0,0 0 0,0 0 0,0 0 0,-1 0 0,1 0 0,-1 0 0,1 1 0,-1-1 0,0 0 0,0 1 0,0-1 0,0 1 0,-1 0 0,1 0 0,-1 0 0,1 0 0,-6-3 0,5 4 0,-2-1 0,1 0 0,-1 0 0,0-1 0,1 1 0,0-1 0,0 0 0,0 0 0,-7-7 0,11 8 0,-1 1 0,0-1 0,1 0 0,-1 0 0,1 0 0,-1 0 0,1 1 0,0-1 0,0 0 0,0 0 0,0 0 0,0 0 0,0 0 0,1 0 0,-1 0 0,1 0 0,-1 1 0,1-1 0,0 0 0,-1 0 0,1 1 0,0-1 0,0 0 0,0 1 0,1-1 0,1-1 0,-2 1 0,0-1 0,0 1 0,1 0 0,0 0 0,-1 0 0,1 0 0,0 0 0,0 0 0,0 0 0,0 1 0,0-1 0,0 1 0,1-1 0,-1 1 0,1 0 0,-1 0 0,0 0 0,1 0 0,4-1 0,-4 3 0,0-1 0,0 0 0,-1 1 0,1-1 0,0 1 0,0 0 0,0 0 0,-1 0 0,1 0 0,0 1 0,-1-1 0,1 1 0,-1-1 0,0 1 0,1 0 0,-1 0 0,0 0 0,2 4 0,-1-4 0,-1 0 0,0 0 0,0 0 0,0 1 0,0-1 0,-1 1 0,1 0 0,-1-1 0,1 1 0,-1 0 0,0 0 0,0 0 0,0 3 0,-1-5 0,0-1 0,0 1 0,0-1 0,0 1 0,0-1 0,0 1 0,0-1 0,0 0 0,-1 1 0,1-1 0,0 1 0,0-1 0,0 0 0,-1 1 0,1-1 0,0 1 0,-1-1 0,1 0 0,0 0 0,-1 1 0,1-1 0,0 0 0,-1 1 0,1-1 0,-1 0 0,1 0 0,-1 0 0,1 0 0,-1 1 0,-27-3 0,-5-8 0,0-2 0,0-1 0,-48-27 0,65 31 0,15 9 0,1 0 0,-1-1 0,0 1 0,0-1 0,1 1 0,-1 0 0,0 0 0,0-1 0,1 1 0,-1 0 0,0 0 0,0 0 0,1 0 0,-1 0 0,0 0 0,0 0 0,0 0 0,1 0 0,-1 1 0,0-1 0,0 0 0,1 0 0,-1 1 0,0-1 0,0 0 0,1 1 0,-1-1 0,0 1 0,0 0 0,-10 25 0,8 42 0,3-59 0,-1 21 0,0-21 0,0-1 0,1 0 0,0 0 0,0 1 0,1-1 0,3 16 0,-3-23 0,0 0 0,0-1 0,-1 1 0,1 0 0,0 0 0,0-1 0,0 1 0,0 0 0,0-1 0,0 1 0,0-1 0,0 0 0,0 1 0,0-1 0,0 0 0,0 1 0,0-1 0,0 0 0,0 0 0,1 0 0,-1 0 0,0 0 0,0 0 0,0 0 0,0 0 0,0-1 0,0 1 0,0 0 0,1-1 0,-1 1 0,0-1 0,0 1 0,0-1 0,-1 1 0,2-2 0,43-22 0,-41 21 0,7-5 0,-1 1 0,0-2 0,0 0 0,-1 0 0,0-1 0,-1 0 0,0 0 0,7-12 0,-63 78 0,46-52 0,-1 0 0,0-1 0,0 1 0,0-1 0,-1 0 0,1 0 0,-1 0 0,0 0 0,0 0 0,0-1 0,-4 2 0,7-3 0,0-1 0,0 0 0,1 0 0,-1 0 0,0 0 0,0 1 0,1-1 0,-1 0 0,0 0 0,0-1 0,0 1 0,1 0 0,-1 0 0,0 0 0,0 0 0,1-1 0,-1 1 0,0 0 0,0-1 0,1 1 0,-1-1 0,0 1 0,1-1 0,-1 1 0,0-1 0,0-1 0,-1 0 0,1 0 0,0-1 0,0 1 0,0 0 0,0 0 0,0-1 0,1 1 0,-1-1 0,1 1 0,-1 0 0,1-4 0,-1-124 0,-28 193 0,28-60-105,0 0 0,0 0 0,0 0 0,0 1 0,1-1 0,0 0 0,-1 0 0,1 1 0,0-1 0,1 0 0,-1 0 0,2 7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30T01:52:29.00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104 64 24575,'-22'-1'0,"20"0"0,0 0 0,0 1 0,0-1 0,0 1 0,-1 0 0,1 0 0,0-1 0,0 2 0,0-1 0,0 0 0,-1 0 0,1 1 0,0-1 0,0 1 0,0-1 0,0 1 0,0 0 0,0 0 0,0 0 0,0 0 0,1 0 0,-1 0 0,0 1 0,0-1 0,1 0 0,-1 1 0,1 0 0,0-1 0,-1 1 0,1 0 0,0 0 0,0 0 0,-2 3 0,0 4 0,-1 0 0,2 0 0,-1 0 0,1 0 0,1 0 0,-1 0 0,2 0 0,-1 1 0,1-1 0,1 0 0,-1 0 0,2 1 0,-1-1 0,1 0 0,1 0 0,-1 0 0,2-1 0,-1 1 0,1 0 0,0-1 0,10 13 0,-9-12 0,-4-7 0,0 0 0,0 1 0,0-1 0,1 0 0,-1 0 0,1 0 0,-1 0 0,1 0 0,0 0 0,0 0 0,-1-1 0,1 1 0,0 0 0,1-1 0,-1 0 0,0 1 0,0-1 0,1 0 0,-1 0 0,0-1 0,1 1 0,-1 0 0,1-1 0,-1 1 0,1-1 0,-1 0 0,1 0 0,-1 0 0,1 0 0,4-1 0,6 0 0,1-1 0,-1 0 0,0 0 0,0-2 0,0 0 0,-1 0 0,1-1 0,-1-1 0,0 0 0,0 0 0,-1-1 0,18-15 0,-25 20 0,-1-1 0,0 0 0,0 1 0,0-1 0,0 0 0,-1 0 0,1-1 0,-1 1 0,0 0 0,0-1 0,0 1 0,0-1 0,-1 0 0,0 0 0,1 0 0,-1 0 0,-1 0 0,1 0 0,0 0 0,-1-5 0,0 6 0,0 0 0,0 0 0,0 0 0,0-1 0,-1 1 0,1 0 0,-1 0 0,0 0 0,0 0 0,0 0 0,-1 0 0,1 0 0,-1 0 0,1 1 0,-1-1 0,0 0 0,0 1 0,0-1 0,0 1 0,-1 0 0,1 0 0,-1 0 0,1 0 0,-6-3 0,5 4 0,-2-1 0,1 0 0,-1 0 0,0-1 0,1 1 0,0-1 0,0 0 0,0 0 0,-7-7 0,11 8 0,-1 1 0,0-1 0,1 0 0,-1 0 0,1 0 0,-1 0 0,1 1 0,0-1 0,0 0 0,0 0 0,0 0 0,0 0 0,0 0 0,1 0 0,-1 0 0,1 0 0,-1 1 0,1-1 0,0 0 0,-1 0 0,1 1 0,0-1 0,0 0 0,0 1 0,1-1 0,1-1 0,-2 1 0,0-1 0,0 1 0,1 0 0,0 0 0,-1 0 0,1 0 0,0 0 0,0 0 0,0 0 0,0 1 0,0-1 0,0 1 0,1-1 0,-1 1 0,1 0 0,-1 0 0,0 0 0,1 0 0,4-1 0,-4 3 0,0-1 0,0 0 0,-1 1 0,1-1 0,0 1 0,0 0 0,0 0 0,-1 0 0,1 0 0,0 1 0,-1-1 0,1 1 0,-1-1 0,0 1 0,1 0 0,-1 0 0,0 0 0,2 4 0,-1-4 0,-1 0 0,0 0 0,0 0 0,0 1 0,0-1 0,-1 1 0,1 0 0,-1-1 0,1 1 0,-1 0 0,0 0 0,0 0 0,0 3 0,-1-5 0,0-1 0,0 1 0,0-1 0,0 1 0,0-1 0,0 1 0,0-1 0,0 0 0,-1 1 0,1-1 0,0 1 0,0-1 0,0 0 0,-1 1 0,1-1 0,0 1 0,-1-1 0,1 0 0,0 0 0,-1 1 0,1-1 0,0 0 0,-1 1 0,1-1 0,-1 0 0,1 0 0,-1 0 0,1 0 0,-1 1 0,-27-3 0,-5-8 0,0-2 0,0-1 0,-48-27 0,65 31 0,15 9 0,1 0 0,-1-1 0,0 1 0,0-1 0,1 1 0,-1 0 0,0 0 0,0-1 0,1 1 0,-1 0 0,0 0 0,0 0 0,1 0 0,-1 0 0,0 0 0,0 0 0,0 0 0,1 0 0,-1 1 0,0-1 0,0 0 0,1 0 0,-1 1 0,0-1 0,0 0 0,1 1 0,-1-1 0,0 1 0,0 0 0,-10 25 0,8 42 0,3-59 0,-1 21 0,0-21 0,0-1 0,1 0 0,0 0 0,0 1 0,1-1 0,3 16 0,-3-23 0,0 0 0,0-1 0,-1 1 0,1 0 0,0 0 0,0-1 0,0 1 0,0 0 0,0-1 0,0 1 0,0-1 0,0 0 0,0 1 0,0-1 0,0 0 0,0 1 0,0-1 0,0 0 0,0 0 0,1 0 0,-1 0 0,0 0 0,0 0 0,0 0 0,0 0 0,0-1 0,0 1 0,0 0 0,1-1 0,-1 1 0,0-1 0,0 1 0,0-1 0,-1 1 0,2-2 0,43-22 0,-41 21 0,7-5 0,-1 1 0,0-2 0,0 0 0,-1 0 0,0-1 0,-1 0 0,0 0 0,7-12 0,-63 78 0,46-52 0,-1 0 0,0-1 0,0 1 0,0-1 0,-1 0 0,1 0 0,-1 0 0,0 0 0,0 0 0,0-1 0,-4 2 0,7-3 0,0-1 0,0 0 0,1 0 0,-1 0 0,0 0 0,0 1 0,1-1 0,-1 0 0,0 0 0,0-1 0,0 1 0,1 0 0,-1 0 0,0 0 0,0 0 0,1-1 0,-1 1 0,0 0 0,0-1 0,1 1 0,-1-1 0,0 1 0,1-1 0,-1 1 0,0-1 0,0-1 0,-1 0 0,1 0 0,0-1 0,0 1 0,0 0 0,0 0 0,0-1 0,1 1 0,-1-1 0,1 1 0,-1 0 0,1-4 0,-1-124 0,-28 193 0,28-60-105,0 0 0,0 0 0,0 0 0,0 1 0,1-1 0,0 0 0,-1 0 0,1 1 0,0-1 0,1 0 0,-1 0 0,2 7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30T01:52:29.00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104 64 24575,'-22'-1'0,"20"0"0,0 0 0,0 1 0,0-1 0,0 1 0,-1 0 0,1 0 0,0-1 0,0 2 0,0-1 0,0 0 0,-1 0 0,1 1 0,0-1 0,0 1 0,0-1 0,0 1 0,0 0 0,0 0 0,0 0 0,0 0 0,1 0 0,-1 0 0,0 1 0,0-1 0,1 0 0,-1 1 0,1 0 0,0-1 0,-1 1 0,1 0 0,0 0 0,0 0 0,-2 3 0,0 4 0,-1 0 0,2 0 0,-1 0 0,1 0 0,1 0 0,-1 0 0,2 0 0,-1 1 0,1-1 0,1 0 0,-1 0 0,2 1 0,-1-1 0,1 0 0,1 0 0,-1 0 0,2-1 0,-1 1 0,1 0 0,0-1 0,10 13 0,-9-12 0,-4-7 0,0 0 0,0 1 0,0-1 0,1 0 0,-1 0 0,1 0 0,-1 0 0,1 0 0,0 0 0,0 0 0,-1-1 0,1 1 0,0 0 0,1-1 0,-1 0 0,0 1 0,0-1 0,1 0 0,-1 0 0,0-1 0,1 1 0,-1 0 0,1-1 0,-1 1 0,1-1 0,-1 0 0,1 0 0,-1 0 0,1 0 0,4-1 0,6 0 0,1-1 0,-1 0 0,0 0 0,0-2 0,0 0 0,-1 0 0,1-1 0,-1-1 0,0 0 0,0 0 0,-1-1 0,18-15 0,-25 20 0,-1-1 0,0 0 0,0 1 0,0-1 0,0 0 0,-1 0 0,1-1 0,-1 1 0,0 0 0,0-1 0,0 1 0,0-1 0,-1 0 0,0 0 0,1 0 0,-1 0 0,-1 0 0,1 0 0,0 0 0,-1-5 0,0 6 0,0 0 0,0 0 0,0 0 0,0-1 0,-1 1 0,1 0 0,-1 0 0,0 0 0,0 0 0,0 0 0,-1 0 0,1 0 0,-1 0 0,1 1 0,-1-1 0,0 0 0,0 1 0,0-1 0,0 1 0,-1 0 0,1 0 0,-1 0 0,1 0 0,-6-3 0,5 4 0,-2-1 0,1 0 0,-1 0 0,0-1 0,1 1 0,0-1 0,0 0 0,0 0 0,-7-7 0,11 8 0,-1 1 0,0-1 0,1 0 0,-1 0 0,1 0 0,-1 0 0,1 1 0,0-1 0,0 0 0,0 0 0,0 0 0,0 0 0,0 0 0,1 0 0,-1 0 0,1 0 0,-1 1 0,1-1 0,0 0 0,-1 0 0,1 1 0,0-1 0,0 0 0,0 1 0,1-1 0,1-1 0,-2 1 0,0-1 0,0 1 0,1 0 0,0 0 0,-1 0 0,1 0 0,0 0 0,0 0 0,0 0 0,0 1 0,0-1 0,0 1 0,1-1 0,-1 1 0,1 0 0,-1 0 0,0 0 0,1 0 0,4-1 0,-4 3 0,0-1 0,0 0 0,-1 1 0,1-1 0,0 1 0,0 0 0,0 0 0,-1 0 0,1 0 0,0 1 0,-1-1 0,1 1 0,-1-1 0,0 1 0,1 0 0,-1 0 0,0 0 0,2 4 0,-1-4 0,-1 0 0,0 0 0,0 0 0,0 1 0,0-1 0,-1 1 0,1 0 0,-1-1 0,1 1 0,-1 0 0,0 0 0,0 0 0,0 3 0,-1-5 0,0-1 0,0 1 0,0-1 0,0 1 0,0-1 0,0 1 0,0-1 0,0 0 0,-1 1 0,1-1 0,0 1 0,0-1 0,0 0 0,-1 1 0,1-1 0,0 1 0,-1-1 0,1 0 0,0 0 0,-1 1 0,1-1 0,0 0 0,-1 1 0,1-1 0,-1 0 0,1 0 0,-1 0 0,1 0 0,-1 1 0,-27-3 0,-5-8 0,0-2 0,0-1 0,-48-27 0,65 31 0,15 9 0,1 0 0,-1-1 0,0 1 0,0-1 0,1 1 0,-1 0 0,0 0 0,0-1 0,1 1 0,-1 0 0,0 0 0,0 0 0,1 0 0,-1 0 0,0 0 0,0 0 0,0 0 0,1 0 0,-1 1 0,0-1 0,0 0 0,1 0 0,-1 1 0,0-1 0,0 0 0,1 1 0,-1-1 0,0 1 0,0 0 0,-10 25 0,8 42 0,3-59 0,-1 21 0,0-21 0,0-1 0,1 0 0,0 0 0,0 1 0,1-1 0,3 16 0,-3-23 0,0 0 0,0-1 0,-1 1 0,1 0 0,0 0 0,0-1 0,0 1 0,0 0 0,0-1 0,0 1 0,0-1 0,0 0 0,0 1 0,0-1 0,0 0 0,0 1 0,0-1 0,0 0 0,0 0 0,1 0 0,-1 0 0,0 0 0,0 0 0,0 0 0,0 0 0,0-1 0,0 1 0,0 0 0,1-1 0,-1 1 0,0-1 0,0 1 0,0-1 0,-1 1 0,2-2 0,43-22 0,-41 21 0,7-5 0,-1 1 0,0-2 0,0 0 0,-1 0 0,0-1 0,-1 0 0,0 0 0,7-12 0,-63 78 0,46-52 0,-1 0 0,0-1 0,0 1 0,0-1 0,-1 0 0,1 0 0,-1 0 0,0 0 0,0 0 0,0-1 0,-4 2 0,7-3 0,0-1 0,0 0 0,1 0 0,-1 0 0,0 0 0,0 1 0,1-1 0,-1 0 0,0 0 0,0-1 0,0 1 0,1 0 0,-1 0 0,0 0 0,0 0 0,1-1 0,-1 1 0,0 0 0,0-1 0,1 1 0,-1-1 0,0 1 0,1-1 0,-1 1 0,0-1 0,0-1 0,-1 0 0,1 0 0,0-1 0,0 1 0,0 0 0,0 0 0,0-1 0,1 1 0,-1-1 0,1 1 0,-1 0 0,1-4 0,-1-124 0,-28 193 0,28-60-105,0 0 0,0 0 0,0 0 0,0 1 0,1-1 0,0 0 0,-1 0 0,1 1 0,0-1 0,1 0 0,-1 0 0,2 7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30T01:52:29.00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104 64 24575,'-22'-1'0,"20"0"0,0 0 0,0 1 0,0-1 0,0 1 0,-1 0 0,1 0 0,0-1 0,0 2 0,0-1 0,0 0 0,-1 0 0,1 1 0,0-1 0,0 1 0,0-1 0,0 1 0,0 0 0,0 0 0,0 0 0,0 0 0,1 0 0,-1 0 0,0 1 0,0-1 0,1 0 0,-1 1 0,1 0 0,0-1 0,-1 1 0,1 0 0,0 0 0,0 0 0,-2 3 0,0 4 0,-1 0 0,2 0 0,-1 0 0,1 0 0,1 0 0,-1 0 0,2 0 0,-1 1 0,1-1 0,1 0 0,-1 0 0,2 1 0,-1-1 0,1 0 0,1 0 0,-1 0 0,2-1 0,-1 1 0,1 0 0,0-1 0,10 13 0,-9-12 0,-4-7 0,0 0 0,0 1 0,0-1 0,1 0 0,-1 0 0,1 0 0,-1 0 0,1 0 0,0 0 0,0 0 0,-1-1 0,1 1 0,0 0 0,1-1 0,-1 0 0,0 1 0,0-1 0,1 0 0,-1 0 0,0-1 0,1 1 0,-1 0 0,1-1 0,-1 1 0,1-1 0,-1 0 0,1 0 0,-1 0 0,1 0 0,4-1 0,6 0 0,1-1 0,-1 0 0,0 0 0,0-2 0,0 0 0,-1 0 0,1-1 0,-1-1 0,0 0 0,0 0 0,-1-1 0,18-15 0,-25 20 0,-1-1 0,0 0 0,0 1 0,0-1 0,0 0 0,-1 0 0,1-1 0,-1 1 0,0 0 0,0-1 0,0 1 0,0-1 0,-1 0 0,0 0 0,1 0 0,-1 0 0,-1 0 0,1 0 0,0 0 0,-1-5 0,0 6 0,0 0 0,0 0 0,0 0 0,0-1 0,-1 1 0,1 0 0,-1 0 0,0 0 0,0 0 0,0 0 0,-1 0 0,1 0 0,-1 0 0,1 1 0,-1-1 0,0 0 0,0 1 0,0-1 0,0 1 0,-1 0 0,1 0 0,-1 0 0,1 0 0,-6-3 0,5 4 0,-2-1 0,1 0 0,-1 0 0,0-1 0,1 1 0,0-1 0,0 0 0,0 0 0,-7-7 0,11 8 0,-1 1 0,0-1 0,1 0 0,-1 0 0,1 0 0,-1 0 0,1 1 0,0-1 0,0 0 0,0 0 0,0 0 0,0 0 0,0 0 0,1 0 0,-1 0 0,1 0 0,-1 1 0,1-1 0,0 0 0,-1 0 0,1 1 0,0-1 0,0 0 0,0 1 0,1-1 0,1-1 0,-2 1 0,0-1 0,0 1 0,1 0 0,0 0 0,-1 0 0,1 0 0,0 0 0,0 0 0,0 0 0,0 1 0,0-1 0,0 1 0,1-1 0,-1 1 0,1 0 0,-1 0 0,0 0 0,1 0 0,4-1 0,-4 3 0,0-1 0,0 0 0,-1 1 0,1-1 0,0 1 0,0 0 0,0 0 0,-1 0 0,1 0 0,0 1 0,-1-1 0,1 1 0,-1-1 0,0 1 0,1 0 0,-1 0 0,0 0 0,2 4 0,-1-4 0,-1 0 0,0 0 0,0 0 0,0 1 0,0-1 0,-1 1 0,1 0 0,-1-1 0,1 1 0,-1 0 0,0 0 0,0 0 0,0 3 0,-1-5 0,0-1 0,0 1 0,0-1 0,0 1 0,0-1 0,0 1 0,0-1 0,0 0 0,-1 1 0,1-1 0,0 1 0,0-1 0,0 0 0,-1 1 0,1-1 0,0 1 0,-1-1 0,1 0 0,0 0 0,-1 1 0,1-1 0,0 0 0,-1 1 0,1-1 0,-1 0 0,1 0 0,-1 0 0,1 0 0,-1 1 0,-27-3 0,-5-8 0,0-2 0,0-1 0,-48-27 0,65 31 0,15 9 0,1 0 0,-1-1 0,0 1 0,0-1 0,1 1 0,-1 0 0,0 0 0,0-1 0,1 1 0,-1 0 0,0 0 0,0 0 0,1 0 0,-1 0 0,0 0 0,0 0 0,0 0 0,1 0 0,-1 1 0,0-1 0,0 0 0,1 0 0,-1 1 0,0-1 0,0 0 0,1 1 0,-1-1 0,0 1 0,0 0 0,-10 25 0,8 42 0,3-59 0,-1 21 0,0-21 0,0-1 0,1 0 0,0 0 0,0 1 0,1-1 0,3 16 0,-3-23 0,0 0 0,0-1 0,-1 1 0,1 0 0,0 0 0,0-1 0,0 1 0,0 0 0,0-1 0,0 1 0,0-1 0,0 0 0,0 1 0,0-1 0,0 0 0,0 1 0,0-1 0,0 0 0,0 0 0,1 0 0,-1 0 0,0 0 0,0 0 0,0 0 0,0 0 0,0-1 0,0 1 0,0 0 0,1-1 0,-1 1 0,0-1 0,0 1 0,0-1 0,-1 1 0,2-2 0,43-22 0,-41 21 0,7-5 0,-1 1 0,0-2 0,0 0 0,-1 0 0,0-1 0,-1 0 0,0 0 0,7-12 0,-63 78 0,46-52 0,-1 0 0,0-1 0,0 1 0,0-1 0,-1 0 0,1 0 0,-1 0 0,0 0 0,0 0 0,0-1 0,-4 2 0,7-3 0,0-1 0,0 0 0,1 0 0,-1 0 0,0 0 0,0 1 0,1-1 0,-1 0 0,0 0 0,0-1 0,0 1 0,1 0 0,-1 0 0,0 0 0,0 0 0,1-1 0,-1 1 0,0 0 0,0-1 0,1 1 0,-1-1 0,0 1 0,1-1 0,-1 1 0,0-1 0,0-1 0,-1 0 0,1 0 0,0-1 0,0 1 0,0 0 0,0 0 0,0-1 0,1 1 0,-1-1 0,1 1 0,-1 0 0,1-4 0,-1-124 0,-28 193 0,28-60-105,0 0 0,0 0 0,0 0 0,0 1 0,1-1 0,0 0 0,-1 0 0,1 1 0,0-1 0,1 0 0,-1 0 0,2 7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30T01:52:29.00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104 64 24575,'-22'-1'0,"20"0"0,0 0 0,0 1 0,0-1 0,0 1 0,-1 0 0,1 0 0,0-1 0,0 2 0,0-1 0,0 0 0,-1 0 0,1 1 0,0-1 0,0 1 0,0-1 0,0 1 0,0 0 0,0 0 0,0 0 0,0 0 0,1 0 0,-1 0 0,0 1 0,0-1 0,1 0 0,-1 1 0,1 0 0,0-1 0,-1 1 0,1 0 0,0 0 0,0 0 0,-2 3 0,0 4 0,-1 0 0,2 0 0,-1 0 0,1 0 0,1 0 0,-1 0 0,2 0 0,-1 1 0,1-1 0,1 0 0,-1 0 0,2 1 0,-1-1 0,1 0 0,1 0 0,-1 0 0,2-1 0,-1 1 0,1 0 0,0-1 0,10 13 0,-9-12 0,-4-7 0,0 0 0,0 1 0,0-1 0,1 0 0,-1 0 0,1 0 0,-1 0 0,1 0 0,0 0 0,0 0 0,-1-1 0,1 1 0,0 0 0,1-1 0,-1 0 0,0 1 0,0-1 0,1 0 0,-1 0 0,0-1 0,1 1 0,-1 0 0,1-1 0,-1 1 0,1-1 0,-1 0 0,1 0 0,-1 0 0,1 0 0,4-1 0,6 0 0,1-1 0,-1 0 0,0 0 0,0-2 0,0 0 0,-1 0 0,1-1 0,-1-1 0,0 0 0,0 0 0,-1-1 0,18-15 0,-25 20 0,-1-1 0,0 0 0,0 1 0,0-1 0,0 0 0,-1 0 0,1-1 0,-1 1 0,0 0 0,0-1 0,0 1 0,0-1 0,-1 0 0,0 0 0,1 0 0,-1 0 0,-1 0 0,1 0 0,0 0 0,-1-5 0,0 6 0,0 0 0,0 0 0,0 0 0,0-1 0,-1 1 0,1 0 0,-1 0 0,0 0 0,0 0 0,0 0 0,-1 0 0,1 0 0,-1 0 0,1 1 0,-1-1 0,0 0 0,0 1 0,0-1 0,0 1 0,-1 0 0,1 0 0,-1 0 0,1 0 0,-6-3 0,5 4 0,-2-1 0,1 0 0,-1 0 0,0-1 0,1 1 0,0-1 0,0 0 0,0 0 0,-7-7 0,11 8 0,-1 1 0,0-1 0,1 0 0,-1 0 0,1 0 0,-1 0 0,1 1 0,0-1 0,0 0 0,0 0 0,0 0 0,0 0 0,0 0 0,1 0 0,-1 0 0,1 0 0,-1 1 0,1-1 0,0 0 0,-1 0 0,1 1 0,0-1 0,0 0 0,0 1 0,1-1 0,1-1 0,-2 1 0,0-1 0,0 1 0,1 0 0,0 0 0,-1 0 0,1 0 0,0 0 0,0 0 0,0 0 0,0 1 0,0-1 0,0 1 0,1-1 0,-1 1 0,1 0 0,-1 0 0,0 0 0,1 0 0,4-1 0,-4 3 0,0-1 0,0 0 0,-1 1 0,1-1 0,0 1 0,0 0 0,0 0 0,-1 0 0,1 0 0,0 1 0,-1-1 0,1 1 0,-1-1 0,0 1 0,1 0 0,-1 0 0,0 0 0,2 4 0,-1-4 0,-1 0 0,0 0 0,0 0 0,0 1 0,0-1 0,-1 1 0,1 0 0,-1-1 0,1 1 0,-1 0 0,0 0 0,0 0 0,0 3 0,-1-5 0,0-1 0,0 1 0,0-1 0,0 1 0,0-1 0,0 1 0,0-1 0,0 0 0,-1 1 0,1-1 0,0 1 0,0-1 0,0 0 0,-1 1 0,1-1 0,0 1 0,-1-1 0,1 0 0,0 0 0,-1 1 0,1-1 0,0 0 0,-1 1 0,1-1 0,-1 0 0,1 0 0,-1 0 0,1 0 0,-1 1 0,-27-3 0,-5-8 0,0-2 0,0-1 0,-48-27 0,65 31 0,15 9 0,1 0 0,-1-1 0,0 1 0,0-1 0,1 1 0,-1 0 0,0 0 0,0-1 0,1 1 0,-1 0 0,0 0 0,0 0 0,1 0 0,-1 0 0,0 0 0,0 0 0,0 0 0,1 0 0,-1 1 0,0-1 0,0 0 0,1 0 0,-1 1 0,0-1 0,0 0 0,1 1 0,-1-1 0,0 1 0,0 0 0,-10 25 0,8 42 0,3-59 0,-1 21 0,0-21 0,0-1 0,1 0 0,0 0 0,0 1 0,1-1 0,3 16 0,-3-23 0,0 0 0,0-1 0,-1 1 0,1 0 0,0 0 0,0-1 0,0 1 0,0 0 0,0-1 0,0 1 0,0-1 0,0 0 0,0 1 0,0-1 0,0 0 0,0 1 0,0-1 0,0 0 0,0 0 0,1 0 0,-1 0 0,0 0 0,0 0 0,0 0 0,0 0 0,0-1 0,0 1 0,0 0 0,1-1 0,-1 1 0,0-1 0,0 1 0,0-1 0,-1 1 0,2-2 0,43-22 0,-41 21 0,7-5 0,-1 1 0,0-2 0,0 0 0,-1 0 0,0-1 0,-1 0 0,0 0 0,7-12 0,-63 78 0,46-52 0,-1 0 0,0-1 0,0 1 0,0-1 0,-1 0 0,1 0 0,-1 0 0,0 0 0,0 0 0,0-1 0,-4 2 0,7-3 0,0-1 0,0 0 0,1 0 0,-1 0 0,0 0 0,0 1 0,1-1 0,-1 0 0,0 0 0,0-1 0,0 1 0,1 0 0,-1 0 0,0 0 0,0 0 0,1-1 0,-1 1 0,0 0 0,0-1 0,1 1 0,-1-1 0,0 1 0,1-1 0,-1 1 0,0-1 0,0-1 0,-1 0 0,1 0 0,0-1 0,0 1 0,0 0 0,0 0 0,0-1 0,1 1 0,-1-1 0,1 1 0,-1 0 0,1-4 0,-1-124 0,-28 193 0,28-60-105,0 0 0,0 0 0,0 0 0,0 1 0,1-1 0,0 0 0,-1 0 0,1 1 0,0-1 0,1 0 0,-1 0 0,2 7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30T01:52:29.00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104 64 24575,'-22'-1'0,"20"0"0,0 0 0,0 1 0,0-1 0,0 1 0,-1 0 0,1 0 0,0-1 0,0 2 0,0-1 0,0 0 0,-1 0 0,1 1 0,0-1 0,0 1 0,0-1 0,0 1 0,0 0 0,0 0 0,0 0 0,0 0 0,1 0 0,-1 0 0,0 1 0,0-1 0,1 0 0,-1 1 0,1 0 0,0-1 0,-1 1 0,1 0 0,0 0 0,0 0 0,-2 3 0,0 4 0,-1 0 0,2 0 0,-1 0 0,1 0 0,1 0 0,-1 0 0,2 0 0,-1 1 0,1-1 0,1 0 0,-1 0 0,2 1 0,-1-1 0,1 0 0,1 0 0,-1 0 0,2-1 0,-1 1 0,1 0 0,0-1 0,10 13 0,-9-12 0,-4-7 0,0 0 0,0 1 0,0-1 0,1 0 0,-1 0 0,1 0 0,-1 0 0,1 0 0,0 0 0,0 0 0,-1-1 0,1 1 0,0 0 0,1-1 0,-1 0 0,0 1 0,0-1 0,1 0 0,-1 0 0,0-1 0,1 1 0,-1 0 0,1-1 0,-1 1 0,1-1 0,-1 0 0,1 0 0,-1 0 0,1 0 0,4-1 0,6 0 0,1-1 0,-1 0 0,0 0 0,0-2 0,0 0 0,-1 0 0,1-1 0,-1-1 0,0 0 0,0 0 0,-1-1 0,18-15 0,-25 20 0,-1-1 0,0 0 0,0 1 0,0-1 0,0 0 0,-1 0 0,1-1 0,-1 1 0,0 0 0,0-1 0,0 1 0,0-1 0,-1 0 0,0 0 0,1 0 0,-1 0 0,-1 0 0,1 0 0,0 0 0,-1-5 0,0 6 0,0 0 0,0 0 0,0 0 0,0-1 0,-1 1 0,1 0 0,-1 0 0,0 0 0,0 0 0,0 0 0,-1 0 0,1 0 0,-1 0 0,1 1 0,-1-1 0,0 0 0,0 1 0,0-1 0,0 1 0,-1 0 0,1 0 0,-1 0 0,1 0 0,-6-3 0,5 4 0,-2-1 0,1 0 0,-1 0 0,0-1 0,1 1 0,0-1 0,0 0 0,0 0 0,-7-7 0,11 8 0,-1 1 0,0-1 0,1 0 0,-1 0 0,1 0 0,-1 0 0,1 1 0,0-1 0,0 0 0,0 0 0,0 0 0,0 0 0,0 0 0,1 0 0,-1 0 0,1 0 0,-1 1 0,1-1 0,0 0 0,-1 0 0,1 1 0,0-1 0,0 0 0,0 1 0,1-1 0,1-1 0,-2 1 0,0-1 0,0 1 0,1 0 0,0 0 0,-1 0 0,1 0 0,0 0 0,0 0 0,0 0 0,0 1 0,0-1 0,0 1 0,1-1 0,-1 1 0,1 0 0,-1 0 0,0 0 0,1 0 0,4-1 0,-4 3 0,0-1 0,0 0 0,-1 1 0,1-1 0,0 1 0,0 0 0,0 0 0,-1 0 0,1 0 0,0 1 0,-1-1 0,1 1 0,-1-1 0,0 1 0,1 0 0,-1 0 0,0 0 0,2 4 0,-1-4 0,-1 0 0,0 0 0,0 0 0,0 1 0,0-1 0,-1 1 0,1 0 0,-1-1 0,1 1 0,-1 0 0,0 0 0,0 0 0,0 3 0,-1-5 0,0-1 0,0 1 0,0-1 0,0 1 0,0-1 0,0 1 0,0-1 0,0 0 0,-1 1 0,1-1 0,0 1 0,0-1 0,0 0 0,-1 1 0,1-1 0,0 1 0,-1-1 0,1 0 0,0 0 0,-1 1 0,1-1 0,0 0 0,-1 1 0,1-1 0,-1 0 0,1 0 0,-1 0 0,1 0 0,-1 1 0,-27-3 0,-5-8 0,0-2 0,0-1 0,-48-27 0,65 31 0,15 9 0,1 0 0,-1-1 0,0 1 0,0-1 0,1 1 0,-1 0 0,0 0 0,0-1 0,1 1 0,-1 0 0,0 0 0,0 0 0,1 0 0,-1 0 0,0 0 0,0 0 0,0 0 0,1 0 0,-1 1 0,0-1 0,0 0 0,1 0 0,-1 1 0,0-1 0,0 0 0,1 1 0,-1-1 0,0 1 0,0 0 0,-10 25 0,8 42 0,3-59 0,-1 21 0,0-21 0,0-1 0,1 0 0,0 0 0,0 1 0,1-1 0,3 16 0,-3-23 0,0 0 0,0-1 0,-1 1 0,1 0 0,0 0 0,0-1 0,0 1 0,0 0 0,0-1 0,0 1 0,0-1 0,0 0 0,0 1 0,0-1 0,0 0 0,0 1 0,0-1 0,0 0 0,0 0 0,1 0 0,-1 0 0,0 0 0,0 0 0,0 0 0,0 0 0,0-1 0,0 1 0,0 0 0,1-1 0,-1 1 0,0-1 0,0 1 0,0-1 0,-1 1 0,2-2 0,43-22 0,-41 21 0,7-5 0,-1 1 0,0-2 0,0 0 0,-1 0 0,0-1 0,-1 0 0,0 0 0,7-12 0,-63 78 0,46-52 0,-1 0 0,0-1 0,0 1 0,0-1 0,-1 0 0,1 0 0,-1 0 0,0 0 0,0 0 0,0-1 0,-4 2 0,7-3 0,0-1 0,0 0 0,1 0 0,-1 0 0,0 0 0,0 1 0,1-1 0,-1 0 0,0 0 0,0-1 0,0 1 0,1 0 0,-1 0 0,0 0 0,0 0 0,1-1 0,-1 1 0,0 0 0,0-1 0,1 1 0,-1-1 0,0 1 0,1-1 0,-1 1 0,0-1 0,0-1 0,-1 0 0,1 0 0,0-1 0,0 1 0,0 0 0,0 0 0,0-1 0,1 1 0,-1-1 0,1 1 0,-1 0 0,1-4 0,-1-124 0,-28 193 0,28-60-105,0 0 0,0 0 0,0 0 0,0 1 0,1-1 0,0 0 0,-1 0 0,1 1 0,0-1 0,1 0 0,-1 0 0,2 7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30T01:52:29.00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104 64 24575,'-22'-1'0,"20"0"0,0 0 0,0 1 0,0-1 0,0 1 0,-1 0 0,1 0 0,0-1 0,0 2 0,0-1 0,0 0 0,-1 0 0,1 1 0,0-1 0,0 1 0,0-1 0,0 1 0,0 0 0,0 0 0,0 0 0,0 0 0,1 0 0,-1 0 0,0 1 0,0-1 0,1 0 0,-1 1 0,1 0 0,0-1 0,-1 1 0,1 0 0,0 0 0,0 0 0,-2 3 0,0 4 0,-1 0 0,2 0 0,-1 0 0,1 0 0,1 0 0,-1 0 0,2 0 0,-1 1 0,1-1 0,1 0 0,-1 0 0,2 1 0,-1-1 0,1 0 0,1 0 0,-1 0 0,2-1 0,-1 1 0,1 0 0,0-1 0,10 13 0,-9-12 0,-4-7 0,0 0 0,0 1 0,0-1 0,1 0 0,-1 0 0,1 0 0,-1 0 0,1 0 0,0 0 0,0 0 0,-1-1 0,1 1 0,0 0 0,1-1 0,-1 0 0,0 1 0,0-1 0,1 0 0,-1 0 0,0-1 0,1 1 0,-1 0 0,1-1 0,-1 1 0,1-1 0,-1 0 0,1 0 0,-1 0 0,1 0 0,4-1 0,6 0 0,1-1 0,-1 0 0,0 0 0,0-2 0,0 0 0,-1 0 0,1-1 0,-1-1 0,0 0 0,0 0 0,-1-1 0,18-15 0,-25 20 0,-1-1 0,0 0 0,0 1 0,0-1 0,0 0 0,-1 0 0,1-1 0,-1 1 0,0 0 0,0-1 0,0 1 0,0-1 0,-1 0 0,0 0 0,1 0 0,-1 0 0,-1 0 0,1 0 0,0 0 0,-1-5 0,0 6 0,0 0 0,0 0 0,0 0 0,0-1 0,-1 1 0,1 0 0,-1 0 0,0 0 0,0 0 0,0 0 0,-1 0 0,1 0 0,-1 0 0,1 1 0,-1-1 0,0 0 0,0 1 0,0-1 0,0 1 0,-1 0 0,1 0 0,-1 0 0,1 0 0,-6-3 0,5 4 0,-2-1 0,1 0 0,-1 0 0,0-1 0,1 1 0,0-1 0,0 0 0,0 0 0,-7-7 0,11 8 0,-1 1 0,0-1 0,1 0 0,-1 0 0,1 0 0,-1 0 0,1 1 0,0-1 0,0 0 0,0 0 0,0 0 0,0 0 0,0 0 0,1 0 0,-1 0 0,1 0 0,-1 1 0,1-1 0,0 0 0,-1 0 0,1 1 0,0-1 0,0 0 0,0 1 0,1-1 0,1-1 0,-2 1 0,0-1 0,0 1 0,1 0 0,0 0 0,-1 0 0,1 0 0,0 0 0,0 0 0,0 0 0,0 1 0,0-1 0,0 1 0,1-1 0,-1 1 0,1 0 0,-1 0 0,0 0 0,1 0 0,4-1 0,-4 3 0,0-1 0,0 0 0,-1 1 0,1-1 0,0 1 0,0 0 0,0 0 0,-1 0 0,1 0 0,0 1 0,-1-1 0,1 1 0,-1-1 0,0 1 0,1 0 0,-1 0 0,0 0 0,2 4 0,-1-4 0,-1 0 0,0 0 0,0 0 0,0 1 0,0-1 0,-1 1 0,1 0 0,-1-1 0,1 1 0,-1 0 0,0 0 0,0 0 0,0 3 0,-1-5 0,0-1 0,0 1 0,0-1 0,0 1 0,0-1 0,0 1 0,0-1 0,0 0 0,-1 1 0,1-1 0,0 1 0,0-1 0,0 0 0,-1 1 0,1-1 0,0 1 0,-1-1 0,1 0 0,0 0 0,-1 1 0,1-1 0,0 0 0,-1 1 0,1-1 0,-1 0 0,1 0 0,-1 0 0,1 0 0,-1 1 0,-27-3 0,-5-8 0,0-2 0,0-1 0,-48-27 0,65 31 0,15 9 0,1 0 0,-1-1 0,0 1 0,0-1 0,1 1 0,-1 0 0,0 0 0,0-1 0,1 1 0,-1 0 0,0 0 0,0 0 0,1 0 0,-1 0 0,0 0 0,0 0 0,0 0 0,1 0 0,-1 1 0,0-1 0,0 0 0,1 0 0,-1 1 0,0-1 0,0 0 0,1 1 0,-1-1 0,0 1 0,0 0 0,-10 25 0,8 42 0,3-59 0,-1 21 0,0-21 0,0-1 0,1 0 0,0 0 0,0 1 0,1-1 0,3 16 0,-3-23 0,0 0 0,0-1 0,-1 1 0,1 0 0,0 0 0,0-1 0,0 1 0,0 0 0,0-1 0,0 1 0,0-1 0,0 0 0,0 1 0,0-1 0,0 0 0,0 1 0,0-1 0,0 0 0,0 0 0,1 0 0,-1 0 0,0 0 0,0 0 0,0 0 0,0 0 0,0-1 0,0 1 0,0 0 0,1-1 0,-1 1 0,0-1 0,0 1 0,0-1 0,-1 1 0,2-2 0,43-22 0,-41 21 0,7-5 0,-1 1 0,0-2 0,0 0 0,-1 0 0,0-1 0,-1 0 0,0 0 0,7-12 0,-63 78 0,46-52 0,-1 0 0,0-1 0,0 1 0,0-1 0,-1 0 0,1 0 0,-1 0 0,0 0 0,0 0 0,0-1 0,-4 2 0,7-3 0,0-1 0,0 0 0,1 0 0,-1 0 0,0 0 0,0 1 0,1-1 0,-1 0 0,0 0 0,0-1 0,0 1 0,1 0 0,-1 0 0,0 0 0,0 0 0,1-1 0,-1 1 0,0 0 0,0-1 0,1 1 0,-1-1 0,0 1 0,1-1 0,-1 1 0,0-1 0,0-1 0,-1 0 0,1 0 0,0-1 0,0 1 0,0 0 0,0 0 0,0-1 0,1 1 0,-1-1 0,1 1 0,-1 0 0,1-4 0,-1-124 0,-28 193 0,28-60-105,0 0 0,0 0 0,0 0 0,0 1 0,1-1 0,0 0 0,-1 0 0,1 1 0,0-1 0,1 0 0,-1 0 0,2 7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30T01:52:29.00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104 64 24575,'-22'-1'0,"20"0"0,0 0 0,0 1 0,0-1 0,0 1 0,-1 0 0,1 0 0,0-1 0,0 2 0,0-1 0,0 0 0,-1 0 0,1 1 0,0-1 0,0 1 0,0-1 0,0 1 0,0 0 0,0 0 0,0 0 0,0 0 0,1 0 0,-1 0 0,0 1 0,0-1 0,1 0 0,-1 1 0,1 0 0,0-1 0,-1 1 0,1 0 0,0 0 0,0 0 0,-2 3 0,0 4 0,-1 0 0,2 0 0,-1 0 0,1 0 0,1 0 0,-1 0 0,2 0 0,-1 1 0,1-1 0,1 0 0,-1 0 0,2 1 0,-1-1 0,1 0 0,1 0 0,-1 0 0,2-1 0,-1 1 0,1 0 0,0-1 0,10 13 0,-9-12 0,-4-7 0,0 0 0,0 1 0,0-1 0,1 0 0,-1 0 0,1 0 0,-1 0 0,1 0 0,0 0 0,0 0 0,-1-1 0,1 1 0,0 0 0,1-1 0,-1 0 0,0 1 0,0-1 0,1 0 0,-1 0 0,0-1 0,1 1 0,-1 0 0,1-1 0,-1 1 0,1-1 0,-1 0 0,1 0 0,-1 0 0,1 0 0,4-1 0,6 0 0,1-1 0,-1 0 0,0 0 0,0-2 0,0 0 0,-1 0 0,1-1 0,-1-1 0,0 0 0,0 0 0,-1-1 0,18-15 0,-25 20 0,-1-1 0,0 0 0,0 1 0,0-1 0,0 0 0,-1 0 0,1-1 0,-1 1 0,0 0 0,0-1 0,0 1 0,0-1 0,-1 0 0,0 0 0,1 0 0,-1 0 0,-1 0 0,1 0 0,0 0 0,-1-5 0,0 6 0,0 0 0,0 0 0,0 0 0,0-1 0,-1 1 0,1 0 0,-1 0 0,0 0 0,0 0 0,0 0 0,-1 0 0,1 0 0,-1 0 0,1 1 0,-1-1 0,0 0 0,0 1 0,0-1 0,0 1 0,-1 0 0,1 0 0,-1 0 0,1 0 0,-6-3 0,5 4 0,-2-1 0,1 0 0,-1 0 0,0-1 0,1 1 0,0-1 0,0 0 0,0 0 0,-7-7 0,11 8 0,-1 1 0,0-1 0,1 0 0,-1 0 0,1 0 0,-1 0 0,1 1 0,0-1 0,0 0 0,0 0 0,0 0 0,0 0 0,0 0 0,1 0 0,-1 0 0,1 0 0,-1 1 0,1-1 0,0 0 0,-1 0 0,1 1 0,0-1 0,0 0 0,0 1 0,1-1 0,1-1 0,-2 1 0,0-1 0,0 1 0,1 0 0,0 0 0,-1 0 0,1 0 0,0 0 0,0 0 0,0 0 0,0 1 0,0-1 0,0 1 0,1-1 0,-1 1 0,1 0 0,-1 0 0,0 0 0,1 0 0,4-1 0,-4 3 0,0-1 0,0 0 0,-1 1 0,1-1 0,0 1 0,0 0 0,0 0 0,-1 0 0,1 0 0,0 1 0,-1-1 0,1 1 0,-1-1 0,0 1 0,1 0 0,-1 0 0,0 0 0,2 4 0,-1-4 0,-1 0 0,0 0 0,0 0 0,0 1 0,0-1 0,-1 1 0,1 0 0,-1-1 0,1 1 0,-1 0 0,0 0 0,0 0 0,0 3 0,-1-5 0,0-1 0,0 1 0,0-1 0,0 1 0,0-1 0,0 1 0,0-1 0,0 0 0,-1 1 0,1-1 0,0 1 0,0-1 0,0 0 0,-1 1 0,1-1 0,0 1 0,-1-1 0,1 0 0,0 0 0,-1 1 0,1-1 0,0 0 0,-1 1 0,1-1 0,-1 0 0,1 0 0,-1 0 0,1 0 0,-1 1 0,-27-3 0,-5-8 0,0-2 0,0-1 0,-48-27 0,65 31 0,15 9 0,1 0 0,-1-1 0,0 1 0,0-1 0,1 1 0,-1 0 0,0 0 0,0-1 0,1 1 0,-1 0 0,0 0 0,0 0 0,1 0 0,-1 0 0,0 0 0,0 0 0,0 0 0,1 0 0,-1 1 0,0-1 0,0 0 0,1 0 0,-1 1 0,0-1 0,0 0 0,1 1 0,-1-1 0,0 1 0,0 0 0,-10 25 0,8 42 0,3-59 0,-1 21 0,0-21 0,0-1 0,1 0 0,0 0 0,0 1 0,1-1 0,3 16 0,-3-23 0,0 0 0,0-1 0,-1 1 0,1 0 0,0 0 0,0-1 0,0 1 0,0 0 0,0-1 0,0 1 0,0-1 0,0 0 0,0 1 0,0-1 0,0 0 0,0 1 0,0-1 0,0 0 0,0 0 0,1 0 0,-1 0 0,0 0 0,0 0 0,0 0 0,0 0 0,0-1 0,0 1 0,0 0 0,1-1 0,-1 1 0,0-1 0,0 1 0,0-1 0,-1 1 0,2-2 0,43-22 0,-41 21 0,7-5 0,-1 1 0,0-2 0,0 0 0,-1 0 0,0-1 0,-1 0 0,0 0 0,7-12 0,-63 78 0,46-52 0,-1 0 0,0-1 0,0 1 0,0-1 0,-1 0 0,1 0 0,-1 0 0,0 0 0,0 0 0,0-1 0,-4 2 0,7-3 0,0-1 0,0 0 0,1 0 0,-1 0 0,0 0 0,0 1 0,1-1 0,-1 0 0,0 0 0,0-1 0,0 1 0,1 0 0,-1 0 0,0 0 0,0 0 0,1-1 0,-1 1 0,0 0 0,0-1 0,1 1 0,-1-1 0,0 1 0,1-1 0,-1 1 0,0-1 0,0-1 0,-1 0 0,1 0 0,0-1 0,0 1 0,0 0 0,0 0 0,0-1 0,1 1 0,-1-1 0,1 1 0,-1 0 0,1-4 0,-1-124 0,-28 193 0,28-60-105,0 0 0,0 0 0,0 0 0,0 1 0,1-1 0,0 0 0,-1 0 0,1 1 0,0-1 0,1 0 0,-1 0 0,2 7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64CFC-A0FD-57BF-E3F9-C315D27E9F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C7759C-82A0-AAD5-5FB7-6E9B203E04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E1804-F924-21B2-FBA8-456D12F6D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D64F4-9A58-48F7-92F8-87755A9A5836}" type="datetimeFigureOut">
              <a:rPr lang="en-CA" smtClean="0"/>
              <a:t>03/12/2023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EF15D-7A30-773F-5C5D-530C3140A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396118-0BB0-8CAF-FC2E-17529CEFD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7AE93-6B7C-4F28-846D-6C2BFF8CAAF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03854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F8705-EE9D-2162-AAB3-5B5A3ACAD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C113C8-1FD3-8426-ABE3-A7EEE43B5C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0225B9-5FBF-022D-7DEA-DA5A414D7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D64F4-9A58-48F7-92F8-87755A9A5836}" type="datetimeFigureOut">
              <a:rPr lang="en-CA" smtClean="0"/>
              <a:t>03/12/2023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AB5CC9-6EB1-C552-4F83-C9BD58205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DD3CBD-A14D-7F8F-518C-F3CAF3F15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7AE93-6B7C-4F28-846D-6C2BFF8CAAF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0894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7135DD-69A4-3731-5095-2AAF19A768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AC8131-8324-8D11-C6FD-CE92B01667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4F158A-9842-C635-5B9B-3F4C9BBC0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D64F4-9A58-48F7-92F8-87755A9A5836}" type="datetimeFigureOut">
              <a:rPr lang="en-CA" smtClean="0"/>
              <a:t>03/12/2023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665BA7-36B3-1943-6FFF-E3EBD1426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CC1521-49AF-F63D-2883-4C0B69EEC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7AE93-6B7C-4F28-846D-6C2BFF8CAAF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99416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D9DB5-6AB2-F5B4-AD01-E890D9BAD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5F889-87E0-8E01-699B-9178F07BDA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E1CE03-D7DB-A741-3A50-69E606C99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D64F4-9A58-48F7-92F8-87755A9A5836}" type="datetimeFigureOut">
              <a:rPr lang="en-CA" smtClean="0"/>
              <a:t>03/12/2023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0D3CAA-4FC4-7D86-6FA8-36AC149D0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33A8B9-2158-EF9F-647F-3A8B424F0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7AE93-6B7C-4F28-846D-6C2BFF8CAAF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43985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9C04B-6897-8C22-54E4-8B7156C7A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EEC00A-A451-7524-0AF1-7D7D5403C4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582381-E68C-F1B5-A028-361D5C702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D64F4-9A58-48F7-92F8-87755A9A5836}" type="datetimeFigureOut">
              <a:rPr lang="en-CA" smtClean="0"/>
              <a:t>03/12/2023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4F036-B0BF-94D2-DDC8-2EF5AAE3F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112B55-322E-4BBB-87E3-229F82D91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7AE93-6B7C-4F28-846D-6C2BFF8CAAF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6849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0EB31-9BE1-7EB5-4672-DEE35EEB4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5E0406-7451-EDB0-276B-CB8D0FA78C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078328-1766-09CF-A84C-A777CD275C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BF4B12-5F8F-63D7-5701-1F28D60D0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D64F4-9A58-48F7-92F8-87755A9A5836}" type="datetimeFigureOut">
              <a:rPr lang="en-CA" smtClean="0"/>
              <a:t>03/12/2023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EEF9CD-0853-9C71-1DA8-C81A03F93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9EA7AB-91A0-5953-1259-78F99BC42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7AE93-6B7C-4F28-846D-6C2BFF8CAAF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25185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0F0C6-38C3-45D8-EBAC-18B8A9CD5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628DE2-9566-9A7B-CF5E-0A4973611C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9B9697-2791-D8C4-2C5C-8E54B08E22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C51779-A4FB-E839-A45B-30CFA73660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02881D-6D44-D499-73FA-BD44327341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97B9B4-4EB5-C4E5-7C71-776439C5B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D64F4-9A58-48F7-92F8-87755A9A5836}" type="datetimeFigureOut">
              <a:rPr lang="en-CA" smtClean="0"/>
              <a:t>03/12/2023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898094-73CF-3AF5-B1BF-94BC1437A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E02052-C5BE-550A-5C1A-FF6ECB61E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7AE93-6B7C-4F28-846D-6C2BFF8CAAF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91949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7CE94-7B3E-3D36-144B-6A271E7D9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F6CE64-ECB7-DF21-7461-91C5D226D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D64F4-9A58-48F7-92F8-87755A9A5836}" type="datetimeFigureOut">
              <a:rPr lang="en-CA" smtClean="0"/>
              <a:t>03/12/2023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573D5C-3658-24E7-4EB3-547B27A5C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19599B-E19A-15B9-3552-2D850D853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7AE93-6B7C-4F28-846D-6C2BFF8CAAF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26593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663724-5B64-ECAB-FFF6-56DFE6821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D64F4-9A58-48F7-92F8-87755A9A5836}" type="datetimeFigureOut">
              <a:rPr lang="en-CA" smtClean="0"/>
              <a:t>03/12/2023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FF8A66-8213-19DD-58FC-3B8EE6633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A5AC2C-BA2E-6AEC-6378-46022BC57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7AE93-6B7C-4F28-846D-6C2BFF8CAAF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92945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D0425-62CC-2C38-05A6-7D66F04D4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8EE4D8-3444-9FA5-6160-FACDC8AF11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6AEFF7-C1DB-D19F-2A8E-35D2847270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A5CB99-C71C-C350-9F5D-2D1ABEA5B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D64F4-9A58-48F7-92F8-87755A9A5836}" type="datetimeFigureOut">
              <a:rPr lang="en-CA" smtClean="0"/>
              <a:t>03/12/2023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FB220A-A453-727C-E488-CFE071C39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A96DD0-2997-052C-DE25-666EAB1F5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7AE93-6B7C-4F28-846D-6C2BFF8CAAF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58674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A5E89-E815-B913-5DE9-8565888FC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3C2066-D59B-3CCF-2CC3-938E1B2072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12D2F8-63CC-71E5-ABFE-07F7EEC369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066547-90B5-EA4A-5272-D71BF7048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D64F4-9A58-48F7-92F8-87755A9A5836}" type="datetimeFigureOut">
              <a:rPr lang="en-CA" smtClean="0"/>
              <a:t>03/12/2023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607161-3B26-F6C6-0995-9E6CFD5B9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5B9F51-848C-953C-A810-2B3FA2341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7AE93-6B7C-4F28-846D-6C2BFF8CAAF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8115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9358C2-5897-0BBF-E273-52AFFA069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19251B-8AC3-2BA6-5FDC-C9F8C9AF94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72BDF5-EC79-D168-245F-9E2D54968E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D64F4-9A58-48F7-92F8-87755A9A5836}" type="datetimeFigureOut">
              <a:rPr lang="en-CA" smtClean="0"/>
              <a:t>03/12/2023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EC257B-8DCA-7F1B-DF13-5FA496EF27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545F3-FE62-CDEC-2492-E420907190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27AE93-6B7C-4F28-846D-6C2BFF8CAAF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42463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jpeg"/><Relationship Id="rId3" Type="http://schemas.openxmlformats.org/officeDocument/2006/relationships/image" Target="../media/image2.png"/><Relationship Id="rId21" Type="http://schemas.openxmlformats.org/officeDocument/2006/relationships/image" Target="../media/image19.png"/><Relationship Id="rId7" Type="http://schemas.openxmlformats.org/officeDocument/2006/relationships/customXml" Target="../ink/ink1.xml"/><Relationship Id="rId12" Type="http://schemas.openxmlformats.org/officeDocument/2006/relationships/image" Target="../media/image10.jpeg"/><Relationship Id="rId17" Type="http://schemas.openxmlformats.org/officeDocument/2006/relationships/image" Target="../media/image15.png"/><Relationship Id="rId2" Type="http://schemas.openxmlformats.org/officeDocument/2006/relationships/image" Target="../media/image1.png"/><Relationship Id="rId16" Type="http://schemas.openxmlformats.org/officeDocument/2006/relationships/image" Target="../media/image14.png"/><Relationship Id="rId20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3.jpe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11.png"/><Relationship Id="rId18" Type="http://schemas.openxmlformats.org/officeDocument/2006/relationships/image" Target="../media/image16.jpeg"/><Relationship Id="rId3" Type="http://schemas.openxmlformats.org/officeDocument/2006/relationships/image" Target="../media/image2.png"/><Relationship Id="rId21" Type="http://schemas.openxmlformats.org/officeDocument/2006/relationships/image" Target="../media/image19.png"/><Relationship Id="rId7" Type="http://schemas.openxmlformats.org/officeDocument/2006/relationships/customXml" Target="../ink/ink10.xml"/><Relationship Id="rId12" Type="http://schemas.openxmlformats.org/officeDocument/2006/relationships/image" Target="../media/image10.jpeg"/><Relationship Id="rId17" Type="http://schemas.openxmlformats.org/officeDocument/2006/relationships/image" Target="../media/image15.png"/><Relationship Id="rId2" Type="http://schemas.openxmlformats.org/officeDocument/2006/relationships/image" Target="../media/image1.png"/><Relationship Id="rId16" Type="http://schemas.openxmlformats.org/officeDocument/2006/relationships/image" Target="../media/image14.png"/><Relationship Id="rId20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3.jpe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11.png"/><Relationship Id="rId18" Type="http://schemas.openxmlformats.org/officeDocument/2006/relationships/image" Target="../media/image16.jpeg"/><Relationship Id="rId3" Type="http://schemas.openxmlformats.org/officeDocument/2006/relationships/image" Target="../media/image2.png"/><Relationship Id="rId21" Type="http://schemas.openxmlformats.org/officeDocument/2006/relationships/image" Target="../media/image19.png"/><Relationship Id="rId7" Type="http://schemas.openxmlformats.org/officeDocument/2006/relationships/customXml" Target="../ink/ink11.xml"/><Relationship Id="rId12" Type="http://schemas.openxmlformats.org/officeDocument/2006/relationships/image" Target="../media/image10.jpeg"/><Relationship Id="rId17" Type="http://schemas.openxmlformats.org/officeDocument/2006/relationships/image" Target="../media/image15.png"/><Relationship Id="rId2" Type="http://schemas.openxmlformats.org/officeDocument/2006/relationships/image" Target="../media/image1.png"/><Relationship Id="rId16" Type="http://schemas.openxmlformats.org/officeDocument/2006/relationships/image" Target="../media/image14.png"/><Relationship Id="rId20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3.jpe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11.png"/><Relationship Id="rId18" Type="http://schemas.openxmlformats.org/officeDocument/2006/relationships/image" Target="../media/image16.jpeg"/><Relationship Id="rId3" Type="http://schemas.openxmlformats.org/officeDocument/2006/relationships/image" Target="../media/image2.png"/><Relationship Id="rId21" Type="http://schemas.openxmlformats.org/officeDocument/2006/relationships/image" Target="../media/image19.png"/><Relationship Id="rId7" Type="http://schemas.openxmlformats.org/officeDocument/2006/relationships/customXml" Target="../ink/ink12.xml"/><Relationship Id="rId12" Type="http://schemas.openxmlformats.org/officeDocument/2006/relationships/image" Target="../media/image10.jpeg"/><Relationship Id="rId17" Type="http://schemas.openxmlformats.org/officeDocument/2006/relationships/image" Target="../media/image15.png"/><Relationship Id="rId2" Type="http://schemas.openxmlformats.org/officeDocument/2006/relationships/image" Target="../media/image1.png"/><Relationship Id="rId16" Type="http://schemas.openxmlformats.org/officeDocument/2006/relationships/image" Target="../media/image14.png"/><Relationship Id="rId20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3.jpe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11.png"/><Relationship Id="rId18" Type="http://schemas.openxmlformats.org/officeDocument/2006/relationships/image" Target="../media/image16.jpeg"/><Relationship Id="rId3" Type="http://schemas.openxmlformats.org/officeDocument/2006/relationships/image" Target="../media/image2.png"/><Relationship Id="rId21" Type="http://schemas.openxmlformats.org/officeDocument/2006/relationships/image" Target="../media/image19.png"/><Relationship Id="rId7" Type="http://schemas.openxmlformats.org/officeDocument/2006/relationships/customXml" Target="../ink/ink13.xml"/><Relationship Id="rId12" Type="http://schemas.openxmlformats.org/officeDocument/2006/relationships/image" Target="../media/image10.jpeg"/><Relationship Id="rId17" Type="http://schemas.openxmlformats.org/officeDocument/2006/relationships/image" Target="../media/image15.png"/><Relationship Id="rId2" Type="http://schemas.openxmlformats.org/officeDocument/2006/relationships/image" Target="../media/image1.png"/><Relationship Id="rId16" Type="http://schemas.openxmlformats.org/officeDocument/2006/relationships/image" Target="../media/image14.png"/><Relationship Id="rId20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3.jpe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11.png"/><Relationship Id="rId18" Type="http://schemas.openxmlformats.org/officeDocument/2006/relationships/image" Target="../media/image16.jpeg"/><Relationship Id="rId3" Type="http://schemas.openxmlformats.org/officeDocument/2006/relationships/image" Target="../media/image2.png"/><Relationship Id="rId21" Type="http://schemas.openxmlformats.org/officeDocument/2006/relationships/image" Target="../media/image19.png"/><Relationship Id="rId7" Type="http://schemas.openxmlformats.org/officeDocument/2006/relationships/customXml" Target="../ink/ink2.xml"/><Relationship Id="rId12" Type="http://schemas.openxmlformats.org/officeDocument/2006/relationships/image" Target="../media/image10.jpeg"/><Relationship Id="rId17" Type="http://schemas.openxmlformats.org/officeDocument/2006/relationships/image" Target="../media/image15.png"/><Relationship Id="rId2" Type="http://schemas.openxmlformats.org/officeDocument/2006/relationships/image" Target="../media/image1.png"/><Relationship Id="rId16" Type="http://schemas.openxmlformats.org/officeDocument/2006/relationships/image" Target="../media/image14.png"/><Relationship Id="rId20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3.jpe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11.png"/><Relationship Id="rId18" Type="http://schemas.openxmlformats.org/officeDocument/2006/relationships/image" Target="../media/image16.jpeg"/><Relationship Id="rId3" Type="http://schemas.openxmlformats.org/officeDocument/2006/relationships/image" Target="../media/image2.png"/><Relationship Id="rId21" Type="http://schemas.openxmlformats.org/officeDocument/2006/relationships/image" Target="../media/image19.png"/><Relationship Id="rId7" Type="http://schemas.openxmlformats.org/officeDocument/2006/relationships/customXml" Target="../ink/ink3.xml"/><Relationship Id="rId12" Type="http://schemas.openxmlformats.org/officeDocument/2006/relationships/image" Target="../media/image10.jpeg"/><Relationship Id="rId17" Type="http://schemas.openxmlformats.org/officeDocument/2006/relationships/image" Target="../media/image15.png"/><Relationship Id="rId2" Type="http://schemas.openxmlformats.org/officeDocument/2006/relationships/image" Target="../media/image1.png"/><Relationship Id="rId16" Type="http://schemas.openxmlformats.org/officeDocument/2006/relationships/image" Target="../media/image14.png"/><Relationship Id="rId20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3.jpe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11.png"/><Relationship Id="rId18" Type="http://schemas.openxmlformats.org/officeDocument/2006/relationships/image" Target="../media/image16.jpeg"/><Relationship Id="rId3" Type="http://schemas.openxmlformats.org/officeDocument/2006/relationships/image" Target="../media/image2.png"/><Relationship Id="rId21" Type="http://schemas.openxmlformats.org/officeDocument/2006/relationships/image" Target="../media/image19.png"/><Relationship Id="rId7" Type="http://schemas.openxmlformats.org/officeDocument/2006/relationships/customXml" Target="../ink/ink4.xml"/><Relationship Id="rId12" Type="http://schemas.openxmlformats.org/officeDocument/2006/relationships/image" Target="../media/image10.jpeg"/><Relationship Id="rId17" Type="http://schemas.openxmlformats.org/officeDocument/2006/relationships/image" Target="../media/image15.png"/><Relationship Id="rId2" Type="http://schemas.openxmlformats.org/officeDocument/2006/relationships/image" Target="../media/image1.png"/><Relationship Id="rId16" Type="http://schemas.openxmlformats.org/officeDocument/2006/relationships/image" Target="../media/image14.png"/><Relationship Id="rId20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3.jpe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11.png"/><Relationship Id="rId18" Type="http://schemas.openxmlformats.org/officeDocument/2006/relationships/image" Target="../media/image16.jpeg"/><Relationship Id="rId3" Type="http://schemas.openxmlformats.org/officeDocument/2006/relationships/image" Target="../media/image2.png"/><Relationship Id="rId21" Type="http://schemas.openxmlformats.org/officeDocument/2006/relationships/image" Target="../media/image19.png"/><Relationship Id="rId7" Type="http://schemas.openxmlformats.org/officeDocument/2006/relationships/customXml" Target="../ink/ink5.xml"/><Relationship Id="rId12" Type="http://schemas.openxmlformats.org/officeDocument/2006/relationships/image" Target="../media/image10.jpeg"/><Relationship Id="rId17" Type="http://schemas.openxmlformats.org/officeDocument/2006/relationships/image" Target="../media/image15.png"/><Relationship Id="rId2" Type="http://schemas.openxmlformats.org/officeDocument/2006/relationships/image" Target="../media/image1.png"/><Relationship Id="rId16" Type="http://schemas.openxmlformats.org/officeDocument/2006/relationships/image" Target="../media/image14.png"/><Relationship Id="rId20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3.jpe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11.png"/><Relationship Id="rId18" Type="http://schemas.openxmlformats.org/officeDocument/2006/relationships/image" Target="../media/image16.jpeg"/><Relationship Id="rId3" Type="http://schemas.openxmlformats.org/officeDocument/2006/relationships/image" Target="../media/image2.png"/><Relationship Id="rId21" Type="http://schemas.openxmlformats.org/officeDocument/2006/relationships/image" Target="../media/image19.png"/><Relationship Id="rId7" Type="http://schemas.openxmlformats.org/officeDocument/2006/relationships/customXml" Target="../ink/ink6.xml"/><Relationship Id="rId12" Type="http://schemas.openxmlformats.org/officeDocument/2006/relationships/image" Target="../media/image10.jpeg"/><Relationship Id="rId17" Type="http://schemas.openxmlformats.org/officeDocument/2006/relationships/image" Target="../media/image15.png"/><Relationship Id="rId2" Type="http://schemas.openxmlformats.org/officeDocument/2006/relationships/image" Target="../media/image1.png"/><Relationship Id="rId16" Type="http://schemas.openxmlformats.org/officeDocument/2006/relationships/image" Target="../media/image14.png"/><Relationship Id="rId20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3.jpe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11.png"/><Relationship Id="rId18" Type="http://schemas.openxmlformats.org/officeDocument/2006/relationships/image" Target="../media/image16.jpeg"/><Relationship Id="rId3" Type="http://schemas.openxmlformats.org/officeDocument/2006/relationships/image" Target="../media/image2.png"/><Relationship Id="rId21" Type="http://schemas.openxmlformats.org/officeDocument/2006/relationships/image" Target="../media/image19.png"/><Relationship Id="rId7" Type="http://schemas.openxmlformats.org/officeDocument/2006/relationships/customXml" Target="../ink/ink7.xml"/><Relationship Id="rId12" Type="http://schemas.openxmlformats.org/officeDocument/2006/relationships/image" Target="../media/image10.jpeg"/><Relationship Id="rId17" Type="http://schemas.openxmlformats.org/officeDocument/2006/relationships/image" Target="../media/image15.png"/><Relationship Id="rId2" Type="http://schemas.openxmlformats.org/officeDocument/2006/relationships/image" Target="../media/image1.png"/><Relationship Id="rId16" Type="http://schemas.openxmlformats.org/officeDocument/2006/relationships/image" Target="../media/image14.png"/><Relationship Id="rId20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3.jpe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11.png"/><Relationship Id="rId18" Type="http://schemas.openxmlformats.org/officeDocument/2006/relationships/image" Target="../media/image16.jpeg"/><Relationship Id="rId3" Type="http://schemas.openxmlformats.org/officeDocument/2006/relationships/image" Target="../media/image2.png"/><Relationship Id="rId21" Type="http://schemas.openxmlformats.org/officeDocument/2006/relationships/image" Target="../media/image19.png"/><Relationship Id="rId7" Type="http://schemas.openxmlformats.org/officeDocument/2006/relationships/customXml" Target="../ink/ink8.xml"/><Relationship Id="rId12" Type="http://schemas.openxmlformats.org/officeDocument/2006/relationships/image" Target="../media/image10.jpeg"/><Relationship Id="rId17" Type="http://schemas.openxmlformats.org/officeDocument/2006/relationships/image" Target="../media/image15.png"/><Relationship Id="rId2" Type="http://schemas.openxmlformats.org/officeDocument/2006/relationships/image" Target="../media/image1.png"/><Relationship Id="rId16" Type="http://schemas.openxmlformats.org/officeDocument/2006/relationships/image" Target="../media/image14.png"/><Relationship Id="rId20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3.jpe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11.png"/><Relationship Id="rId18" Type="http://schemas.openxmlformats.org/officeDocument/2006/relationships/image" Target="../media/image19.png"/><Relationship Id="rId3" Type="http://schemas.openxmlformats.org/officeDocument/2006/relationships/image" Target="../media/image2.png"/><Relationship Id="rId7" Type="http://schemas.openxmlformats.org/officeDocument/2006/relationships/customXml" Target="../ink/ink9.xml"/><Relationship Id="rId12" Type="http://schemas.openxmlformats.org/officeDocument/2006/relationships/image" Target="../media/image10.jpeg"/><Relationship Id="rId17" Type="http://schemas.openxmlformats.org/officeDocument/2006/relationships/image" Target="../media/image18.jpeg"/><Relationship Id="rId2" Type="http://schemas.openxmlformats.org/officeDocument/2006/relationships/image" Target="../media/image1.png"/><Relationship Id="rId16" Type="http://schemas.openxmlformats.org/officeDocument/2006/relationships/image" Target="../media/image17.png"/><Relationship Id="rId20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5" Type="http://schemas.openxmlformats.org/officeDocument/2006/relationships/image" Target="../media/image16.jpeg"/><Relationship Id="rId10" Type="http://schemas.openxmlformats.org/officeDocument/2006/relationships/image" Target="../media/image8.png"/><Relationship Id="rId19" Type="http://schemas.openxmlformats.org/officeDocument/2006/relationships/image" Target="../media/image23.png"/><Relationship Id="rId4" Type="http://schemas.openxmlformats.org/officeDocument/2006/relationships/image" Target="../media/image3.jpe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Flowchart: Alternate Process 2050">
            <a:extLst>
              <a:ext uri="{FF2B5EF4-FFF2-40B4-BE49-F238E27FC236}">
                <a16:creationId xmlns:a16="http://schemas.microsoft.com/office/drawing/2014/main" id="{53E021BF-09DA-3345-26C1-6CC2B30B066A}"/>
              </a:ext>
            </a:extLst>
          </p:cNvPr>
          <p:cNvSpPr/>
          <p:nvPr/>
        </p:nvSpPr>
        <p:spPr>
          <a:xfrm>
            <a:off x="228600" y="8314303"/>
            <a:ext cx="7969899" cy="4011644"/>
          </a:xfrm>
          <a:prstGeom prst="flowChartAlternateProcess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43EECCB2-7B4A-891C-98C7-138D56EBB8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3449" y="36260658"/>
            <a:ext cx="2350100" cy="1425569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F5E38F66-BE44-F2F1-D2D9-FEA9E5F924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709" y="37040990"/>
            <a:ext cx="2088617" cy="1905862"/>
          </a:xfrm>
          <a:prstGeom prst="rect">
            <a:avLst/>
          </a:prstGeom>
        </p:spPr>
      </p:pic>
      <p:grpSp>
        <p:nvGrpSpPr>
          <p:cNvPr id="2097" name="Group 2096">
            <a:extLst>
              <a:ext uri="{FF2B5EF4-FFF2-40B4-BE49-F238E27FC236}">
                <a16:creationId xmlns:a16="http://schemas.microsoft.com/office/drawing/2014/main" id="{7DC4D8A6-B1CC-C873-3C1B-0F9E532E343E}"/>
              </a:ext>
            </a:extLst>
          </p:cNvPr>
          <p:cNvGrpSpPr/>
          <p:nvPr/>
        </p:nvGrpSpPr>
        <p:grpSpPr>
          <a:xfrm>
            <a:off x="46352" y="759410"/>
            <a:ext cx="13007867" cy="74650229"/>
            <a:chOff x="46352" y="759410"/>
            <a:chExt cx="13007867" cy="74650229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529B8598-AE6B-2B69-42E6-7E943113AD65}"/>
                </a:ext>
              </a:extLst>
            </p:cNvPr>
            <p:cNvGrpSpPr/>
            <p:nvPr/>
          </p:nvGrpSpPr>
          <p:grpSpPr>
            <a:xfrm>
              <a:off x="46352" y="759410"/>
              <a:ext cx="12186850" cy="5512960"/>
              <a:chOff x="228600" y="1028700"/>
              <a:chExt cx="11841594" cy="5267323"/>
            </a:xfrm>
          </p:grpSpPr>
          <p:sp>
            <p:nvSpPr>
              <p:cNvPr id="62" name="Flowchart: Alternate Process 61">
                <a:extLst>
                  <a:ext uri="{FF2B5EF4-FFF2-40B4-BE49-F238E27FC236}">
                    <a16:creationId xmlns:a16="http://schemas.microsoft.com/office/drawing/2014/main" id="{A636AC1C-3427-102B-5DB0-2F0F00B559CD}"/>
                  </a:ext>
                </a:extLst>
              </p:cNvPr>
              <p:cNvSpPr/>
              <p:nvPr/>
            </p:nvSpPr>
            <p:spPr>
              <a:xfrm>
                <a:off x="5664200" y="1028700"/>
                <a:ext cx="6313827" cy="5267322"/>
              </a:xfrm>
              <a:prstGeom prst="flowChartAlternateProcess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pic>
            <p:nvPicPr>
              <p:cNvPr id="9" name="Picture 8" descr="What is the difference between home automation and IoT? | e.co.system">
                <a:extLst>
                  <a:ext uri="{FF2B5EF4-FFF2-40B4-BE49-F238E27FC236}">
                    <a16:creationId xmlns:a16="http://schemas.microsoft.com/office/drawing/2014/main" id="{9AD80C4F-EBF2-2D89-E4C7-416A8EFD685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8600" y="1028700"/>
                <a:ext cx="7280081" cy="5267323"/>
              </a:xfrm>
              <a:custGeom>
                <a:avLst/>
                <a:gdLst>
                  <a:gd name="connsiteX0" fmla="*/ 665538 w 7105650"/>
                  <a:gd name="connsiteY0" fmla="*/ 0 h 3993227"/>
                  <a:gd name="connsiteX1" fmla="*/ 7043362 w 7105650"/>
                  <a:gd name="connsiteY1" fmla="*/ 0 h 3993227"/>
                  <a:gd name="connsiteX2" fmla="*/ 7105650 w 7105650"/>
                  <a:gd name="connsiteY2" fmla="*/ 6279 h 3993227"/>
                  <a:gd name="connsiteX3" fmla="*/ 7105650 w 7105650"/>
                  <a:gd name="connsiteY3" fmla="*/ 3986948 h 3993227"/>
                  <a:gd name="connsiteX4" fmla="*/ 7043362 w 7105650"/>
                  <a:gd name="connsiteY4" fmla="*/ 3993227 h 3993227"/>
                  <a:gd name="connsiteX5" fmla="*/ 665538 w 7105650"/>
                  <a:gd name="connsiteY5" fmla="*/ 3993227 h 3993227"/>
                  <a:gd name="connsiteX6" fmla="*/ 0 w 7105650"/>
                  <a:gd name="connsiteY6" fmla="*/ 3327689 h 3993227"/>
                  <a:gd name="connsiteX7" fmla="*/ 0 w 7105650"/>
                  <a:gd name="connsiteY7" fmla="*/ 665538 h 3993227"/>
                  <a:gd name="connsiteX8" fmla="*/ 665538 w 7105650"/>
                  <a:gd name="connsiteY8" fmla="*/ 0 h 39932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105650" h="3993227">
                    <a:moveTo>
                      <a:pt x="665538" y="0"/>
                    </a:moveTo>
                    <a:lnTo>
                      <a:pt x="7043362" y="0"/>
                    </a:lnTo>
                    <a:lnTo>
                      <a:pt x="7105650" y="6279"/>
                    </a:lnTo>
                    <a:lnTo>
                      <a:pt x="7105650" y="3986948"/>
                    </a:lnTo>
                    <a:lnTo>
                      <a:pt x="7043362" y="3993227"/>
                    </a:lnTo>
                    <a:lnTo>
                      <a:pt x="665538" y="3993227"/>
                    </a:lnTo>
                    <a:cubicBezTo>
                      <a:pt x="297972" y="3993227"/>
                      <a:pt x="0" y="3695255"/>
                      <a:pt x="0" y="3327689"/>
                    </a:cubicBezTo>
                    <a:lnTo>
                      <a:pt x="0" y="665538"/>
                    </a:lnTo>
                    <a:cubicBezTo>
                      <a:pt x="0" y="297972"/>
                      <a:pt x="297972" y="0"/>
                      <a:pt x="665538" y="0"/>
                    </a:cubicBezTo>
                    <a:close/>
                  </a:path>
                </a:pathLst>
              </a:cu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AA789DB-0115-DD15-BBC8-81441BAB52A3}"/>
                  </a:ext>
                </a:extLst>
              </p:cNvPr>
              <p:cNvSpPr txBox="1"/>
              <p:nvPr/>
            </p:nvSpPr>
            <p:spPr>
              <a:xfrm>
                <a:off x="7565322" y="1193569"/>
                <a:ext cx="4448231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4800" dirty="0">
                    <a:solidFill>
                      <a:schemeClr val="bg1"/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Smart Home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C12CD18-9BD8-BC80-D307-486D281A3A64}"/>
                  </a:ext>
                </a:extLst>
              </p:cNvPr>
              <p:cNvSpPr txBox="1"/>
              <p:nvPr/>
            </p:nvSpPr>
            <p:spPr>
              <a:xfrm>
                <a:off x="10380556" y="1935671"/>
                <a:ext cx="168963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2800" dirty="0">
                    <a:solidFill>
                      <a:schemeClr val="bg1"/>
                    </a:solidFill>
                    <a:latin typeface="Alef" panose="00000500000000000000" pitchFamily="2" charset="-79"/>
                    <a:cs typeface="Alef" panose="00000500000000000000" pitchFamily="2" charset="-79"/>
                  </a:rPr>
                  <a:t>by Tiqwa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94C8D63-907F-31EF-BF0F-323A56F43A6E}"/>
                  </a:ext>
                </a:extLst>
              </p:cNvPr>
              <p:cNvSpPr txBox="1"/>
              <p:nvPr/>
            </p:nvSpPr>
            <p:spPr>
              <a:xfrm>
                <a:off x="10013276" y="5148615"/>
                <a:ext cx="1907085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CA" dirty="0" err="1">
                    <a:solidFill>
                      <a:schemeClr val="bg1"/>
                    </a:solidFill>
                  </a:rPr>
                  <a:t>Awad</a:t>
                </a:r>
                <a:r>
                  <a:rPr lang="en-CA" dirty="0">
                    <a:solidFill>
                      <a:schemeClr val="bg1"/>
                    </a:solidFill>
                  </a:rPr>
                  <a:t>, Ibrahim</a:t>
                </a:r>
              </a:p>
              <a:p>
                <a:pPr algn="r"/>
                <a:r>
                  <a:rPr lang="en-CA" dirty="0">
                    <a:solidFill>
                      <a:schemeClr val="bg1"/>
                    </a:solidFill>
                  </a:rPr>
                  <a:t>Patel, Deven</a:t>
                </a:r>
              </a:p>
              <a:p>
                <a:pPr algn="r"/>
                <a:r>
                  <a:rPr lang="en-CA" dirty="0">
                    <a:solidFill>
                      <a:schemeClr val="bg1"/>
                    </a:solidFill>
                  </a:rPr>
                  <a:t>Raigorodskyi, Igor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C6EE498-60F4-4C47-3FE3-188D513D836E}"/>
                  </a:ext>
                </a:extLst>
              </p:cNvPr>
              <p:cNvSpPr txBox="1"/>
              <p:nvPr/>
            </p:nvSpPr>
            <p:spPr>
              <a:xfrm>
                <a:off x="7508681" y="4137500"/>
                <a:ext cx="423930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2800" dirty="0">
                    <a:solidFill>
                      <a:schemeClr val="bg1"/>
                    </a:solidFill>
                  </a:rPr>
                  <a:t>Your comfort is our priority!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C162F36-1522-DA45-47BD-B774042E0DFE}"/>
                  </a:ext>
                </a:extLst>
              </p:cNvPr>
              <p:cNvSpPr txBox="1"/>
              <p:nvPr/>
            </p:nvSpPr>
            <p:spPr>
              <a:xfrm>
                <a:off x="8591550" y="2315400"/>
                <a:ext cx="34786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CA" dirty="0">
                    <a:solidFill>
                      <a:schemeClr val="bg1"/>
                    </a:solidFill>
                    <a:latin typeface="AngsanaUPC" panose="020B0502040204020203" pitchFamily="18" charset="-34"/>
                    <a:cs typeface="AngsanaUPC" panose="020B0502040204020203" pitchFamily="18" charset="-34"/>
                  </a:rPr>
                  <a:t>Developing hope for a better future together</a:t>
                </a: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30C0160F-B765-8E79-B08E-3EF0C74E64C5}"/>
                  </a:ext>
                </a:extLst>
              </p:cNvPr>
              <p:cNvSpPr txBox="1"/>
              <p:nvPr/>
            </p:nvSpPr>
            <p:spPr>
              <a:xfrm>
                <a:off x="10330872" y="2582836"/>
                <a:ext cx="1120820" cy="1107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ar-AE" sz="6600" dirty="0">
                    <a:solidFill>
                      <a:schemeClr val="bg1"/>
                    </a:solidFill>
                  </a:rPr>
                  <a:t>أمل</a:t>
                </a:r>
                <a:endParaRPr lang="en-CA" sz="66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518CEC70-879C-0B25-B68A-0DA0DAE0B8D8}"/>
                  </a:ext>
                </a:extLst>
              </p:cNvPr>
              <p:cNvSpPr txBox="1"/>
              <p:nvPr/>
            </p:nvSpPr>
            <p:spPr>
              <a:xfrm>
                <a:off x="8058799" y="3214170"/>
                <a:ext cx="1771639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e-IL" sz="5400" dirty="0">
                    <a:solidFill>
                      <a:schemeClr val="bg1"/>
                    </a:solidFill>
                  </a:rPr>
                  <a:t>תקווה</a:t>
                </a:r>
                <a:endParaRPr lang="en-CA" sz="32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61B7EABA-5B2F-B51A-80FF-D7D826BC59B2}"/>
                </a:ext>
              </a:extLst>
            </p:cNvPr>
            <p:cNvGrpSpPr/>
            <p:nvPr/>
          </p:nvGrpSpPr>
          <p:grpSpPr>
            <a:xfrm>
              <a:off x="404904" y="8798525"/>
              <a:ext cx="12024107" cy="4720085"/>
              <a:chOff x="404904" y="8885911"/>
              <a:chExt cx="12024107" cy="4720085"/>
            </a:xfrm>
          </p:grpSpPr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DE6BEF5D-BBC2-0699-DAC7-B3EC3AD556BD}"/>
                  </a:ext>
                </a:extLst>
              </p:cNvPr>
              <p:cNvGrpSpPr/>
              <p:nvPr/>
            </p:nvGrpSpPr>
            <p:grpSpPr>
              <a:xfrm>
                <a:off x="404904" y="8885911"/>
                <a:ext cx="12024107" cy="4720085"/>
                <a:chOff x="312133" y="9232966"/>
                <a:chExt cx="12024107" cy="4720085"/>
              </a:xfrm>
            </p:grpSpPr>
            <p:sp>
              <p:nvSpPr>
                <p:cNvPr id="5" name="Flowchart: Alternate Process 4">
                  <a:extLst>
                    <a:ext uri="{FF2B5EF4-FFF2-40B4-BE49-F238E27FC236}">
                      <a16:creationId xmlns:a16="http://schemas.microsoft.com/office/drawing/2014/main" id="{C5B7ED49-75B5-E515-9C6E-C40BAF58F664}"/>
                    </a:ext>
                  </a:extLst>
                </p:cNvPr>
                <p:cNvSpPr/>
                <p:nvPr/>
              </p:nvSpPr>
              <p:spPr>
                <a:xfrm>
                  <a:off x="312133" y="9288035"/>
                  <a:ext cx="11983722" cy="4665016"/>
                </a:xfrm>
                <a:prstGeom prst="flowChartAlternateProcess">
                  <a:avLst/>
                </a:prstGeom>
                <a:gradFill>
                  <a:gsLst>
                    <a:gs pos="89000">
                      <a:schemeClr val="accent1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0">
                      <a:schemeClr val="accent1">
                        <a:tint val="23500"/>
                        <a:satMod val="160000"/>
                      </a:schemeClr>
                    </a:gs>
                  </a:gsLst>
                  <a:path path="circle">
                    <a:fillToRect l="100000" b="100000"/>
                  </a:path>
                </a:gra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dirty="0"/>
                </a:p>
              </p:txBody>
            </p:sp>
            <p:pic>
              <p:nvPicPr>
                <p:cNvPr id="3" name="Picture 2">
                  <a:extLst>
                    <a:ext uri="{FF2B5EF4-FFF2-40B4-BE49-F238E27FC236}">
                      <a16:creationId xmlns:a16="http://schemas.microsoft.com/office/drawing/2014/main" id="{15B18A89-62A1-0957-A556-428704B7FBE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9171289" y="9787344"/>
                  <a:ext cx="3164951" cy="1919857"/>
                </a:xfrm>
                <a:prstGeom prst="rect">
                  <a:avLst/>
                </a:prstGeom>
              </p:spPr>
            </p:pic>
            <p:pic>
              <p:nvPicPr>
                <p:cNvPr id="4" name="Picture 3">
                  <a:extLst>
                    <a:ext uri="{FF2B5EF4-FFF2-40B4-BE49-F238E27FC236}">
                      <a16:creationId xmlns:a16="http://schemas.microsoft.com/office/drawing/2014/main" id="{BD0FF6B6-43BA-FCD9-B796-D176E6409A7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048148" y="10936013"/>
                  <a:ext cx="2985567" cy="2724328"/>
                </a:xfrm>
                <a:prstGeom prst="rect">
                  <a:avLst/>
                </a:prstGeom>
              </p:spPr>
            </p:pic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A7A187AC-2D97-20A0-415F-0FE40FD58298}"/>
                    </a:ext>
                  </a:extLst>
                </p:cNvPr>
                <p:cNvSpPr txBox="1"/>
                <p:nvPr/>
              </p:nvSpPr>
              <p:spPr>
                <a:xfrm>
                  <a:off x="1284923" y="9232966"/>
                  <a:ext cx="2741136" cy="10156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CA" sz="6000" dirty="0">
                      <a:solidFill>
                        <a:schemeClr val="bg1"/>
                      </a:solidFill>
                    </a:rPr>
                    <a:t>Agenda</a:t>
                  </a:r>
                </a:p>
              </p:txBody>
            </p:sp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83F41F10-B263-C584-9241-A439E532D584}"/>
                    </a:ext>
                  </a:extLst>
                </p:cNvPr>
                <p:cNvSpPr txBox="1"/>
                <p:nvPr/>
              </p:nvSpPr>
              <p:spPr>
                <a:xfrm>
                  <a:off x="1617836" y="10378320"/>
                  <a:ext cx="8242938" cy="286232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CA" sz="3600" dirty="0">
                      <a:solidFill>
                        <a:schemeClr val="bg1"/>
                      </a:solidFill>
                    </a:rPr>
                    <a:t>- Project scopes and objectives</a:t>
                  </a:r>
                </a:p>
                <a:p>
                  <a:r>
                    <a:rPr lang="en-CA" sz="3600" dirty="0">
                      <a:solidFill>
                        <a:schemeClr val="bg1"/>
                      </a:solidFill>
                    </a:rPr>
                    <a:t>- Deliverables 1-2-3-4</a:t>
                  </a:r>
                </a:p>
                <a:p>
                  <a:r>
                    <a:rPr lang="en-CA" sz="3600" dirty="0">
                      <a:solidFill>
                        <a:schemeClr val="bg1"/>
                      </a:solidFill>
                    </a:rPr>
                    <a:t>- Requirements and Materials</a:t>
                  </a:r>
                </a:p>
                <a:p>
                  <a:r>
                    <a:rPr lang="en-CA" sz="3600" dirty="0">
                      <a:solidFill>
                        <a:schemeClr val="bg1"/>
                      </a:solidFill>
                    </a:rPr>
                    <a:t>- Work Breakdown Structure</a:t>
                  </a:r>
                </a:p>
                <a:p>
                  <a:r>
                    <a:rPr lang="en-CA" sz="3600" dirty="0">
                      <a:solidFill>
                        <a:schemeClr val="bg1"/>
                      </a:solidFill>
                    </a:rPr>
                    <a:t>- Method and solution</a:t>
                  </a:r>
                </a:p>
              </p:txBody>
            </p:sp>
          </p:grp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E21792F8-C20D-838B-06B7-872329F34FD7}"/>
                  </a:ext>
                </a:extLst>
              </p:cNvPr>
              <p:cNvSpPr txBox="1"/>
              <p:nvPr/>
            </p:nvSpPr>
            <p:spPr>
              <a:xfrm>
                <a:off x="11551344" y="1300530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dirty="0">
                    <a:solidFill>
                      <a:schemeClr val="bg1"/>
                    </a:solidFill>
                  </a:rPr>
                  <a:t>1</a:t>
                </a:r>
              </a:p>
            </p:txBody>
          </p: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F555C83B-23A1-33F8-4809-CC90EDE050AB}"/>
                </a:ext>
              </a:extLst>
            </p:cNvPr>
            <p:cNvGrpSpPr/>
            <p:nvPr/>
          </p:nvGrpSpPr>
          <p:grpSpPr>
            <a:xfrm>
              <a:off x="668210" y="21870363"/>
              <a:ext cx="11919913" cy="4760350"/>
              <a:chOff x="736702" y="22235668"/>
              <a:chExt cx="11919913" cy="4760350"/>
            </a:xfrm>
          </p:grpSpPr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EE2A3E79-B399-5CEB-499C-C9AB8156D610}"/>
                  </a:ext>
                </a:extLst>
              </p:cNvPr>
              <p:cNvGrpSpPr/>
              <p:nvPr/>
            </p:nvGrpSpPr>
            <p:grpSpPr>
              <a:xfrm>
                <a:off x="736702" y="22235668"/>
                <a:ext cx="11919913" cy="4760350"/>
                <a:chOff x="723865" y="22161640"/>
                <a:chExt cx="11919913" cy="4760350"/>
              </a:xfrm>
            </p:grpSpPr>
            <p:sp>
              <p:nvSpPr>
                <p:cNvPr id="10" name="Flowchart: Alternate Process 9">
                  <a:extLst>
                    <a:ext uri="{FF2B5EF4-FFF2-40B4-BE49-F238E27FC236}">
                      <a16:creationId xmlns:a16="http://schemas.microsoft.com/office/drawing/2014/main" id="{4D52CABC-6066-087F-2D4C-48FA172B0907}"/>
                    </a:ext>
                  </a:extLst>
                </p:cNvPr>
                <p:cNvSpPr/>
                <p:nvPr/>
              </p:nvSpPr>
              <p:spPr>
                <a:xfrm>
                  <a:off x="723865" y="22161640"/>
                  <a:ext cx="11919913" cy="4760350"/>
                </a:xfrm>
                <a:prstGeom prst="flowChartAlternateProcess">
                  <a:avLst/>
                </a:prstGeom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CA" dirty="0"/>
                </a:p>
              </p:txBody>
            </p:sp>
            <p:pic>
              <p:nvPicPr>
                <p:cNvPr id="6" name="Picture 5">
                  <a:extLst>
                    <a:ext uri="{FF2B5EF4-FFF2-40B4-BE49-F238E27FC236}">
                      <a16:creationId xmlns:a16="http://schemas.microsoft.com/office/drawing/2014/main" id="{869EA62B-EE31-1852-0A1C-518FA6F27AA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/>
                <a:srcRect l="18099" r="21295"/>
                <a:stretch/>
              </p:blipFill>
              <p:spPr>
                <a:xfrm>
                  <a:off x="864789" y="24726989"/>
                  <a:ext cx="1615839" cy="1757327"/>
                </a:xfrm>
                <a:prstGeom prst="rect">
                  <a:avLst/>
                </a:prstGeom>
              </p:spPr>
            </p:pic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EEB02FF8-05F8-2ED3-9730-9AD2E5C3DEB5}"/>
                    </a:ext>
                  </a:extLst>
                </p:cNvPr>
                <p:cNvSpPr txBox="1"/>
                <p:nvPr/>
              </p:nvSpPr>
              <p:spPr>
                <a:xfrm>
                  <a:off x="8198500" y="22223135"/>
                  <a:ext cx="3721862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CA" sz="4800" dirty="0"/>
                    <a:t>Deliverable 1</a:t>
                  </a:r>
                </a:p>
              </p:txBody>
            </p:sp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F6F5A3AC-D2CC-0D52-A508-8ADC66C669F1}"/>
                    </a:ext>
                  </a:extLst>
                </p:cNvPr>
                <p:cNvSpPr txBox="1"/>
                <p:nvPr/>
              </p:nvSpPr>
              <p:spPr>
                <a:xfrm>
                  <a:off x="4216073" y="22431723"/>
                  <a:ext cx="3336363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CA" sz="3200" dirty="0"/>
                    <a:t>Turning on the LED</a:t>
                  </a:r>
                </a:p>
              </p:txBody>
            </p:sp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BE9E114E-71EC-9A5D-48D5-392F76B9FA18}"/>
                    </a:ext>
                  </a:extLst>
                </p:cNvPr>
                <p:cNvSpPr txBox="1"/>
                <p:nvPr/>
              </p:nvSpPr>
              <p:spPr>
                <a:xfrm>
                  <a:off x="4840217" y="22984322"/>
                  <a:ext cx="7296580" cy="33239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CA" sz="2400" dirty="0"/>
                    <a:t>Data Capture</a:t>
                  </a:r>
                </a:p>
                <a:p>
                  <a:r>
                    <a:rPr lang="en-CA" dirty="0"/>
                    <a:t>	Switch button on Dashboard</a:t>
                  </a:r>
                </a:p>
                <a:p>
                  <a:r>
                    <a:rPr lang="en-CA" dirty="0"/>
                    <a:t> 	ON/OFF modes on the switch</a:t>
                  </a:r>
                </a:p>
                <a:p>
                  <a:endParaRPr lang="en-CA" sz="2400" dirty="0"/>
                </a:p>
                <a:p>
                  <a:r>
                    <a:rPr lang="en-CA" sz="2400" dirty="0"/>
                    <a:t>Data Communication</a:t>
                  </a:r>
                </a:p>
                <a:p>
                  <a:r>
                    <a:rPr lang="en-CA" dirty="0"/>
                    <a:t>	Capturing Switch State transferred to RPi</a:t>
                  </a:r>
                </a:p>
                <a:p>
                  <a:endParaRPr lang="en-CA" sz="2400" dirty="0"/>
                </a:p>
                <a:p>
                  <a:r>
                    <a:rPr lang="en-CA" sz="2400" dirty="0"/>
                    <a:t>Data Presentation</a:t>
                  </a:r>
                </a:p>
                <a:p>
                  <a:r>
                    <a:rPr lang="en-CA" dirty="0"/>
                    <a:t>	Turning on or off the LED depending on the Switch status</a:t>
                  </a:r>
                </a:p>
                <a:p>
                  <a:r>
                    <a:rPr lang="en-CA" dirty="0"/>
                    <a:t>	Icon of the button should change according to the Switch status</a:t>
                  </a:r>
                </a:p>
              </p:txBody>
            </p:sp>
            <p:grpSp>
              <p:nvGrpSpPr>
                <p:cNvPr id="22" name="Group 21">
                  <a:extLst>
                    <a:ext uri="{FF2B5EF4-FFF2-40B4-BE49-F238E27FC236}">
                      <a16:creationId xmlns:a16="http://schemas.microsoft.com/office/drawing/2014/main" id="{611964B8-1B3B-64F0-1EE5-7E3FA6104B4F}"/>
                    </a:ext>
                  </a:extLst>
                </p:cNvPr>
                <p:cNvGrpSpPr/>
                <p:nvPr/>
              </p:nvGrpSpPr>
              <p:grpSpPr>
                <a:xfrm>
                  <a:off x="1074389" y="22439622"/>
                  <a:ext cx="957100" cy="1153753"/>
                  <a:chOff x="1067668" y="22477255"/>
                  <a:chExt cx="957100" cy="1153753"/>
                </a:xfrm>
              </p:grpSpPr>
              <p:pic>
                <p:nvPicPr>
                  <p:cNvPr id="19" name="Picture 18">
                    <a:extLst>
                      <a:ext uri="{FF2B5EF4-FFF2-40B4-BE49-F238E27FC236}">
                        <a16:creationId xmlns:a16="http://schemas.microsoft.com/office/drawing/2014/main" id="{227DB4EF-DCFD-FC0F-0D92-E662FDECF27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1067668" y="22477255"/>
                    <a:ext cx="957100" cy="1153753"/>
                  </a:xfrm>
                  <a:prstGeom prst="rect">
                    <a:avLst/>
                  </a:prstGeom>
                </p:spPr>
              </p:pic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7">
                    <p14:nvContentPartPr>
                      <p14:cNvPr id="21" name="Ink 20">
                        <a:extLst>
                          <a:ext uri="{FF2B5EF4-FFF2-40B4-BE49-F238E27FC236}">
                            <a16:creationId xmlns:a16="http://schemas.microsoft.com/office/drawing/2014/main" id="{AAD451B8-532C-1F7C-D1C3-09F8F9C93F26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1889965" y="22779770"/>
                      <a:ext cx="134280" cy="125280"/>
                    </p14:xfrm>
                  </p:contentPart>
                </mc:Choice>
                <mc:Fallback xmlns="">
                  <p:pic>
                    <p:nvPicPr>
                      <p:cNvPr id="21" name="Ink 20">
                        <a:extLst>
                          <a:ext uri="{FF2B5EF4-FFF2-40B4-BE49-F238E27FC236}">
                            <a16:creationId xmlns:a16="http://schemas.microsoft.com/office/drawing/2014/main" id="{AAD451B8-532C-1F7C-D1C3-09F8F9C93F2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871965" y="22762130"/>
                        <a:ext cx="169920" cy="160920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</p:grpSp>
            <p:pic>
              <p:nvPicPr>
                <p:cNvPr id="26" name="Picture 25">
                  <a:extLst>
                    <a:ext uri="{FF2B5EF4-FFF2-40B4-BE49-F238E27FC236}">
                      <a16:creationId xmlns:a16="http://schemas.microsoft.com/office/drawing/2014/main" id="{9BBDC6E8-F142-743D-E17D-A6D49294418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598099" y="23542178"/>
                  <a:ext cx="1314599" cy="1314599"/>
                </a:xfrm>
                <a:prstGeom prst="rect">
                  <a:avLst/>
                </a:prstGeom>
              </p:spPr>
            </p:pic>
            <p:cxnSp>
              <p:nvCxnSpPr>
                <p:cNvPr id="30" name="Connector: Curved 29">
                  <a:extLst>
                    <a:ext uri="{FF2B5EF4-FFF2-40B4-BE49-F238E27FC236}">
                      <a16:creationId xmlns:a16="http://schemas.microsoft.com/office/drawing/2014/main" id="{AD273964-91DC-6D58-2B0B-C44BA2A8A75E}"/>
                    </a:ext>
                  </a:extLst>
                </p:cNvPr>
                <p:cNvCxnSpPr>
                  <a:endCxn id="26" idx="0"/>
                </p:cNvCxnSpPr>
                <p:nvPr/>
              </p:nvCxnSpPr>
              <p:spPr>
                <a:xfrm>
                  <a:off x="2136554" y="22742137"/>
                  <a:ext cx="1152000" cy="792000"/>
                </a:xfrm>
                <a:prstGeom prst="curvedConnector2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Connector: Curved 33">
                  <a:extLst>
                    <a:ext uri="{FF2B5EF4-FFF2-40B4-BE49-F238E27FC236}">
                      <a16:creationId xmlns:a16="http://schemas.microsoft.com/office/drawing/2014/main" id="{7E90E8E7-19A6-BE36-DE4C-4694E5B8BFC5}"/>
                    </a:ext>
                  </a:extLst>
                </p:cNvPr>
                <p:cNvCxnSpPr>
                  <a:stCxn id="26" idx="2"/>
                  <a:endCxn id="6" idx="3"/>
                </p:cNvCxnSpPr>
                <p:nvPr/>
              </p:nvCxnSpPr>
              <p:spPr>
                <a:xfrm rot="5400000">
                  <a:off x="2493576" y="24843830"/>
                  <a:ext cx="748876" cy="774771"/>
                </a:xfrm>
                <a:prstGeom prst="curvedConnector2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88F1125-FBF4-65B2-0A32-5B2FBC35BAEB}"/>
                  </a:ext>
                </a:extLst>
              </p:cNvPr>
              <p:cNvSpPr txBox="1"/>
              <p:nvPr/>
            </p:nvSpPr>
            <p:spPr>
              <a:xfrm>
                <a:off x="11854406" y="26402823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dirty="0"/>
                  <a:t>3</a:t>
                </a:r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DA1B85A8-79FF-54DD-0FA9-1A527645EEBF}"/>
                </a:ext>
              </a:extLst>
            </p:cNvPr>
            <p:cNvGrpSpPr/>
            <p:nvPr/>
          </p:nvGrpSpPr>
          <p:grpSpPr>
            <a:xfrm>
              <a:off x="509098" y="15466410"/>
              <a:ext cx="11919913" cy="4588102"/>
              <a:chOff x="509098" y="15466410"/>
              <a:chExt cx="11919913" cy="4588102"/>
            </a:xfrm>
          </p:grpSpPr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A57B9FCE-21C5-A653-18B5-7B50B98977F6}"/>
                  </a:ext>
                </a:extLst>
              </p:cNvPr>
              <p:cNvGrpSpPr/>
              <p:nvPr/>
            </p:nvGrpSpPr>
            <p:grpSpPr>
              <a:xfrm>
                <a:off x="509098" y="15466410"/>
                <a:ext cx="11919913" cy="4588102"/>
                <a:chOff x="457002" y="15891999"/>
                <a:chExt cx="11919913" cy="4588102"/>
              </a:xfrm>
            </p:grpSpPr>
            <p:sp>
              <p:nvSpPr>
                <p:cNvPr id="2" name="Rectangle: Rounded Corners 1">
                  <a:extLst>
                    <a:ext uri="{FF2B5EF4-FFF2-40B4-BE49-F238E27FC236}">
                      <a16:creationId xmlns:a16="http://schemas.microsoft.com/office/drawing/2014/main" id="{6349C9F5-047D-CDCC-30E9-F2862BD71B1D}"/>
                    </a:ext>
                  </a:extLst>
                </p:cNvPr>
                <p:cNvSpPr/>
                <p:nvPr/>
              </p:nvSpPr>
              <p:spPr>
                <a:xfrm>
                  <a:off x="457002" y="15891999"/>
                  <a:ext cx="11919913" cy="4588102"/>
                </a:xfrm>
                <a:prstGeom prst="roundRect">
                  <a:avLst/>
                </a:prstGeom>
                <a:gradFill flip="none" rotWithShape="1">
                  <a:gsLst>
                    <a:gs pos="75000">
                      <a:schemeClr val="accent1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path path="circle">
                    <a:fillToRect l="100000" b="100000"/>
                  </a:path>
                  <a:tileRect t="-100000" r="-100000"/>
                </a:gradFill>
                <a:ln>
                  <a:noFill/>
                </a:ln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pic>
              <p:nvPicPr>
                <p:cNvPr id="2049" name="Picture 2048" descr="IOT - The Internet Of Things">
                  <a:extLst>
                    <a:ext uri="{FF2B5EF4-FFF2-40B4-BE49-F238E27FC236}">
                      <a16:creationId xmlns:a16="http://schemas.microsoft.com/office/drawing/2014/main" id="{1D755B49-0259-C0C3-B67C-7042F5B3C05A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246337" y="16172955"/>
                  <a:ext cx="6130578" cy="3877335"/>
                </a:xfrm>
                <a:custGeom>
                  <a:avLst/>
                  <a:gdLst>
                    <a:gd name="connsiteX0" fmla="*/ 0 w 6130578"/>
                    <a:gd name="connsiteY0" fmla="*/ 0 h 3877335"/>
                    <a:gd name="connsiteX1" fmla="*/ 6130578 w 6130578"/>
                    <a:gd name="connsiteY1" fmla="*/ 0 h 3877335"/>
                    <a:gd name="connsiteX2" fmla="*/ 6130578 w 6130578"/>
                    <a:gd name="connsiteY2" fmla="*/ 3877335 h 3877335"/>
                    <a:gd name="connsiteX3" fmla="*/ 0 w 6130578"/>
                    <a:gd name="connsiteY3" fmla="*/ 3877335 h 38773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130578" h="3877335">
                      <a:moveTo>
                        <a:pt x="0" y="0"/>
                      </a:moveTo>
                      <a:lnTo>
                        <a:pt x="6130578" y="0"/>
                      </a:lnTo>
                      <a:lnTo>
                        <a:pt x="6130578" y="3877335"/>
                      </a:lnTo>
                      <a:lnTo>
                        <a:pt x="0" y="3877335"/>
                      </a:lnTo>
                      <a:close/>
                    </a:path>
                  </a:pathLst>
                </a:cu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2053" name="TextBox 2052">
                  <a:extLst>
                    <a:ext uri="{FF2B5EF4-FFF2-40B4-BE49-F238E27FC236}">
                      <a16:creationId xmlns:a16="http://schemas.microsoft.com/office/drawing/2014/main" id="{684D3307-72BE-D81F-B47C-2EACC20EFA44}"/>
                    </a:ext>
                  </a:extLst>
                </p:cNvPr>
                <p:cNvSpPr txBox="1"/>
                <p:nvPr/>
              </p:nvSpPr>
              <p:spPr>
                <a:xfrm>
                  <a:off x="1859524" y="16308656"/>
                  <a:ext cx="5694923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3600" dirty="0">
                      <a:solidFill>
                        <a:schemeClr val="bg1"/>
                      </a:solidFill>
                    </a:rPr>
                    <a:t>Your comfort is our objective! </a:t>
                  </a:r>
                  <a:endParaRPr lang="en-CA" sz="36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055" name="TextBox 2054">
                  <a:extLst>
                    <a:ext uri="{FF2B5EF4-FFF2-40B4-BE49-F238E27FC236}">
                      <a16:creationId xmlns:a16="http://schemas.microsoft.com/office/drawing/2014/main" id="{1395BF00-40B3-E50E-A0A0-58AE6A4B4672}"/>
                    </a:ext>
                  </a:extLst>
                </p:cNvPr>
                <p:cNvSpPr txBox="1"/>
                <p:nvPr/>
              </p:nvSpPr>
              <p:spPr>
                <a:xfrm>
                  <a:off x="1092002" y="17148965"/>
                  <a:ext cx="5537200" cy="20313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CA" dirty="0">
                      <a:solidFill>
                        <a:schemeClr val="bg1"/>
                      </a:solidFill>
                    </a:rPr>
                    <a:t>- Smart Lighting System</a:t>
                  </a:r>
                </a:p>
                <a:p>
                  <a:endParaRPr lang="en-CA" dirty="0">
                    <a:solidFill>
                      <a:schemeClr val="bg1"/>
                    </a:solidFill>
                  </a:endParaRPr>
                </a:p>
                <a:p>
                  <a:r>
                    <a:rPr lang="en-CA" dirty="0">
                      <a:solidFill>
                        <a:schemeClr val="bg1"/>
                      </a:solidFill>
                    </a:rPr>
                    <a:t>- Smart Climatization</a:t>
                  </a:r>
                </a:p>
                <a:p>
                  <a:endParaRPr lang="en-CA" dirty="0">
                    <a:solidFill>
                      <a:schemeClr val="bg1"/>
                    </a:solidFill>
                  </a:endParaRPr>
                </a:p>
                <a:p>
                  <a:r>
                    <a:rPr lang="en-CA" dirty="0">
                      <a:solidFill>
                        <a:schemeClr val="bg1"/>
                      </a:solidFill>
                    </a:rPr>
                    <a:t>- Smart Tracking System</a:t>
                  </a:r>
                </a:p>
                <a:p>
                  <a:endParaRPr lang="en-CA" dirty="0">
                    <a:solidFill>
                      <a:schemeClr val="bg1"/>
                    </a:solidFill>
                  </a:endParaRPr>
                </a:p>
                <a:p>
                  <a:r>
                    <a:rPr lang="en-CA" dirty="0">
                      <a:solidFill>
                        <a:schemeClr val="bg1"/>
                      </a:solidFill>
                    </a:rPr>
                    <a:t>- Client Authentication</a:t>
                  </a:r>
                </a:p>
              </p:txBody>
            </p:sp>
            <p:pic>
              <p:nvPicPr>
                <p:cNvPr id="2057" name="Picture 2056">
                  <a:extLst>
                    <a:ext uri="{FF2B5EF4-FFF2-40B4-BE49-F238E27FC236}">
                      <a16:creationId xmlns:a16="http://schemas.microsoft.com/office/drawing/2014/main" id="{35CCD26D-FF52-DD01-D378-BA547183637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4751687" y="17058528"/>
                  <a:ext cx="2002430" cy="1214672"/>
                </a:xfrm>
                <a:prstGeom prst="rect">
                  <a:avLst/>
                </a:prstGeom>
              </p:spPr>
            </p:pic>
            <p:pic>
              <p:nvPicPr>
                <p:cNvPr id="2059" name="Picture 2058">
                  <a:extLst>
                    <a:ext uri="{FF2B5EF4-FFF2-40B4-BE49-F238E27FC236}">
                      <a16:creationId xmlns:a16="http://schemas.microsoft.com/office/drawing/2014/main" id="{F9568CBB-5E44-3984-EB53-E65B8D40E11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731540" y="17813815"/>
                  <a:ext cx="1950889" cy="1780186"/>
                </a:xfrm>
                <a:prstGeom prst="rect">
                  <a:avLst/>
                </a:prstGeom>
              </p:spPr>
            </p:pic>
          </p:grp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B85310E1-3079-83C5-03A0-AD20C6CD148E}"/>
                  </a:ext>
                </a:extLst>
              </p:cNvPr>
              <p:cNvSpPr txBox="1"/>
              <p:nvPr/>
            </p:nvSpPr>
            <p:spPr>
              <a:xfrm>
                <a:off x="11766995" y="1954805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dirty="0">
                    <a:solidFill>
                      <a:schemeClr val="bg1"/>
                    </a:solidFill>
                  </a:rPr>
                  <a:t>2</a:t>
                </a:r>
              </a:p>
            </p:txBody>
          </p: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6767BCF2-619C-E357-832E-90C98F40646B}"/>
                </a:ext>
              </a:extLst>
            </p:cNvPr>
            <p:cNvGrpSpPr/>
            <p:nvPr/>
          </p:nvGrpSpPr>
          <p:grpSpPr>
            <a:xfrm>
              <a:off x="683716" y="28196090"/>
              <a:ext cx="11919913" cy="4816840"/>
              <a:chOff x="509098" y="28427971"/>
              <a:chExt cx="11919913" cy="4816840"/>
            </a:xfrm>
          </p:grpSpPr>
          <p:sp>
            <p:nvSpPr>
              <p:cNvPr id="43" name="Flowchart: Alternate Process 42">
                <a:extLst>
                  <a:ext uri="{FF2B5EF4-FFF2-40B4-BE49-F238E27FC236}">
                    <a16:creationId xmlns:a16="http://schemas.microsoft.com/office/drawing/2014/main" id="{90FFD7AD-96AC-0C83-C3A9-550DE9462446}"/>
                  </a:ext>
                </a:extLst>
              </p:cNvPr>
              <p:cNvSpPr/>
              <p:nvPr/>
            </p:nvSpPr>
            <p:spPr>
              <a:xfrm>
                <a:off x="509098" y="28427971"/>
                <a:ext cx="11919913" cy="4816840"/>
              </a:xfrm>
              <a:prstGeom prst="flowChartAlternateProcess">
                <a:avLst/>
              </a:prstGeom>
              <a:gradFill>
                <a:gsLst>
                  <a:gs pos="100000">
                    <a:schemeClr val="accent1"/>
                  </a:gs>
                  <a:gs pos="100000">
                    <a:schemeClr val="accent1">
                      <a:tint val="44500"/>
                      <a:satMod val="160000"/>
                    </a:schemeClr>
                  </a:gs>
                  <a:gs pos="0">
                    <a:schemeClr val="accent1">
                      <a:tint val="23500"/>
                      <a:satMod val="160000"/>
                    </a:schemeClr>
                  </a:gs>
                </a:gsLst>
                <a:path path="circle">
                  <a:fillToRect l="100000" b="100000"/>
                </a:path>
              </a:gra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pic>
            <p:nvPicPr>
              <p:cNvPr id="2058" name="Picture 10" descr="Manual EN">
                <a:extLst>
                  <a:ext uri="{FF2B5EF4-FFF2-40B4-BE49-F238E27FC236}">
                    <a16:creationId xmlns:a16="http://schemas.microsoft.com/office/drawing/2014/main" id="{8BC1B664-75D3-ABEC-7573-6BF6BA5D317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565322" y="29484370"/>
                <a:ext cx="4426068" cy="222398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E7BB609C-FB5F-859D-A143-5EB294A2A1E5}"/>
                  </a:ext>
                </a:extLst>
              </p:cNvPr>
              <p:cNvSpPr txBox="1"/>
              <p:nvPr/>
            </p:nvSpPr>
            <p:spPr>
              <a:xfrm>
                <a:off x="1071865" y="28525840"/>
                <a:ext cx="3448957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4800" dirty="0"/>
                  <a:t>Deliverable 2</a:t>
                </a: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A4135D92-27BB-6C41-71BC-3A94CEA9195E}"/>
                  </a:ext>
                </a:extLst>
              </p:cNvPr>
              <p:cNvSpPr txBox="1"/>
              <p:nvPr/>
            </p:nvSpPr>
            <p:spPr>
              <a:xfrm>
                <a:off x="11676341" y="32711272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dirty="0"/>
                  <a:t>4</a:t>
                </a: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B60C537C-3069-5D7F-6ACB-4106C90E9CC7}"/>
                  </a:ext>
                </a:extLst>
              </p:cNvPr>
              <p:cNvSpPr txBox="1"/>
              <p:nvPr/>
            </p:nvSpPr>
            <p:spPr>
              <a:xfrm>
                <a:off x="1475917" y="29185017"/>
                <a:ext cx="608980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200" dirty="0"/>
                  <a:t>Temperature and Humidity Capture</a:t>
                </a: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2B77A323-DB80-1190-E37E-6D419B318A73}"/>
                  </a:ext>
                </a:extLst>
              </p:cNvPr>
              <p:cNvSpPr txBox="1"/>
              <p:nvPr/>
            </p:nvSpPr>
            <p:spPr>
              <a:xfrm>
                <a:off x="1144098" y="29785170"/>
                <a:ext cx="9790437" cy="32316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2400" dirty="0"/>
                  <a:t>Data Capture</a:t>
                </a:r>
              </a:p>
              <a:p>
                <a:r>
                  <a:rPr lang="en-CA" dirty="0"/>
                  <a:t>	DHT-11 sensor captures current temperature and humidity</a:t>
                </a:r>
              </a:p>
              <a:p>
                <a:r>
                  <a:rPr lang="en-CA" sz="2400" dirty="0"/>
                  <a:t>Data Communication</a:t>
                </a:r>
              </a:p>
              <a:p>
                <a:r>
                  <a:rPr lang="en-CA" dirty="0"/>
                  <a:t>	Transferring captured data to RPi</a:t>
                </a:r>
              </a:p>
              <a:p>
                <a:r>
                  <a:rPr lang="en-CA" sz="2400" dirty="0"/>
                  <a:t>Data Presentation</a:t>
                </a:r>
              </a:p>
              <a:p>
                <a:r>
                  <a:rPr lang="en-CA" sz="2400" dirty="0"/>
                  <a:t>	</a:t>
                </a:r>
                <a:r>
                  <a:rPr lang="en-CA" dirty="0"/>
                  <a:t>Dashboard should display the captured data using a gauge</a:t>
                </a:r>
              </a:p>
              <a:p>
                <a:r>
                  <a:rPr lang="en-CA" dirty="0"/>
                  <a:t>	The dashboard must contain a Fan icon</a:t>
                </a:r>
              </a:p>
              <a:p>
                <a:r>
                  <a:rPr lang="en-CA" dirty="0"/>
                  <a:t>	If the temperature is greater than 24°C, an email should be sent asking to turn on the Fan</a:t>
                </a:r>
              </a:p>
              <a:p>
                <a:r>
                  <a:rPr lang="en-CA" dirty="0"/>
                  <a:t>	If the response is “Yes”, the Fan icon should be switched to ON, otherwise – it stays the same</a:t>
                </a:r>
              </a:p>
              <a:p>
                <a:r>
                  <a:rPr lang="en-CA" dirty="0"/>
                  <a:t>	The RPi should, as well, turn on the fan (motor), if the response to the email was “Yes” </a:t>
                </a:r>
              </a:p>
            </p:txBody>
          </p: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956BB335-D870-7ED3-D92D-69EC1511B0E1}"/>
                </a:ext>
              </a:extLst>
            </p:cNvPr>
            <p:cNvGrpSpPr/>
            <p:nvPr/>
          </p:nvGrpSpPr>
          <p:grpSpPr>
            <a:xfrm>
              <a:off x="683716" y="34065629"/>
              <a:ext cx="11904407" cy="4867667"/>
              <a:chOff x="683716" y="34066660"/>
              <a:chExt cx="11904407" cy="4867667"/>
            </a:xfrm>
          </p:grpSpPr>
          <p:sp>
            <p:nvSpPr>
              <p:cNvPr id="49" name="Flowchart: Alternate Process 48">
                <a:extLst>
                  <a:ext uri="{FF2B5EF4-FFF2-40B4-BE49-F238E27FC236}">
                    <a16:creationId xmlns:a16="http://schemas.microsoft.com/office/drawing/2014/main" id="{397D5C68-DB8A-72F0-F650-999C7ED531B7}"/>
                  </a:ext>
                </a:extLst>
              </p:cNvPr>
              <p:cNvSpPr/>
              <p:nvPr/>
            </p:nvSpPr>
            <p:spPr>
              <a:xfrm>
                <a:off x="683716" y="34066660"/>
                <a:ext cx="11904407" cy="4867667"/>
              </a:xfrm>
              <a:prstGeom prst="flowChartAlternateProcess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path path="circle">
                  <a:fillToRect l="100000" b="100000"/>
                </a:path>
              </a:gra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pic>
            <p:nvPicPr>
              <p:cNvPr id="2056" name="Picture 8" descr="LED Lighting Glossary | IoT-enabled solutions | SBT Alliance">
                <a:extLst>
                  <a:ext uri="{FF2B5EF4-FFF2-40B4-BE49-F238E27FC236}">
                    <a16:creationId xmlns:a16="http://schemas.microsoft.com/office/drawing/2014/main" id="{E466D8AC-0F25-B265-6732-8E700F0D31B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71865" y="34822688"/>
                <a:ext cx="2355688" cy="157122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04B118E4-5C3A-98EC-7ED3-EEA398AEF88F}"/>
                  </a:ext>
                </a:extLst>
              </p:cNvPr>
              <p:cNvSpPr txBox="1"/>
              <p:nvPr/>
            </p:nvSpPr>
            <p:spPr>
              <a:xfrm>
                <a:off x="8692713" y="34145581"/>
                <a:ext cx="3179653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4400" dirty="0"/>
                  <a:t>Deliverable 3</a:t>
                </a: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1025EA18-0385-D5C5-C78F-3E50D2ADE39F}"/>
                  </a:ext>
                </a:extLst>
              </p:cNvPr>
              <p:cNvSpPr txBox="1"/>
              <p:nvPr/>
            </p:nvSpPr>
            <p:spPr>
              <a:xfrm>
                <a:off x="4253582" y="34530301"/>
                <a:ext cx="428636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200" dirty="0"/>
                  <a:t>Smart Lightening System</a:t>
                </a: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2165659-F44F-2753-A36F-8444458C5F88}"/>
                  </a:ext>
                </a:extLst>
              </p:cNvPr>
              <p:cNvSpPr txBox="1"/>
              <p:nvPr/>
            </p:nvSpPr>
            <p:spPr>
              <a:xfrm>
                <a:off x="4005203" y="35070321"/>
                <a:ext cx="8271432" cy="35086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2400" dirty="0"/>
                  <a:t>Data Capture</a:t>
                </a:r>
              </a:p>
              <a:p>
                <a:r>
                  <a:rPr lang="en-CA" dirty="0"/>
                  <a:t>	Photoresistor, connected to ESP8266, captures the light intensity</a:t>
                </a:r>
              </a:p>
              <a:p>
                <a:r>
                  <a:rPr lang="en-CA" sz="2400" dirty="0"/>
                  <a:t>Data Communication</a:t>
                </a:r>
              </a:p>
              <a:p>
                <a:r>
                  <a:rPr lang="en-CA" dirty="0"/>
                  <a:t>	Captured Data via a Wi-Fi connection transfers data to the MQTT-broker</a:t>
                </a:r>
              </a:p>
              <a:p>
                <a:r>
                  <a:rPr lang="en-CA" dirty="0"/>
                  <a:t>	The RPi receives the data through the subscription to the broker</a:t>
                </a:r>
              </a:p>
              <a:p>
                <a:r>
                  <a:rPr lang="en-CA" dirty="0"/>
                  <a:t>	If the light intensity is below 400, the RPi will turn on the LED and send </a:t>
                </a:r>
              </a:p>
              <a:p>
                <a:r>
                  <a:rPr lang="en-CA" dirty="0"/>
                  <a:t>an email that LED was turned on at the moment</a:t>
                </a:r>
              </a:p>
              <a:p>
                <a:r>
                  <a:rPr lang="en-CA" sz="2400" dirty="0"/>
                  <a:t>Data Presentation</a:t>
                </a:r>
              </a:p>
              <a:p>
                <a:r>
                  <a:rPr lang="en-CA" sz="2400" dirty="0"/>
                  <a:t>	</a:t>
                </a:r>
                <a:r>
                  <a:rPr lang="en-CA" dirty="0"/>
                  <a:t>The dashboard must contain a bar displaying current light intensity, as well as</a:t>
                </a:r>
              </a:p>
              <a:p>
                <a:r>
                  <a:rPr lang="en-CA" dirty="0"/>
                  <a:t> an LED icon that would change depending on the status of the LED</a:t>
                </a:r>
              </a:p>
              <a:p>
                <a:r>
                  <a:rPr lang="en-CA" dirty="0"/>
                  <a:t>	“Email Sent” message will be displayed on the dashboard when email is sent</a:t>
                </a: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5636ADFF-46BB-3DA3-B32C-189C1A82E3B8}"/>
                  </a:ext>
                </a:extLst>
              </p:cNvPr>
              <p:cNvSpPr txBox="1"/>
              <p:nvPr/>
            </p:nvSpPr>
            <p:spPr>
              <a:xfrm>
                <a:off x="11908634" y="38447664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dirty="0"/>
                  <a:t>5</a:t>
                </a:r>
              </a:p>
            </p:txBody>
          </p:sp>
        </p:grpSp>
        <p:grpSp>
          <p:nvGrpSpPr>
            <p:cNvPr id="1030" name="Group 1029">
              <a:extLst>
                <a:ext uri="{FF2B5EF4-FFF2-40B4-BE49-F238E27FC236}">
                  <a16:creationId xmlns:a16="http://schemas.microsoft.com/office/drawing/2014/main" id="{7334E664-99A4-286E-4A71-9363E5353857}"/>
                </a:ext>
              </a:extLst>
            </p:cNvPr>
            <p:cNvGrpSpPr/>
            <p:nvPr/>
          </p:nvGrpSpPr>
          <p:grpSpPr>
            <a:xfrm>
              <a:off x="721341" y="40213811"/>
              <a:ext cx="11958938" cy="5424704"/>
              <a:chOff x="721341" y="39507896"/>
              <a:chExt cx="11958938" cy="5424704"/>
            </a:xfrm>
          </p:grpSpPr>
          <p:sp>
            <p:nvSpPr>
              <p:cNvPr id="57" name="Flowchart: Alternate Process 56">
                <a:extLst>
                  <a:ext uri="{FF2B5EF4-FFF2-40B4-BE49-F238E27FC236}">
                    <a16:creationId xmlns:a16="http://schemas.microsoft.com/office/drawing/2014/main" id="{4419DA7C-736E-31AB-CF50-75ABB722BCC0}"/>
                  </a:ext>
                </a:extLst>
              </p:cNvPr>
              <p:cNvSpPr/>
              <p:nvPr/>
            </p:nvSpPr>
            <p:spPr>
              <a:xfrm>
                <a:off x="721341" y="39521452"/>
                <a:ext cx="11919913" cy="5411148"/>
              </a:xfrm>
              <a:prstGeom prst="flowChartAlternateProcess">
                <a:avLst/>
              </a:prstGeom>
              <a:gradFill>
                <a:gsLst>
                  <a:gs pos="62000">
                    <a:schemeClr val="accent1"/>
                  </a:gs>
                  <a:gs pos="10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path path="circle">
                  <a:fillToRect l="100000" b="100000"/>
                </a:path>
              </a:gra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pic>
            <p:nvPicPr>
              <p:cNvPr id="1028" name="Picture 4" descr="5 Ways To Implement IoT For The Benefit Of Your Business | Techno FAQ">
                <a:extLst>
                  <a:ext uri="{FF2B5EF4-FFF2-40B4-BE49-F238E27FC236}">
                    <a16:creationId xmlns:a16="http://schemas.microsoft.com/office/drawing/2014/main" id="{29AC8569-2CF1-97A9-EC20-63E1C44F054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192263" y="39985995"/>
                <a:ext cx="3999737" cy="266649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7E657267-30FE-145D-5760-D97FF700421B}"/>
                  </a:ext>
                </a:extLst>
              </p:cNvPr>
              <p:cNvSpPr txBox="1"/>
              <p:nvPr/>
            </p:nvSpPr>
            <p:spPr>
              <a:xfrm>
                <a:off x="1246483" y="39507896"/>
                <a:ext cx="3179653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4400" dirty="0"/>
                  <a:t>Deliverable 4</a:t>
                </a: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65F3AD0D-069A-40F1-E188-F6CD6C32D9E0}"/>
                  </a:ext>
                </a:extLst>
              </p:cNvPr>
              <p:cNvSpPr txBox="1"/>
              <p:nvPr/>
            </p:nvSpPr>
            <p:spPr>
              <a:xfrm>
                <a:off x="4523407" y="40080469"/>
                <a:ext cx="338105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200" dirty="0"/>
                  <a:t>Smart Home - Final</a:t>
                </a:r>
              </a:p>
            </p:txBody>
          </p:sp>
          <p:sp>
            <p:nvSpPr>
              <p:cNvPr id="1024" name="TextBox 1023">
                <a:extLst>
                  <a:ext uri="{FF2B5EF4-FFF2-40B4-BE49-F238E27FC236}">
                    <a16:creationId xmlns:a16="http://schemas.microsoft.com/office/drawing/2014/main" id="{DA644398-FE63-BA97-BE37-6FACEFCFDE56}"/>
                  </a:ext>
                </a:extLst>
              </p:cNvPr>
              <p:cNvSpPr txBox="1"/>
              <p:nvPr/>
            </p:nvSpPr>
            <p:spPr>
              <a:xfrm>
                <a:off x="1071277" y="40277337"/>
                <a:ext cx="8714711" cy="46166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2400" dirty="0"/>
                  <a:t>Data Capture</a:t>
                </a:r>
              </a:p>
              <a:p>
                <a:r>
                  <a:rPr lang="en-CA" dirty="0"/>
                  <a:t>	All the previously mentioned devices connected</a:t>
                </a:r>
              </a:p>
              <a:p>
                <a:r>
                  <a:rPr lang="en-CA" dirty="0"/>
                  <a:t>	RFID reader connected to the ESP8266 captures RFID tags</a:t>
                </a:r>
              </a:p>
              <a:p>
                <a:r>
                  <a:rPr lang="en-CA" sz="2400" dirty="0"/>
                  <a:t>Data Communication</a:t>
                </a:r>
              </a:p>
              <a:p>
                <a:r>
                  <a:rPr lang="en-CA" dirty="0"/>
                  <a:t>	All data communication previously mentioned connected</a:t>
                </a:r>
              </a:p>
              <a:p>
                <a:r>
                  <a:rPr lang="en-CA" dirty="0"/>
                  <a:t>functioning together</a:t>
                </a:r>
              </a:p>
              <a:p>
                <a:r>
                  <a:rPr lang="en-CA" dirty="0"/>
                  <a:t>	ESP8266, when reads an RFID tag, sends it to the MQTT broker.</a:t>
                </a:r>
              </a:p>
              <a:p>
                <a:r>
                  <a:rPr lang="en-CA" dirty="0"/>
                  <a:t>	The RPi sends an email saying, that this person entered the </a:t>
                </a:r>
              </a:p>
              <a:p>
                <a:r>
                  <a:rPr lang="en-CA" dirty="0"/>
                  <a:t>room at the moment</a:t>
                </a:r>
              </a:p>
              <a:p>
                <a:r>
                  <a:rPr lang="en-CA" dirty="0"/>
                  <a:t>	The settings (Temperature, Humidity, Light Intensity thresholds) </a:t>
                </a:r>
              </a:p>
              <a:p>
                <a:r>
                  <a:rPr lang="en-CA" dirty="0"/>
                  <a:t>change to user’s preferences</a:t>
                </a:r>
              </a:p>
              <a:p>
                <a:r>
                  <a:rPr lang="en-CA" sz="2400" dirty="0"/>
                  <a:t>Data Presentation</a:t>
                </a:r>
              </a:p>
              <a:p>
                <a:r>
                  <a:rPr lang="en-CA" sz="2400" dirty="0"/>
                  <a:t>	</a:t>
                </a:r>
                <a:r>
                  <a:rPr lang="en-CA" dirty="0"/>
                  <a:t>Full dashboard displaying all functions and settings of the previous 2 deliverables</a:t>
                </a:r>
              </a:p>
              <a:p>
                <a:r>
                  <a:rPr lang="en-CA" dirty="0"/>
                  <a:t>	Preferred user’s settings and their name are displayed on the dashboard</a:t>
                </a:r>
              </a:p>
              <a:p>
                <a:r>
                  <a:rPr lang="en-CA" dirty="0"/>
                  <a:t>	The dashboard displays the number of Bluetooth devices around the RPi</a:t>
                </a:r>
              </a:p>
            </p:txBody>
          </p:sp>
          <p:sp>
            <p:nvSpPr>
              <p:cNvPr id="1025" name="TextBox 1024">
                <a:extLst>
                  <a:ext uri="{FF2B5EF4-FFF2-40B4-BE49-F238E27FC236}">
                    <a16:creationId xmlns:a16="http://schemas.microsoft.com/office/drawing/2014/main" id="{7250E31A-AD27-4356-F129-D3383D92C1CF}"/>
                  </a:ext>
                </a:extLst>
              </p:cNvPr>
              <p:cNvSpPr txBox="1"/>
              <p:nvPr/>
            </p:nvSpPr>
            <p:spPr>
              <a:xfrm>
                <a:off x="11839045" y="4440267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dirty="0"/>
                  <a:t>6</a:t>
                </a:r>
              </a:p>
            </p:txBody>
          </p:sp>
          <p:pic>
            <p:nvPicPr>
              <p:cNvPr id="1027" name="Picture 1026">
                <a:extLst>
                  <a:ext uri="{FF2B5EF4-FFF2-40B4-BE49-F238E27FC236}">
                    <a16:creationId xmlns:a16="http://schemas.microsoft.com/office/drawing/2014/main" id="{C2B68AC5-F38C-DD80-EF2B-76F1A6A801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0723176" y="42767522"/>
                <a:ext cx="1957103" cy="1187178"/>
              </a:xfrm>
              <a:prstGeom prst="rect">
                <a:avLst/>
              </a:prstGeom>
            </p:spPr>
          </p:pic>
          <p:pic>
            <p:nvPicPr>
              <p:cNvPr id="1029" name="Picture 1028">
                <a:extLst>
                  <a:ext uri="{FF2B5EF4-FFF2-40B4-BE49-F238E27FC236}">
                    <a16:creationId xmlns:a16="http://schemas.microsoft.com/office/drawing/2014/main" id="{7A748A00-DAE6-BA50-8464-69DC4030FE8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739520" y="43292886"/>
                <a:ext cx="1706854" cy="1557503"/>
              </a:xfrm>
              <a:prstGeom prst="rect">
                <a:avLst/>
              </a:prstGeom>
            </p:spPr>
          </p:pic>
        </p:grpSp>
        <p:grpSp>
          <p:nvGrpSpPr>
            <p:cNvPr id="1051" name="Group 1050">
              <a:extLst>
                <a:ext uri="{FF2B5EF4-FFF2-40B4-BE49-F238E27FC236}">
                  <a16:creationId xmlns:a16="http://schemas.microsoft.com/office/drawing/2014/main" id="{862D9666-AF9A-45FC-A518-AA362FE59D4A}"/>
                </a:ext>
              </a:extLst>
            </p:cNvPr>
            <p:cNvGrpSpPr/>
            <p:nvPr/>
          </p:nvGrpSpPr>
          <p:grpSpPr>
            <a:xfrm>
              <a:off x="558207" y="46619407"/>
              <a:ext cx="12496012" cy="4867668"/>
              <a:chOff x="387913" y="46355783"/>
              <a:chExt cx="12496012" cy="4867668"/>
            </a:xfrm>
          </p:grpSpPr>
          <p:sp>
            <p:nvSpPr>
              <p:cNvPr id="1037" name="Flowchart: Alternate Process 1036">
                <a:extLst>
                  <a:ext uri="{FF2B5EF4-FFF2-40B4-BE49-F238E27FC236}">
                    <a16:creationId xmlns:a16="http://schemas.microsoft.com/office/drawing/2014/main" id="{70EE13B7-2F6B-609C-4AB3-D0A431C4C823}"/>
                  </a:ext>
                </a:extLst>
              </p:cNvPr>
              <p:cNvSpPr/>
              <p:nvPr/>
            </p:nvSpPr>
            <p:spPr>
              <a:xfrm>
                <a:off x="5953938" y="46355783"/>
                <a:ext cx="6726341" cy="4867668"/>
              </a:xfrm>
              <a:prstGeom prst="flowChartAlternateProcess">
                <a:avLst/>
              </a:prstGeom>
              <a:solidFill>
                <a:srgbClr val="01113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grpSp>
            <p:nvGrpSpPr>
              <p:cNvPr id="1050" name="Group 1049">
                <a:extLst>
                  <a:ext uri="{FF2B5EF4-FFF2-40B4-BE49-F238E27FC236}">
                    <a16:creationId xmlns:a16="http://schemas.microsoft.com/office/drawing/2014/main" id="{6CD76144-E993-02A1-D34B-78486D9FF85E}"/>
                  </a:ext>
                </a:extLst>
              </p:cNvPr>
              <p:cNvGrpSpPr/>
              <p:nvPr/>
            </p:nvGrpSpPr>
            <p:grpSpPr>
              <a:xfrm>
                <a:off x="387913" y="46355783"/>
                <a:ext cx="12496012" cy="4867668"/>
                <a:chOff x="890411" y="46355783"/>
                <a:chExt cx="12496012" cy="4867668"/>
              </a:xfrm>
            </p:grpSpPr>
            <p:pic>
              <p:nvPicPr>
                <p:cNvPr id="1036" name="Picture 1035">
                  <a:extLst>
                    <a:ext uri="{FF2B5EF4-FFF2-40B4-BE49-F238E27FC236}">
                      <a16:creationId xmlns:a16="http://schemas.microsoft.com/office/drawing/2014/main" id="{19B00CF2-7F6A-4DA6-D363-F29F2D81A89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/>
                <a:srcRect/>
                <a:stretch>
                  <a:fillRect/>
                </a:stretch>
              </p:blipFill>
              <p:spPr>
                <a:xfrm>
                  <a:off x="890411" y="46355783"/>
                  <a:ext cx="6129225" cy="4867668"/>
                </a:xfrm>
                <a:custGeom>
                  <a:avLst/>
                  <a:gdLst>
                    <a:gd name="connsiteX0" fmla="*/ 786640 w 6726341"/>
                    <a:gd name="connsiteY0" fmla="*/ 0 h 4867668"/>
                    <a:gd name="connsiteX1" fmla="*/ 6726341 w 6726341"/>
                    <a:gd name="connsiteY1" fmla="*/ 0 h 4867668"/>
                    <a:gd name="connsiteX2" fmla="*/ 6726341 w 6726341"/>
                    <a:gd name="connsiteY2" fmla="*/ 4867668 h 4867668"/>
                    <a:gd name="connsiteX3" fmla="*/ 604953 w 6726341"/>
                    <a:gd name="connsiteY3" fmla="*/ 4867668 h 4867668"/>
                    <a:gd name="connsiteX4" fmla="*/ 544348 w 6726341"/>
                    <a:gd name="connsiteY4" fmla="*/ 4852084 h 4867668"/>
                    <a:gd name="connsiteX5" fmla="*/ 35884 w 6726341"/>
                    <a:gd name="connsiteY5" fmla="*/ 4391080 h 4867668"/>
                    <a:gd name="connsiteX6" fmla="*/ 0 w 6726341"/>
                    <a:gd name="connsiteY6" fmla="*/ 4275480 h 4867668"/>
                    <a:gd name="connsiteX7" fmla="*/ 0 w 6726341"/>
                    <a:gd name="connsiteY7" fmla="*/ 613236 h 4867668"/>
                    <a:gd name="connsiteX8" fmla="*/ 35884 w 6726341"/>
                    <a:gd name="connsiteY8" fmla="*/ 497636 h 4867668"/>
                    <a:gd name="connsiteX9" fmla="*/ 786640 w 6726341"/>
                    <a:gd name="connsiteY9" fmla="*/ 0 h 48676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6726341" h="4867668">
                      <a:moveTo>
                        <a:pt x="786640" y="0"/>
                      </a:moveTo>
                      <a:lnTo>
                        <a:pt x="6726341" y="0"/>
                      </a:lnTo>
                      <a:lnTo>
                        <a:pt x="6726341" y="4867668"/>
                      </a:lnTo>
                      <a:lnTo>
                        <a:pt x="604953" y="4867668"/>
                      </a:lnTo>
                      <a:lnTo>
                        <a:pt x="544348" y="4852084"/>
                      </a:lnTo>
                      <a:cubicBezTo>
                        <a:pt x="314727" y="4780664"/>
                        <a:pt x="128652" y="4610412"/>
                        <a:pt x="35884" y="4391080"/>
                      </a:cubicBezTo>
                      <a:lnTo>
                        <a:pt x="0" y="4275480"/>
                      </a:lnTo>
                      <a:lnTo>
                        <a:pt x="0" y="613236"/>
                      </a:lnTo>
                      <a:lnTo>
                        <a:pt x="35884" y="497636"/>
                      </a:lnTo>
                      <a:cubicBezTo>
                        <a:pt x="159575" y="205196"/>
                        <a:pt x="449145" y="0"/>
                        <a:pt x="786640" y="0"/>
                      </a:cubicBezTo>
                      <a:close/>
                    </a:path>
                  </a:pathLst>
                </a:custGeom>
              </p:spPr>
            </p:pic>
            <p:pic>
              <p:nvPicPr>
                <p:cNvPr id="1033" name="Picture 1032">
                  <a:extLst>
                    <a:ext uri="{FF2B5EF4-FFF2-40B4-BE49-F238E27FC236}">
                      <a16:creationId xmlns:a16="http://schemas.microsoft.com/office/drawing/2014/main" id="{9F63FD7B-276E-03AC-5809-F06D9C0F70C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153694" y="49710547"/>
                  <a:ext cx="2887715" cy="1090527"/>
                </a:xfrm>
                <a:prstGeom prst="rect">
                  <a:avLst/>
                </a:prstGeom>
              </p:spPr>
            </p:pic>
            <p:sp>
              <p:nvSpPr>
                <p:cNvPr id="1038" name="TextBox 1037">
                  <a:extLst>
                    <a:ext uri="{FF2B5EF4-FFF2-40B4-BE49-F238E27FC236}">
                      <a16:creationId xmlns:a16="http://schemas.microsoft.com/office/drawing/2014/main" id="{A7C2307F-47D6-3D90-3CFA-8E06C223B832}"/>
                    </a:ext>
                  </a:extLst>
                </p:cNvPr>
                <p:cNvSpPr txBox="1"/>
                <p:nvPr/>
              </p:nvSpPr>
              <p:spPr>
                <a:xfrm>
                  <a:off x="5804998" y="46355783"/>
                  <a:ext cx="7581425" cy="76944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CA" sz="4400" dirty="0">
                      <a:solidFill>
                        <a:schemeClr val="bg1"/>
                      </a:solidFill>
                    </a:rPr>
                    <a:t>Requirements and Materials</a:t>
                  </a:r>
                </a:p>
              </p:txBody>
            </p:sp>
            <p:sp>
              <p:nvSpPr>
                <p:cNvPr id="1040" name="TextBox 1039">
                  <a:extLst>
                    <a:ext uri="{FF2B5EF4-FFF2-40B4-BE49-F238E27FC236}">
                      <a16:creationId xmlns:a16="http://schemas.microsoft.com/office/drawing/2014/main" id="{86393846-87A4-758C-9DC5-9D06D6E4085B}"/>
                    </a:ext>
                  </a:extLst>
                </p:cNvPr>
                <p:cNvSpPr txBox="1"/>
                <p:nvPr/>
              </p:nvSpPr>
              <p:spPr>
                <a:xfrm>
                  <a:off x="6101095" y="47125224"/>
                  <a:ext cx="4229777" cy="258532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CA" dirty="0">
                      <a:solidFill>
                        <a:schemeClr val="bg1"/>
                      </a:solidFill>
                    </a:rPr>
                    <a:t>Software</a:t>
                  </a: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en-CA" dirty="0">
                      <a:solidFill>
                        <a:schemeClr val="bg1"/>
                      </a:solidFill>
                    </a:rPr>
                    <a:t>Arduino</a:t>
                  </a: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en-CA" dirty="0" err="1">
                      <a:solidFill>
                        <a:schemeClr val="bg1"/>
                      </a:solidFill>
                    </a:rPr>
                    <a:t>Mosquitto</a:t>
                  </a:r>
                  <a:r>
                    <a:rPr lang="en-CA" dirty="0">
                      <a:solidFill>
                        <a:schemeClr val="bg1"/>
                      </a:solidFill>
                    </a:rPr>
                    <a:t>, MQTT broker </a:t>
                  </a: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en-CA" dirty="0" err="1">
                      <a:solidFill>
                        <a:schemeClr val="bg1"/>
                      </a:solidFill>
                    </a:rPr>
                    <a:t>Thonny</a:t>
                  </a:r>
                  <a:r>
                    <a:rPr lang="en-CA" dirty="0">
                      <a:solidFill>
                        <a:schemeClr val="bg1"/>
                      </a:solidFill>
                    </a:rPr>
                    <a:t> IDE</a:t>
                  </a:r>
                </a:p>
                <a:p>
                  <a:r>
                    <a:rPr lang="en-CA" dirty="0">
                      <a:solidFill>
                        <a:schemeClr val="bg1"/>
                      </a:solidFill>
                    </a:rPr>
                    <a:t>Programming Languages</a:t>
                  </a: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en-CA" dirty="0">
                      <a:solidFill>
                        <a:schemeClr val="bg1"/>
                      </a:solidFill>
                    </a:rPr>
                    <a:t> Python</a:t>
                  </a: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en-CA" dirty="0">
                      <a:solidFill>
                        <a:schemeClr val="bg1"/>
                      </a:solidFill>
                    </a:rPr>
                    <a:t>C++/Arduino</a:t>
                  </a: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en-CA" dirty="0">
                      <a:solidFill>
                        <a:schemeClr val="bg1"/>
                      </a:solidFill>
                    </a:rPr>
                    <a:t>CSS/HTML</a:t>
                  </a: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en-CA" dirty="0">
                      <a:solidFill>
                        <a:schemeClr val="bg1"/>
                      </a:solidFill>
                    </a:rPr>
                    <a:t>JavaScript (only in the beginning)</a:t>
                  </a:r>
                </a:p>
              </p:txBody>
            </p:sp>
            <p:pic>
              <p:nvPicPr>
                <p:cNvPr id="1042" name="Picture 1041">
                  <a:extLst>
                    <a:ext uri="{FF2B5EF4-FFF2-40B4-BE49-F238E27FC236}">
                      <a16:creationId xmlns:a16="http://schemas.microsoft.com/office/drawing/2014/main" id="{834655BE-D3D7-E043-590B-213DF41F4B8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9534582" y="47095481"/>
                  <a:ext cx="2929244" cy="1274260"/>
                </a:xfrm>
                <a:prstGeom prst="rect">
                  <a:avLst/>
                </a:prstGeom>
              </p:spPr>
            </p:pic>
            <p:pic>
              <p:nvPicPr>
                <p:cNvPr id="1044" name="Picture 1043">
                  <a:extLst>
                    <a:ext uri="{FF2B5EF4-FFF2-40B4-BE49-F238E27FC236}">
                      <a16:creationId xmlns:a16="http://schemas.microsoft.com/office/drawing/2014/main" id="{68F04F94-7607-291D-B2C2-CD839B455FA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9534582" y="48369741"/>
                  <a:ext cx="2929244" cy="2575850"/>
                </a:xfrm>
                <a:prstGeom prst="rect">
                  <a:avLst/>
                </a:prstGeom>
              </p:spPr>
            </p:pic>
            <p:sp>
              <p:nvSpPr>
                <p:cNvPr id="1048" name="TextBox 1047">
                  <a:extLst>
                    <a:ext uri="{FF2B5EF4-FFF2-40B4-BE49-F238E27FC236}">
                      <a16:creationId xmlns:a16="http://schemas.microsoft.com/office/drawing/2014/main" id="{48AF734E-B6CE-6C58-9B75-0747BA554908}"/>
                    </a:ext>
                  </a:extLst>
                </p:cNvPr>
                <p:cNvSpPr txBox="1"/>
                <p:nvPr/>
              </p:nvSpPr>
              <p:spPr>
                <a:xfrm>
                  <a:off x="1348849" y="50701123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CA" dirty="0">
                      <a:solidFill>
                        <a:schemeClr val="bg1"/>
                      </a:solidFill>
                    </a:rPr>
                    <a:t>7</a:t>
                  </a:r>
                </a:p>
              </p:txBody>
            </p:sp>
          </p:grpSp>
        </p:grpSp>
        <p:grpSp>
          <p:nvGrpSpPr>
            <p:cNvPr id="1068" name="Group 1067">
              <a:extLst>
                <a:ext uri="{FF2B5EF4-FFF2-40B4-BE49-F238E27FC236}">
                  <a16:creationId xmlns:a16="http://schemas.microsoft.com/office/drawing/2014/main" id="{0CCEBDDA-17D7-E6B1-9699-1A080C547620}"/>
                </a:ext>
              </a:extLst>
            </p:cNvPr>
            <p:cNvGrpSpPr/>
            <p:nvPr/>
          </p:nvGrpSpPr>
          <p:grpSpPr>
            <a:xfrm>
              <a:off x="509098" y="52567822"/>
              <a:ext cx="12132156" cy="4867667"/>
              <a:chOff x="509098" y="52467968"/>
              <a:chExt cx="12132156" cy="4867667"/>
            </a:xfrm>
          </p:grpSpPr>
          <p:grpSp>
            <p:nvGrpSpPr>
              <p:cNvPr id="1067" name="Group 1066">
                <a:extLst>
                  <a:ext uri="{FF2B5EF4-FFF2-40B4-BE49-F238E27FC236}">
                    <a16:creationId xmlns:a16="http://schemas.microsoft.com/office/drawing/2014/main" id="{2B1E9459-3E0C-9BC6-DD4E-ED4942F81810}"/>
                  </a:ext>
                </a:extLst>
              </p:cNvPr>
              <p:cNvGrpSpPr/>
              <p:nvPr/>
            </p:nvGrpSpPr>
            <p:grpSpPr>
              <a:xfrm>
                <a:off x="509098" y="52467968"/>
                <a:ext cx="12132156" cy="4867667"/>
                <a:chOff x="509098" y="52467968"/>
                <a:chExt cx="12132156" cy="4867667"/>
              </a:xfrm>
            </p:grpSpPr>
            <p:sp>
              <p:nvSpPr>
                <p:cNvPr id="1052" name="Flowchart: Alternate Process 1051">
                  <a:extLst>
                    <a:ext uri="{FF2B5EF4-FFF2-40B4-BE49-F238E27FC236}">
                      <a16:creationId xmlns:a16="http://schemas.microsoft.com/office/drawing/2014/main" id="{9674EF26-6EA4-95E5-0725-13781C056638}"/>
                    </a:ext>
                  </a:extLst>
                </p:cNvPr>
                <p:cNvSpPr/>
                <p:nvPr/>
              </p:nvSpPr>
              <p:spPr>
                <a:xfrm>
                  <a:off x="509098" y="52467968"/>
                  <a:ext cx="7976885" cy="4867667"/>
                </a:xfrm>
                <a:prstGeom prst="flowChartAlternateProcess">
                  <a:avLst/>
                </a:prstGeom>
                <a:solidFill>
                  <a:srgbClr val="030224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pic>
              <p:nvPicPr>
                <p:cNvPr id="1047" name="Picture 1046" descr="Top 4 Reasons Why Companies Need IoT - Techavy">
                  <a:extLst>
                    <a:ext uri="{FF2B5EF4-FFF2-40B4-BE49-F238E27FC236}">
                      <a16:creationId xmlns:a16="http://schemas.microsoft.com/office/drawing/2014/main" id="{9823B0F9-F27C-1813-72B0-9D6DCAEE8BA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357234" y="52467968"/>
                  <a:ext cx="7284020" cy="4851520"/>
                </a:xfrm>
                <a:custGeom>
                  <a:avLst/>
                  <a:gdLst>
                    <a:gd name="connsiteX0" fmla="*/ 0 w 7284020"/>
                    <a:gd name="connsiteY0" fmla="*/ 0 h 4851520"/>
                    <a:gd name="connsiteX1" fmla="*/ 6511767 w 7284020"/>
                    <a:gd name="connsiteY1" fmla="*/ 0 h 4851520"/>
                    <a:gd name="connsiteX2" fmla="*/ 7259291 w 7284020"/>
                    <a:gd name="connsiteY2" fmla="*/ 495492 h 4851520"/>
                    <a:gd name="connsiteX3" fmla="*/ 7284020 w 7284020"/>
                    <a:gd name="connsiteY3" fmla="*/ 575160 h 4851520"/>
                    <a:gd name="connsiteX4" fmla="*/ 7284020 w 7284020"/>
                    <a:gd name="connsiteY4" fmla="*/ 4292512 h 4851520"/>
                    <a:gd name="connsiteX5" fmla="*/ 7259291 w 7284020"/>
                    <a:gd name="connsiteY5" fmla="*/ 4372176 h 4851520"/>
                    <a:gd name="connsiteX6" fmla="*/ 6675268 w 7284020"/>
                    <a:gd name="connsiteY6" fmla="*/ 4851184 h 4851520"/>
                    <a:gd name="connsiteX7" fmla="*/ 6673078 w 7284020"/>
                    <a:gd name="connsiteY7" fmla="*/ 4851520 h 4851520"/>
                    <a:gd name="connsiteX8" fmla="*/ 0 w 7284020"/>
                    <a:gd name="connsiteY8" fmla="*/ 4851520 h 48515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7284020" h="4851520">
                      <a:moveTo>
                        <a:pt x="0" y="0"/>
                      </a:moveTo>
                      <a:lnTo>
                        <a:pt x="6511767" y="0"/>
                      </a:lnTo>
                      <a:cubicBezTo>
                        <a:pt x="6847809" y="0"/>
                        <a:pt x="7136132" y="204312"/>
                        <a:pt x="7259291" y="495492"/>
                      </a:cubicBezTo>
                      <a:lnTo>
                        <a:pt x="7284020" y="575160"/>
                      </a:lnTo>
                      <a:lnTo>
                        <a:pt x="7284020" y="4292512"/>
                      </a:lnTo>
                      <a:lnTo>
                        <a:pt x="7259291" y="4372176"/>
                      </a:lnTo>
                      <a:cubicBezTo>
                        <a:pt x="7156658" y="4614828"/>
                        <a:pt x="6939329" y="4797152"/>
                        <a:pt x="6675268" y="4851184"/>
                      </a:cubicBezTo>
                      <a:lnTo>
                        <a:pt x="6673078" y="4851520"/>
                      </a:lnTo>
                      <a:lnTo>
                        <a:pt x="0" y="4851520"/>
                      </a:lnTo>
                      <a:close/>
                    </a:path>
                  </a:pathLst>
                </a:cu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053" name="TextBox 1052">
                  <a:extLst>
                    <a:ext uri="{FF2B5EF4-FFF2-40B4-BE49-F238E27FC236}">
                      <a16:creationId xmlns:a16="http://schemas.microsoft.com/office/drawing/2014/main" id="{79366B39-828E-B453-BA6D-D06442DBCA8E}"/>
                    </a:ext>
                  </a:extLst>
                </p:cNvPr>
                <p:cNvSpPr txBox="1"/>
                <p:nvPr/>
              </p:nvSpPr>
              <p:spPr>
                <a:xfrm>
                  <a:off x="845709" y="52598436"/>
                  <a:ext cx="6668492" cy="76944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CA" sz="4400" dirty="0">
                      <a:solidFill>
                        <a:schemeClr val="bg1"/>
                      </a:solidFill>
                    </a:rPr>
                    <a:t>Requirements and Materials</a:t>
                  </a:r>
                </a:p>
              </p:txBody>
            </p:sp>
            <p:sp>
              <p:nvSpPr>
                <p:cNvPr id="1054" name="TextBox 1053">
                  <a:extLst>
                    <a:ext uri="{FF2B5EF4-FFF2-40B4-BE49-F238E27FC236}">
                      <a16:creationId xmlns:a16="http://schemas.microsoft.com/office/drawing/2014/main" id="{D7C9F95A-D633-B425-E2C0-F59B7DD1B2FB}"/>
                    </a:ext>
                  </a:extLst>
                </p:cNvPr>
                <p:cNvSpPr txBox="1"/>
                <p:nvPr/>
              </p:nvSpPr>
              <p:spPr>
                <a:xfrm>
                  <a:off x="827659" y="53367608"/>
                  <a:ext cx="4075662" cy="378565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CA" dirty="0"/>
                    <a:t>  </a:t>
                  </a:r>
                  <a:r>
                    <a:rPr lang="en-CA" sz="2400" dirty="0">
                      <a:solidFill>
                        <a:schemeClr val="bg1"/>
                      </a:solidFill>
                    </a:rPr>
                    <a:t>Hardware</a:t>
                  </a:r>
                  <a:endParaRPr lang="en-CA" dirty="0">
                    <a:solidFill>
                      <a:schemeClr val="bg1"/>
                    </a:solidFill>
                  </a:endParaRPr>
                </a:p>
                <a:p>
                  <a:pPr marL="742950" lvl="1" indent="-285750">
                    <a:buFont typeface="Arial" panose="020B0604020202020204" pitchFamily="34" charset="0"/>
                    <a:buChar char="•"/>
                  </a:pPr>
                  <a:r>
                    <a:rPr lang="en-CA" dirty="0">
                      <a:solidFill>
                        <a:schemeClr val="bg1"/>
                      </a:solidFill>
                    </a:rPr>
                    <a:t>Wires</a:t>
                  </a:r>
                </a:p>
                <a:p>
                  <a:pPr marL="742950" lvl="1" indent="-285750">
                    <a:buFont typeface="Arial" panose="020B0604020202020204" pitchFamily="34" charset="0"/>
                    <a:buChar char="•"/>
                  </a:pPr>
                  <a:r>
                    <a:rPr lang="en-CA" dirty="0">
                      <a:solidFill>
                        <a:schemeClr val="bg1"/>
                      </a:solidFill>
                    </a:rPr>
                    <a:t>DHT-11</a:t>
                  </a:r>
                </a:p>
                <a:p>
                  <a:pPr marL="742950" lvl="1" indent="-285750">
                    <a:buFont typeface="Arial" panose="020B0604020202020204" pitchFamily="34" charset="0"/>
                    <a:buChar char="•"/>
                  </a:pPr>
                  <a:r>
                    <a:rPr lang="en-CA" dirty="0">
                      <a:solidFill>
                        <a:schemeClr val="bg1"/>
                      </a:solidFill>
                    </a:rPr>
                    <a:t>LED</a:t>
                  </a:r>
                </a:p>
                <a:p>
                  <a:pPr marL="742950" lvl="1" indent="-285750">
                    <a:buFont typeface="Arial" panose="020B0604020202020204" pitchFamily="34" charset="0"/>
                    <a:buChar char="•"/>
                  </a:pPr>
                  <a:r>
                    <a:rPr lang="en-CA" dirty="0">
                      <a:solidFill>
                        <a:schemeClr val="bg1"/>
                      </a:solidFill>
                    </a:rPr>
                    <a:t>Photoresistor</a:t>
                  </a:r>
                </a:p>
                <a:p>
                  <a:pPr marL="742950" lvl="1" indent="-285750">
                    <a:buFont typeface="Arial" panose="020B0604020202020204" pitchFamily="34" charset="0"/>
                    <a:buChar char="•"/>
                  </a:pPr>
                  <a:r>
                    <a:rPr lang="en-CA" dirty="0">
                      <a:solidFill>
                        <a:schemeClr val="bg1"/>
                      </a:solidFill>
                    </a:rPr>
                    <a:t>ESP8266</a:t>
                  </a:r>
                </a:p>
                <a:p>
                  <a:pPr marL="742950" lvl="1" indent="-285750">
                    <a:buFont typeface="Arial" panose="020B0604020202020204" pitchFamily="34" charset="0"/>
                    <a:buChar char="•"/>
                  </a:pPr>
                  <a:r>
                    <a:rPr lang="en-CA" dirty="0">
                      <a:solidFill>
                        <a:schemeClr val="bg1"/>
                      </a:solidFill>
                    </a:rPr>
                    <a:t>RFID reader</a:t>
                  </a:r>
                </a:p>
                <a:p>
                  <a:pPr marL="742950" lvl="1" indent="-285750">
                    <a:buFont typeface="Arial" panose="020B0604020202020204" pitchFamily="34" charset="0"/>
                    <a:buChar char="•"/>
                  </a:pPr>
                  <a:r>
                    <a:rPr lang="en-CA" dirty="0">
                      <a:solidFill>
                        <a:schemeClr val="bg1"/>
                      </a:solidFill>
                    </a:rPr>
                    <a:t>RFID tags</a:t>
                  </a:r>
                </a:p>
                <a:p>
                  <a:pPr marL="742950" lvl="1" indent="-285750">
                    <a:buFont typeface="Arial" panose="020B0604020202020204" pitchFamily="34" charset="0"/>
                    <a:buChar char="•"/>
                  </a:pPr>
                  <a:r>
                    <a:rPr lang="en-CA" dirty="0">
                      <a:solidFill>
                        <a:schemeClr val="bg1"/>
                      </a:solidFill>
                    </a:rPr>
                    <a:t>Motor</a:t>
                  </a:r>
                </a:p>
                <a:p>
                  <a:pPr marL="742950" lvl="1" indent="-285750">
                    <a:buFont typeface="Arial" panose="020B0604020202020204" pitchFamily="34" charset="0"/>
                    <a:buChar char="•"/>
                  </a:pPr>
                  <a:r>
                    <a:rPr lang="en-CA" dirty="0">
                      <a:solidFill>
                        <a:schemeClr val="bg1"/>
                      </a:solidFill>
                    </a:rPr>
                    <a:t>Resistors</a:t>
                  </a:r>
                </a:p>
                <a:p>
                  <a:pPr marL="742950" lvl="1" indent="-285750">
                    <a:buFont typeface="Arial" panose="020B0604020202020204" pitchFamily="34" charset="0"/>
                    <a:buChar char="•"/>
                  </a:pPr>
                  <a:r>
                    <a:rPr lang="en-CA" dirty="0">
                      <a:solidFill>
                        <a:schemeClr val="bg1"/>
                      </a:solidFill>
                    </a:rPr>
                    <a:t>Breadboard</a:t>
                  </a:r>
                </a:p>
                <a:p>
                  <a:pPr marL="742950" lvl="1" indent="-285750">
                    <a:buFont typeface="Arial" panose="020B0604020202020204" pitchFamily="34" charset="0"/>
                    <a:buChar char="•"/>
                  </a:pPr>
                  <a:r>
                    <a:rPr lang="en-CA" dirty="0">
                      <a:solidFill>
                        <a:schemeClr val="bg1"/>
                      </a:solidFill>
                    </a:rPr>
                    <a:t>RaspberryPi</a:t>
                  </a:r>
                </a:p>
                <a:p>
                  <a:endParaRPr lang="en-CA" dirty="0"/>
                </a:p>
              </p:txBody>
            </p:sp>
            <p:pic>
              <p:nvPicPr>
                <p:cNvPr id="1055" name="Picture 1054">
                  <a:extLst>
                    <a:ext uri="{FF2B5EF4-FFF2-40B4-BE49-F238E27FC236}">
                      <a16:creationId xmlns:a16="http://schemas.microsoft.com/office/drawing/2014/main" id="{C5EF5944-74A6-C164-972E-C91EB0C3C5D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3173174" y="54577380"/>
                  <a:ext cx="1957103" cy="1187178"/>
                </a:xfrm>
                <a:prstGeom prst="rect">
                  <a:avLst/>
                </a:prstGeom>
              </p:spPr>
            </p:pic>
            <p:pic>
              <p:nvPicPr>
                <p:cNvPr id="1056" name="Picture 1055">
                  <a:extLst>
                    <a:ext uri="{FF2B5EF4-FFF2-40B4-BE49-F238E27FC236}">
                      <a16:creationId xmlns:a16="http://schemas.microsoft.com/office/drawing/2014/main" id="{EE0C948A-3921-A921-423C-9DFDA2AE73E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868640" y="53716024"/>
                  <a:ext cx="1706854" cy="1557503"/>
                </a:xfrm>
                <a:prstGeom prst="rect">
                  <a:avLst/>
                </a:prstGeom>
              </p:spPr>
            </p:pic>
          </p:grpSp>
          <p:sp>
            <p:nvSpPr>
              <p:cNvPr id="1057" name="TextBox 1056">
                <a:extLst>
                  <a:ext uri="{FF2B5EF4-FFF2-40B4-BE49-F238E27FC236}">
                    <a16:creationId xmlns:a16="http://schemas.microsoft.com/office/drawing/2014/main" id="{FC36D56E-FB65-B2DF-7581-5DBCFF100400}"/>
                  </a:ext>
                </a:extLst>
              </p:cNvPr>
              <p:cNvSpPr txBox="1"/>
              <p:nvPr/>
            </p:nvSpPr>
            <p:spPr>
              <a:xfrm>
                <a:off x="1095640" y="5687282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dirty="0">
                    <a:solidFill>
                      <a:schemeClr val="bg1"/>
                    </a:solidFill>
                  </a:rPr>
                  <a:t>8</a:t>
                </a:r>
              </a:p>
            </p:txBody>
          </p:sp>
        </p:grpSp>
        <p:grpSp>
          <p:nvGrpSpPr>
            <p:cNvPr id="1069" name="Group 1068">
              <a:extLst>
                <a:ext uri="{FF2B5EF4-FFF2-40B4-BE49-F238E27FC236}">
                  <a16:creationId xmlns:a16="http://schemas.microsoft.com/office/drawing/2014/main" id="{0BE3AB32-16DA-051E-1E90-D1FA4A1FFB54}"/>
                </a:ext>
              </a:extLst>
            </p:cNvPr>
            <p:cNvGrpSpPr/>
            <p:nvPr/>
          </p:nvGrpSpPr>
          <p:grpSpPr>
            <a:xfrm>
              <a:off x="683716" y="58316389"/>
              <a:ext cx="12104441" cy="5212318"/>
              <a:chOff x="608733" y="58300381"/>
              <a:chExt cx="12104441" cy="5212318"/>
            </a:xfrm>
          </p:grpSpPr>
          <p:sp>
            <p:nvSpPr>
              <p:cNvPr id="1063" name="Flowchart: Alternate Process 1062">
                <a:extLst>
                  <a:ext uri="{FF2B5EF4-FFF2-40B4-BE49-F238E27FC236}">
                    <a16:creationId xmlns:a16="http://schemas.microsoft.com/office/drawing/2014/main" id="{BFB77E0B-A95C-D984-AE51-4F85B5CF0D97}"/>
                  </a:ext>
                </a:extLst>
              </p:cNvPr>
              <p:cNvSpPr/>
              <p:nvPr/>
            </p:nvSpPr>
            <p:spPr>
              <a:xfrm>
                <a:off x="4151725" y="58415222"/>
                <a:ext cx="8561449" cy="5097477"/>
              </a:xfrm>
              <a:prstGeom prst="flowChartAlternateProcess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pic>
            <p:nvPicPr>
              <p:cNvPr id="1062" name="Picture 1061" descr="Work_breakdown_structure Icons - Iconshock">
                <a:extLst>
                  <a:ext uri="{FF2B5EF4-FFF2-40B4-BE49-F238E27FC236}">
                    <a16:creationId xmlns:a16="http://schemas.microsoft.com/office/drawing/2014/main" id="{7CCF6939-EFB9-E4F2-1F53-56D1414D9F1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8733" y="58415222"/>
                <a:ext cx="4813455" cy="5097477"/>
              </a:xfrm>
              <a:custGeom>
                <a:avLst/>
                <a:gdLst>
                  <a:gd name="connsiteX0" fmla="*/ 547996 w 4813455"/>
                  <a:gd name="connsiteY0" fmla="*/ 0 h 4813456"/>
                  <a:gd name="connsiteX1" fmla="*/ 4813455 w 4813455"/>
                  <a:gd name="connsiteY1" fmla="*/ 0 h 4813456"/>
                  <a:gd name="connsiteX2" fmla="*/ 4813455 w 4813455"/>
                  <a:gd name="connsiteY2" fmla="*/ 4813456 h 4813456"/>
                  <a:gd name="connsiteX3" fmla="*/ 547996 w 4813455"/>
                  <a:gd name="connsiteY3" fmla="*/ 4813456 h 4813456"/>
                  <a:gd name="connsiteX4" fmla="*/ 511557 w 4813455"/>
                  <a:gd name="connsiteY4" fmla="*/ 4804088 h 4813456"/>
                  <a:gd name="connsiteX5" fmla="*/ 5282 w 4813455"/>
                  <a:gd name="connsiteY5" fmla="*/ 4345068 h 4813456"/>
                  <a:gd name="connsiteX6" fmla="*/ 0 w 4813455"/>
                  <a:gd name="connsiteY6" fmla="*/ 4328052 h 4813456"/>
                  <a:gd name="connsiteX7" fmla="*/ 0 w 4813455"/>
                  <a:gd name="connsiteY7" fmla="*/ 485404 h 4813456"/>
                  <a:gd name="connsiteX8" fmla="*/ 5282 w 4813455"/>
                  <a:gd name="connsiteY8" fmla="*/ 468388 h 4813456"/>
                  <a:gd name="connsiteX9" fmla="*/ 511557 w 4813455"/>
                  <a:gd name="connsiteY9" fmla="*/ 9368 h 48134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813455" h="4813456">
                    <a:moveTo>
                      <a:pt x="547996" y="0"/>
                    </a:moveTo>
                    <a:lnTo>
                      <a:pt x="4813455" y="0"/>
                    </a:lnTo>
                    <a:lnTo>
                      <a:pt x="4813455" y="4813456"/>
                    </a:lnTo>
                    <a:lnTo>
                      <a:pt x="547996" y="4813456"/>
                    </a:lnTo>
                    <a:lnTo>
                      <a:pt x="511557" y="4804088"/>
                    </a:lnTo>
                    <a:cubicBezTo>
                      <a:pt x="282925" y="4732976"/>
                      <a:pt x="97652" y="4563452"/>
                      <a:pt x="5282" y="4345068"/>
                    </a:cubicBezTo>
                    <a:lnTo>
                      <a:pt x="0" y="4328052"/>
                    </a:lnTo>
                    <a:lnTo>
                      <a:pt x="0" y="485404"/>
                    </a:lnTo>
                    <a:lnTo>
                      <a:pt x="5282" y="468388"/>
                    </a:lnTo>
                    <a:cubicBezTo>
                      <a:pt x="97652" y="250004"/>
                      <a:pt x="282925" y="80480"/>
                      <a:pt x="511557" y="9368"/>
                    </a:cubicBezTo>
                    <a:close/>
                  </a:path>
                </a:pathLst>
              </a:cu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64" name="TextBox 1063">
                <a:extLst>
                  <a:ext uri="{FF2B5EF4-FFF2-40B4-BE49-F238E27FC236}">
                    <a16:creationId xmlns:a16="http://schemas.microsoft.com/office/drawing/2014/main" id="{737C45E5-BFEF-EC58-18A1-4A13FEAB876A}"/>
                  </a:ext>
                </a:extLst>
              </p:cNvPr>
              <p:cNvSpPr txBox="1"/>
              <p:nvPr/>
            </p:nvSpPr>
            <p:spPr>
              <a:xfrm>
                <a:off x="5395692" y="58300381"/>
                <a:ext cx="6880943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4400" dirty="0"/>
                  <a:t>Work Breakdown Structure</a:t>
                </a:r>
              </a:p>
            </p:txBody>
          </p:sp>
          <p:sp>
            <p:nvSpPr>
              <p:cNvPr id="1065" name="TextBox 1064">
                <a:extLst>
                  <a:ext uri="{FF2B5EF4-FFF2-40B4-BE49-F238E27FC236}">
                    <a16:creationId xmlns:a16="http://schemas.microsoft.com/office/drawing/2014/main" id="{D2292778-EA5E-8308-F6BE-A614121AD386}"/>
                  </a:ext>
                </a:extLst>
              </p:cNvPr>
              <p:cNvSpPr txBox="1"/>
              <p:nvPr/>
            </p:nvSpPr>
            <p:spPr>
              <a:xfrm>
                <a:off x="5408890" y="58907897"/>
                <a:ext cx="7280914" cy="4524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2400" dirty="0"/>
                  <a:t>Deven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CA" dirty="0"/>
                  <a:t>Motor connection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CA" dirty="0"/>
                  <a:t>Sending/Receiving email script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CA" dirty="0"/>
                  <a:t>Turning on the motor/fan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CA" dirty="0"/>
                  <a:t>Help with connecting other parts of the hardware and help with frontend</a:t>
                </a:r>
              </a:p>
              <a:p>
                <a:r>
                  <a:rPr lang="en-CA" sz="2400" dirty="0"/>
                  <a:t>Ibrahim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CA" dirty="0"/>
                  <a:t>Most of frontend development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CA" dirty="0"/>
                  <a:t>Connection of captured data to the Dashboard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CA" dirty="0"/>
                  <a:t>Assuring accurate data display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CA" dirty="0"/>
                  <a:t>Help with connecting some parts of hardware</a:t>
                </a:r>
              </a:p>
              <a:p>
                <a:r>
                  <a:rPr lang="en-CA" sz="2400" dirty="0"/>
                  <a:t>Igor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CA" dirty="0"/>
                  <a:t>Most of the hardware connection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CA" dirty="0"/>
                  <a:t>Assuring data communication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CA" dirty="0"/>
                  <a:t>Calling functions, receiving broker messages, updating information, etc.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CA" dirty="0"/>
                  <a:t>Help with frontend development</a:t>
                </a:r>
              </a:p>
            </p:txBody>
          </p:sp>
          <p:sp>
            <p:nvSpPr>
              <p:cNvPr id="1066" name="TextBox 1065">
                <a:extLst>
                  <a:ext uri="{FF2B5EF4-FFF2-40B4-BE49-F238E27FC236}">
                    <a16:creationId xmlns:a16="http://schemas.microsoft.com/office/drawing/2014/main" id="{F0BE1855-CF48-D505-B614-F5636CC23029}"/>
                  </a:ext>
                </a:extLst>
              </p:cNvPr>
              <p:cNvSpPr txBox="1"/>
              <p:nvPr/>
            </p:nvSpPr>
            <p:spPr>
              <a:xfrm>
                <a:off x="11827184" y="63143367"/>
                <a:ext cx="3016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dirty="0"/>
                  <a:t>9</a:t>
                </a:r>
              </a:p>
            </p:txBody>
          </p:sp>
        </p:grpSp>
        <p:grpSp>
          <p:nvGrpSpPr>
            <p:cNvPr id="1080" name="Group 1079">
              <a:extLst>
                <a:ext uri="{FF2B5EF4-FFF2-40B4-BE49-F238E27FC236}">
                  <a16:creationId xmlns:a16="http://schemas.microsoft.com/office/drawing/2014/main" id="{EAB33C81-757A-5390-A15F-AECF1E9797DE}"/>
                </a:ext>
              </a:extLst>
            </p:cNvPr>
            <p:cNvGrpSpPr/>
            <p:nvPr/>
          </p:nvGrpSpPr>
          <p:grpSpPr>
            <a:xfrm>
              <a:off x="666915" y="64649309"/>
              <a:ext cx="12121242" cy="4079040"/>
              <a:chOff x="683716" y="64827152"/>
              <a:chExt cx="12121242" cy="4079040"/>
            </a:xfrm>
          </p:grpSpPr>
          <p:sp>
            <p:nvSpPr>
              <p:cNvPr id="1074" name="Flowchart: Alternate Process 1073">
                <a:extLst>
                  <a:ext uri="{FF2B5EF4-FFF2-40B4-BE49-F238E27FC236}">
                    <a16:creationId xmlns:a16="http://schemas.microsoft.com/office/drawing/2014/main" id="{8264296C-E258-62E4-D400-396B00A80D19}"/>
                  </a:ext>
                </a:extLst>
              </p:cNvPr>
              <p:cNvSpPr/>
              <p:nvPr/>
            </p:nvSpPr>
            <p:spPr>
              <a:xfrm>
                <a:off x="5664200" y="64827152"/>
                <a:ext cx="7100587" cy="4079040"/>
              </a:xfrm>
              <a:prstGeom prst="flowChartAlternateProcess">
                <a:avLst/>
              </a:prstGeom>
              <a:solidFill>
                <a:srgbClr val="006F9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pic>
            <p:nvPicPr>
              <p:cNvPr id="1073" name="Picture 1072" descr="10 Best Examples of IoT applications (2019)">
                <a:extLst>
                  <a:ext uri="{FF2B5EF4-FFF2-40B4-BE49-F238E27FC236}">
                    <a16:creationId xmlns:a16="http://schemas.microsoft.com/office/drawing/2014/main" id="{45C553E4-CBDF-8EE9-18C9-96B329A2334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0"/>
              <a:stretch>
                <a:fillRect/>
              </a:stretch>
            </p:blipFill>
            <p:spPr bwMode="auto">
              <a:xfrm>
                <a:off x="683716" y="64827152"/>
                <a:ext cx="6050905" cy="4079040"/>
              </a:xfrm>
              <a:custGeom>
                <a:avLst/>
                <a:gdLst>
                  <a:gd name="connsiteX0" fmla="*/ 679841 w 6050905"/>
                  <a:gd name="connsiteY0" fmla="*/ 0 h 4079040"/>
                  <a:gd name="connsiteX1" fmla="*/ 5951644 w 6050905"/>
                  <a:gd name="connsiteY1" fmla="*/ 0 h 4079040"/>
                  <a:gd name="connsiteX2" fmla="*/ 6050905 w 6050905"/>
                  <a:gd name="connsiteY2" fmla="*/ 10008 h 4079040"/>
                  <a:gd name="connsiteX3" fmla="*/ 6050905 w 6050905"/>
                  <a:gd name="connsiteY3" fmla="*/ 4069032 h 4079040"/>
                  <a:gd name="connsiteX4" fmla="*/ 5951643 w 6050905"/>
                  <a:gd name="connsiteY4" fmla="*/ 4079040 h 4079040"/>
                  <a:gd name="connsiteX5" fmla="*/ 679841 w 6050905"/>
                  <a:gd name="connsiteY5" fmla="*/ 4079040 h 4079040"/>
                  <a:gd name="connsiteX6" fmla="*/ 0 w 6050905"/>
                  <a:gd name="connsiteY6" fmla="*/ 3399200 h 4079040"/>
                  <a:gd name="connsiteX7" fmla="*/ 0 w 6050905"/>
                  <a:gd name="connsiteY7" fmla="*/ 679840 h 4079040"/>
                  <a:gd name="connsiteX8" fmla="*/ 679841 w 6050905"/>
                  <a:gd name="connsiteY8" fmla="*/ 0 h 40790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050905" h="4079040">
                    <a:moveTo>
                      <a:pt x="679841" y="0"/>
                    </a:moveTo>
                    <a:lnTo>
                      <a:pt x="5951644" y="0"/>
                    </a:lnTo>
                    <a:lnTo>
                      <a:pt x="6050905" y="10008"/>
                    </a:lnTo>
                    <a:lnTo>
                      <a:pt x="6050905" y="4069032"/>
                    </a:lnTo>
                    <a:lnTo>
                      <a:pt x="5951643" y="4079040"/>
                    </a:lnTo>
                    <a:lnTo>
                      <a:pt x="679841" y="4079040"/>
                    </a:lnTo>
                    <a:cubicBezTo>
                      <a:pt x="304375" y="4079040"/>
                      <a:pt x="0" y="3774664"/>
                      <a:pt x="0" y="3399200"/>
                    </a:cubicBezTo>
                    <a:lnTo>
                      <a:pt x="0" y="679840"/>
                    </a:lnTo>
                    <a:cubicBezTo>
                      <a:pt x="0" y="304372"/>
                      <a:pt x="304375" y="0"/>
                      <a:pt x="679841" y="0"/>
                    </a:cubicBezTo>
                    <a:close/>
                  </a:path>
                </a:pathLst>
              </a:cu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75" name="TextBox 1074">
                <a:extLst>
                  <a:ext uri="{FF2B5EF4-FFF2-40B4-BE49-F238E27FC236}">
                    <a16:creationId xmlns:a16="http://schemas.microsoft.com/office/drawing/2014/main" id="{5C3788A5-F746-BC8A-D6D8-223262C45372}"/>
                  </a:ext>
                </a:extLst>
              </p:cNvPr>
              <p:cNvSpPr txBox="1"/>
              <p:nvPr/>
            </p:nvSpPr>
            <p:spPr>
              <a:xfrm>
                <a:off x="11931379" y="68536860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dirty="0">
                    <a:solidFill>
                      <a:schemeClr val="bg1"/>
                    </a:solidFill>
                  </a:rPr>
                  <a:t>10</a:t>
                </a:r>
                <a:endParaRPr lang="en-CA" dirty="0"/>
              </a:p>
            </p:txBody>
          </p:sp>
          <p:sp>
            <p:nvSpPr>
              <p:cNvPr id="1076" name="TextBox 1075">
                <a:extLst>
                  <a:ext uri="{FF2B5EF4-FFF2-40B4-BE49-F238E27FC236}">
                    <a16:creationId xmlns:a16="http://schemas.microsoft.com/office/drawing/2014/main" id="{B00D44D3-08B2-BF53-A5B1-8FDC0384F667}"/>
                  </a:ext>
                </a:extLst>
              </p:cNvPr>
              <p:cNvSpPr txBox="1"/>
              <p:nvPr/>
            </p:nvSpPr>
            <p:spPr>
              <a:xfrm>
                <a:off x="6787281" y="64827152"/>
                <a:ext cx="5242764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4400" b="0" i="0" u="none" strike="noStrike" baseline="0" dirty="0">
                    <a:solidFill>
                      <a:schemeClr val="bg1"/>
                    </a:solidFill>
                    <a:latin typeface="Times New Roman" panose="02020603050405020304" pitchFamily="18" charset="0"/>
                  </a:rPr>
                  <a:t>Method and Solution </a:t>
                </a:r>
                <a:endParaRPr lang="en-CA" sz="4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79" name="TextBox 1078">
                <a:extLst>
                  <a:ext uri="{FF2B5EF4-FFF2-40B4-BE49-F238E27FC236}">
                    <a16:creationId xmlns:a16="http://schemas.microsoft.com/office/drawing/2014/main" id="{BFCE6C46-9C61-42C7-7C24-80919E8EDAC3}"/>
                  </a:ext>
                </a:extLst>
              </p:cNvPr>
              <p:cNvSpPr txBox="1"/>
              <p:nvPr/>
            </p:nvSpPr>
            <p:spPr>
              <a:xfrm>
                <a:off x="7011297" y="65526240"/>
                <a:ext cx="5793661" cy="30777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2000" dirty="0">
                    <a:solidFill>
                      <a:schemeClr val="bg1"/>
                    </a:solidFill>
                  </a:rPr>
                  <a:t>Objective - </a:t>
                </a:r>
                <a:r>
                  <a:rPr lang="en-CA" dirty="0">
                    <a:solidFill>
                      <a:schemeClr val="bg1"/>
                    </a:solidFill>
                  </a:rPr>
                  <a:t>Building a Smart Home</a:t>
                </a:r>
              </a:p>
              <a:p>
                <a:endParaRPr lang="en-CA" dirty="0">
                  <a:solidFill>
                    <a:schemeClr val="bg1"/>
                  </a:solidFill>
                </a:endParaRPr>
              </a:p>
              <a:p>
                <a:r>
                  <a:rPr lang="en-CA" sz="2000" dirty="0">
                    <a:solidFill>
                      <a:schemeClr val="bg1"/>
                    </a:solidFill>
                  </a:rPr>
                  <a:t>Data capture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CA" sz="1600" dirty="0">
                    <a:solidFill>
                      <a:schemeClr val="bg1"/>
                    </a:solidFill>
                  </a:rPr>
                  <a:t>DHT reader, Photoresistor, Wires, Resistors, RFID-reader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CA" sz="1600" dirty="0">
                    <a:solidFill>
                      <a:schemeClr val="bg1"/>
                    </a:solidFill>
                  </a:rPr>
                  <a:t>Breadboard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CA" sz="1600" dirty="0">
                    <a:solidFill>
                      <a:schemeClr val="bg1"/>
                    </a:solidFill>
                  </a:rPr>
                  <a:t>RaspberryPi</a:t>
                </a:r>
                <a:endParaRPr lang="en-CA" dirty="0">
                  <a:solidFill>
                    <a:schemeClr val="bg1"/>
                  </a:solidFill>
                </a:endParaRPr>
              </a:p>
              <a:p>
                <a:r>
                  <a:rPr lang="en-CA" sz="2000" dirty="0">
                    <a:solidFill>
                      <a:schemeClr val="bg1"/>
                    </a:solidFill>
                  </a:rPr>
                  <a:t>Data communication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CA" sz="1600" dirty="0">
                    <a:solidFill>
                      <a:schemeClr val="bg1"/>
                    </a:solidFill>
                  </a:rPr>
                  <a:t>Python, Arduino/C++, MQTT-broker, Wi-Fi, ESP8266</a:t>
                </a:r>
              </a:p>
              <a:p>
                <a:r>
                  <a:rPr lang="en-CA" sz="2000" dirty="0">
                    <a:solidFill>
                      <a:schemeClr val="bg1"/>
                    </a:solidFill>
                  </a:rPr>
                  <a:t>Data Presentation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CA" sz="1600" dirty="0">
                    <a:solidFill>
                      <a:schemeClr val="bg1"/>
                    </a:solidFill>
                  </a:rPr>
                  <a:t>HTML/CSS, Images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CA" sz="1600" dirty="0">
                    <a:solidFill>
                      <a:schemeClr val="bg1"/>
                    </a:solidFill>
                  </a:rPr>
                  <a:t>Python, Wi-Fi, MQTT-broker</a:t>
                </a:r>
              </a:p>
            </p:txBody>
          </p:sp>
        </p:grpSp>
        <p:grpSp>
          <p:nvGrpSpPr>
            <p:cNvPr id="2096" name="Group 2095">
              <a:extLst>
                <a:ext uri="{FF2B5EF4-FFF2-40B4-BE49-F238E27FC236}">
                  <a16:creationId xmlns:a16="http://schemas.microsoft.com/office/drawing/2014/main" id="{2B921027-32A3-9A24-AB13-CA4E2435C7A4}"/>
                </a:ext>
              </a:extLst>
            </p:cNvPr>
            <p:cNvGrpSpPr/>
            <p:nvPr/>
          </p:nvGrpSpPr>
          <p:grpSpPr>
            <a:xfrm>
              <a:off x="984497" y="69954575"/>
              <a:ext cx="11571965" cy="5455064"/>
              <a:chOff x="1130700" y="69777920"/>
              <a:chExt cx="11571965" cy="5455064"/>
            </a:xfrm>
          </p:grpSpPr>
          <p:pic>
            <p:nvPicPr>
              <p:cNvPr id="1085" name="Picture 1084">
                <a:extLst>
                  <a:ext uri="{FF2B5EF4-FFF2-40B4-BE49-F238E27FC236}">
                    <a16:creationId xmlns:a16="http://schemas.microsoft.com/office/drawing/2014/main" id="{87C565B0-3249-3CFB-7D51-30C658F242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1"/>
              <a:srcRect t="3170" r="619"/>
              <a:stretch>
                <a:fillRect/>
              </a:stretch>
            </p:blipFill>
            <p:spPr>
              <a:xfrm>
                <a:off x="1130700" y="69777920"/>
                <a:ext cx="11571965" cy="5455064"/>
              </a:xfrm>
              <a:custGeom>
                <a:avLst/>
                <a:gdLst>
                  <a:gd name="connsiteX0" fmla="*/ 837126 w 11571965"/>
                  <a:gd name="connsiteY0" fmla="*/ 0 h 5455064"/>
                  <a:gd name="connsiteX1" fmla="*/ 10662787 w 11571965"/>
                  <a:gd name="connsiteY1" fmla="*/ 0 h 5455064"/>
                  <a:gd name="connsiteX2" fmla="*/ 11571965 w 11571965"/>
                  <a:gd name="connsiteY2" fmla="*/ 909176 h 5455064"/>
                  <a:gd name="connsiteX3" fmla="*/ 11571965 w 11571965"/>
                  <a:gd name="connsiteY3" fmla="*/ 4545888 h 5455064"/>
                  <a:gd name="connsiteX4" fmla="*/ 10662787 w 11571965"/>
                  <a:gd name="connsiteY4" fmla="*/ 5455064 h 5455064"/>
                  <a:gd name="connsiteX5" fmla="*/ 837126 w 11571965"/>
                  <a:gd name="connsiteY5" fmla="*/ 5455064 h 5455064"/>
                  <a:gd name="connsiteX6" fmla="*/ 83222 w 11571965"/>
                  <a:gd name="connsiteY6" fmla="*/ 5054216 h 5455064"/>
                  <a:gd name="connsiteX7" fmla="*/ 0 w 11571965"/>
                  <a:gd name="connsiteY7" fmla="*/ 4900896 h 5455064"/>
                  <a:gd name="connsiteX8" fmla="*/ 0 w 11571965"/>
                  <a:gd name="connsiteY8" fmla="*/ 554168 h 5455064"/>
                  <a:gd name="connsiteX9" fmla="*/ 83222 w 11571965"/>
                  <a:gd name="connsiteY9" fmla="*/ 400848 h 5455064"/>
                  <a:gd name="connsiteX10" fmla="*/ 837126 w 11571965"/>
                  <a:gd name="connsiteY10" fmla="*/ 0 h 54550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1571965" h="5455064">
                    <a:moveTo>
                      <a:pt x="837126" y="0"/>
                    </a:moveTo>
                    <a:lnTo>
                      <a:pt x="10662787" y="0"/>
                    </a:lnTo>
                    <a:cubicBezTo>
                      <a:pt x="11164912" y="0"/>
                      <a:pt x="11571965" y="407048"/>
                      <a:pt x="11571965" y="909176"/>
                    </a:cubicBezTo>
                    <a:lnTo>
                      <a:pt x="11571965" y="4545888"/>
                    </a:lnTo>
                    <a:cubicBezTo>
                      <a:pt x="11571965" y="5048016"/>
                      <a:pt x="11164912" y="5455064"/>
                      <a:pt x="10662787" y="5455064"/>
                    </a:cubicBezTo>
                    <a:lnTo>
                      <a:pt x="837126" y="5455064"/>
                    </a:lnTo>
                    <a:cubicBezTo>
                      <a:pt x="523298" y="5455064"/>
                      <a:pt x="246607" y="5296064"/>
                      <a:pt x="83222" y="5054216"/>
                    </a:cubicBezTo>
                    <a:lnTo>
                      <a:pt x="0" y="4900896"/>
                    </a:lnTo>
                    <a:lnTo>
                      <a:pt x="0" y="554168"/>
                    </a:lnTo>
                    <a:lnTo>
                      <a:pt x="83222" y="400848"/>
                    </a:lnTo>
                    <a:cubicBezTo>
                      <a:pt x="246607" y="159000"/>
                      <a:pt x="523298" y="0"/>
                      <a:pt x="837126" y="0"/>
                    </a:cubicBezTo>
                    <a:close/>
                  </a:path>
                </a:pathLst>
              </a:custGeom>
            </p:spPr>
          </p:pic>
          <p:sp>
            <p:nvSpPr>
              <p:cNvPr id="2095" name="TextBox 2094">
                <a:extLst>
                  <a:ext uri="{FF2B5EF4-FFF2-40B4-BE49-F238E27FC236}">
                    <a16:creationId xmlns:a16="http://schemas.microsoft.com/office/drawing/2014/main" id="{F95B91C7-6CF3-6A43-56B7-5EBE697DBFBD}"/>
                  </a:ext>
                </a:extLst>
              </p:cNvPr>
              <p:cNvSpPr txBox="1"/>
              <p:nvPr/>
            </p:nvSpPr>
            <p:spPr>
              <a:xfrm>
                <a:off x="5575494" y="73657096"/>
                <a:ext cx="1970411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7200" dirty="0"/>
                  <a:t>Q&amp;A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406053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Flowchart: Alternate Process 2050">
            <a:extLst>
              <a:ext uri="{FF2B5EF4-FFF2-40B4-BE49-F238E27FC236}">
                <a16:creationId xmlns:a16="http://schemas.microsoft.com/office/drawing/2014/main" id="{53E021BF-09DA-3345-26C1-6CC2B30B066A}"/>
              </a:ext>
            </a:extLst>
          </p:cNvPr>
          <p:cNvSpPr/>
          <p:nvPr/>
        </p:nvSpPr>
        <p:spPr>
          <a:xfrm>
            <a:off x="228600" y="8314303"/>
            <a:ext cx="7969899" cy="4011644"/>
          </a:xfrm>
          <a:prstGeom prst="flowChartAlternateProcess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43EECCB2-7B4A-891C-98C7-138D56EBB8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3449" y="36260658"/>
            <a:ext cx="2350100" cy="1425569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F5E38F66-BE44-F2F1-D2D9-FEA9E5F924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709" y="37040990"/>
            <a:ext cx="2088617" cy="1905862"/>
          </a:xfrm>
          <a:prstGeom prst="rect">
            <a:avLst/>
          </a:prstGeom>
        </p:spPr>
      </p:pic>
      <p:grpSp>
        <p:nvGrpSpPr>
          <p:cNvPr id="2097" name="Group 2096">
            <a:extLst>
              <a:ext uri="{FF2B5EF4-FFF2-40B4-BE49-F238E27FC236}">
                <a16:creationId xmlns:a16="http://schemas.microsoft.com/office/drawing/2014/main" id="{7DC4D8A6-B1CC-C873-3C1B-0F9E532E343E}"/>
              </a:ext>
            </a:extLst>
          </p:cNvPr>
          <p:cNvGrpSpPr/>
          <p:nvPr/>
        </p:nvGrpSpPr>
        <p:grpSpPr>
          <a:xfrm>
            <a:off x="-407934" y="-50747093"/>
            <a:ext cx="12964175" cy="74650229"/>
            <a:chOff x="46352" y="759410"/>
            <a:chExt cx="12964175" cy="74650229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529B8598-AE6B-2B69-42E6-7E943113AD65}"/>
                </a:ext>
              </a:extLst>
            </p:cNvPr>
            <p:cNvGrpSpPr/>
            <p:nvPr/>
          </p:nvGrpSpPr>
          <p:grpSpPr>
            <a:xfrm>
              <a:off x="46352" y="759410"/>
              <a:ext cx="12186850" cy="5512960"/>
              <a:chOff x="228600" y="1028700"/>
              <a:chExt cx="11841594" cy="5267323"/>
            </a:xfrm>
          </p:grpSpPr>
          <p:sp>
            <p:nvSpPr>
              <p:cNvPr id="62" name="Flowchart: Alternate Process 61">
                <a:extLst>
                  <a:ext uri="{FF2B5EF4-FFF2-40B4-BE49-F238E27FC236}">
                    <a16:creationId xmlns:a16="http://schemas.microsoft.com/office/drawing/2014/main" id="{A636AC1C-3427-102B-5DB0-2F0F00B559CD}"/>
                  </a:ext>
                </a:extLst>
              </p:cNvPr>
              <p:cNvSpPr/>
              <p:nvPr/>
            </p:nvSpPr>
            <p:spPr>
              <a:xfrm>
                <a:off x="5664200" y="1028700"/>
                <a:ext cx="6313827" cy="5267322"/>
              </a:xfrm>
              <a:prstGeom prst="flowChartAlternateProcess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pic>
            <p:nvPicPr>
              <p:cNvPr id="9" name="Picture 8" descr="What is the difference between home automation and IoT? | e.co.system">
                <a:extLst>
                  <a:ext uri="{FF2B5EF4-FFF2-40B4-BE49-F238E27FC236}">
                    <a16:creationId xmlns:a16="http://schemas.microsoft.com/office/drawing/2014/main" id="{9AD80C4F-EBF2-2D89-E4C7-416A8EFD685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8600" y="1028700"/>
                <a:ext cx="7280081" cy="5267323"/>
              </a:xfrm>
              <a:custGeom>
                <a:avLst/>
                <a:gdLst>
                  <a:gd name="connsiteX0" fmla="*/ 665538 w 7105650"/>
                  <a:gd name="connsiteY0" fmla="*/ 0 h 3993227"/>
                  <a:gd name="connsiteX1" fmla="*/ 7043362 w 7105650"/>
                  <a:gd name="connsiteY1" fmla="*/ 0 h 3993227"/>
                  <a:gd name="connsiteX2" fmla="*/ 7105650 w 7105650"/>
                  <a:gd name="connsiteY2" fmla="*/ 6279 h 3993227"/>
                  <a:gd name="connsiteX3" fmla="*/ 7105650 w 7105650"/>
                  <a:gd name="connsiteY3" fmla="*/ 3986948 h 3993227"/>
                  <a:gd name="connsiteX4" fmla="*/ 7043362 w 7105650"/>
                  <a:gd name="connsiteY4" fmla="*/ 3993227 h 3993227"/>
                  <a:gd name="connsiteX5" fmla="*/ 665538 w 7105650"/>
                  <a:gd name="connsiteY5" fmla="*/ 3993227 h 3993227"/>
                  <a:gd name="connsiteX6" fmla="*/ 0 w 7105650"/>
                  <a:gd name="connsiteY6" fmla="*/ 3327689 h 3993227"/>
                  <a:gd name="connsiteX7" fmla="*/ 0 w 7105650"/>
                  <a:gd name="connsiteY7" fmla="*/ 665538 h 3993227"/>
                  <a:gd name="connsiteX8" fmla="*/ 665538 w 7105650"/>
                  <a:gd name="connsiteY8" fmla="*/ 0 h 39932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105650" h="3993227">
                    <a:moveTo>
                      <a:pt x="665538" y="0"/>
                    </a:moveTo>
                    <a:lnTo>
                      <a:pt x="7043362" y="0"/>
                    </a:lnTo>
                    <a:lnTo>
                      <a:pt x="7105650" y="6279"/>
                    </a:lnTo>
                    <a:lnTo>
                      <a:pt x="7105650" y="3986948"/>
                    </a:lnTo>
                    <a:lnTo>
                      <a:pt x="7043362" y="3993227"/>
                    </a:lnTo>
                    <a:lnTo>
                      <a:pt x="665538" y="3993227"/>
                    </a:lnTo>
                    <a:cubicBezTo>
                      <a:pt x="297972" y="3993227"/>
                      <a:pt x="0" y="3695255"/>
                      <a:pt x="0" y="3327689"/>
                    </a:cubicBezTo>
                    <a:lnTo>
                      <a:pt x="0" y="665538"/>
                    </a:lnTo>
                    <a:cubicBezTo>
                      <a:pt x="0" y="297972"/>
                      <a:pt x="297972" y="0"/>
                      <a:pt x="665538" y="0"/>
                    </a:cubicBezTo>
                    <a:close/>
                  </a:path>
                </a:pathLst>
              </a:cu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AA789DB-0115-DD15-BBC8-81441BAB52A3}"/>
                  </a:ext>
                </a:extLst>
              </p:cNvPr>
              <p:cNvSpPr txBox="1"/>
              <p:nvPr/>
            </p:nvSpPr>
            <p:spPr>
              <a:xfrm>
                <a:off x="7565322" y="1193569"/>
                <a:ext cx="4448231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4800" dirty="0">
                    <a:solidFill>
                      <a:schemeClr val="bg1"/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Smart Home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C12CD18-9BD8-BC80-D307-486D281A3A64}"/>
                  </a:ext>
                </a:extLst>
              </p:cNvPr>
              <p:cNvSpPr txBox="1"/>
              <p:nvPr/>
            </p:nvSpPr>
            <p:spPr>
              <a:xfrm>
                <a:off x="10380556" y="1935671"/>
                <a:ext cx="168963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2800" dirty="0">
                    <a:solidFill>
                      <a:schemeClr val="bg1"/>
                    </a:solidFill>
                    <a:latin typeface="Alef" panose="00000500000000000000" pitchFamily="2" charset="-79"/>
                    <a:cs typeface="Alef" panose="00000500000000000000" pitchFamily="2" charset="-79"/>
                  </a:rPr>
                  <a:t>by Tiqwa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94C8D63-907F-31EF-BF0F-323A56F43A6E}"/>
                  </a:ext>
                </a:extLst>
              </p:cNvPr>
              <p:cNvSpPr txBox="1"/>
              <p:nvPr/>
            </p:nvSpPr>
            <p:spPr>
              <a:xfrm>
                <a:off x="10013276" y="5148615"/>
                <a:ext cx="1907085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CA" dirty="0" err="1">
                    <a:solidFill>
                      <a:schemeClr val="bg1"/>
                    </a:solidFill>
                  </a:rPr>
                  <a:t>Awad</a:t>
                </a:r>
                <a:r>
                  <a:rPr lang="en-CA" dirty="0">
                    <a:solidFill>
                      <a:schemeClr val="bg1"/>
                    </a:solidFill>
                  </a:rPr>
                  <a:t>, Ibrahim</a:t>
                </a:r>
              </a:p>
              <a:p>
                <a:pPr algn="r"/>
                <a:r>
                  <a:rPr lang="en-CA" dirty="0">
                    <a:solidFill>
                      <a:schemeClr val="bg1"/>
                    </a:solidFill>
                  </a:rPr>
                  <a:t>Patel, Deven</a:t>
                </a:r>
              </a:p>
              <a:p>
                <a:pPr algn="r"/>
                <a:r>
                  <a:rPr lang="en-CA" dirty="0">
                    <a:solidFill>
                      <a:schemeClr val="bg1"/>
                    </a:solidFill>
                  </a:rPr>
                  <a:t>Raigorodskyi, Igor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C6EE498-60F4-4C47-3FE3-188D513D836E}"/>
                  </a:ext>
                </a:extLst>
              </p:cNvPr>
              <p:cNvSpPr txBox="1"/>
              <p:nvPr/>
            </p:nvSpPr>
            <p:spPr>
              <a:xfrm>
                <a:off x="7508681" y="4137500"/>
                <a:ext cx="423930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2800" dirty="0">
                    <a:solidFill>
                      <a:schemeClr val="bg1"/>
                    </a:solidFill>
                  </a:rPr>
                  <a:t>Your comfort is our priority!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C162F36-1522-DA45-47BD-B774042E0DFE}"/>
                  </a:ext>
                </a:extLst>
              </p:cNvPr>
              <p:cNvSpPr txBox="1"/>
              <p:nvPr/>
            </p:nvSpPr>
            <p:spPr>
              <a:xfrm>
                <a:off x="8591550" y="2315400"/>
                <a:ext cx="34786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CA" dirty="0">
                    <a:solidFill>
                      <a:schemeClr val="bg1"/>
                    </a:solidFill>
                    <a:latin typeface="AngsanaUPC" panose="020B0502040204020203" pitchFamily="18" charset="-34"/>
                    <a:cs typeface="AngsanaUPC" panose="020B0502040204020203" pitchFamily="18" charset="-34"/>
                  </a:rPr>
                  <a:t>Developing hope for a better future together</a:t>
                </a: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30C0160F-B765-8E79-B08E-3EF0C74E64C5}"/>
                  </a:ext>
                </a:extLst>
              </p:cNvPr>
              <p:cNvSpPr txBox="1"/>
              <p:nvPr/>
            </p:nvSpPr>
            <p:spPr>
              <a:xfrm>
                <a:off x="10330872" y="2582836"/>
                <a:ext cx="1120820" cy="1107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ar-AE" sz="6600" dirty="0">
                    <a:solidFill>
                      <a:schemeClr val="bg1"/>
                    </a:solidFill>
                  </a:rPr>
                  <a:t>أمل</a:t>
                </a:r>
                <a:endParaRPr lang="en-CA" sz="66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518CEC70-879C-0B25-B68A-0DA0DAE0B8D8}"/>
                  </a:ext>
                </a:extLst>
              </p:cNvPr>
              <p:cNvSpPr txBox="1"/>
              <p:nvPr/>
            </p:nvSpPr>
            <p:spPr>
              <a:xfrm>
                <a:off x="8058799" y="3214170"/>
                <a:ext cx="1771639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e-IL" sz="5400" dirty="0">
                    <a:solidFill>
                      <a:schemeClr val="bg1"/>
                    </a:solidFill>
                  </a:rPr>
                  <a:t>תקווה</a:t>
                </a:r>
                <a:endParaRPr lang="en-CA" sz="32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61B7EABA-5B2F-B51A-80FF-D7D826BC59B2}"/>
                </a:ext>
              </a:extLst>
            </p:cNvPr>
            <p:cNvGrpSpPr/>
            <p:nvPr/>
          </p:nvGrpSpPr>
          <p:grpSpPr>
            <a:xfrm>
              <a:off x="404904" y="8798525"/>
              <a:ext cx="12024107" cy="4720085"/>
              <a:chOff x="404904" y="8885911"/>
              <a:chExt cx="12024107" cy="4720085"/>
            </a:xfrm>
          </p:grpSpPr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DE6BEF5D-BBC2-0699-DAC7-B3EC3AD556BD}"/>
                  </a:ext>
                </a:extLst>
              </p:cNvPr>
              <p:cNvGrpSpPr/>
              <p:nvPr/>
            </p:nvGrpSpPr>
            <p:grpSpPr>
              <a:xfrm>
                <a:off x="404904" y="8885911"/>
                <a:ext cx="12024107" cy="4720085"/>
                <a:chOff x="312133" y="9232966"/>
                <a:chExt cx="12024107" cy="4720085"/>
              </a:xfrm>
            </p:grpSpPr>
            <p:sp>
              <p:nvSpPr>
                <p:cNvPr id="5" name="Flowchart: Alternate Process 4">
                  <a:extLst>
                    <a:ext uri="{FF2B5EF4-FFF2-40B4-BE49-F238E27FC236}">
                      <a16:creationId xmlns:a16="http://schemas.microsoft.com/office/drawing/2014/main" id="{C5B7ED49-75B5-E515-9C6E-C40BAF58F664}"/>
                    </a:ext>
                  </a:extLst>
                </p:cNvPr>
                <p:cNvSpPr/>
                <p:nvPr/>
              </p:nvSpPr>
              <p:spPr>
                <a:xfrm>
                  <a:off x="312133" y="9288035"/>
                  <a:ext cx="11983722" cy="4665016"/>
                </a:xfrm>
                <a:prstGeom prst="flowChartAlternateProcess">
                  <a:avLst/>
                </a:prstGeom>
                <a:gradFill>
                  <a:gsLst>
                    <a:gs pos="89000">
                      <a:schemeClr val="accent1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0">
                      <a:schemeClr val="accent1">
                        <a:tint val="23500"/>
                        <a:satMod val="160000"/>
                      </a:schemeClr>
                    </a:gs>
                  </a:gsLst>
                  <a:path path="circle">
                    <a:fillToRect l="100000" b="100000"/>
                  </a:path>
                </a:gra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dirty="0"/>
                </a:p>
              </p:txBody>
            </p:sp>
            <p:pic>
              <p:nvPicPr>
                <p:cNvPr id="3" name="Picture 2">
                  <a:extLst>
                    <a:ext uri="{FF2B5EF4-FFF2-40B4-BE49-F238E27FC236}">
                      <a16:creationId xmlns:a16="http://schemas.microsoft.com/office/drawing/2014/main" id="{15B18A89-62A1-0957-A556-428704B7FBE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9171289" y="9787344"/>
                  <a:ext cx="3164951" cy="1919857"/>
                </a:xfrm>
                <a:prstGeom prst="rect">
                  <a:avLst/>
                </a:prstGeom>
              </p:spPr>
            </p:pic>
            <p:pic>
              <p:nvPicPr>
                <p:cNvPr id="4" name="Picture 3">
                  <a:extLst>
                    <a:ext uri="{FF2B5EF4-FFF2-40B4-BE49-F238E27FC236}">
                      <a16:creationId xmlns:a16="http://schemas.microsoft.com/office/drawing/2014/main" id="{BD0FF6B6-43BA-FCD9-B796-D176E6409A7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048148" y="10936013"/>
                  <a:ext cx="2985567" cy="2724328"/>
                </a:xfrm>
                <a:prstGeom prst="rect">
                  <a:avLst/>
                </a:prstGeom>
              </p:spPr>
            </p:pic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A7A187AC-2D97-20A0-415F-0FE40FD58298}"/>
                    </a:ext>
                  </a:extLst>
                </p:cNvPr>
                <p:cNvSpPr txBox="1"/>
                <p:nvPr/>
              </p:nvSpPr>
              <p:spPr>
                <a:xfrm>
                  <a:off x="1284923" y="9232966"/>
                  <a:ext cx="2741136" cy="10156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CA" sz="6000" dirty="0">
                      <a:solidFill>
                        <a:schemeClr val="bg1"/>
                      </a:solidFill>
                    </a:rPr>
                    <a:t>Agenda</a:t>
                  </a:r>
                </a:p>
              </p:txBody>
            </p:sp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83F41F10-B263-C584-9241-A439E532D584}"/>
                    </a:ext>
                  </a:extLst>
                </p:cNvPr>
                <p:cNvSpPr txBox="1"/>
                <p:nvPr/>
              </p:nvSpPr>
              <p:spPr>
                <a:xfrm>
                  <a:off x="1617836" y="10378320"/>
                  <a:ext cx="8242938" cy="286232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CA" sz="3600" dirty="0">
                      <a:solidFill>
                        <a:schemeClr val="bg1"/>
                      </a:solidFill>
                    </a:rPr>
                    <a:t>- Project scopes and objectives</a:t>
                  </a:r>
                </a:p>
                <a:p>
                  <a:r>
                    <a:rPr lang="en-CA" sz="3600" dirty="0">
                      <a:solidFill>
                        <a:schemeClr val="bg1"/>
                      </a:solidFill>
                    </a:rPr>
                    <a:t>- Deliverables 1-2-3-4</a:t>
                  </a:r>
                </a:p>
                <a:p>
                  <a:r>
                    <a:rPr lang="en-CA" sz="3600" dirty="0">
                      <a:solidFill>
                        <a:schemeClr val="bg1"/>
                      </a:solidFill>
                    </a:rPr>
                    <a:t>- Requirements and Materials</a:t>
                  </a:r>
                </a:p>
                <a:p>
                  <a:r>
                    <a:rPr lang="en-CA" sz="3600" dirty="0">
                      <a:solidFill>
                        <a:schemeClr val="bg1"/>
                      </a:solidFill>
                    </a:rPr>
                    <a:t>- Work Breakdown Structure</a:t>
                  </a:r>
                </a:p>
                <a:p>
                  <a:r>
                    <a:rPr lang="en-CA" sz="3600" dirty="0">
                      <a:solidFill>
                        <a:schemeClr val="bg1"/>
                      </a:solidFill>
                    </a:rPr>
                    <a:t>- Method and solution</a:t>
                  </a:r>
                </a:p>
              </p:txBody>
            </p:sp>
          </p:grp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E21792F8-C20D-838B-06B7-872329F34FD7}"/>
                  </a:ext>
                </a:extLst>
              </p:cNvPr>
              <p:cNvSpPr txBox="1"/>
              <p:nvPr/>
            </p:nvSpPr>
            <p:spPr>
              <a:xfrm>
                <a:off x="11551344" y="1300530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dirty="0">
                    <a:solidFill>
                      <a:schemeClr val="bg1"/>
                    </a:solidFill>
                  </a:rPr>
                  <a:t>1</a:t>
                </a:r>
              </a:p>
            </p:txBody>
          </p: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F555C83B-23A1-33F8-4809-CC90EDE050AB}"/>
                </a:ext>
              </a:extLst>
            </p:cNvPr>
            <p:cNvGrpSpPr/>
            <p:nvPr/>
          </p:nvGrpSpPr>
          <p:grpSpPr>
            <a:xfrm>
              <a:off x="668210" y="21870363"/>
              <a:ext cx="11919913" cy="4760350"/>
              <a:chOff x="736702" y="22235668"/>
              <a:chExt cx="11919913" cy="4760350"/>
            </a:xfrm>
          </p:grpSpPr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EE2A3E79-B399-5CEB-499C-C9AB8156D610}"/>
                  </a:ext>
                </a:extLst>
              </p:cNvPr>
              <p:cNvGrpSpPr/>
              <p:nvPr/>
            </p:nvGrpSpPr>
            <p:grpSpPr>
              <a:xfrm>
                <a:off x="736702" y="22235668"/>
                <a:ext cx="11919913" cy="4760350"/>
                <a:chOff x="723865" y="22161640"/>
                <a:chExt cx="11919913" cy="4760350"/>
              </a:xfrm>
            </p:grpSpPr>
            <p:sp>
              <p:nvSpPr>
                <p:cNvPr id="10" name="Flowchart: Alternate Process 9">
                  <a:extLst>
                    <a:ext uri="{FF2B5EF4-FFF2-40B4-BE49-F238E27FC236}">
                      <a16:creationId xmlns:a16="http://schemas.microsoft.com/office/drawing/2014/main" id="{4D52CABC-6066-087F-2D4C-48FA172B0907}"/>
                    </a:ext>
                  </a:extLst>
                </p:cNvPr>
                <p:cNvSpPr/>
                <p:nvPr/>
              </p:nvSpPr>
              <p:spPr>
                <a:xfrm>
                  <a:off x="723865" y="22161640"/>
                  <a:ext cx="11919913" cy="4760350"/>
                </a:xfrm>
                <a:prstGeom prst="flowChartAlternateProcess">
                  <a:avLst/>
                </a:prstGeom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CA" dirty="0"/>
                </a:p>
              </p:txBody>
            </p:sp>
            <p:pic>
              <p:nvPicPr>
                <p:cNvPr id="6" name="Picture 5">
                  <a:extLst>
                    <a:ext uri="{FF2B5EF4-FFF2-40B4-BE49-F238E27FC236}">
                      <a16:creationId xmlns:a16="http://schemas.microsoft.com/office/drawing/2014/main" id="{869EA62B-EE31-1852-0A1C-518FA6F27AA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/>
                <a:srcRect l="18099" r="21295"/>
                <a:stretch/>
              </p:blipFill>
              <p:spPr>
                <a:xfrm>
                  <a:off x="864789" y="24726989"/>
                  <a:ext cx="1615839" cy="1757327"/>
                </a:xfrm>
                <a:prstGeom prst="rect">
                  <a:avLst/>
                </a:prstGeom>
              </p:spPr>
            </p:pic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EEB02FF8-05F8-2ED3-9730-9AD2E5C3DEB5}"/>
                    </a:ext>
                  </a:extLst>
                </p:cNvPr>
                <p:cNvSpPr txBox="1"/>
                <p:nvPr/>
              </p:nvSpPr>
              <p:spPr>
                <a:xfrm>
                  <a:off x="8198500" y="22223135"/>
                  <a:ext cx="3721862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CA" sz="4800" dirty="0"/>
                    <a:t>Deliverable 1</a:t>
                  </a:r>
                </a:p>
              </p:txBody>
            </p:sp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F6F5A3AC-D2CC-0D52-A508-8ADC66C669F1}"/>
                    </a:ext>
                  </a:extLst>
                </p:cNvPr>
                <p:cNvSpPr txBox="1"/>
                <p:nvPr/>
              </p:nvSpPr>
              <p:spPr>
                <a:xfrm>
                  <a:off x="4216073" y="22431723"/>
                  <a:ext cx="3336363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CA" sz="3200" dirty="0"/>
                    <a:t>Turning on the LED</a:t>
                  </a:r>
                </a:p>
              </p:txBody>
            </p:sp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BE9E114E-71EC-9A5D-48D5-392F76B9FA18}"/>
                    </a:ext>
                  </a:extLst>
                </p:cNvPr>
                <p:cNvSpPr txBox="1"/>
                <p:nvPr/>
              </p:nvSpPr>
              <p:spPr>
                <a:xfrm>
                  <a:off x="4840217" y="22984322"/>
                  <a:ext cx="7296580" cy="33239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CA" sz="2400" dirty="0"/>
                    <a:t>Data Capture</a:t>
                  </a:r>
                </a:p>
                <a:p>
                  <a:r>
                    <a:rPr lang="en-CA" dirty="0"/>
                    <a:t>	Switch button on Dashboard</a:t>
                  </a:r>
                </a:p>
                <a:p>
                  <a:r>
                    <a:rPr lang="en-CA" dirty="0"/>
                    <a:t> 	ON/OFF modes on the switch</a:t>
                  </a:r>
                </a:p>
                <a:p>
                  <a:endParaRPr lang="en-CA" sz="2400" dirty="0"/>
                </a:p>
                <a:p>
                  <a:r>
                    <a:rPr lang="en-CA" sz="2400" dirty="0"/>
                    <a:t>Data Communication</a:t>
                  </a:r>
                </a:p>
                <a:p>
                  <a:r>
                    <a:rPr lang="en-CA" dirty="0"/>
                    <a:t>	Capturing Switch State transferred to RPi</a:t>
                  </a:r>
                </a:p>
                <a:p>
                  <a:endParaRPr lang="en-CA" sz="2400" dirty="0"/>
                </a:p>
                <a:p>
                  <a:r>
                    <a:rPr lang="en-CA" sz="2400" dirty="0"/>
                    <a:t>Data Presentation</a:t>
                  </a:r>
                </a:p>
                <a:p>
                  <a:r>
                    <a:rPr lang="en-CA" dirty="0"/>
                    <a:t>	Turning on or off the LED depending on the Switch status</a:t>
                  </a:r>
                </a:p>
                <a:p>
                  <a:r>
                    <a:rPr lang="en-CA" dirty="0"/>
                    <a:t>	Icon of the button should change according to the Switch status</a:t>
                  </a:r>
                </a:p>
              </p:txBody>
            </p:sp>
            <p:grpSp>
              <p:nvGrpSpPr>
                <p:cNvPr id="22" name="Group 21">
                  <a:extLst>
                    <a:ext uri="{FF2B5EF4-FFF2-40B4-BE49-F238E27FC236}">
                      <a16:creationId xmlns:a16="http://schemas.microsoft.com/office/drawing/2014/main" id="{611964B8-1B3B-64F0-1EE5-7E3FA6104B4F}"/>
                    </a:ext>
                  </a:extLst>
                </p:cNvPr>
                <p:cNvGrpSpPr/>
                <p:nvPr/>
              </p:nvGrpSpPr>
              <p:grpSpPr>
                <a:xfrm>
                  <a:off x="1074389" y="22439622"/>
                  <a:ext cx="957100" cy="1153753"/>
                  <a:chOff x="1067668" y="22477255"/>
                  <a:chExt cx="957100" cy="1153753"/>
                </a:xfrm>
              </p:grpSpPr>
              <p:pic>
                <p:nvPicPr>
                  <p:cNvPr id="19" name="Picture 18">
                    <a:extLst>
                      <a:ext uri="{FF2B5EF4-FFF2-40B4-BE49-F238E27FC236}">
                        <a16:creationId xmlns:a16="http://schemas.microsoft.com/office/drawing/2014/main" id="{227DB4EF-DCFD-FC0F-0D92-E662FDECF27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1067668" y="22477255"/>
                    <a:ext cx="957100" cy="1153753"/>
                  </a:xfrm>
                  <a:prstGeom prst="rect">
                    <a:avLst/>
                  </a:prstGeom>
                </p:spPr>
              </p:pic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7">
                    <p14:nvContentPartPr>
                      <p14:cNvPr id="21" name="Ink 20">
                        <a:extLst>
                          <a:ext uri="{FF2B5EF4-FFF2-40B4-BE49-F238E27FC236}">
                            <a16:creationId xmlns:a16="http://schemas.microsoft.com/office/drawing/2014/main" id="{AAD451B8-532C-1F7C-D1C3-09F8F9C93F26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1889965" y="22779770"/>
                      <a:ext cx="134280" cy="125280"/>
                    </p14:xfrm>
                  </p:contentPart>
                </mc:Choice>
                <mc:Fallback xmlns="">
                  <p:pic>
                    <p:nvPicPr>
                      <p:cNvPr id="21" name="Ink 20">
                        <a:extLst>
                          <a:ext uri="{FF2B5EF4-FFF2-40B4-BE49-F238E27FC236}">
                            <a16:creationId xmlns:a16="http://schemas.microsoft.com/office/drawing/2014/main" id="{AAD451B8-532C-1F7C-D1C3-09F8F9C93F2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871965" y="22761770"/>
                        <a:ext cx="169920" cy="160920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</p:grpSp>
            <p:pic>
              <p:nvPicPr>
                <p:cNvPr id="26" name="Picture 25">
                  <a:extLst>
                    <a:ext uri="{FF2B5EF4-FFF2-40B4-BE49-F238E27FC236}">
                      <a16:creationId xmlns:a16="http://schemas.microsoft.com/office/drawing/2014/main" id="{9BBDC6E8-F142-743D-E17D-A6D49294418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598099" y="23542178"/>
                  <a:ext cx="1314599" cy="1314599"/>
                </a:xfrm>
                <a:prstGeom prst="rect">
                  <a:avLst/>
                </a:prstGeom>
              </p:spPr>
            </p:pic>
            <p:cxnSp>
              <p:nvCxnSpPr>
                <p:cNvPr id="30" name="Connector: Curved 29">
                  <a:extLst>
                    <a:ext uri="{FF2B5EF4-FFF2-40B4-BE49-F238E27FC236}">
                      <a16:creationId xmlns:a16="http://schemas.microsoft.com/office/drawing/2014/main" id="{AD273964-91DC-6D58-2B0B-C44BA2A8A75E}"/>
                    </a:ext>
                  </a:extLst>
                </p:cNvPr>
                <p:cNvCxnSpPr>
                  <a:endCxn id="26" idx="0"/>
                </p:cNvCxnSpPr>
                <p:nvPr/>
              </p:nvCxnSpPr>
              <p:spPr>
                <a:xfrm>
                  <a:off x="2136554" y="22742137"/>
                  <a:ext cx="1152000" cy="792000"/>
                </a:xfrm>
                <a:prstGeom prst="curvedConnector2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Connector: Curved 33">
                  <a:extLst>
                    <a:ext uri="{FF2B5EF4-FFF2-40B4-BE49-F238E27FC236}">
                      <a16:creationId xmlns:a16="http://schemas.microsoft.com/office/drawing/2014/main" id="{7E90E8E7-19A6-BE36-DE4C-4694E5B8BFC5}"/>
                    </a:ext>
                  </a:extLst>
                </p:cNvPr>
                <p:cNvCxnSpPr>
                  <a:stCxn id="26" idx="2"/>
                  <a:endCxn id="6" idx="3"/>
                </p:cNvCxnSpPr>
                <p:nvPr/>
              </p:nvCxnSpPr>
              <p:spPr>
                <a:xfrm rot="5400000">
                  <a:off x="2493576" y="24843830"/>
                  <a:ext cx="748876" cy="774771"/>
                </a:xfrm>
                <a:prstGeom prst="curvedConnector2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88F1125-FBF4-65B2-0A32-5B2FBC35BAEB}"/>
                  </a:ext>
                </a:extLst>
              </p:cNvPr>
              <p:cNvSpPr txBox="1"/>
              <p:nvPr/>
            </p:nvSpPr>
            <p:spPr>
              <a:xfrm>
                <a:off x="11854406" y="26402823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dirty="0"/>
                  <a:t>3</a:t>
                </a:r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DA1B85A8-79FF-54DD-0FA9-1A527645EEBF}"/>
                </a:ext>
              </a:extLst>
            </p:cNvPr>
            <p:cNvGrpSpPr/>
            <p:nvPr/>
          </p:nvGrpSpPr>
          <p:grpSpPr>
            <a:xfrm>
              <a:off x="509098" y="15466410"/>
              <a:ext cx="11919913" cy="4588102"/>
              <a:chOff x="509098" y="15466410"/>
              <a:chExt cx="11919913" cy="4588102"/>
            </a:xfrm>
          </p:grpSpPr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A57B9FCE-21C5-A653-18B5-7B50B98977F6}"/>
                  </a:ext>
                </a:extLst>
              </p:cNvPr>
              <p:cNvGrpSpPr/>
              <p:nvPr/>
            </p:nvGrpSpPr>
            <p:grpSpPr>
              <a:xfrm>
                <a:off x="509098" y="15466410"/>
                <a:ext cx="11919913" cy="4588102"/>
                <a:chOff x="457002" y="15891999"/>
                <a:chExt cx="11919913" cy="4588102"/>
              </a:xfrm>
            </p:grpSpPr>
            <p:sp>
              <p:nvSpPr>
                <p:cNvPr id="2" name="Rectangle: Rounded Corners 1">
                  <a:extLst>
                    <a:ext uri="{FF2B5EF4-FFF2-40B4-BE49-F238E27FC236}">
                      <a16:creationId xmlns:a16="http://schemas.microsoft.com/office/drawing/2014/main" id="{6349C9F5-047D-CDCC-30E9-F2862BD71B1D}"/>
                    </a:ext>
                  </a:extLst>
                </p:cNvPr>
                <p:cNvSpPr/>
                <p:nvPr/>
              </p:nvSpPr>
              <p:spPr>
                <a:xfrm>
                  <a:off x="457002" y="15891999"/>
                  <a:ext cx="11919913" cy="4588102"/>
                </a:xfrm>
                <a:prstGeom prst="roundRect">
                  <a:avLst/>
                </a:prstGeom>
                <a:gradFill flip="none" rotWithShape="1">
                  <a:gsLst>
                    <a:gs pos="75000">
                      <a:schemeClr val="accent1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path path="circle">
                    <a:fillToRect l="100000" b="100000"/>
                  </a:path>
                  <a:tileRect t="-100000" r="-100000"/>
                </a:gradFill>
                <a:ln>
                  <a:noFill/>
                </a:ln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pic>
              <p:nvPicPr>
                <p:cNvPr id="2049" name="Picture 2048" descr="IOT - The Internet Of Things">
                  <a:extLst>
                    <a:ext uri="{FF2B5EF4-FFF2-40B4-BE49-F238E27FC236}">
                      <a16:creationId xmlns:a16="http://schemas.microsoft.com/office/drawing/2014/main" id="{1D755B49-0259-C0C3-B67C-7042F5B3C05A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246337" y="16172955"/>
                  <a:ext cx="6130578" cy="3877335"/>
                </a:xfrm>
                <a:custGeom>
                  <a:avLst/>
                  <a:gdLst>
                    <a:gd name="connsiteX0" fmla="*/ 0 w 6130578"/>
                    <a:gd name="connsiteY0" fmla="*/ 0 h 3877335"/>
                    <a:gd name="connsiteX1" fmla="*/ 6130578 w 6130578"/>
                    <a:gd name="connsiteY1" fmla="*/ 0 h 3877335"/>
                    <a:gd name="connsiteX2" fmla="*/ 6130578 w 6130578"/>
                    <a:gd name="connsiteY2" fmla="*/ 3877335 h 3877335"/>
                    <a:gd name="connsiteX3" fmla="*/ 0 w 6130578"/>
                    <a:gd name="connsiteY3" fmla="*/ 3877335 h 38773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130578" h="3877335">
                      <a:moveTo>
                        <a:pt x="0" y="0"/>
                      </a:moveTo>
                      <a:lnTo>
                        <a:pt x="6130578" y="0"/>
                      </a:lnTo>
                      <a:lnTo>
                        <a:pt x="6130578" y="3877335"/>
                      </a:lnTo>
                      <a:lnTo>
                        <a:pt x="0" y="3877335"/>
                      </a:lnTo>
                      <a:close/>
                    </a:path>
                  </a:pathLst>
                </a:cu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2053" name="TextBox 2052">
                  <a:extLst>
                    <a:ext uri="{FF2B5EF4-FFF2-40B4-BE49-F238E27FC236}">
                      <a16:creationId xmlns:a16="http://schemas.microsoft.com/office/drawing/2014/main" id="{684D3307-72BE-D81F-B47C-2EACC20EFA44}"/>
                    </a:ext>
                  </a:extLst>
                </p:cNvPr>
                <p:cNvSpPr txBox="1"/>
                <p:nvPr/>
              </p:nvSpPr>
              <p:spPr>
                <a:xfrm>
                  <a:off x="1859524" y="16308656"/>
                  <a:ext cx="5694923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3600" dirty="0">
                      <a:solidFill>
                        <a:schemeClr val="bg1"/>
                      </a:solidFill>
                    </a:rPr>
                    <a:t>Your comfort is our objective! </a:t>
                  </a:r>
                  <a:endParaRPr lang="en-CA" sz="36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055" name="TextBox 2054">
                  <a:extLst>
                    <a:ext uri="{FF2B5EF4-FFF2-40B4-BE49-F238E27FC236}">
                      <a16:creationId xmlns:a16="http://schemas.microsoft.com/office/drawing/2014/main" id="{1395BF00-40B3-E50E-A0A0-58AE6A4B4672}"/>
                    </a:ext>
                  </a:extLst>
                </p:cNvPr>
                <p:cNvSpPr txBox="1"/>
                <p:nvPr/>
              </p:nvSpPr>
              <p:spPr>
                <a:xfrm>
                  <a:off x="1092002" y="17148965"/>
                  <a:ext cx="5537200" cy="20313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CA" dirty="0">
                      <a:solidFill>
                        <a:schemeClr val="bg1"/>
                      </a:solidFill>
                    </a:rPr>
                    <a:t>- Smart Lighting System</a:t>
                  </a:r>
                </a:p>
                <a:p>
                  <a:endParaRPr lang="en-CA" dirty="0">
                    <a:solidFill>
                      <a:schemeClr val="bg1"/>
                    </a:solidFill>
                  </a:endParaRPr>
                </a:p>
                <a:p>
                  <a:r>
                    <a:rPr lang="en-CA" dirty="0">
                      <a:solidFill>
                        <a:schemeClr val="bg1"/>
                      </a:solidFill>
                    </a:rPr>
                    <a:t>- Smart Climatization</a:t>
                  </a:r>
                </a:p>
                <a:p>
                  <a:endParaRPr lang="en-CA" dirty="0">
                    <a:solidFill>
                      <a:schemeClr val="bg1"/>
                    </a:solidFill>
                  </a:endParaRPr>
                </a:p>
                <a:p>
                  <a:r>
                    <a:rPr lang="en-CA" dirty="0">
                      <a:solidFill>
                        <a:schemeClr val="bg1"/>
                      </a:solidFill>
                    </a:rPr>
                    <a:t>- Smart Tracking System</a:t>
                  </a:r>
                </a:p>
                <a:p>
                  <a:endParaRPr lang="en-CA" dirty="0">
                    <a:solidFill>
                      <a:schemeClr val="bg1"/>
                    </a:solidFill>
                  </a:endParaRPr>
                </a:p>
                <a:p>
                  <a:r>
                    <a:rPr lang="en-CA" dirty="0">
                      <a:solidFill>
                        <a:schemeClr val="bg1"/>
                      </a:solidFill>
                    </a:rPr>
                    <a:t>- Client Authentication</a:t>
                  </a:r>
                </a:p>
              </p:txBody>
            </p:sp>
            <p:pic>
              <p:nvPicPr>
                <p:cNvPr id="2057" name="Picture 2056">
                  <a:extLst>
                    <a:ext uri="{FF2B5EF4-FFF2-40B4-BE49-F238E27FC236}">
                      <a16:creationId xmlns:a16="http://schemas.microsoft.com/office/drawing/2014/main" id="{35CCD26D-FF52-DD01-D378-BA547183637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4751687" y="17058528"/>
                  <a:ext cx="2002430" cy="1214672"/>
                </a:xfrm>
                <a:prstGeom prst="rect">
                  <a:avLst/>
                </a:prstGeom>
              </p:spPr>
            </p:pic>
            <p:pic>
              <p:nvPicPr>
                <p:cNvPr id="2059" name="Picture 2058">
                  <a:extLst>
                    <a:ext uri="{FF2B5EF4-FFF2-40B4-BE49-F238E27FC236}">
                      <a16:creationId xmlns:a16="http://schemas.microsoft.com/office/drawing/2014/main" id="{F9568CBB-5E44-3984-EB53-E65B8D40E11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731540" y="17813815"/>
                  <a:ext cx="1950889" cy="1780186"/>
                </a:xfrm>
                <a:prstGeom prst="rect">
                  <a:avLst/>
                </a:prstGeom>
              </p:spPr>
            </p:pic>
          </p:grp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B85310E1-3079-83C5-03A0-AD20C6CD148E}"/>
                  </a:ext>
                </a:extLst>
              </p:cNvPr>
              <p:cNvSpPr txBox="1"/>
              <p:nvPr/>
            </p:nvSpPr>
            <p:spPr>
              <a:xfrm>
                <a:off x="11766995" y="1954805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dirty="0">
                    <a:solidFill>
                      <a:schemeClr val="bg1"/>
                    </a:solidFill>
                  </a:rPr>
                  <a:t>2</a:t>
                </a:r>
              </a:p>
            </p:txBody>
          </p: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6767BCF2-619C-E357-832E-90C98F40646B}"/>
                </a:ext>
              </a:extLst>
            </p:cNvPr>
            <p:cNvGrpSpPr/>
            <p:nvPr/>
          </p:nvGrpSpPr>
          <p:grpSpPr>
            <a:xfrm>
              <a:off x="683716" y="28196090"/>
              <a:ext cx="11919913" cy="4816840"/>
              <a:chOff x="509098" y="28427971"/>
              <a:chExt cx="11919913" cy="4816840"/>
            </a:xfrm>
          </p:grpSpPr>
          <p:sp>
            <p:nvSpPr>
              <p:cNvPr id="43" name="Flowchart: Alternate Process 42">
                <a:extLst>
                  <a:ext uri="{FF2B5EF4-FFF2-40B4-BE49-F238E27FC236}">
                    <a16:creationId xmlns:a16="http://schemas.microsoft.com/office/drawing/2014/main" id="{90FFD7AD-96AC-0C83-C3A9-550DE9462446}"/>
                  </a:ext>
                </a:extLst>
              </p:cNvPr>
              <p:cNvSpPr/>
              <p:nvPr/>
            </p:nvSpPr>
            <p:spPr>
              <a:xfrm>
                <a:off x="509098" y="28427971"/>
                <a:ext cx="11919913" cy="4816840"/>
              </a:xfrm>
              <a:prstGeom prst="flowChartAlternateProcess">
                <a:avLst/>
              </a:prstGeom>
              <a:gradFill>
                <a:gsLst>
                  <a:gs pos="100000">
                    <a:schemeClr val="accent1"/>
                  </a:gs>
                  <a:gs pos="100000">
                    <a:schemeClr val="accent1">
                      <a:tint val="44500"/>
                      <a:satMod val="160000"/>
                    </a:schemeClr>
                  </a:gs>
                  <a:gs pos="0">
                    <a:schemeClr val="accent1">
                      <a:tint val="23500"/>
                      <a:satMod val="160000"/>
                    </a:schemeClr>
                  </a:gs>
                </a:gsLst>
                <a:path path="circle">
                  <a:fillToRect l="100000" b="100000"/>
                </a:path>
              </a:gra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pic>
            <p:nvPicPr>
              <p:cNvPr id="2058" name="Picture 10" descr="Manual EN">
                <a:extLst>
                  <a:ext uri="{FF2B5EF4-FFF2-40B4-BE49-F238E27FC236}">
                    <a16:creationId xmlns:a16="http://schemas.microsoft.com/office/drawing/2014/main" id="{8BC1B664-75D3-ABEC-7573-6BF6BA5D317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565322" y="29484370"/>
                <a:ext cx="4426068" cy="222398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E7BB609C-FB5F-859D-A143-5EB294A2A1E5}"/>
                  </a:ext>
                </a:extLst>
              </p:cNvPr>
              <p:cNvSpPr txBox="1"/>
              <p:nvPr/>
            </p:nvSpPr>
            <p:spPr>
              <a:xfrm>
                <a:off x="1071865" y="28525840"/>
                <a:ext cx="3448957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4800" dirty="0"/>
                  <a:t>Deliverable 2</a:t>
                </a: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A4135D92-27BB-6C41-71BC-3A94CEA9195E}"/>
                  </a:ext>
                </a:extLst>
              </p:cNvPr>
              <p:cNvSpPr txBox="1"/>
              <p:nvPr/>
            </p:nvSpPr>
            <p:spPr>
              <a:xfrm>
                <a:off x="11676341" y="32711272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dirty="0"/>
                  <a:t>4</a:t>
                </a: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B60C537C-3069-5D7F-6ACB-4106C90E9CC7}"/>
                  </a:ext>
                </a:extLst>
              </p:cNvPr>
              <p:cNvSpPr txBox="1"/>
              <p:nvPr/>
            </p:nvSpPr>
            <p:spPr>
              <a:xfrm>
                <a:off x="1475917" y="29185017"/>
                <a:ext cx="608980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200" dirty="0"/>
                  <a:t>Temperature and Humidity Capture</a:t>
                </a: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2B77A323-DB80-1190-E37E-6D419B318A73}"/>
                  </a:ext>
                </a:extLst>
              </p:cNvPr>
              <p:cNvSpPr txBox="1"/>
              <p:nvPr/>
            </p:nvSpPr>
            <p:spPr>
              <a:xfrm>
                <a:off x="1144098" y="29785170"/>
                <a:ext cx="9790437" cy="32316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2400" dirty="0"/>
                  <a:t>Data Capture</a:t>
                </a:r>
              </a:p>
              <a:p>
                <a:r>
                  <a:rPr lang="en-CA" dirty="0"/>
                  <a:t>	DHT-11 sensor captures current temperature and humidity</a:t>
                </a:r>
              </a:p>
              <a:p>
                <a:r>
                  <a:rPr lang="en-CA" sz="2400" dirty="0"/>
                  <a:t>Data Communication</a:t>
                </a:r>
              </a:p>
              <a:p>
                <a:r>
                  <a:rPr lang="en-CA" dirty="0"/>
                  <a:t>	Transferring captured data to RPi</a:t>
                </a:r>
              </a:p>
              <a:p>
                <a:r>
                  <a:rPr lang="en-CA" sz="2400" dirty="0"/>
                  <a:t>Data Presentation</a:t>
                </a:r>
              </a:p>
              <a:p>
                <a:r>
                  <a:rPr lang="en-CA" sz="2400" dirty="0"/>
                  <a:t>	</a:t>
                </a:r>
                <a:r>
                  <a:rPr lang="en-CA" dirty="0"/>
                  <a:t>Dashboard should display the captured data using a gauge</a:t>
                </a:r>
              </a:p>
              <a:p>
                <a:r>
                  <a:rPr lang="en-CA" dirty="0"/>
                  <a:t>	The dashboard must contain a Fan icon</a:t>
                </a:r>
              </a:p>
              <a:p>
                <a:r>
                  <a:rPr lang="en-CA" dirty="0"/>
                  <a:t>	If the temperature is greater than 24°C, an email should be sent asking to turn on the Fan</a:t>
                </a:r>
              </a:p>
              <a:p>
                <a:r>
                  <a:rPr lang="en-CA" dirty="0"/>
                  <a:t>	If the response is “Yes”, the Fan icon should be switched to ON, otherwise – it stays the same</a:t>
                </a:r>
              </a:p>
              <a:p>
                <a:r>
                  <a:rPr lang="en-CA" dirty="0"/>
                  <a:t>	The RPi should, as well, turn on the fan (motor), if the response to the email was “Yes” </a:t>
                </a:r>
              </a:p>
            </p:txBody>
          </p: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956BB335-D870-7ED3-D92D-69EC1511B0E1}"/>
                </a:ext>
              </a:extLst>
            </p:cNvPr>
            <p:cNvGrpSpPr/>
            <p:nvPr/>
          </p:nvGrpSpPr>
          <p:grpSpPr>
            <a:xfrm>
              <a:off x="683716" y="34065629"/>
              <a:ext cx="11904407" cy="4867667"/>
              <a:chOff x="683716" y="34066660"/>
              <a:chExt cx="11904407" cy="4867667"/>
            </a:xfrm>
          </p:grpSpPr>
          <p:sp>
            <p:nvSpPr>
              <p:cNvPr id="49" name="Flowchart: Alternate Process 48">
                <a:extLst>
                  <a:ext uri="{FF2B5EF4-FFF2-40B4-BE49-F238E27FC236}">
                    <a16:creationId xmlns:a16="http://schemas.microsoft.com/office/drawing/2014/main" id="{397D5C68-DB8A-72F0-F650-999C7ED531B7}"/>
                  </a:ext>
                </a:extLst>
              </p:cNvPr>
              <p:cNvSpPr/>
              <p:nvPr/>
            </p:nvSpPr>
            <p:spPr>
              <a:xfrm>
                <a:off x="683716" y="34066660"/>
                <a:ext cx="11904407" cy="4867667"/>
              </a:xfrm>
              <a:prstGeom prst="flowChartAlternateProcess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path path="circle">
                  <a:fillToRect l="100000" b="100000"/>
                </a:path>
              </a:gra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pic>
            <p:nvPicPr>
              <p:cNvPr id="2056" name="Picture 8" descr="LED Lighting Glossary | IoT-enabled solutions | SBT Alliance">
                <a:extLst>
                  <a:ext uri="{FF2B5EF4-FFF2-40B4-BE49-F238E27FC236}">
                    <a16:creationId xmlns:a16="http://schemas.microsoft.com/office/drawing/2014/main" id="{E466D8AC-0F25-B265-6732-8E700F0D31B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71865" y="34822688"/>
                <a:ext cx="2355688" cy="157122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04B118E4-5C3A-98EC-7ED3-EEA398AEF88F}"/>
                  </a:ext>
                </a:extLst>
              </p:cNvPr>
              <p:cNvSpPr txBox="1"/>
              <p:nvPr/>
            </p:nvSpPr>
            <p:spPr>
              <a:xfrm>
                <a:off x="8692713" y="34145581"/>
                <a:ext cx="3179653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4400" dirty="0"/>
                  <a:t>Deliverable 3</a:t>
                </a: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1025EA18-0385-D5C5-C78F-3E50D2ADE39F}"/>
                  </a:ext>
                </a:extLst>
              </p:cNvPr>
              <p:cNvSpPr txBox="1"/>
              <p:nvPr/>
            </p:nvSpPr>
            <p:spPr>
              <a:xfrm>
                <a:off x="4253582" y="34530301"/>
                <a:ext cx="428636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200" dirty="0"/>
                  <a:t>Smart Lightening System</a:t>
                </a: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2165659-F44F-2753-A36F-8444458C5F88}"/>
                  </a:ext>
                </a:extLst>
              </p:cNvPr>
              <p:cNvSpPr txBox="1"/>
              <p:nvPr/>
            </p:nvSpPr>
            <p:spPr>
              <a:xfrm>
                <a:off x="4005203" y="35070321"/>
                <a:ext cx="8271432" cy="35086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2400" dirty="0"/>
                  <a:t>Data Capture</a:t>
                </a:r>
              </a:p>
              <a:p>
                <a:r>
                  <a:rPr lang="en-CA" dirty="0"/>
                  <a:t>	Photoresistor, connected to ESP8266, captures the light intensity</a:t>
                </a:r>
              </a:p>
              <a:p>
                <a:r>
                  <a:rPr lang="en-CA" sz="2400" dirty="0"/>
                  <a:t>Data Communication</a:t>
                </a:r>
              </a:p>
              <a:p>
                <a:r>
                  <a:rPr lang="en-CA" dirty="0"/>
                  <a:t>	Captured Data via a Wi-Fi connection transfers data to the MQTT-broker</a:t>
                </a:r>
              </a:p>
              <a:p>
                <a:r>
                  <a:rPr lang="en-CA" dirty="0"/>
                  <a:t>	The RPi receives the data through the subscription to the broker</a:t>
                </a:r>
              </a:p>
              <a:p>
                <a:r>
                  <a:rPr lang="en-CA" dirty="0"/>
                  <a:t>	If the light intensity is below 400, the RPi will turn on the LED and send </a:t>
                </a:r>
              </a:p>
              <a:p>
                <a:r>
                  <a:rPr lang="en-CA" dirty="0"/>
                  <a:t>an email that LED was turned on at the moment</a:t>
                </a:r>
              </a:p>
              <a:p>
                <a:r>
                  <a:rPr lang="en-CA" sz="2400" dirty="0"/>
                  <a:t>Data Presentation</a:t>
                </a:r>
              </a:p>
              <a:p>
                <a:r>
                  <a:rPr lang="en-CA" sz="2400" dirty="0"/>
                  <a:t>	</a:t>
                </a:r>
                <a:r>
                  <a:rPr lang="en-CA" dirty="0"/>
                  <a:t>The dashboard must contain a bar displaying current light intensity, as well as</a:t>
                </a:r>
              </a:p>
              <a:p>
                <a:r>
                  <a:rPr lang="en-CA" dirty="0"/>
                  <a:t> an LED icon that would change depending on the status of the LED</a:t>
                </a:r>
              </a:p>
              <a:p>
                <a:r>
                  <a:rPr lang="en-CA" dirty="0"/>
                  <a:t>	“Email Sent” message will be displayed on the dashboard when email is sent</a:t>
                </a: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5636ADFF-46BB-3DA3-B32C-189C1A82E3B8}"/>
                  </a:ext>
                </a:extLst>
              </p:cNvPr>
              <p:cNvSpPr txBox="1"/>
              <p:nvPr/>
            </p:nvSpPr>
            <p:spPr>
              <a:xfrm>
                <a:off x="11908634" y="38447664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dirty="0"/>
                  <a:t>5</a:t>
                </a:r>
              </a:p>
            </p:txBody>
          </p:sp>
        </p:grpSp>
        <p:grpSp>
          <p:nvGrpSpPr>
            <p:cNvPr id="1030" name="Group 1029">
              <a:extLst>
                <a:ext uri="{FF2B5EF4-FFF2-40B4-BE49-F238E27FC236}">
                  <a16:creationId xmlns:a16="http://schemas.microsoft.com/office/drawing/2014/main" id="{7334E664-99A4-286E-4A71-9363E5353857}"/>
                </a:ext>
              </a:extLst>
            </p:cNvPr>
            <p:cNvGrpSpPr/>
            <p:nvPr/>
          </p:nvGrpSpPr>
          <p:grpSpPr>
            <a:xfrm>
              <a:off x="721341" y="40213811"/>
              <a:ext cx="11958938" cy="5424704"/>
              <a:chOff x="721341" y="39507896"/>
              <a:chExt cx="11958938" cy="5424704"/>
            </a:xfrm>
          </p:grpSpPr>
          <p:sp>
            <p:nvSpPr>
              <p:cNvPr id="57" name="Flowchart: Alternate Process 56">
                <a:extLst>
                  <a:ext uri="{FF2B5EF4-FFF2-40B4-BE49-F238E27FC236}">
                    <a16:creationId xmlns:a16="http://schemas.microsoft.com/office/drawing/2014/main" id="{4419DA7C-736E-31AB-CF50-75ABB722BCC0}"/>
                  </a:ext>
                </a:extLst>
              </p:cNvPr>
              <p:cNvSpPr/>
              <p:nvPr/>
            </p:nvSpPr>
            <p:spPr>
              <a:xfrm>
                <a:off x="721341" y="39521452"/>
                <a:ext cx="11919913" cy="5411148"/>
              </a:xfrm>
              <a:prstGeom prst="flowChartAlternateProcess">
                <a:avLst/>
              </a:prstGeom>
              <a:gradFill>
                <a:gsLst>
                  <a:gs pos="62000">
                    <a:schemeClr val="accent1"/>
                  </a:gs>
                  <a:gs pos="10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path path="circle">
                  <a:fillToRect l="100000" b="100000"/>
                </a:path>
              </a:gra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pic>
            <p:nvPicPr>
              <p:cNvPr id="1028" name="Picture 4" descr="5 Ways To Implement IoT For The Benefit Of Your Business | Techno FAQ">
                <a:extLst>
                  <a:ext uri="{FF2B5EF4-FFF2-40B4-BE49-F238E27FC236}">
                    <a16:creationId xmlns:a16="http://schemas.microsoft.com/office/drawing/2014/main" id="{29AC8569-2CF1-97A9-EC20-63E1C44F054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192263" y="39985995"/>
                <a:ext cx="3999737" cy="266649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7E657267-30FE-145D-5760-D97FF700421B}"/>
                  </a:ext>
                </a:extLst>
              </p:cNvPr>
              <p:cNvSpPr txBox="1"/>
              <p:nvPr/>
            </p:nvSpPr>
            <p:spPr>
              <a:xfrm>
                <a:off x="1246483" y="39507896"/>
                <a:ext cx="3179653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4400" dirty="0"/>
                  <a:t>Deliverable 4</a:t>
                </a: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65F3AD0D-069A-40F1-E188-F6CD6C32D9E0}"/>
                  </a:ext>
                </a:extLst>
              </p:cNvPr>
              <p:cNvSpPr txBox="1"/>
              <p:nvPr/>
            </p:nvSpPr>
            <p:spPr>
              <a:xfrm>
                <a:off x="4523407" y="40080469"/>
                <a:ext cx="338105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200" dirty="0"/>
                  <a:t>Smart Home - Final</a:t>
                </a:r>
              </a:p>
            </p:txBody>
          </p:sp>
          <p:sp>
            <p:nvSpPr>
              <p:cNvPr id="1024" name="TextBox 1023">
                <a:extLst>
                  <a:ext uri="{FF2B5EF4-FFF2-40B4-BE49-F238E27FC236}">
                    <a16:creationId xmlns:a16="http://schemas.microsoft.com/office/drawing/2014/main" id="{DA644398-FE63-BA97-BE37-6FACEFCFDE56}"/>
                  </a:ext>
                </a:extLst>
              </p:cNvPr>
              <p:cNvSpPr txBox="1"/>
              <p:nvPr/>
            </p:nvSpPr>
            <p:spPr>
              <a:xfrm>
                <a:off x="1071277" y="40277337"/>
                <a:ext cx="8714711" cy="46166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2400" dirty="0"/>
                  <a:t>Data Capture</a:t>
                </a:r>
              </a:p>
              <a:p>
                <a:r>
                  <a:rPr lang="en-CA" dirty="0"/>
                  <a:t>	All the previously mentioned devices connected</a:t>
                </a:r>
              </a:p>
              <a:p>
                <a:r>
                  <a:rPr lang="en-CA" dirty="0"/>
                  <a:t>	RFID reader connected to the ESP8266 captures RFID tags</a:t>
                </a:r>
              </a:p>
              <a:p>
                <a:r>
                  <a:rPr lang="en-CA" sz="2400" dirty="0"/>
                  <a:t>Data Communication</a:t>
                </a:r>
              </a:p>
              <a:p>
                <a:r>
                  <a:rPr lang="en-CA" dirty="0"/>
                  <a:t>	All data communication previously mentioned connected</a:t>
                </a:r>
              </a:p>
              <a:p>
                <a:r>
                  <a:rPr lang="en-CA" dirty="0"/>
                  <a:t>functioning together</a:t>
                </a:r>
              </a:p>
              <a:p>
                <a:r>
                  <a:rPr lang="en-CA" dirty="0"/>
                  <a:t>	ESP8266, when reads an RFID tag, sends it to the MQTT broker.</a:t>
                </a:r>
              </a:p>
              <a:p>
                <a:r>
                  <a:rPr lang="en-CA" dirty="0"/>
                  <a:t>	The RPi sends an email saying, that this person entered the </a:t>
                </a:r>
              </a:p>
              <a:p>
                <a:r>
                  <a:rPr lang="en-CA" dirty="0"/>
                  <a:t>room at the moment</a:t>
                </a:r>
              </a:p>
              <a:p>
                <a:r>
                  <a:rPr lang="en-CA" dirty="0"/>
                  <a:t>	The settings (Temperature, Humidity, Light Intensity thresholds) </a:t>
                </a:r>
              </a:p>
              <a:p>
                <a:r>
                  <a:rPr lang="en-CA" dirty="0"/>
                  <a:t>change to user’s preferences</a:t>
                </a:r>
              </a:p>
              <a:p>
                <a:r>
                  <a:rPr lang="en-CA" sz="2400" dirty="0"/>
                  <a:t>Data Presentation</a:t>
                </a:r>
              </a:p>
              <a:p>
                <a:r>
                  <a:rPr lang="en-CA" sz="2400" dirty="0"/>
                  <a:t>	</a:t>
                </a:r>
                <a:r>
                  <a:rPr lang="en-CA" dirty="0"/>
                  <a:t>Full dashboard displaying all functions and settings of the previous 2 deliverables</a:t>
                </a:r>
              </a:p>
              <a:p>
                <a:r>
                  <a:rPr lang="en-CA" dirty="0"/>
                  <a:t>	Preferred user’s settings and their name are displayed on the dashboard</a:t>
                </a:r>
              </a:p>
              <a:p>
                <a:r>
                  <a:rPr lang="en-CA" dirty="0"/>
                  <a:t>	The dashboard displays the number of Bluetooth devices around the RPi</a:t>
                </a:r>
              </a:p>
            </p:txBody>
          </p:sp>
          <p:sp>
            <p:nvSpPr>
              <p:cNvPr id="1025" name="TextBox 1024">
                <a:extLst>
                  <a:ext uri="{FF2B5EF4-FFF2-40B4-BE49-F238E27FC236}">
                    <a16:creationId xmlns:a16="http://schemas.microsoft.com/office/drawing/2014/main" id="{7250E31A-AD27-4356-F129-D3383D92C1CF}"/>
                  </a:ext>
                </a:extLst>
              </p:cNvPr>
              <p:cNvSpPr txBox="1"/>
              <p:nvPr/>
            </p:nvSpPr>
            <p:spPr>
              <a:xfrm>
                <a:off x="11839045" y="4440267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dirty="0"/>
                  <a:t>6</a:t>
                </a:r>
              </a:p>
            </p:txBody>
          </p:sp>
          <p:pic>
            <p:nvPicPr>
              <p:cNvPr id="1027" name="Picture 1026">
                <a:extLst>
                  <a:ext uri="{FF2B5EF4-FFF2-40B4-BE49-F238E27FC236}">
                    <a16:creationId xmlns:a16="http://schemas.microsoft.com/office/drawing/2014/main" id="{C2B68AC5-F38C-DD80-EF2B-76F1A6A801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0723176" y="42767522"/>
                <a:ext cx="1957103" cy="1187178"/>
              </a:xfrm>
              <a:prstGeom prst="rect">
                <a:avLst/>
              </a:prstGeom>
            </p:spPr>
          </p:pic>
          <p:pic>
            <p:nvPicPr>
              <p:cNvPr id="1029" name="Picture 1028">
                <a:extLst>
                  <a:ext uri="{FF2B5EF4-FFF2-40B4-BE49-F238E27FC236}">
                    <a16:creationId xmlns:a16="http://schemas.microsoft.com/office/drawing/2014/main" id="{7A748A00-DAE6-BA50-8464-69DC4030FE8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739520" y="43292886"/>
                <a:ext cx="1706854" cy="1557503"/>
              </a:xfrm>
              <a:prstGeom prst="rect">
                <a:avLst/>
              </a:prstGeom>
            </p:spPr>
          </p:pic>
        </p:grpSp>
        <p:grpSp>
          <p:nvGrpSpPr>
            <p:cNvPr id="1051" name="Group 1050">
              <a:extLst>
                <a:ext uri="{FF2B5EF4-FFF2-40B4-BE49-F238E27FC236}">
                  <a16:creationId xmlns:a16="http://schemas.microsoft.com/office/drawing/2014/main" id="{862D9666-AF9A-45FC-A518-AA362FE59D4A}"/>
                </a:ext>
              </a:extLst>
            </p:cNvPr>
            <p:cNvGrpSpPr/>
            <p:nvPr/>
          </p:nvGrpSpPr>
          <p:grpSpPr>
            <a:xfrm>
              <a:off x="514515" y="46354009"/>
              <a:ext cx="12496012" cy="4867668"/>
              <a:chOff x="344221" y="46090385"/>
              <a:chExt cx="12496012" cy="4867668"/>
            </a:xfrm>
          </p:grpSpPr>
          <p:sp>
            <p:nvSpPr>
              <p:cNvPr id="1037" name="Flowchart: Alternate Process 1036">
                <a:extLst>
                  <a:ext uri="{FF2B5EF4-FFF2-40B4-BE49-F238E27FC236}">
                    <a16:creationId xmlns:a16="http://schemas.microsoft.com/office/drawing/2014/main" id="{70EE13B7-2F6B-609C-4AB3-D0A431C4C823}"/>
                  </a:ext>
                </a:extLst>
              </p:cNvPr>
              <p:cNvSpPr/>
              <p:nvPr/>
            </p:nvSpPr>
            <p:spPr>
              <a:xfrm>
                <a:off x="5910246" y="46090385"/>
                <a:ext cx="6726341" cy="4867668"/>
              </a:xfrm>
              <a:prstGeom prst="flowChartAlternateProcess">
                <a:avLst/>
              </a:prstGeom>
              <a:solidFill>
                <a:srgbClr val="01113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grpSp>
            <p:nvGrpSpPr>
              <p:cNvPr id="1050" name="Group 1049">
                <a:extLst>
                  <a:ext uri="{FF2B5EF4-FFF2-40B4-BE49-F238E27FC236}">
                    <a16:creationId xmlns:a16="http://schemas.microsoft.com/office/drawing/2014/main" id="{6CD76144-E993-02A1-D34B-78486D9FF85E}"/>
                  </a:ext>
                </a:extLst>
              </p:cNvPr>
              <p:cNvGrpSpPr/>
              <p:nvPr/>
            </p:nvGrpSpPr>
            <p:grpSpPr>
              <a:xfrm>
                <a:off x="344221" y="46090385"/>
                <a:ext cx="12496012" cy="4867668"/>
                <a:chOff x="846719" y="46090385"/>
                <a:chExt cx="12496012" cy="4867668"/>
              </a:xfrm>
            </p:grpSpPr>
            <p:pic>
              <p:nvPicPr>
                <p:cNvPr id="1036" name="Picture 1035">
                  <a:extLst>
                    <a:ext uri="{FF2B5EF4-FFF2-40B4-BE49-F238E27FC236}">
                      <a16:creationId xmlns:a16="http://schemas.microsoft.com/office/drawing/2014/main" id="{19B00CF2-7F6A-4DA6-D363-F29F2D81A89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/>
                <a:srcRect/>
                <a:stretch>
                  <a:fillRect/>
                </a:stretch>
              </p:blipFill>
              <p:spPr>
                <a:xfrm>
                  <a:off x="846719" y="46090385"/>
                  <a:ext cx="6129225" cy="4867668"/>
                </a:xfrm>
                <a:custGeom>
                  <a:avLst/>
                  <a:gdLst>
                    <a:gd name="connsiteX0" fmla="*/ 786640 w 6726341"/>
                    <a:gd name="connsiteY0" fmla="*/ 0 h 4867668"/>
                    <a:gd name="connsiteX1" fmla="*/ 6726341 w 6726341"/>
                    <a:gd name="connsiteY1" fmla="*/ 0 h 4867668"/>
                    <a:gd name="connsiteX2" fmla="*/ 6726341 w 6726341"/>
                    <a:gd name="connsiteY2" fmla="*/ 4867668 h 4867668"/>
                    <a:gd name="connsiteX3" fmla="*/ 604953 w 6726341"/>
                    <a:gd name="connsiteY3" fmla="*/ 4867668 h 4867668"/>
                    <a:gd name="connsiteX4" fmla="*/ 544348 w 6726341"/>
                    <a:gd name="connsiteY4" fmla="*/ 4852084 h 4867668"/>
                    <a:gd name="connsiteX5" fmla="*/ 35884 w 6726341"/>
                    <a:gd name="connsiteY5" fmla="*/ 4391080 h 4867668"/>
                    <a:gd name="connsiteX6" fmla="*/ 0 w 6726341"/>
                    <a:gd name="connsiteY6" fmla="*/ 4275480 h 4867668"/>
                    <a:gd name="connsiteX7" fmla="*/ 0 w 6726341"/>
                    <a:gd name="connsiteY7" fmla="*/ 613236 h 4867668"/>
                    <a:gd name="connsiteX8" fmla="*/ 35884 w 6726341"/>
                    <a:gd name="connsiteY8" fmla="*/ 497636 h 4867668"/>
                    <a:gd name="connsiteX9" fmla="*/ 786640 w 6726341"/>
                    <a:gd name="connsiteY9" fmla="*/ 0 h 48676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6726341" h="4867668">
                      <a:moveTo>
                        <a:pt x="786640" y="0"/>
                      </a:moveTo>
                      <a:lnTo>
                        <a:pt x="6726341" y="0"/>
                      </a:lnTo>
                      <a:lnTo>
                        <a:pt x="6726341" y="4867668"/>
                      </a:lnTo>
                      <a:lnTo>
                        <a:pt x="604953" y="4867668"/>
                      </a:lnTo>
                      <a:lnTo>
                        <a:pt x="544348" y="4852084"/>
                      </a:lnTo>
                      <a:cubicBezTo>
                        <a:pt x="314727" y="4780664"/>
                        <a:pt x="128652" y="4610412"/>
                        <a:pt x="35884" y="4391080"/>
                      </a:cubicBezTo>
                      <a:lnTo>
                        <a:pt x="0" y="4275480"/>
                      </a:lnTo>
                      <a:lnTo>
                        <a:pt x="0" y="613236"/>
                      </a:lnTo>
                      <a:lnTo>
                        <a:pt x="35884" y="497636"/>
                      </a:lnTo>
                      <a:cubicBezTo>
                        <a:pt x="159575" y="205196"/>
                        <a:pt x="449145" y="0"/>
                        <a:pt x="786640" y="0"/>
                      </a:cubicBezTo>
                      <a:close/>
                    </a:path>
                  </a:pathLst>
                </a:custGeom>
              </p:spPr>
            </p:pic>
            <p:pic>
              <p:nvPicPr>
                <p:cNvPr id="1033" name="Picture 1032">
                  <a:extLst>
                    <a:ext uri="{FF2B5EF4-FFF2-40B4-BE49-F238E27FC236}">
                      <a16:creationId xmlns:a16="http://schemas.microsoft.com/office/drawing/2014/main" id="{9F63FD7B-276E-03AC-5809-F06D9C0F70C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110002" y="49445149"/>
                  <a:ext cx="2887715" cy="1090527"/>
                </a:xfrm>
                <a:prstGeom prst="rect">
                  <a:avLst/>
                </a:prstGeom>
              </p:spPr>
            </p:pic>
            <p:sp>
              <p:nvSpPr>
                <p:cNvPr id="1038" name="TextBox 1037">
                  <a:extLst>
                    <a:ext uri="{FF2B5EF4-FFF2-40B4-BE49-F238E27FC236}">
                      <a16:creationId xmlns:a16="http://schemas.microsoft.com/office/drawing/2014/main" id="{A7C2307F-47D6-3D90-3CFA-8E06C223B832}"/>
                    </a:ext>
                  </a:extLst>
                </p:cNvPr>
                <p:cNvSpPr txBox="1"/>
                <p:nvPr/>
              </p:nvSpPr>
              <p:spPr>
                <a:xfrm>
                  <a:off x="5761306" y="46090385"/>
                  <a:ext cx="7581425" cy="76944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CA" sz="4400" dirty="0">
                      <a:solidFill>
                        <a:schemeClr val="bg1"/>
                      </a:solidFill>
                    </a:rPr>
                    <a:t>Requirements and Materials</a:t>
                  </a:r>
                </a:p>
              </p:txBody>
            </p:sp>
            <p:sp>
              <p:nvSpPr>
                <p:cNvPr id="1040" name="TextBox 1039">
                  <a:extLst>
                    <a:ext uri="{FF2B5EF4-FFF2-40B4-BE49-F238E27FC236}">
                      <a16:creationId xmlns:a16="http://schemas.microsoft.com/office/drawing/2014/main" id="{86393846-87A4-758C-9DC5-9D06D6E4085B}"/>
                    </a:ext>
                  </a:extLst>
                </p:cNvPr>
                <p:cNvSpPr txBox="1"/>
                <p:nvPr/>
              </p:nvSpPr>
              <p:spPr>
                <a:xfrm>
                  <a:off x="6057403" y="46859826"/>
                  <a:ext cx="4229777" cy="258532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CA" dirty="0">
                      <a:solidFill>
                        <a:schemeClr val="bg1"/>
                      </a:solidFill>
                    </a:rPr>
                    <a:t>Software</a:t>
                  </a: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en-CA" dirty="0">
                      <a:solidFill>
                        <a:schemeClr val="bg1"/>
                      </a:solidFill>
                    </a:rPr>
                    <a:t>Arduino</a:t>
                  </a: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en-CA" dirty="0" err="1">
                      <a:solidFill>
                        <a:schemeClr val="bg1"/>
                      </a:solidFill>
                    </a:rPr>
                    <a:t>Mosquitto</a:t>
                  </a:r>
                  <a:r>
                    <a:rPr lang="en-CA" dirty="0">
                      <a:solidFill>
                        <a:schemeClr val="bg1"/>
                      </a:solidFill>
                    </a:rPr>
                    <a:t>, MQTT broker </a:t>
                  </a: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en-CA" dirty="0" err="1">
                      <a:solidFill>
                        <a:schemeClr val="bg1"/>
                      </a:solidFill>
                    </a:rPr>
                    <a:t>Thonny</a:t>
                  </a:r>
                  <a:r>
                    <a:rPr lang="en-CA" dirty="0">
                      <a:solidFill>
                        <a:schemeClr val="bg1"/>
                      </a:solidFill>
                    </a:rPr>
                    <a:t> IDE</a:t>
                  </a:r>
                </a:p>
                <a:p>
                  <a:r>
                    <a:rPr lang="en-CA" dirty="0">
                      <a:solidFill>
                        <a:schemeClr val="bg1"/>
                      </a:solidFill>
                    </a:rPr>
                    <a:t>Programming Languages</a:t>
                  </a: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en-CA" dirty="0">
                      <a:solidFill>
                        <a:schemeClr val="bg1"/>
                      </a:solidFill>
                    </a:rPr>
                    <a:t> Python</a:t>
                  </a: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en-CA" dirty="0">
                      <a:solidFill>
                        <a:schemeClr val="bg1"/>
                      </a:solidFill>
                    </a:rPr>
                    <a:t>C++/Arduino</a:t>
                  </a: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en-CA" dirty="0">
                      <a:solidFill>
                        <a:schemeClr val="bg1"/>
                      </a:solidFill>
                    </a:rPr>
                    <a:t>CSS/HTML</a:t>
                  </a: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en-CA" dirty="0">
                      <a:solidFill>
                        <a:schemeClr val="bg1"/>
                      </a:solidFill>
                    </a:rPr>
                    <a:t>JavaScript (only in the beginning)</a:t>
                  </a:r>
                </a:p>
              </p:txBody>
            </p:sp>
            <p:pic>
              <p:nvPicPr>
                <p:cNvPr id="1042" name="Picture 1041">
                  <a:extLst>
                    <a:ext uri="{FF2B5EF4-FFF2-40B4-BE49-F238E27FC236}">
                      <a16:creationId xmlns:a16="http://schemas.microsoft.com/office/drawing/2014/main" id="{834655BE-D3D7-E043-590B-213DF41F4B8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9490890" y="46830083"/>
                  <a:ext cx="2929244" cy="1274260"/>
                </a:xfrm>
                <a:prstGeom prst="rect">
                  <a:avLst/>
                </a:prstGeom>
              </p:spPr>
            </p:pic>
            <p:pic>
              <p:nvPicPr>
                <p:cNvPr id="1044" name="Picture 1043">
                  <a:extLst>
                    <a:ext uri="{FF2B5EF4-FFF2-40B4-BE49-F238E27FC236}">
                      <a16:creationId xmlns:a16="http://schemas.microsoft.com/office/drawing/2014/main" id="{68F04F94-7607-291D-B2C2-CD839B455FA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9490890" y="48104343"/>
                  <a:ext cx="2929244" cy="2575850"/>
                </a:xfrm>
                <a:prstGeom prst="rect">
                  <a:avLst/>
                </a:prstGeom>
              </p:spPr>
            </p:pic>
            <p:sp>
              <p:nvSpPr>
                <p:cNvPr id="1048" name="TextBox 1047">
                  <a:extLst>
                    <a:ext uri="{FF2B5EF4-FFF2-40B4-BE49-F238E27FC236}">
                      <a16:creationId xmlns:a16="http://schemas.microsoft.com/office/drawing/2014/main" id="{48AF734E-B6CE-6C58-9B75-0747BA554908}"/>
                    </a:ext>
                  </a:extLst>
                </p:cNvPr>
                <p:cNvSpPr txBox="1"/>
                <p:nvPr/>
              </p:nvSpPr>
              <p:spPr>
                <a:xfrm>
                  <a:off x="1305157" y="50435725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CA" dirty="0">
                      <a:solidFill>
                        <a:schemeClr val="bg1"/>
                      </a:solidFill>
                    </a:rPr>
                    <a:t>7</a:t>
                  </a:r>
                </a:p>
              </p:txBody>
            </p:sp>
          </p:grpSp>
        </p:grpSp>
        <p:grpSp>
          <p:nvGrpSpPr>
            <p:cNvPr id="1068" name="Group 1067">
              <a:extLst>
                <a:ext uri="{FF2B5EF4-FFF2-40B4-BE49-F238E27FC236}">
                  <a16:creationId xmlns:a16="http://schemas.microsoft.com/office/drawing/2014/main" id="{0CCEBDDA-17D7-E6B1-9699-1A080C547620}"/>
                </a:ext>
              </a:extLst>
            </p:cNvPr>
            <p:cNvGrpSpPr/>
            <p:nvPr/>
          </p:nvGrpSpPr>
          <p:grpSpPr>
            <a:xfrm>
              <a:off x="509098" y="52567822"/>
              <a:ext cx="12132156" cy="4867667"/>
              <a:chOff x="509098" y="52467968"/>
              <a:chExt cx="12132156" cy="4867667"/>
            </a:xfrm>
          </p:grpSpPr>
          <p:grpSp>
            <p:nvGrpSpPr>
              <p:cNvPr id="1067" name="Group 1066">
                <a:extLst>
                  <a:ext uri="{FF2B5EF4-FFF2-40B4-BE49-F238E27FC236}">
                    <a16:creationId xmlns:a16="http://schemas.microsoft.com/office/drawing/2014/main" id="{2B1E9459-3E0C-9BC6-DD4E-ED4942F81810}"/>
                  </a:ext>
                </a:extLst>
              </p:cNvPr>
              <p:cNvGrpSpPr/>
              <p:nvPr/>
            </p:nvGrpSpPr>
            <p:grpSpPr>
              <a:xfrm>
                <a:off x="509098" y="52467968"/>
                <a:ext cx="12132156" cy="4867667"/>
                <a:chOff x="509098" y="52467968"/>
                <a:chExt cx="12132156" cy="4867667"/>
              </a:xfrm>
            </p:grpSpPr>
            <p:sp>
              <p:nvSpPr>
                <p:cNvPr id="1052" name="Flowchart: Alternate Process 1051">
                  <a:extLst>
                    <a:ext uri="{FF2B5EF4-FFF2-40B4-BE49-F238E27FC236}">
                      <a16:creationId xmlns:a16="http://schemas.microsoft.com/office/drawing/2014/main" id="{9674EF26-6EA4-95E5-0725-13781C056638}"/>
                    </a:ext>
                  </a:extLst>
                </p:cNvPr>
                <p:cNvSpPr/>
                <p:nvPr/>
              </p:nvSpPr>
              <p:spPr>
                <a:xfrm>
                  <a:off x="509098" y="52467968"/>
                  <a:ext cx="7976885" cy="4867667"/>
                </a:xfrm>
                <a:prstGeom prst="flowChartAlternateProcess">
                  <a:avLst/>
                </a:prstGeom>
                <a:solidFill>
                  <a:srgbClr val="030224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pic>
              <p:nvPicPr>
                <p:cNvPr id="1047" name="Picture 1046" descr="Top 4 Reasons Why Companies Need IoT - Techavy">
                  <a:extLst>
                    <a:ext uri="{FF2B5EF4-FFF2-40B4-BE49-F238E27FC236}">
                      <a16:creationId xmlns:a16="http://schemas.microsoft.com/office/drawing/2014/main" id="{9823B0F9-F27C-1813-72B0-9D6DCAEE8BA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357234" y="52467968"/>
                  <a:ext cx="7284020" cy="4851520"/>
                </a:xfrm>
                <a:custGeom>
                  <a:avLst/>
                  <a:gdLst>
                    <a:gd name="connsiteX0" fmla="*/ 0 w 7284020"/>
                    <a:gd name="connsiteY0" fmla="*/ 0 h 4851520"/>
                    <a:gd name="connsiteX1" fmla="*/ 6511767 w 7284020"/>
                    <a:gd name="connsiteY1" fmla="*/ 0 h 4851520"/>
                    <a:gd name="connsiteX2" fmla="*/ 7259291 w 7284020"/>
                    <a:gd name="connsiteY2" fmla="*/ 495492 h 4851520"/>
                    <a:gd name="connsiteX3" fmla="*/ 7284020 w 7284020"/>
                    <a:gd name="connsiteY3" fmla="*/ 575160 h 4851520"/>
                    <a:gd name="connsiteX4" fmla="*/ 7284020 w 7284020"/>
                    <a:gd name="connsiteY4" fmla="*/ 4292512 h 4851520"/>
                    <a:gd name="connsiteX5" fmla="*/ 7259291 w 7284020"/>
                    <a:gd name="connsiteY5" fmla="*/ 4372176 h 4851520"/>
                    <a:gd name="connsiteX6" fmla="*/ 6675268 w 7284020"/>
                    <a:gd name="connsiteY6" fmla="*/ 4851184 h 4851520"/>
                    <a:gd name="connsiteX7" fmla="*/ 6673078 w 7284020"/>
                    <a:gd name="connsiteY7" fmla="*/ 4851520 h 4851520"/>
                    <a:gd name="connsiteX8" fmla="*/ 0 w 7284020"/>
                    <a:gd name="connsiteY8" fmla="*/ 4851520 h 48515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7284020" h="4851520">
                      <a:moveTo>
                        <a:pt x="0" y="0"/>
                      </a:moveTo>
                      <a:lnTo>
                        <a:pt x="6511767" y="0"/>
                      </a:lnTo>
                      <a:cubicBezTo>
                        <a:pt x="6847809" y="0"/>
                        <a:pt x="7136132" y="204312"/>
                        <a:pt x="7259291" y="495492"/>
                      </a:cubicBezTo>
                      <a:lnTo>
                        <a:pt x="7284020" y="575160"/>
                      </a:lnTo>
                      <a:lnTo>
                        <a:pt x="7284020" y="4292512"/>
                      </a:lnTo>
                      <a:lnTo>
                        <a:pt x="7259291" y="4372176"/>
                      </a:lnTo>
                      <a:cubicBezTo>
                        <a:pt x="7156658" y="4614828"/>
                        <a:pt x="6939329" y="4797152"/>
                        <a:pt x="6675268" y="4851184"/>
                      </a:cubicBezTo>
                      <a:lnTo>
                        <a:pt x="6673078" y="4851520"/>
                      </a:lnTo>
                      <a:lnTo>
                        <a:pt x="0" y="4851520"/>
                      </a:lnTo>
                      <a:close/>
                    </a:path>
                  </a:pathLst>
                </a:cu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053" name="TextBox 1052">
                  <a:extLst>
                    <a:ext uri="{FF2B5EF4-FFF2-40B4-BE49-F238E27FC236}">
                      <a16:creationId xmlns:a16="http://schemas.microsoft.com/office/drawing/2014/main" id="{79366B39-828E-B453-BA6D-D06442DBCA8E}"/>
                    </a:ext>
                  </a:extLst>
                </p:cNvPr>
                <p:cNvSpPr txBox="1"/>
                <p:nvPr/>
              </p:nvSpPr>
              <p:spPr>
                <a:xfrm>
                  <a:off x="845709" y="52598436"/>
                  <a:ext cx="6668492" cy="76944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CA" sz="4400" dirty="0">
                      <a:solidFill>
                        <a:schemeClr val="bg1"/>
                      </a:solidFill>
                    </a:rPr>
                    <a:t>Requirements and Materials</a:t>
                  </a:r>
                </a:p>
              </p:txBody>
            </p:sp>
            <p:sp>
              <p:nvSpPr>
                <p:cNvPr id="1054" name="TextBox 1053">
                  <a:extLst>
                    <a:ext uri="{FF2B5EF4-FFF2-40B4-BE49-F238E27FC236}">
                      <a16:creationId xmlns:a16="http://schemas.microsoft.com/office/drawing/2014/main" id="{D7C9F95A-D633-B425-E2C0-F59B7DD1B2FB}"/>
                    </a:ext>
                  </a:extLst>
                </p:cNvPr>
                <p:cNvSpPr txBox="1"/>
                <p:nvPr/>
              </p:nvSpPr>
              <p:spPr>
                <a:xfrm>
                  <a:off x="827659" y="53367608"/>
                  <a:ext cx="4075662" cy="378565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CA" dirty="0"/>
                    <a:t>  </a:t>
                  </a:r>
                  <a:r>
                    <a:rPr lang="en-CA" sz="2400" dirty="0">
                      <a:solidFill>
                        <a:schemeClr val="bg1"/>
                      </a:solidFill>
                    </a:rPr>
                    <a:t>Hardware</a:t>
                  </a:r>
                  <a:endParaRPr lang="en-CA" dirty="0">
                    <a:solidFill>
                      <a:schemeClr val="bg1"/>
                    </a:solidFill>
                  </a:endParaRPr>
                </a:p>
                <a:p>
                  <a:pPr marL="742950" lvl="1" indent="-285750">
                    <a:buFont typeface="Arial" panose="020B0604020202020204" pitchFamily="34" charset="0"/>
                    <a:buChar char="•"/>
                  </a:pPr>
                  <a:r>
                    <a:rPr lang="en-CA" dirty="0">
                      <a:solidFill>
                        <a:schemeClr val="bg1"/>
                      </a:solidFill>
                    </a:rPr>
                    <a:t>Wires</a:t>
                  </a:r>
                </a:p>
                <a:p>
                  <a:pPr marL="742950" lvl="1" indent="-285750">
                    <a:buFont typeface="Arial" panose="020B0604020202020204" pitchFamily="34" charset="0"/>
                    <a:buChar char="•"/>
                  </a:pPr>
                  <a:r>
                    <a:rPr lang="en-CA" dirty="0">
                      <a:solidFill>
                        <a:schemeClr val="bg1"/>
                      </a:solidFill>
                    </a:rPr>
                    <a:t>DHT-11</a:t>
                  </a:r>
                </a:p>
                <a:p>
                  <a:pPr marL="742950" lvl="1" indent="-285750">
                    <a:buFont typeface="Arial" panose="020B0604020202020204" pitchFamily="34" charset="0"/>
                    <a:buChar char="•"/>
                  </a:pPr>
                  <a:r>
                    <a:rPr lang="en-CA" dirty="0">
                      <a:solidFill>
                        <a:schemeClr val="bg1"/>
                      </a:solidFill>
                    </a:rPr>
                    <a:t>LED</a:t>
                  </a:r>
                </a:p>
                <a:p>
                  <a:pPr marL="742950" lvl="1" indent="-285750">
                    <a:buFont typeface="Arial" panose="020B0604020202020204" pitchFamily="34" charset="0"/>
                    <a:buChar char="•"/>
                  </a:pPr>
                  <a:r>
                    <a:rPr lang="en-CA" dirty="0">
                      <a:solidFill>
                        <a:schemeClr val="bg1"/>
                      </a:solidFill>
                    </a:rPr>
                    <a:t>Photoresistor</a:t>
                  </a:r>
                </a:p>
                <a:p>
                  <a:pPr marL="742950" lvl="1" indent="-285750">
                    <a:buFont typeface="Arial" panose="020B0604020202020204" pitchFamily="34" charset="0"/>
                    <a:buChar char="•"/>
                  </a:pPr>
                  <a:r>
                    <a:rPr lang="en-CA" dirty="0">
                      <a:solidFill>
                        <a:schemeClr val="bg1"/>
                      </a:solidFill>
                    </a:rPr>
                    <a:t>ESP8266</a:t>
                  </a:r>
                </a:p>
                <a:p>
                  <a:pPr marL="742950" lvl="1" indent="-285750">
                    <a:buFont typeface="Arial" panose="020B0604020202020204" pitchFamily="34" charset="0"/>
                    <a:buChar char="•"/>
                  </a:pPr>
                  <a:r>
                    <a:rPr lang="en-CA" dirty="0">
                      <a:solidFill>
                        <a:schemeClr val="bg1"/>
                      </a:solidFill>
                    </a:rPr>
                    <a:t>RFID reader</a:t>
                  </a:r>
                </a:p>
                <a:p>
                  <a:pPr marL="742950" lvl="1" indent="-285750">
                    <a:buFont typeface="Arial" panose="020B0604020202020204" pitchFamily="34" charset="0"/>
                    <a:buChar char="•"/>
                  </a:pPr>
                  <a:r>
                    <a:rPr lang="en-CA" dirty="0">
                      <a:solidFill>
                        <a:schemeClr val="bg1"/>
                      </a:solidFill>
                    </a:rPr>
                    <a:t>RFID tags</a:t>
                  </a:r>
                </a:p>
                <a:p>
                  <a:pPr marL="742950" lvl="1" indent="-285750">
                    <a:buFont typeface="Arial" panose="020B0604020202020204" pitchFamily="34" charset="0"/>
                    <a:buChar char="•"/>
                  </a:pPr>
                  <a:r>
                    <a:rPr lang="en-CA" dirty="0">
                      <a:solidFill>
                        <a:schemeClr val="bg1"/>
                      </a:solidFill>
                    </a:rPr>
                    <a:t>Motor</a:t>
                  </a:r>
                </a:p>
                <a:p>
                  <a:pPr marL="742950" lvl="1" indent="-285750">
                    <a:buFont typeface="Arial" panose="020B0604020202020204" pitchFamily="34" charset="0"/>
                    <a:buChar char="•"/>
                  </a:pPr>
                  <a:r>
                    <a:rPr lang="en-CA" dirty="0">
                      <a:solidFill>
                        <a:schemeClr val="bg1"/>
                      </a:solidFill>
                    </a:rPr>
                    <a:t>Resistors</a:t>
                  </a:r>
                </a:p>
                <a:p>
                  <a:pPr marL="742950" lvl="1" indent="-285750">
                    <a:buFont typeface="Arial" panose="020B0604020202020204" pitchFamily="34" charset="0"/>
                    <a:buChar char="•"/>
                  </a:pPr>
                  <a:r>
                    <a:rPr lang="en-CA" dirty="0">
                      <a:solidFill>
                        <a:schemeClr val="bg1"/>
                      </a:solidFill>
                    </a:rPr>
                    <a:t>Breadboard</a:t>
                  </a:r>
                </a:p>
                <a:p>
                  <a:pPr marL="742950" lvl="1" indent="-285750">
                    <a:buFont typeface="Arial" panose="020B0604020202020204" pitchFamily="34" charset="0"/>
                    <a:buChar char="•"/>
                  </a:pPr>
                  <a:r>
                    <a:rPr lang="en-CA" dirty="0">
                      <a:solidFill>
                        <a:schemeClr val="bg1"/>
                      </a:solidFill>
                    </a:rPr>
                    <a:t>RaspberryPi</a:t>
                  </a:r>
                </a:p>
                <a:p>
                  <a:endParaRPr lang="en-CA" dirty="0"/>
                </a:p>
              </p:txBody>
            </p:sp>
            <p:pic>
              <p:nvPicPr>
                <p:cNvPr id="1055" name="Picture 1054">
                  <a:extLst>
                    <a:ext uri="{FF2B5EF4-FFF2-40B4-BE49-F238E27FC236}">
                      <a16:creationId xmlns:a16="http://schemas.microsoft.com/office/drawing/2014/main" id="{C5EF5944-74A6-C164-972E-C91EB0C3C5D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3173174" y="54577380"/>
                  <a:ext cx="1957103" cy="1187178"/>
                </a:xfrm>
                <a:prstGeom prst="rect">
                  <a:avLst/>
                </a:prstGeom>
              </p:spPr>
            </p:pic>
            <p:pic>
              <p:nvPicPr>
                <p:cNvPr id="1056" name="Picture 1055">
                  <a:extLst>
                    <a:ext uri="{FF2B5EF4-FFF2-40B4-BE49-F238E27FC236}">
                      <a16:creationId xmlns:a16="http://schemas.microsoft.com/office/drawing/2014/main" id="{EE0C948A-3921-A921-423C-9DFDA2AE73E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868640" y="53716024"/>
                  <a:ext cx="1706854" cy="1557503"/>
                </a:xfrm>
                <a:prstGeom prst="rect">
                  <a:avLst/>
                </a:prstGeom>
              </p:spPr>
            </p:pic>
          </p:grpSp>
          <p:sp>
            <p:nvSpPr>
              <p:cNvPr id="1057" name="TextBox 1056">
                <a:extLst>
                  <a:ext uri="{FF2B5EF4-FFF2-40B4-BE49-F238E27FC236}">
                    <a16:creationId xmlns:a16="http://schemas.microsoft.com/office/drawing/2014/main" id="{FC36D56E-FB65-B2DF-7581-5DBCFF100400}"/>
                  </a:ext>
                </a:extLst>
              </p:cNvPr>
              <p:cNvSpPr txBox="1"/>
              <p:nvPr/>
            </p:nvSpPr>
            <p:spPr>
              <a:xfrm>
                <a:off x="1095640" y="5687282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dirty="0">
                    <a:solidFill>
                      <a:schemeClr val="bg1"/>
                    </a:solidFill>
                  </a:rPr>
                  <a:t>9</a:t>
                </a:r>
              </a:p>
            </p:txBody>
          </p:sp>
        </p:grpSp>
        <p:grpSp>
          <p:nvGrpSpPr>
            <p:cNvPr id="1069" name="Group 1068">
              <a:extLst>
                <a:ext uri="{FF2B5EF4-FFF2-40B4-BE49-F238E27FC236}">
                  <a16:creationId xmlns:a16="http://schemas.microsoft.com/office/drawing/2014/main" id="{0BE3AB32-16DA-051E-1E90-D1FA4A1FFB54}"/>
                </a:ext>
              </a:extLst>
            </p:cNvPr>
            <p:cNvGrpSpPr/>
            <p:nvPr/>
          </p:nvGrpSpPr>
          <p:grpSpPr>
            <a:xfrm>
              <a:off x="683716" y="58316389"/>
              <a:ext cx="12104441" cy="5212318"/>
              <a:chOff x="608733" y="58300381"/>
              <a:chExt cx="12104441" cy="5212318"/>
            </a:xfrm>
          </p:grpSpPr>
          <p:sp>
            <p:nvSpPr>
              <p:cNvPr id="1063" name="Flowchart: Alternate Process 1062">
                <a:extLst>
                  <a:ext uri="{FF2B5EF4-FFF2-40B4-BE49-F238E27FC236}">
                    <a16:creationId xmlns:a16="http://schemas.microsoft.com/office/drawing/2014/main" id="{BFB77E0B-A95C-D984-AE51-4F85B5CF0D97}"/>
                  </a:ext>
                </a:extLst>
              </p:cNvPr>
              <p:cNvSpPr/>
              <p:nvPr/>
            </p:nvSpPr>
            <p:spPr>
              <a:xfrm>
                <a:off x="4151725" y="58415222"/>
                <a:ext cx="8561449" cy="5097477"/>
              </a:xfrm>
              <a:prstGeom prst="flowChartAlternateProcess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pic>
            <p:nvPicPr>
              <p:cNvPr id="1062" name="Picture 1061" descr="Work_breakdown_structure Icons - Iconshock">
                <a:extLst>
                  <a:ext uri="{FF2B5EF4-FFF2-40B4-BE49-F238E27FC236}">
                    <a16:creationId xmlns:a16="http://schemas.microsoft.com/office/drawing/2014/main" id="{7CCF6939-EFB9-E4F2-1F53-56D1414D9F1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8733" y="58415222"/>
                <a:ext cx="4813455" cy="5097477"/>
              </a:xfrm>
              <a:custGeom>
                <a:avLst/>
                <a:gdLst>
                  <a:gd name="connsiteX0" fmla="*/ 547996 w 4813455"/>
                  <a:gd name="connsiteY0" fmla="*/ 0 h 4813456"/>
                  <a:gd name="connsiteX1" fmla="*/ 4813455 w 4813455"/>
                  <a:gd name="connsiteY1" fmla="*/ 0 h 4813456"/>
                  <a:gd name="connsiteX2" fmla="*/ 4813455 w 4813455"/>
                  <a:gd name="connsiteY2" fmla="*/ 4813456 h 4813456"/>
                  <a:gd name="connsiteX3" fmla="*/ 547996 w 4813455"/>
                  <a:gd name="connsiteY3" fmla="*/ 4813456 h 4813456"/>
                  <a:gd name="connsiteX4" fmla="*/ 511557 w 4813455"/>
                  <a:gd name="connsiteY4" fmla="*/ 4804088 h 4813456"/>
                  <a:gd name="connsiteX5" fmla="*/ 5282 w 4813455"/>
                  <a:gd name="connsiteY5" fmla="*/ 4345068 h 4813456"/>
                  <a:gd name="connsiteX6" fmla="*/ 0 w 4813455"/>
                  <a:gd name="connsiteY6" fmla="*/ 4328052 h 4813456"/>
                  <a:gd name="connsiteX7" fmla="*/ 0 w 4813455"/>
                  <a:gd name="connsiteY7" fmla="*/ 485404 h 4813456"/>
                  <a:gd name="connsiteX8" fmla="*/ 5282 w 4813455"/>
                  <a:gd name="connsiteY8" fmla="*/ 468388 h 4813456"/>
                  <a:gd name="connsiteX9" fmla="*/ 511557 w 4813455"/>
                  <a:gd name="connsiteY9" fmla="*/ 9368 h 48134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813455" h="4813456">
                    <a:moveTo>
                      <a:pt x="547996" y="0"/>
                    </a:moveTo>
                    <a:lnTo>
                      <a:pt x="4813455" y="0"/>
                    </a:lnTo>
                    <a:lnTo>
                      <a:pt x="4813455" y="4813456"/>
                    </a:lnTo>
                    <a:lnTo>
                      <a:pt x="547996" y="4813456"/>
                    </a:lnTo>
                    <a:lnTo>
                      <a:pt x="511557" y="4804088"/>
                    </a:lnTo>
                    <a:cubicBezTo>
                      <a:pt x="282925" y="4732976"/>
                      <a:pt x="97652" y="4563452"/>
                      <a:pt x="5282" y="4345068"/>
                    </a:cubicBezTo>
                    <a:lnTo>
                      <a:pt x="0" y="4328052"/>
                    </a:lnTo>
                    <a:lnTo>
                      <a:pt x="0" y="485404"/>
                    </a:lnTo>
                    <a:lnTo>
                      <a:pt x="5282" y="468388"/>
                    </a:lnTo>
                    <a:cubicBezTo>
                      <a:pt x="97652" y="250004"/>
                      <a:pt x="282925" y="80480"/>
                      <a:pt x="511557" y="9368"/>
                    </a:cubicBezTo>
                    <a:close/>
                  </a:path>
                </a:pathLst>
              </a:cu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64" name="TextBox 1063">
                <a:extLst>
                  <a:ext uri="{FF2B5EF4-FFF2-40B4-BE49-F238E27FC236}">
                    <a16:creationId xmlns:a16="http://schemas.microsoft.com/office/drawing/2014/main" id="{737C45E5-BFEF-EC58-18A1-4A13FEAB876A}"/>
                  </a:ext>
                </a:extLst>
              </p:cNvPr>
              <p:cNvSpPr txBox="1"/>
              <p:nvPr/>
            </p:nvSpPr>
            <p:spPr>
              <a:xfrm>
                <a:off x="5395692" y="58300381"/>
                <a:ext cx="6880943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4400" dirty="0"/>
                  <a:t>Work Breakdown Structure</a:t>
                </a:r>
              </a:p>
            </p:txBody>
          </p:sp>
          <p:sp>
            <p:nvSpPr>
              <p:cNvPr id="1065" name="TextBox 1064">
                <a:extLst>
                  <a:ext uri="{FF2B5EF4-FFF2-40B4-BE49-F238E27FC236}">
                    <a16:creationId xmlns:a16="http://schemas.microsoft.com/office/drawing/2014/main" id="{D2292778-EA5E-8308-F6BE-A614121AD386}"/>
                  </a:ext>
                </a:extLst>
              </p:cNvPr>
              <p:cNvSpPr txBox="1"/>
              <p:nvPr/>
            </p:nvSpPr>
            <p:spPr>
              <a:xfrm>
                <a:off x="5408890" y="58907897"/>
                <a:ext cx="7280914" cy="4524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2400" dirty="0"/>
                  <a:t>Deven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CA" dirty="0"/>
                  <a:t>Motor connection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CA" dirty="0"/>
                  <a:t>Sending/Receiving email script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CA" dirty="0"/>
                  <a:t>Turning on the motor/fan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CA" dirty="0"/>
                  <a:t>Help with connecting other parts of the hardware and help with frontend</a:t>
                </a:r>
              </a:p>
              <a:p>
                <a:r>
                  <a:rPr lang="en-CA" sz="2400" dirty="0"/>
                  <a:t>Ibrahim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CA" dirty="0"/>
                  <a:t>Most of frontend development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CA" dirty="0"/>
                  <a:t>Connection of captured data to the Dashboard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CA" dirty="0"/>
                  <a:t>Assuring accurate data display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CA" dirty="0"/>
                  <a:t>Help with connecting some parts of hardware</a:t>
                </a:r>
              </a:p>
              <a:p>
                <a:r>
                  <a:rPr lang="en-CA" sz="2400" dirty="0"/>
                  <a:t>Igor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CA" dirty="0"/>
                  <a:t>Most of the hardware connection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CA" dirty="0"/>
                  <a:t>Assuring data communication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CA" dirty="0"/>
                  <a:t>Calling functions, receiving broker messages, updating information, etc.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CA" dirty="0"/>
                  <a:t>Help with frontend development</a:t>
                </a:r>
              </a:p>
            </p:txBody>
          </p:sp>
          <p:sp>
            <p:nvSpPr>
              <p:cNvPr id="1066" name="TextBox 1065">
                <a:extLst>
                  <a:ext uri="{FF2B5EF4-FFF2-40B4-BE49-F238E27FC236}">
                    <a16:creationId xmlns:a16="http://schemas.microsoft.com/office/drawing/2014/main" id="{F0BE1855-CF48-D505-B614-F5636CC23029}"/>
                  </a:ext>
                </a:extLst>
              </p:cNvPr>
              <p:cNvSpPr txBox="1"/>
              <p:nvPr/>
            </p:nvSpPr>
            <p:spPr>
              <a:xfrm>
                <a:off x="11827184" y="63143367"/>
                <a:ext cx="3016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dirty="0"/>
                  <a:t>9</a:t>
                </a:r>
              </a:p>
            </p:txBody>
          </p:sp>
        </p:grpSp>
        <p:grpSp>
          <p:nvGrpSpPr>
            <p:cNvPr id="1080" name="Group 1079">
              <a:extLst>
                <a:ext uri="{FF2B5EF4-FFF2-40B4-BE49-F238E27FC236}">
                  <a16:creationId xmlns:a16="http://schemas.microsoft.com/office/drawing/2014/main" id="{EAB33C81-757A-5390-A15F-AECF1E9797DE}"/>
                </a:ext>
              </a:extLst>
            </p:cNvPr>
            <p:cNvGrpSpPr/>
            <p:nvPr/>
          </p:nvGrpSpPr>
          <p:grpSpPr>
            <a:xfrm>
              <a:off x="666915" y="64649309"/>
              <a:ext cx="12121242" cy="4079040"/>
              <a:chOff x="683716" y="64827152"/>
              <a:chExt cx="12121242" cy="4079040"/>
            </a:xfrm>
          </p:grpSpPr>
          <p:sp>
            <p:nvSpPr>
              <p:cNvPr id="1074" name="Flowchart: Alternate Process 1073">
                <a:extLst>
                  <a:ext uri="{FF2B5EF4-FFF2-40B4-BE49-F238E27FC236}">
                    <a16:creationId xmlns:a16="http://schemas.microsoft.com/office/drawing/2014/main" id="{8264296C-E258-62E4-D400-396B00A80D19}"/>
                  </a:ext>
                </a:extLst>
              </p:cNvPr>
              <p:cNvSpPr/>
              <p:nvPr/>
            </p:nvSpPr>
            <p:spPr>
              <a:xfrm>
                <a:off x="5664200" y="64827152"/>
                <a:ext cx="7100587" cy="4079040"/>
              </a:xfrm>
              <a:prstGeom prst="flowChartAlternateProcess">
                <a:avLst/>
              </a:prstGeom>
              <a:solidFill>
                <a:srgbClr val="006F9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pic>
            <p:nvPicPr>
              <p:cNvPr id="1073" name="Picture 1072" descr="10 Best Examples of IoT applications (2019)">
                <a:extLst>
                  <a:ext uri="{FF2B5EF4-FFF2-40B4-BE49-F238E27FC236}">
                    <a16:creationId xmlns:a16="http://schemas.microsoft.com/office/drawing/2014/main" id="{45C553E4-CBDF-8EE9-18C9-96B329A2334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0"/>
              <a:stretch>
                <a:fillRect/>
              </a:stretch>
            </p:blipFill>
            <p:spPr bwMode="auto">
              <a:xfrm>
                <a:off x="683716" y="64827152"/>
                <a:ext cx="6050905" cy="4079040"/>
              </a:xfrm>
              <a:custGeom>
                <a:avLst/>
                <a:gdLst>
                  <a:gd name="connsiteX0" fmla="*/ 679841 w 6050905"/>
                  <a:gd name="connsiteY0" fmla="*/ 0 h 4079040"/>
                  <a:gd name="connsiteX1" fmla="*/ 5951644 w 6050905"/>
                  <a:gd name="connsiteY1" fmla="*/ 0 h 4079040"/>
                  <a:gd name="connsiteX2" fmla="*/ 6050905 w 6050905"/>
                  <a:gd name="connsiteY2" fmla="*/ 10008 h 4079040"/>
                  <a:gd name="connsiteX3" fmla="*/ 6050905 w 6050905"/>
                  <a:gd name="connsiteY3" fmla="*/ 4069032 h 4079040"/>
                  <a:gd name="connsiteX4" fmla="*/ 5951643 w 6050905"/>
                  <a:gd name="connsiteY4" fmla="*/ 4079040 h 4079040"/>
                  <a:gd name="connsiteX5" fmla="*/ 679841 w 6050905"/>
                  <a:gd name="connsiteY5" fmla="*/ 4079040 h 4079040"/>
                  <a:gd name="connsiteX6" fmla="*/ 0 w 6050905"/>
                  <a:gd name="connsiteY6" fmla="*/ 3399200 h 4079040"/>
                  <a:gd name="connsiteX7" fmla="*/ 0 w 6050905"/>
                  <a:gd name="connsiteY7" fmla="*/ 679840 h 4079040"/>
                  <a:gd name="connsiteX8" fmla="*/ 679841 w 6050905"/>
                  <a:gd name="connsiteY8" fmla="*/ 0 h 40790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050905" h="4079040">
                    <a:moveTo>
                      <a:pt x="679841" y="0"/>
                    </a:moveTo>
                    <a:lnTo>
                      <a:pt x="5951644" y="0"/>
                    </a:lnTo>
                    <a:lnTo>
                      <a:pt x="6050905" y="10008"/>
                    </a:lnTo>
                    <a:lnTo>
                      <a:pt x="6050905" y="4069032"/>
                    </a:lnTo>
                    <a:lnTo>
                      <a:pt x="5951643" y="4079040"/>
                    </a:lnTo>
                    <a:lnTo>
                      <a:pt x="679841" y="4079040"/>
                    </a:lnTo>
                    <a:cubicBezTo>
                      <a:pt x="304375" y="4079040"/>
                      <a:pt x="0" y="3774664"/>
                      <a:pt x="0" y="3399200"/>
                    </a:cubicBezTo>
                    <a:lnTo>
                      <a:pt x="0" y="679840"/>
                    </a:lnTo>
                    <a:cubicBezTo>
                      <a:pt x="0" y="304372"/>
                      <a:pt x="304375" y="0"/>
                      <a:pt x="679841" y="0"/>
                    </a:cubicBezTo>
                    <a:close/>
                  </a:path>
                </a:pathLst>
              </a:cu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75" name="TextBox 1074">
                <a:extLst>
                  <a:ext uri="{FF2B5EF4-FFF2-40B4-BE49-F238E27FC236}">
                    <a16:creationId xmlns:a16="http://schemas.microsoft.com/office/drawing/2014/main" id="{5C3788A5-F746-BC8A-D6D8-223262C45372}"/>
                  </a:ext>
                </a:extLst>
              </p:cNvPr>
              <p:cNvSpPr txBox="1"/>
              <p:nvPr/>
            </p:nvSpPr>
            <p:spPr>
              <a:xfrm>
                <a:off x="11931379" y="68536860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dirty="0">
                    <a:solidFill>
                      <a:schemeClr val="bg1"/>
                    </a:solidFill>
                  </a:rPr>
                  <a:t>10</a:t>
                </a:r>
                <a:endParaRPr lang="en-CA" dirty="0"/>
              </a:p>
            </p:txBody>
          </p:sp>
          <p:sp>
            <p:nvSpPr>
              <p:cNvPr id="1076" name="TextBox 1075">
                <a:extLst>
                  <a:ext uri="{FF2B5EF4-FFF2-40B4-BE49-F238E27FC236}">
                    <a16:creationId xmlns:a16="http://schemas.microsoft.com/office/drawing/2014/main" id="{B00D44D3-08B2-BF53-A5B1-8FDC0384F667}"/>
                  </a:ext>
                </a:extLst>
              </p:cNvPr>
              <p:cNvSpPr txBox="1"/>
              <p:nvPr/>
            </p:nvSpPr>
            <p:spPr>
              <a:xfrm>
                <a:off x="6787281" y="64827152"/>
                <a:ext cx="5242764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4400" b="0" i="0" u="none" strike="noStrike" baseline="0" dirty="0">
                    <a:solidFill>
                      <a:schemeClr val="bg1"/>
                    </a:solidFill>
                    <a:latin typeface="Times New Roman" panose="02020603050405020304" pitchFamily="18" charset="0"/>
                  </a:rPr>
                  <a:t>Method and Solution </a:t>
                </a:r>
                <a:endParaRPr lang="en-CA" sz="4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79" name="TextBox 1078">
                <a:extLst>
                  <a:ext uri="{FF2B5EF4-FFF2-40B4-BE49-F238E27FC236}">
                    <a16:creationId xmlns:a16="http://schemas.microsoft.com/office/drawing/2014/main" id="{BFCE6C46-9C61-42C7-7C24-80919E8EDAC3}"/>
                  </a:ext>
                </a:extLst>
              </p:cNvPr>
              <p:cNvSpPr txBox="1"/>
              <p:nvPr/>
            </p:nvSpPr>
            <p:spPr>
              <a:xfrm>
                <a:off x="7011297" y="65526240"/>
                <a:ext cx="5793661" cy="30777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2000" dirty="0">
                    <a:solidFill>
                      <a:schemeClr val="bg1"/>
                    </a:solidFill>
                  </a:rPr>
                  <a:t>Objective - </a:t>
                </a:r>
                <a:r>
                  <a:rPr lang="en-CA" dirty="0">
                    <a:solidFill>
                      <a:schemeClr val="bg1"/>
                    </a:solidFill>
                  </a:rPr>
                  <a:t>Building a Smart Home</a:t>
                </a:r>
              </a:p>
              <a:p>
                <a:endParaRPr lang="en-CA" dirty="0">
                  <a:solidFill>
                    <a:schemeClr val="bg1"/>
                  </a:solidFill>
                </a:endParaRPr>
              </a:p>
              <a:p>
                <a:r>
                  <a:rPr lang="en-CA" sz="2000" dirty="0">
                    <a:solidFill>
                      <a:schemeClr val="bg1"/>
                    </a:solidFill>
                  </a:rPr>
                  <a:t>Data capture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CA" sz="1600" dirty="0">
                    <a:solidFill>
                      <a:schemeClr val="bg1"/>
                    </a:solidFill>
                  </a:rPr>
                  <a:t>DHT reader, Photoresistor, Wires, Resistors, RFID-reader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CA" sz="1600" dirty="0">
                    <a:solidFill>
                      <a:schemeClr val="bg1"/>
                    </a:solidFill>
                  </a:rPr>
                  <a:t>Breadboard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CA" sz="1600" dirty="0">
                    <a:solidFill>
                      <a:schemeClr val="bg1"/>
                    </a:solidFill>
                  </a:rPr>
                  <a:t>RaspberryPi</a:t>
                </a:r>
                <a:endParaRPr lang="en-CA" dirty="0">
                  <a:solidFill>
                    <a:schemeClr val="bg1"/>
                  </a:solidFill>
                </a:endParaRPr>
              </a:p>
              <a:p>
                <a:r>
                  <a:rPr lang="en-CA" sz="2000" dirty="0">
                    <a:solidFill>
                      <a:schemeClr val="bg1"/>
                    </a:solidFill>
                  </a:rPr>
                  <a:t>Data communication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CA" sz="1600" dirty="0">
                    <a:solidFill>
                      <a:schemeClr val="bg1"/>
                    </a:solidFill>
                  </a:rPr>
                  <a:t>Python, Arduino/C++, MQTT-broker, Wi-Fi, ESP8266</a:t>
                </a:r>
              </a:p>
              <a:p>
                <a:r>
                  <a:rPr lang="en-CA" sz="2000" dirty="0">
                    <a:solidFill>
                      <a:schemeClr val="bg1"/>
                    </a:solidFill>
                  </a:rPr>
                  <a:t>Data Presentation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CA" sz="1600" dirty="0">
                    <a:solidFill>
                      <a:schemeClr val="bg1"/>
                    </a:solidFill>
                  </a:rPr>
                  <a:t>HTML/CSS, Images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CA" sz="1600" dirty="0">
                    <a:solidFill>
                      <a:schemeClr val="bg1"/>
                    </a:solidFill>
                  </a:rPr>
                  <a:t>Python, Wi-Fi, MQTT-broker</a:t>
                </a:r>
              </a:p>
            </p:txBody>
          </p:sp>
        </p:grpSp>
        <p:grpSp>
          <p:nvGrpSpPr>
            <p:cNvPr id="2096" name="Group 2095">
              <a:extLst>
                <a:ext uri="{FF2B5EF4-FFF2-40B4-BE49-F238E27FC236}">
                  <a16:creationId xmlns:a16="http://schemas.microsoft.com/office/drawing/2014/main" id="{2B921027-32A3-9A24-AB13-CA4E2435C7A4}"/>
                </a:ext>
              </a:extLst>
            </p:cNvPr>
            <p:cNvGrpSpPr/>
            <p:nvPr/>
          </p:nvGrpSpPr>
          <p:grpSpPr>
            <a:xfrm>
              <a:off x="984497" y="69954575"/>
              <a:ext cx="11571965" cy="5455064"/>
              <a:chOff x="1130700" y="69777920"/>
              <a:chExt cx="11571965" cy="5455064"/>
            </a:xfrm>
          </p:grpSpPr>
          <p:pic>
            <p:nvPicPr>
              <p:cNvPr id="1085" name="Picture 1084">
                <a:extLst>
                  <a:ext uri="{FF2B5EF4-FFF2-40B4-BE49-F238E27FC236}">
                    <a16:creationId xmlns:a16="http://schemas.microsoft.com/office/drawing/2014/main" id="{87C565B0-3249-3CFB-7D51-30C658F242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1"/>
              <a:srcRect t="3170" r="619"/>
              <a:stretch>
                <a:fillRect/>
              </a:stretch>
            </p:blipFill>
            <p:spPr>
              <a:xfrm>
                <a:off x="1130700" y="69777920"/>
                <a:ext cx="11571965" cy="5455064"/>
              </a:xfrm>
              <a:custGeom>
                <a:avLst/>
                <a:gdLst>
                  <a:gd name="connsiteX0" fmla="*/ 837126 w 11571965"/>
                  <a:gd name="connsiteY0" fmla="*/ 0 h 5455064"/>
                  <a:gd name="connsiteX1" fmla="*/ 10662787 w 11571965"/>
                  <a:gd name="connsiteY1" fmla="*/ 0 h 5455064"/>
                  <a:gd name="connsiteX2" fmla="*/ 11571965 w 11571965"/>
                  <a:gd name="connsiteY2" fmla="*/ 909176 h 5455064"/>
                  <a:gd name="connsiteX3" fmla="*/ 11571965 w 11571965"/>
                  <a:gd name="connsiteY3" fmla="*/ 4545888 h 5455064"/>
                  <a:gd name="connsiteX4" fmla="*/ 10662787 w 11571965"/>
                  <a:gd name="connsiteY4" fmla="*/ 5455064 h 5455064"/>
                  <a:gd name="connsiteX5" fmla="*/ 837126 w 11571965"/>
                  <a:gd name="connsiteY5" fmla="*/ 5455064 h 5455064"/>
                  <a:gd name="connsiteX6" fmla="*/ 83222 w 11571965"/>
                  <a:gd name="connsiteY6" fmla="*/ 5054216 h 5455064"/>
                  <a:gd name="connsiteX7" fmla="*/ 0 w 11571965"/>
                  <a:gd name="connsiteY7" fmla="*/ 4900896 h 5455064"/>
                  <a:gd name="connsiteX8" fmla="*/ 0 w 11571965"/>
                  <a:gd name="connsiteY8" fmla="*/ 554168 h 5455064"/>
                  <a:gd name="connsiteX9" fmla="*/ 83222 w 11571965"/>
                  <a:gd name="connsiteY9" fmla="*/ 400848 h 5455064"/>
                  <a:gd name="connsiteX10" fmla="*/ 837126 w 11571965"/>
                  <a:gd name="connsiteY10" fmla="*/ 0 h 54550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1571965" h="5455064">
                    <a:moveTo>
                      <a:pt x="837126" y="0"/>
                    </a:moveTo>
                    <a:lnTo>
                      <a:pt x="10662787" y="0"/>
                    </a:lnTo>
                    <a:cubicBezTo>
                      <a:pt x="11164912" y="0"/>
                      <a:pt x="11571965" y="407048"/>
                      <a:pt x="11571965" y="909176"/>
                    </a:cubicBezTo>
                    <a:lnTo>
                      <a:pt x="11571965" y="4545888"/>
                    </a:lnTo>
                    <a:cubicBezTo>
                      <a:pt x="11571965" y="5048016"/>
                      <a:pt x="11164912" y="5455064"/>
                      <a:pt x="10662787" y="5455064"/>
                    </a:cubicBezTo>
                    <a:lnTo>
                      <a:pt x="837126" y="5455064"/>
                    </a:lnTo>
                    <a:cubicBezTo>
                      <a:pt x="523298" y="5455064"/>
                      <a:pt x="246607" y="5296064"/>
                      <a:pt x="83222" y="5054216"/>
                    </a:cubicBezTo>
                    <a:lnTo>
                      <a:pt x="0" y="4900896"/>
                    </a:lnTo>
                    <a:lnTo>
                      <a:pt x="0" y="554168"/>
                    </a:lnTo>
                    <a:lnTo>
                      <a:pt x="83222" y="400848"/>
                    </a:lnTo>
                    <a:cubicBezTo>
                      <a:pt x="246607" y="159000"/>
                      <a:pt x="523298" y="0"/>
                      <a:pt x="837126" y="0"/>
                    </a:cubicBezTo>
                    <a:close/>
                  </a:path>
                </a:pathLst>
              </a:custGeom>
            </p:spPr>
          </p:pic>
          <p:sp>
            <p:nvSpPr>
              <p:cNvPr id="2095" name="TextBox 2094">
                <a:extLst>
                  <a:ext uri="{FF2B5EF4-FFF2-40B4-BE49-F238E27FC236}">
                    <a16:creationId xmlns:a16="http://schemas.microsoft.com/office/drawing/2014/main" id="{F95B91C7-6CF3-6A43-56B7-5EBE697DBFBD}"/>
                  </a:ext>
                </a:extLst>
              </p:cNvPr>
              <p:cNvSpPr txBox="1"/>
              <p:nvPr/>
            </p:nvSpPr>
            <p:spPr>
              <a:xfrm>
                <a:off x="5575494" y="73657096"/>
                <a:ext cx="1970411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7200" dirty="0"/>
                  <a:t>Q&amp;A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266220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Flowchart: Alternate Process 2050">
            <a:extLst>
              <a:ext uri="{FF2B5EF4-FFF2-40B4-BE49-F238E27FC236}">
                <a16:creationId xmlns:a16="http://schemas.microsoft.com/office/drawing/2014/main" id="{53E021BF-09DA-3345-26C1-6CC2B30B066A}"/>
              </a:ext>
            </a:extLst>
          </p:cNvPr>
          <p:cNvSpPr/>
          <p:nvPr/>
        </p:nvSpPr>
        <p:spPr>
          <a:xfrm>
            <a:off x="228600" y="8314303"/>
            <a:ext cx="7969899" cy="4011644"/>
          </a:xfrm>
          <a:prstGeom prst="flowChartAlternateProcess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43EECCB2-7B4A-891C-98C7-138D56EBB8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3449" y="36260658"/>
            <a:ext cx="2350100" cy="1425569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F5E38F66-BE44-F2F1-D2D9-FEA9E5F924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709" y="37040990"/>
            <a:ext cx="2088617" cy="1905862"/>
          </a:xfrm>
          <a:prstGeom prst="rect">
            <a:avLst/>
          </a:prstGeom>
        </p:spPr>
      </p:pic>
      <p:grpSp>
        <p:nvGrpSpPr>
          <p:cNvPr id="2097" name="Group 2096">
            <a:extLst>
              <a:ext uri="{FF2B5EF4-FFF2-40B4-BE49-F238E27FC236}">
                <a16:creationId xmlns:a16="http://schemas.microsoft.com/office/drawing/2014/main" id="{7DC4D8A6-B1CC-C873-3C1B-0F9E532E343E}"/>
              </a:ext>
            </a:extLst>
          </p:cNvPr>
          <p:cNvGrpSpPr/>
          <p:nvPr/>
        </p:nvGrpSpPr>
        <p:grpSpPr>
          <a:xfrm>
            <a:off x="-407934" y="-56746190"/>
            <a:ext cx="13007867" cy="74650229"/>
            <a:chOff x="46352" y="759410"/>
            <a:chExt cx="13007867" cy="74650229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529B8598-AE6B-2B69-42E6-7E943113AD65}"/>
                </a:ext>
              </a:extLst>
            </p:cNvPr>
            <p:cNvGrpSpPr/>
            <p:nvPr/>
          </p:nvGrpSpPr>
          <p:grpSpPr>
            <a:xfrm>
              <a:off x="46352" y="759410"/>
              <a:ext cx="12186850" cy="5512960"/>
              <a:chOff x="228600" y="1028700"/>
              <a:chExt cx="11841594" cy="5267323"/>
            </a:xfrm>
          </p:grpSpPr>
          <p:sp>
            <p:nvSpPr>
              <p:cNvPr id="62" name="Flowchart: Alternate Process 61">
                <a:extLst>
                  <a:ext uri="{FF2B5EF4-FFF2-40B4-BE49-F238E27FC236}">
                    <a16:creationId xmlns:a16="http://schemas.microsoft.com/office/drawing/2014/main" id="{A636AC1C-3427-102B-5DB0-2F0F00B559CD}"/>
                  </a:ext>
                </a:extLst>
              </p:cNvPr>
              <p:cNvSpPr/>
              <p:nvPr/>
            </p:nvSpPr>
            <p:spPr>
              <a:xfrm>
                <a:off x="5664200" y="1028700"/>
                <a:ext cx="6313827" cy="5267322"/>
              </a:xfrm>
              <a:prstGeom prst="flowChartAlternateProcess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pic>
            <p:nvPicPr>
              <p:cNvPr id="9" name="Picture 8" descr="What is the difference between home automation and IoT? | e.co.system">
                <a:extLst>
                  <a:ext uri="{FF2B5EF4-FFF2-40B4-BE49-F238E27FC236}">
                    <a16:creationId xmlns:a16="http://schemas.microsoft.com/office/drawing/2014/main" id="{9AD80C4F-EBF2-2D89-E4C7-416A8EFD685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8600" y="1028700"/>
                <a:ext cx="7280081" cy="5267323"/>
              </a:xfrm>
              <a:custGeom>
                <a:avLst/>
                <a:gdLst>
                  <a:gd name="connsiteX0" fmla="*/ 665538 w 7105650"/>
                  <a:gd name="connsiteY0" fmla="*/ 0 h 3993227"/>
                  <a:gd name="connsiteX1" fmla="*/ 7043362 w 7105650"/>
                  <a:gd name="connsiteY1" fmla="*/ 0 h 3993227"/>
                  <a:gd name="connsiteX2" fmla="*/ 7105650 w 7105650"/>
                  <a:gd name="connsiteY2" fmla="*/ 6279 h 3993227"/>
                  <a:gd name="connsiteX3" fmla="*/ 7105650 w 7105650"/>
                  <a:gd name="connsiteY3" fmla="*/ 3986948 h 3993227"/>
                  <a:gd name="connsiteX4" fmla="*/ 7043362 w 7105650"/>
                  <a:gd name="connsiteY4" fmla="*/ 3993227 h 3993227"/>
                  <a:gd name="connsiteX5" fmla="*/ 665538 w 7105650"/>
                  <a:gd name="connsiteY5" fmla="*/ 3993227 h 3993227"/>
                  <a:gd name="connsiteX6" fmla="*/ 0 w 7105650"/>
                  <a:gd name="connsiteY6" fmla="*/ 3327689 h 3993227"/>
                  <a:gd name="connsiteX7" fmla="*/ 0 w 7105650"/>
                  <a:gd name="connsiteY7" fmla="*/ 665538 h 3993227"/>
                  <a:gd name="connsiteX8" fmla="*/ 665538 w 7105650"/>
                  <a:gd name="connsiteY8" fmla="*/ 0 h 39932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105650" h="3993227">
                    <a:moveTo>
                      <a:pt x="665538" y="0"/>
                    </a:moveTo>
                    <a:lnTo>
                      <a:pt x="7043362" y="0"/>
                    </a:lnTo>
                    <a:lnTo>
                      <a:pt x="7105650" y="6279"/>
                    </a:lnTo>
                    <a:lnTo>
                      <a:pt x="7105650" y="3986948"/>
                    </a:lnTo>
                    <a:lnTo>
                      <a:pt x="7043362" y="3993227"/>
                    </a:lnTo>
                    <a:lnTo>
                      <a:pt x="665538" y="3993227"/>
                    </a:lnTo>
                    <a:cubicBezTo>
                      <a:pt x="297972" y="3993227"/>
                      <a:pt x="0" y="3695255"/>
                      <a:pt x="0" y="3327689"/>
                    </a:cubicBezTo>
                    <a:lnTo>
                      <a:pt x="0" y="665538"/>
                    </a:lnTo>
                    <a:cubicBezTo>
                      <a:pt x="0" y="297972"/>
                      <a:pt x="297972" y="0"/>
                      <a:pt x="665538" y="0"/>
                    </a:cubicBezTo>
                    <a:close/>
                  </a:path>
                </a:pathLst>
              </a:cu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AA789DB-0115-DD15-BBC8-81441BAB52A3}"/>
                  </a:ext>
                </a:extLst>
              </p:cNvPr>
              <p:cNvSpPr txBox="1"/>
              <p:nvPr/>
            </p:nvSpPr>
            <p:spPr>
              <a:xfrm>
                <a:off x="7565322" y="1193569"/>
                <a:ext cx="4448231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4800" dirty="0">
                    <a:solidFill>
                      <a:schemeClr val="bg1"/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Smart Home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C12CD18-9BD8-BC80-D307-486D281A3A64}"/>
                  </a:ext>
                </a:extLst>
              </p:cNvPr>
              <p:cNvSpPr txBox="1"/>
              <p:nvPr/>
            </p:nvSpPr>
            <p:spPr>
              <a:xfrm>
                <a:off x="10380556" y="1935671"/>
                <a:ext cx="168963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2800" dirty="0">
                    <a:solidFill>
                      <a:schemeClr val="bg1"/>
                    </a:solidFill>
                    <a:latin typeface="Alef" panose="00000500000000000000" pitchFamily="2" charset="-79"/>
                    <a:cs typeface="Alef" panose="00000500000000000000" pitchFamily="2" charset="-79"/>
                  </a:rPr>
                  <a:t>by Tiqwa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94C8D63-907F-31EF-BF0F-323A56F43A6E}"/>
                  </a:ext>
                </a:extLst>
              </p:cNvPr>
              <p:cNvSpPr txBox="1"/>
              <p:nvPr/>
            </p:nvSpPr>
            <p:spPr>
              <a:xfrm>
                <a:off x="10013276" y="5148615"/>
                <a:ext cx="1907085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CA" dirty="0" err="1">
                    <a:solidFill>
                      <a:schemeClr val="bg1"/>
                    </a:solidFill>
                  </a:rPr>
                  <a:t>Awad</a:t>
                </a:r>
                <a:r>
                  <a:rPr lang="en-CA" dirty="0">
                    <a:solidFill>
                      <a:schemeClr val="bg1"/>
                    </a:solidFill>
                  </a:rPr>
                  <a:t>, Ibrahim</a:t>
                </a:r>
              </a:p>
              <a:p>
                <a:pPr algn="r"/>
                <a:r>
                  <a:rPr lang="en-CA" dirty="0">
                    <a:solidFill>
                      <a:schemeClr val="bg1"/>
                    </a:solidFill>
                  </a:rPr>
                  <a:t>Patel, Deven</a:t>
                </a:r>
              </a:p>
              <a:p>
                <a:pPr algn="r"/>
                <a:r>
                  <a:rPr lang="en-CA" dirty="0">
                    <a:solidFill>
                      <a:schemeClr val="bg1"/>
                    </a:solidFill>
                  </a:rPr>
                  <a:t>Raigorodskyi, Igor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C6EE498-60F4-4C47-3FE3-188D513D836E}"/>
                  </a:ext>
                </a:extLst>
              </p:cNvPr>
              <p:cNvSpPr txBox="1"/>
              <p:nvPr/>
            </p:nvSpPr>
            <p:spPr>
              <a:xfrm>
                <a:off x="7508681" y="4137500"/>
                <a:ext cx="423930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2800" dirty="0">
                    <a:solidFill>
                      <a:schemeClr val="bg1"/>
                    </a:solidFill>
                  </a:rPr>
                  <a:t>Your comfort is our priority!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C162F36-1522-DA45-47BD-B774042E0DFE}"/>
                  </a:ext>
                </a:extLst>
              </p:cNvPr>
              <p:cNvSpPr txBox="1"/>
              <p:nvPr/>
            </p:nvSpPr>
            <p:spPr>
              <a:xfrm>
                <a:off x="8591550" y="2315400"/>
                <a:ext cx="34786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CA" dirty="0">
                    <a:solidFill>
                      <a:schemeClr val="bg1"/>
                    </a:solidFill>
                    <a:latin typeface="AngsanaUPC" panose="020B0502040204020203" pitchFamily="18" charset="-34"/>
                    <a:cs typeface="AngsanaUPC" panose="020B0502040204020203" pitchFamily="18" charset="-34"/>
                  </a:rPr>
                  <a:t>Developing hope for a better future together</a:t>
                </a: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30C0160F-B765-8E79-B08E-3EF0C74E64C5}"/>
                  </a:ext>
                </a:extLst>
              </p:cNvPr>
              <p:cNvSpPr txBox="1"/>
              <p:nvPr/>
            </p:nvSpPr>
            <p:spPr>
              <a:xfrm>
                <a:off x="10330872" y="2582836"/>
                <a:ext cx="1120820" cy="1107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ar-AE" sz="6600" dirty="0">
                    <a:solidFill>
                      <a:schemeClr val="bg1"/>
                    </a:solidFill>
                  </a:rPr>
                  <a:t>أمل</a:t>
                </a:r>
                <a:endParaRPr lang="en-CA" sz="66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518CEC70-879C-0B25-B68A-0DA0DAE0B8D8}"/>
                  </a:ext>
                </a:extLst>
              </p:cNvPr>
              <p:cNvSpPr txBox="1"/>
              <p:nvPr/>
            </p:nvSpPr>
            <p:spPr>
              <a:xfrm>
                <a:off x="8058799" y="3214170"/>
                <a:ext cx="1771639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e-IL" sz="5400" dirty="0">
                    <a:solidFill>
                      <a:schemeClr val="bg1"/>
                    </a:solidFill>
                  </a:rPr>
                  <a:t>תקווה</a:t>
                </a:r>
                <a:endParaRPr lang="en-CA" sz="32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61B7EABA-5B2F-B51A-80FF-D7D826BC59B2}"/>
                </a:ext>
              </a:extLst>
            </p:cNvPr>
            <p:cNvGrpSpPr/>
            <p:nvPr/>
          </p:nvGrpSpPr>
          <p:grpSpPr>
            <a:xfrm>
              <a:off x="404904" y="8798525"/>
              <a:ext cx="12024107" cy="4720085"/>
              <a:chOff x="404904" y="8885911"/>
              <a:chExt cx="12024107" cy="4720085"/>
            </a:xfrm>
          </p:grpSpPr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DE6BEF5D-BBC2-0699-DAC7-B3EC3AD556BD}"/>
                  </a:ext>
                </a:extLst>
              </p:cNvPr>
              <p:cNvGrpSpPr/>
              <p:nvPr/>
            </p:nvGrpSpPr>
            <p:grpSpPr>
              <a:xfrm>
                <a:off x="404904" y="8885911"/>
                <a:ext cx="12024107" cy="4720085"/>
                <a:chOff x="312133" y="9232966"/>
                <a:chExt cx="12024107" cy="4720085"/>
              </a:xfrm>
            </p:grpSpPr>
            <p:sp>
              <p:nvSpPr>
                <p:cNvPr id="5" name="Flowchart: Alternate Process 4">
                  <a:extLst>
                    <a:ext uri="{FF2B5EF4-FFF2-40B4-BE49-F238E27FC236}">
                      <a16:creationId xmlns:a16="http://schemas.microsoft.com/office/drawing/2014/main" id="{C5B7ED49-75B5-E515-9C6E-C40BAF58F664}"/>
                    </a:ext>
                  </a:extLst>
                </p:cNvPr>
                <p:cNvSpPr/>
                <p:nvPr/>
              </p:nvSpPr>
              <p:spPr>
                <a:xfrm>
                  <a:off x="312133" y="9288035"/>
                  <a:ext cx="11983722" cy="4665016"/>
                </a:xfrm>
                <a:prstGeom prst="flowChartAlternateProcess">
                  <a:avLst/>
                </a:prstGeom>
                <a:gradFill>
                  <a:gsLst>
                    <a:gs pos="89000">
                      <a:schemeClr val="accent1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0">
                      <a:schemeClr val="accent1">
                        <a:tint val="23500"/>
                        <a:satMod val="160000"/>
                      </a:schemeClr>
                    </a:gs>
                  </a:gsLst>
                  <a:path path="circle">
                    <a:fillToRect l="100000" b="100000"/>
                  </a:path>
                </a:gra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dirty="0"/>
                </a:p>
              </p:txBody>
            </p:sp>
            <p:pic>
              <p:nvPicPr>
                <p:cNvPr id="3" name="Picture 2">
                  <a:extLst>
                    <a:ext uri="{FF2B5EF4-FFF2-40B4-BE49-F238E27FC236}">
                      <a16:creationId xmlns:a16="http://schemas.microsoft.com/office/drawing/2014/main" id="{15B18A89-62A1-0957-A556-428704B7FBE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9171289" y="9787344"/>
                  <a:ext cx="3164951" cy="1919857"/>
                </a:xfrm>
                <a:prstGeom prst="rect">
                  <a:avLst/>
                </a:prstGeom>
              </p:spPr>
            </p:pic>
            <p:pic>
              <p:nvPicPr>
                <p:cNvPr id="4" name="Picture 3">
                  <a:extLst>
                    <a:ext uri="{FF2B5EF4-FFF2-40B4-BE49-F238E27FC236}">
                      <a16:creationId xmlns:a16="http://schemas.microsoft.com/office/drawing/2014/main" id="{BD0FF6B6-43BA-FCD9-B796-D176E6409A7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048148" y="10936013"/>
                  <a:ext cx="2985567" cy="2724328"/>
                </a:xfrm>
                <a:prstGeom prst="rect">
                  <a:avLst/>
                </a:prstGeom>
              </p:spPr>
            </p:pic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A7A187AC-2D97-20A0-415F-0FE40FD58298}"/>
                    </a:ext>
                  </a:extLst>
                </p:cNvPr>
                <p:cNvSpPr txBox="1"/>
                <p:nvPr/>
              </p:nvSpPr>
              <p:spPr>
                <a:xfrm>
                  <a:off x="1284923" y="9232966"/>
                  <a:ext cx="2741136" cy="10156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CA" sz="6000" dirty="0">
                      <a:solidFill>
                        <a:schemeClr val="bg1"/>
                      </a:solidFill>
                    </a:rPr>
                    <a:t>Agenda</a:t>
                  </a:r>
                </a:p>
              </p:txBody>
            </p:sp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83F41F10-B263-C584-9241-A439E532D584}"/>
                    </a:ext>
                  </a:extLst>
                </p:cNvPr>
                <p:cNvSpPr txBox="1"/>
                <p:nvPr/>
              </p:nvSpPr>
              <p:spPr>
                <a:xfrm>
                  <a:off x="1617836" y="10378320"/>
                  <a:ext cx="8242938" cy="286232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CA" sz="3600" dirty="0">
                      <a:solidFill>
                        <a:schemeClr val="bg1"/>
                      </a:solidFill>
                    </a:rPr>
                    <a:t>- Project scopes and objectives</a:t>
                  </a:r>
                </a:p>
                <a:p>
                  <a:r>
                    <a:rPr lang="en-CA" sz="3600" dirty="0">
                      <a:solidFill>
                        <a:schemeClr val="bg1"/>
                      </a:solidFill>
                    </a:rPr>
                    <a:t>- Deliverables 1-2-3-4</a:t>
                  </a:r>
                </a:p>
                <a:p>
                  <a:r>
                    <a:rPr lang="en-CA" sz="3600" dirty="0">
                      <a:solidFill>
                        <a:schemeClr val="bg1"/>
                      </a:solidFill>
                    </a:rPr>
                    <a:t>- Requirements and Materials</a:t>
                  </a:r>
                </a:p>
                <a:p>
                  <a:r>
                    <a:rPr lang="en-CA" sz="3600" dirty="0">
                      <a:solidFill>
                        <a:schemeClr val="bg1"/>
                      </a:solidFill>
                    </a:rPr>
                    <a:t>- Work Breakdown Structure</a:t>
                  </a:r>
                </a:p>
                <a:p>
                  <a:r>
                    <a:rPr lang="en-CA" sz="3600" dirty="0">
                      <a:solidFill>
                        <a:schemeClr val="bg1"/>
                      </a:solidFill>
                    </a:rPr>
                    <a:t>- Method and solution</a:t>
                  </a:r>
                </a:p>
              </p:txBody>
            </p:sp>
          </p:grp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E21792F8-C20D-838B-06B7-872329F34FD7}"/>
                  </a:ext>
                </a:extLst>
              </p:cNvPr>
              <p:cNvSpPr txBox="1"/>
              <p:nvPr/>
            </p:nvSpPr>
            <p:spPr>
              <a:xfrm>
                <a:off x="11551344" y="1300530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dirty="0">
                    <a:solidFill>
                      <a:schemeClr val="bg1"/>
                    </a:solidFill>
                  </a:rPr>
                  <a:t>1</a:t>
                </a:r>
              </a:p>
            </p:txBody>
          </p: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F555C83B-23A1-33F8-4809-CC90EDE050AB}"/>
                </a:ext>
              </a:extLst>
            </p:cNvPr>
            <p:cNvGrpSpPr/>
            <p:nvPr/>
          </p:nvGrpSpPr>
          <p:grpSpPr>
            <a:xfrm>
              <a:off x="668210" y="21870363"/>
              <a:ext cx="11919913" cy="4760350"/>
              <a:chOff x="736702" y="22235668"/>
              <a:chExt cx="11919913" cy="4760350"/>
            </a:xfrm>
          </p:grpSpPr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EE2A3E79-B399-5CEB-499C-C9AB8156D610}"/>
                  </a:ext>
                </a:extLst>
              </p:cNvPr>
              <p:cNvGrpSpPr/>
              <p:nvPr/>
            </p:nvGrpSpPr>
            <p:grpSpPr>
              <a:xfrm>
                <a:off x="736702" y="22235668"/>
                <a:ext cx="11919913" cy="4760350"/>
                <a:chOff x="723865" y="22161640"/>
                <a:chExt cx="11919913" cy="4760350"/>
              </a:xfrm>
            </p:grpSpPr>
            <p:sp>
              <p:nvSpPr>
                <p:cNvPr id="10" name="Flowchart: Alternate Process 9">
                  <a:extLst>
                    <a:ext uri="{FF2B5EF4-FFF2-40B4-BE49-F238E27FC236}">
                      <a16:creationId xmlns:a16="http://schemas.microsoft.com/office/drawing/2014/main" id="{4D52CABC-6066-087F-2D4C-48FA172B0907}"/>
                    </a:ext>
                  </a:extLst>
                </p:cNvPr>
                <p:cNvSpPr/>
                <p:nvPr/>
              </p:nvSpPr>
              <p:spPr>
                <a:xfrm>
                  <a:off x="723865" y="22161640"/>
                  <a:ext cx="11919913" cy="4760350"/>
                </a:xfrm>
                <a:prstGeom prst="flowChartAlternateProcess">
                  <a:avLst/>
                </a:prstGeom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CA" dirty="0"/>
                </a:p>
              </p:txBody>
            </p:sp>
            <p:pic>
              <p:nvPicPr>
                <p:cNvPr id="6" name="Picture 5">
                  <a:extLst>
                    <a:ext uri="{FF2B5EF4-FFF2-40B4-BE49-F238E27FC236}">
                      <a16:creationId xmlns:a16="http://schemas.microsoft.com/office/drawing/2014/main" id="{869EA62B-EE31-1852-0A1C-518FA6F27AA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/>
                <a:srcRect l="18099" r="21295"/>
                <a:stretch/>
              </p:blipFill>
              <p:spPr>
                <a:xfrm>
                  <a:off x="864789" y="24726989"/>
                  <a:ext cx="1615839" cy="1757327"/>
                </a:xfrm>
                <a:prstGeom prst="rect">
                  <a:avLst/>
                </a:prstGeom>
              </p:spPr>
            </p:pic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EEB02FF8-05F8-2ED3-9730-9AD2E5C3DEB5}"/>
                    </a:ext>
                  </a:extLst>
                </p:cNvPr>
                <p:cNvSpPr txBox="1"/>
                <p:nvPr/>
              </p:nvSpPr>
              <p:spPr>
                <a:xfrm>
                  <a:off x="8198500" y="22223135"/>
                  <a:ext cx="3721862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CA" sz="4800" dirty="0"/>
                    <a:t>Deliverable 1</a:t>
                  </a:r>
                </a:p>
              </p:txBody>
            </p:sp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F6F5A3AC-D2CC-0D52-A508-8ADC66C669F1}"/>
                    </a:ext>
                  </a:extLst>
                </p:cNvPr>
                <p:cNvSpPr txBox="1"/>
                <p:nvPr/>
              </p:nvSpPr>
              <p:spPr>
                <a:xfrm>
                  <a:off x="4216073" y="22431723"/>
                  <a:ext cx="3336363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CA" sz="3200" dirty="0"/>
                    <a:t>Turning on the LED</a:t>
                  </a:r>
                </a:p>
              </p:txBody>
            </p:sp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BE9E114E-71EC-9A5D-48D5-392F76B9FA18}"/>
                    </a:ext>
                  </a:extLst>
                </p:cNvPr>
                <p:cNvSpPr txBox="1"/>
                <p:nvPr/>
              </p:nvSpPr>
              <p:spPr>
                <a:xfrm>
                  <a:off x="4840217" y="22984322"/>
                  <a:ext cx="7296580" cy="33239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CA" sz="2400" dirty="0"/>
                    <a:t>Data Capture</a:t>
                  </a:r>
                </a:p>
                <a:p>
                  <a:r>
                    <a:rPr lang="en-CA" dirty="0"/>
                    <a:t>	Switch button on Dashboard</a:t>
                  </a:r>
                </a:p>
                <a:p>
                  <a:r>
                    <a:rPr lang="en-CA" dirty="0"/>
                    <a:t> 	ON/OFF modes on the switch</a:t>
                  </a:r>
                </a:p>
                <a:p>
                  <a:endParaRPr lang="en-CA" sz="2400" dirty="0"/>
                </a:p>
                <a:p>
                  <a:r>
                    <a:rPr lang="en-CA" sz="2400" dirty="0"/>
                    <a:t>Data Communication</a:t>
                  </a:r>
                </a:p>
                <a:p>
                  <a:r>
                    <a:rPr lang="en-CA" dirty="0"/>
                    <a:t>	Capturing Switch State transferred to RPi</a:t>
                  </a:r>
                </a:p>
                <a:p>
                  <a:endParaRPr lang="en-CA" sz="2400" dirty="0"/>
                </a:p>
                <a:p>
                  <a:r>
                    <a:rPr lang="en-CA" sz="2400" dirty="0"/>
                    <a:t>Data Presentation</a:t>
                  </a:r>
                </a:p>
                <a:p>
                  <a:r>
                    <a:rPr lang="en-CA" dirty="0"/>
                    <a:t>	Turning on or off the LED depending on the Switch status</a:t>
                  </a:r>
                </a:p>
                <a:p>
                  <a:r>
                    <a:rPr lang="en-CA" dirty="0"/>
                    <a:t>	Icon of the button should change according to the Switch status</a:t>
                  </a:r>
                </a:p>
              </p:txBody>
            </p:sp>
            <p:grpSp>
              <p:nvGrpSpPr>
                <p:cNvPr id="22" name="Group 21">
                  <a:extLst>
                    <a:ext uri="{FF2B5EF4-FFF2-40B4-BE49-F238E27FC236}">
                      <a16:creationId xmlns:a16="http://schemas.microsoft.com/office/drawing/2014/main" id="{611964B8-1B3B-64F0-1EE5-7E3FA6104B4F}"/>
                    </a:ext>
                  </a:extLst>
                </p:cNvPr>
                <p:cNvGrpSpPr/>
                <p:nvPr/>
              </p:nvGrpSpPr>
              <p:grpSpPr>
                <a:xfrm>
                  <a:off x="1074389" y="22439622"/>
                  <a:ext cx="957100" cy="1153753"/>
                  <a:chOff x="1067668" y="22477255"/>
                  <a:chExt cx="957100" cy="1153753"/>
                </a:xfrm>
              </p:grpSpPr>
              <p:pic>
                <p:nvPicPr>
                  <p:cNvPr id="19" name="Picture 18">
                    <a:extLst>
                      <a:ext uri="{FF2B5EF4-FFF2-40B4-BE49-F238E27FC236}">
                        <a16:creationId xmlns:a16="http://schemas.microsoft.com/office/drawing/2014/main" id="{227DB4EF-DCFD-FC0F-0D92-E662FDECF27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1067668" y="22477255"/>
                    <a:ext cx="957100" cy="1153753"/>
                  </a:xfrm>
                  <a:prstGeom prst="rect">
                    <a:avLst/>
                  </a:prstGeom>
                </p:spPr>
              </p:pic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7">
                    <p14:nvContentPartPr>
                      <p14:cNvPr id="21" name="Ink 20">
                        <a:extLst>
                          <a:ext uri="{FF2B5EF4-FFF2-40B4-BE49-F238E27FC236}">
                            <a16:creationId xmlns:a16="http://schemas.microsoft.com/office/drawing/2014/main" id="{AAD451B8-532C-1F7C-D1C3-09F8F9C93F26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1889965" y="22779770"/>
                      <a:ext cx="134280" cy="125280"/>
                    </p14:xfrm>
                  </p:contentPart>
                </mc:Choice>
                <mc:Fallback xmlns="">
                  <p:pic>
                    <p:nvPicPr>
                      <p:cNvPr id="21" name="Ink 20">
                        <a:extLst>
                          <a:ext uri="{FF2B5EF4-FFF2-40B4-BE49-F238E27FC236}">
                            <a16:creationId xmlns:a16="http://schemas.microsoft.com/office/drawing/2014/main" id="{AAD451B8-532C-1F7C-D1C3-09F8F9C93F2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871965" y="22761770"/>
                        <a:ext cx="169920" cy="160920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</p:grpSp>
            <p:pic>
              <p:nvPicPr>
                <p:cNvPr id="26" name="Picture 25">
                  <a:extLst>
                    <a:ext uri="{FF2B5EF4-FFF2-40B4-BE49-F238E27FC236}">
                      <a16:creationId xmlns:a16="http://schemas.microsoft.com/office/drawing/2014/main" id="{9BBDC6E8-F142-743D-E17D-A6D49294418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598099" y="23542178"/>
                  <a:ext cx="1314599" cy="1314599"/>
                </a:xfrm>
                <a:prstGeom prst="rect">
                  <a:avLst/>
                </a:prstGeom>
              </p:spPr>
            </p:pic>
            <p:cxnSp>
              <p:nvCxnSpPr>
                <p:cNvPr id="30" name="Connector: Curved 29">
                  <a:extLst>
                    <a:ext uri="{FF2B5EF4-FFF2-40B4-BE49-F238E27FC236}">
                      <a16:creationId xmlns:a16="http://schemas.microsoft.com/office/drawing/2014/main" id="{AD273964-91DC-6D58-2B0B-C44BA2A8A75E}"/>
                    </a:ext>
                  </a:extLst>
                </p:cNvPr>
                <p:cNvCxnSpPr>
                  <a:endCxn id="26" idx="0"/>
                </p:cNvCxnSpPr>
                <p:nvPr/>
              </p:nvCxnSpPr>
              <p:spPr>
                <a:xfrm>
                  <a:off x="2136554" y="22742137"/>
                  <a:ext cx="1152000" cy="792000"/>
                </a:xfrm>
                <a:prstGeom prst="curvedConnector2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Connector: Curved 33">
                  <a:extLst>
                    <a:ext uri="{FF2B5EF4-FFF2-40B4-BE49-F238E27FC236}">
                      <a16:creationId xmlns:a16="http://schemas.microsoft.com/office/drawing/2014/main" id="{7E90E8E7-19A6-BE36-DE4C-4694E5B8BFC5}"/>
                    </a:ext>
                  </a:extLst>
                </p:cNvPr>
                <p:cNvCxnSpPr>
                  <a:stCxn id="26" idx="2"/>
                  <a:endCxn id="6" idx="3"/>
                </p:cNvCxnSpPr>
                <p:nvPr/>
              </p:nvCxnSpPr>
              <p:spPr>
                <a:xfrm rot="5400000">
                  <a:off x="2493576" y="24843830"/>
                  <a:ext cx="748876" cy="774771"/>
                </a:xfrm>
                <a:prstGeom prst="curvedConnector2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88F1125-FBF4-65B2-0A32-5B2FBC35BAEB}"/>
                  </a:ext>
                </a:extLst>
              </p:cNvPr>
              <p:cNvSpPr txBox="1"/>
              <p:nvPr/>
            </p:nvSpPr>
            <p:spPr>
              <a:xfrm>
                <a:off x="11854406" y="26402823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dirty="0"/>
                  <a:t>3</a:t>
                </a:r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DA1B85A8-79FF-54DD-0FA9-1A527645EEBF}"/>
                </a:ext>
              </a:extLst>
            </p:cNvPr>
            <p:cNvGrpSpPr/>
            <p:nvPr/>
          </p:nvGrpSpPr>
          <p:grpSpPr>
            <a:xfrm>
              <a:off x="509098" y="15466410"/>
              <a:ext cx="11919913" cy="4588102"/>
              <a:chOff x="509098" y="15466410"/>
              <a:chExt cx="11919913" cy="4588102"/>
            </a:xfrm>
          </p:grpSpPr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A57B9FCE-21C5-A653-18B5-7B50B98977F6}"/>
                  </a:ext>
                </a:extLst>
              </p:cNvPr>
              <p:cNvGrpSpPr/>
              <p:nvPr/>
            </p:nvGrpSpPr>
            <p:grpSpPr>
              <a:xfrm>
                <a:off x="509098" y="15466410"/>
                <a:ext cx="11919913" cy="4588102"/>
                <a:chOff x="457002" y="15891999"/>
                <a:chExt cx="11919913" cy="4588102"/>
              </a:xfrm>
            </p:grpSpPr>
            <p:sp>
              <p:nvSpPr>
                <p:cNvPr id="2" name="Rectangle: Rounded Corners 1">
                  <a:extLst>
                    <a:ext uri="{FF2B5EF4-FFF2-40B4-BE49-F238E27FC236}">
                      <a16:creationId xmlns:a16="http://schemas.microsoft.com/office/drawing/2014/main" id="{6349C9F5-047D-CDCC-30E9-F2862BD71B1D}"/>
                    </a:ext>
                  </a:extLst>
                </p:cNvPr>
                <p:cNvSpPr/>
                <p:nvPr/>
              </p:nvSpPr>
              <p:spPr>
                <a:xfrm>
                  <a:off x="457002" y="15891999"/>
                  <a:ext cx="11919913" cy="4588102"/>
                </a:xfrm>
                <a:prstGeom prst="roundRect">
                  <a:avLst/>
                </a:prstGeom>
                <a:gradFill flip="none" rotWithShape="1">
                  <a:gsLst>
                    <a:gs pos="75000">
                      <a:schemeClr val="accent1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path path="circle">
                    <a:fillToRect l="100000" b="100000"/>
                  </a:path>
                  <a:tileRect t="-100000" r="-100000"/>
                </a:gradFill>
                <a:ln>
                  <a:noFill/>
                </a:ln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pic>
              <p:nvPicPr>
                <p:cNvPr id="2049" name="Picture 2048" descr="IOT - The Internet Of Things">
                  <a:extLst>
                    <a:ext uri="{FF2B5EF4-FFF2-40B4-BE49-F238E27FC236}">
                      <a16:creationId xmlns:a16="http://schemas.microsoft.com/office/drawing/2014/main" id="{1D755B49-0259-C0C3-B67C-7042F5B3C05A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246337" y="16172955"/>
                  <a:ext cx="6130578" cy="3877335"/>
                </a:xfrm>
                <a:custGeom>
                  <a:avLst/>
                  <a:gdLst>
                    <a:gd name="connsiteX0" fmla="*/ 0 w 6130578"/>
                    <a:gd name="connsiteY0" fmla="*/ 0 h 3877335"/>
                    <a:gd name="connsiteX1" fmla="*/ 6130578 w 6130578"/>
                    <a:gd name="connsiteY1" fmla="*/ 0 h 3877335"/>
                    <a:gd name="connsiteX2" fmla="*/ 6130578 w 6130578"/>
                    <a:gd name="connsiteY2" fmla="*/ 3877335 h 3877335"/>
                    <a:gd name="connsiteX3" fmla="*/ 0 w 6130578"/>
                    <a:gd name="connsiteY3" fmla="*/ 3877335 h 38773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130578" h="3877335">
                      <a:moveTo>
                        <a:pt x="0" y="0"/>
                      </a:moveTo>
                      <a:lnTo>
                        <a:pt x="6130578" y="0"/>
                      </a:lnTo>
                      <a:lnTo>
                        <a:pt x="6130578" y="3877335"/>
                      </a:lnTo>
                      <a:lnTo>
                        <a:pt x="0" y="3877335"/>
                      </a:lnTo>
                      <a:close/>
                    </a:path>
                  </a:pathLst>
                </a:cu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2053" name="TextBox 2052">
                  <a:extLst>
                    <a:ext uri="{FF2B5EF4-FFF2-40B4-BE49-F238E27FC236}">
                      <a16:creationId xmlns:a16="http://schemas.microsoft.com/office/drawing/2014/main" id="{684D3307-72BE-D81F-B47C-2EACC20EFA44}"/>
                    </a:ext>
                  </a:extLst>
                </p:cNvPr>
                <p:cNvSpPr txBox="1"/>
                <p:nvPr/>
              </p:nvSpPr>
              <p:spPr>
                <a:xfrm>
                  <a:off x="1859524" y="16308656"/>
                  <a:ext cx="5694923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3600" dirty="0">
                      <a:solidFill>
                        <a:schemeClr val="bg1"/>
                      </a:solidFill>
                    </a:rPr>
                    <a:t>Your comfort is our objective! </a:t>
                  </a:r>
                  <a:endParaRPr lang="en-CA" sz="36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055" name="TextBox 2054">
                  <a:extLst>
                    <a:ext uri="{FF2B5EF4-FFF2-40B4-BE49-F238E27FC236}">
                      <a16:creationId xmlns:a16="http://schemas.microsoft.com/office/drawing/2014/main" id="{1395BF00-40B3-E50E-A0A0-58AE6A4B4672}"/>
                    </a:ext>
                  </a:extLst>
                </p:cNvPr>
                <p:cNvSpPr txBox="1"/>
                <p:nvPr/>
              </p:nvSpPr>
              <p:spPr>
                <a:xfrm>
                  <a:off x="1092002" y="17148965"/>
                  <a:ext cx="5537200" cy="20313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CA" dirty="0">
                      <a:solidFill>
                        <a:schemeClr val="bg1"/>
                      </a:solidFill>
                    </a:rPr>
                    <a:t>- Smart Lighting System</a:t>
                  </a:r>
                </a:p>
                <a:p>
                  <a:endParaRPr lang="en-CA" dirty="0">
                    <a:solidFill>
                      <a:schemeClr val="bg1"/>
                    </a:solidFill>
                  </a:endParaRPr>
                </a:p>
                <a:p>
                  <a:r>
                    <a:rPr lang="en-CA" dirty="0">
                      <a:solidFill>
                        <a:schemeClr val="bg1"/>
                      </a:solidFill>
                    </a:rPr>
                    <a:t>- Smart Climatization</a:t>
                  </a:r>
                </a:p>
                <a:p>
                  <a:endParaRPr lang="en-CA" dirty="0">
                    <a:solidFill>
                      <a:schemeClr val="bg1"/>
                    </a:solidFill>
                  </a:endParaRPr>
                </a:p>
                <a:p>
                  <a:r>
                    <a:rPr lang="en-CA" dirty="0">
                      <a:solidFill>
                        <a:schemeClr val="bg1"/>
                      </a:solidFill>
                    </a:rPr>
                    <a:t>- Smart Tracking System</a:t>
                  </a:r>
                </a:p>
                <a:p>
                  <a:endParaRPr lang="en-CA" dirty="0">
                    <a:solidFill>
                      <a:schemeClr val="bg1"/>
                    </a:solidFill>
                  </a:endParaRPr>
                </a:p>
                <a:p>
                  <a:r>
                    <a:rPr lang="en-CA" dirty="0">
                      <a:solidFill>
                        <a:schemeClr val="bg1"/>
                      </a:solidFill>
                    </a:rPr>
                    <a:t>- Client Authentication</a:t>
                  </a:r>
                </a:p>
              </p:txBody>
            </p:sp>
            <p:pic>
              <p:nvPicPr>
                <p:cNvPr id="2057" name="Picture 2056">
                  <a:extLst>
                    <a:ext uri="{FF2B5EF4-FFF2-40B4-BE49-F238E27FC236}">
                      <a16:creationId xmlns:a16="http://schemas.microsoft.com/office/drawing/2014/main" id="{35CCD26D-FF52-DD01-D378-BA547183637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4751687" y="17058528"/>
                  <a:ext cx="2002430" cy="1214672"/>
                </a:xfrm>
                <a:prstGeom prst="rect">
                  <a:avLst/>
                </a:prstGeom>
              </p:spPr>
            </p:pic>
            <p:pic>
              <p:nvPicPr>
                <p:cNvPr id="2059" name="Picture 2058">
                  <a:extLst>
                    <a:ext uri="{FF2B5EF4-FFF2-40B4-BE49-F238E27FC236}">
                      <a16:creationId xmlns:a16="http://schemas.microsoft.com/office/drawing/2014/main" id="{F9568CBB-5E44-3984-EB53-E65B8D40E11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731540" y="17813815"/>
                  <a:ext cx="1950889" cy="1780186"/>
                </a:xfrm>
                <a:prstGeom prst="rect">
                  <a:avLst/>
                </a:prstGeom>
              </p:spPr>
            </p:pic>
          </p:grp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B85310E1-3079-83C5-03A0-AD20C6CD148E}"/>
                  </a:ext>
                </a:extLst>
              </p:cNvPr>
              <p:cNvSpPr txBox="1"/>
              <p:nvPr/>
            </p:nvSpPr>
            <p:spPr>
              <a:xfrm>
                <a:off x="11766995" y="1954805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dirty="0">
                    <a:solidFill>
                      <a:schemeClr val="bg1"/>
                    </a:solidFill>
                  </a:rPr>
                  <a:t>2</a:t>
                </a:r>
              </a:p>
            </p:txBody>
          </p: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6767BCF2-619C-E357-832E-90C98F40646B}"/>
                </a:ext>
              </a:extLst>
            </p:cNvPr>
            <p:cNvGrpSpPr/>
            <p:nvPr/>
          </p:nvGrpSpPr>
          <p:grpSpPr>
            <a:xfrm>
              <a:off x="683716" y="28196090"/>
              <a:ext cx="11919913" cy="4816840"/>
              <a:chOff x="509098" y="28427971"/>
              <a:chExt cx="11919913" cy="4816840"/>
            </a:xfrm>
          </p:grpSpPr>
          <p:sp>
            <p:nvSpPr>
              <p:cNvPr id="43" name="Flowchart: Alternate Process 42">
                <a:extLst>
                  <a:ext uri="{FF2B5EF4-FFF2-40B4-BE49-F238E27FC236}">
                    <a16:creationId xmlns:a16="http://schemas.microsoft.com/office/drawing/2014/main" id="{90FFD7AD-96AC-0C83-C3A9-550DE9462446}"/>
                  </a:ext>
                </a:extLst>
              </p:cNvPr>
              <p:cNvSpPr/>
              <p:nvPr/>
            </p:nvSpPr>
            <p:spPr>
              <a:xfrm>
                <a:off x="509098" y="28427971"/>
                <a:ext cx="11919913" cy="4816840"/>
              </a:xfrm>
              <a:prstGeom prst="flowChartAlternateProcess">
                <a:avLst/>
              </a:prstGeom>
              <a:gradFill>
                <a:gsLst>
                  <a:gs pos="100000">
                    <a:schemeClr val="accent1"/>
                  </a:gs>
                  <a:gs pos="100000">
                    <a:schemeClr val="accent1">
                      <a:tint val="44500"/>
                      <a:satMod val="160000"/>
                    </a:schemeClr>
                  </a:gs>
                  <a:gs pos="0">
                    <a:schemeClr val="accent1">
                      <a:tint val="23500"/>
                      <a:satMod val="160000"/>
                    </a:schemeClr>
                  </a:gs>
                </a:gsLst>
                <a:path path="circle">
                  <a:fillToRect l="100000" b="100000"/>
                </a:path>
              </a:gra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pic>
            <p:nvPicPr>
              <p:cNvPr id="2058" name="Picture 10" descr="Manual EN">
                <a:extLst>
                  <a:ext uri="{FF2B5EF4-FFF2-40B4-BE49-F238E27FC236}">
                    <a16:creationId xmlns:a16="http://schemas.microsoft.com/office/drawing/2014/main" id="{8BC1B664-75D3-ABEC-7573-6BF6BA5D317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565322" y="29484370"/>
                <a:ext cx="4426068" cy="222398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E7BB609C-FB5F-859D-A143-5EB294A2A1E5}"/>
                  </a:ext>
                </a:extLst>
              </p:cNvPr>
              <p:cNvSpPr txBox="1"/>
              <p:nvPr/>
            </p:nvSpPr>
            <p:spPr>
              <a:xfrm>
                <a:off x="1071865" y="28525840"/>
                <a:ext cx="3448957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4800" dirty="0"/>
                  <a:t>Deliverable 2</a:t>
                </a: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A4135D92-27BB-6C41-71BC-3A94CEA9195E}"/>
                  </a:ext>
                </a:extLst>
              </p:cNvPr>
              <p:cNvSpPr txBox="1"/>
              <p:nvPr/>
            </p:nvSpPr>
            <p:spPr>
              <a:xfrm>
                <a:off x="11676341" y="32711272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dirty="0"/>
                  <a:t>4</a:t>
                </a: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B60C537C-3069-5D7F-6ACB-4106C90E9CC7}"/>
                  </a:ext>
                </a:extLst>
              </p:cNvPr>
              <p:cNvSpPr txBox="1"/>
              <p:nvPr/>
            </p:nvSpPr>
            <p:spPr>
              <a:xfrm>
                <a:off x="1475917" y="29185017"/>
                <a:ext cx="608980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200" dirty="0"/>
                  <a:t>Temperature and Humidity Capture</a:t>
                </a: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2B77A323-DB80-1190-E37E-6D419B318A73}"/>
                  </a:ext>
                </a:extLst>
              </p:cNvPr>
              <p:cNvSpPr txBox="1"/>
              <p:nvPr/>
            </p:nvSpPr>
            <p:spPr>
              <a:xfrm>
                <a:off x="1144098" y="29785170"/>
                <a:ext cx="9790437" cy="32316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2400" dirty="0"/>
                  <a:t>Data Capture</a:t>
                </a:r>
              </a:p>
              <a:p>
                <a:r>
                  <a:rPr lang="en-CA" dirty="0"/>
                  <a:t>	DHT-11 sensor captures current temperature and humidity</a:t>
                </a:r>
              </a:p>
              <a:p>
                <a:r>
                  <a:rPr lang="en-CA" sz="2400" dirty="0"/>
                  <a:t>Data Communication</a:t>
                </a:r>
              </a:p>
              <a:p>
                <a:r>
                  <a:rPr lang="en-CA" dirty="0"/>
                  <a:t>	Transferring captured data to RPi</a:t>
                </a:r>
              </a:p>
              <a:p>
                <a:r>
                  <a:rPr lang="en-CA" sz="2400" dirty="0"/>
                  <a:t>Data Presentation</a:t>
                </a:r>
              </a:p>
              <a:p>
                <a:r>
                  <a:rPr lang="en-CA" sz="2400" dirty="0"/>
                  <a:t>	</a:t>
                </a:r>
                <a:r>
                  <a:rPr lang="en-CA" dirty="0"/>
                  <a:t>Dashboard should display the captured data using a gauge</a:t>
                </a:r>
              </a:p>
              <a:p>
                <a:r>
                  <a:rPr lang="en-CA" dirty="0"/>
                  <a:t>	The dashboard must contain a Fan icon</a:t>
                </a:r>
              </a:p>
              <a:p>
                <a:r>
                  <a:rPr lang="en-CA" dirty="0"/>
                  <a:t>	If the temperature is greater than 24°C, an email should be sent asking to turn on the Fan</a:t>
                </a:r>
              </a:p>
              <a:p>
                <a:r>
                  <a:rPr lang="en-CA" dirty="0"/>
                  <a:t>	If the response is “Yes”, the Fan icon should be switched to ON, otherwise – it stays the same</a:t>
                </a:r>
              </a:p>
              <a:p>
                <a:r>
                  <a:rPr lang="en-CA" dirty="0"/>
                  <a:t>	The RPi should, as well, turn on the fan (motor), if the response to the email was “Yes” </a:t>
                </a:r>
              </a:p>
            </p:txBody>
          </p: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956BB335-D870-7ED3-D92D-69EC1511B0E1}"/>
                </a:ext>
              </a:extLst>
            </p:cNvPr>
            <p:cNvGrpSpPr/>
            <p:nvPr/>
          </p:nvGrpSpPr>
          <p:grpSpPr>
            <a:xfrm>
              <a:off x="683716" y="34065629"/>
              <a:ext cx="11904407" cy="4867667"/>
              <a:chOff x="683716" y="34066660"/>
              <a:chExt cx="11904407" cy="4867667"/>
            </a:xfrm>
          </p:grpSpPr>
          <p:sp>
            <p:nvSpPr>
              <p:cNvPr id="49" name="Flowchart: Alternate Process 48">
                <a:extLst>
                  <a:ext uri="{FF2B5EF4-FFF2-40B4-BE49-F238E27FC236}">
                    <a16:creationId xmlns:a16="http://schemas.microsoft.com/office/drawing/2014/main" id="{397D5C68-DB8A-72F0-F650-999C7ED531B7}"/>
                  </a:ext>
                </a:extLst>
              </p:cNvPr>
              <p:cNvSpPr/>
              <p:nvPr/>
            </p:nvSpPr>
            <p:spPr>
              <a:xfrm>
                <a:off x="683716" y="34066660"/>
                <a:ext cx="11904407" cy="4867667"/>
              </a:xfrm>
              <a:prstGeom prst="flowChartAlternateProcess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path path="circle">
                  <a:fillToRect l="100000" b="100000"/>
                </a:path>
              </a:gra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pic>
            <p:nvPicPr>
              <p:cNvPr id="2056" name="Picture 8" descr="LED Lighting Glossary | IoT-enabled solutions | SBT Alliance">
                <a:extLst>
                  <a:ext uri="{FF2B5EF4-FFF2-40B4-BE49-F238E27FC236}">
                    <a16:creationId xmlns:a16="http://schemas.microsoft.com/office/drawing/2014/main" id="{E466D8AC-0F25-B265-6732-8E700F0D31B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71865" y="34822688"/>
                <a:ext cx="2355688" cy="157122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04B118E4-5C3A-98EC-7ED3-EEA398AEF88F}"/>
                  </a:ext>
                </a:extLst>
              </p:cNvPr>
              <p:cNvSpPr txBox="1"/>
              <p:nvPr/>
            </p:nvSpPr>
            <p:spPr>
              <a:xfrm>
                <a:off x="8692713" y="34145581"/>
                <a:ext cx="3179653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4400" dirty="0"/>
                  <a:t>Deliverable 3</a:t>
                </a: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1025EA18-0385-D5C5-C78F-3E50D2ADE39F}"/>
                  </a:ext>
                </a:extLst>
              </p:cNvPr>
              <p:cNvSpPr txBox="1"/>
              <p:nvPr/>
            </p:nvSpPr>
            <p:spPr>
              <a:xfrm>
                <a:off x="4253582" y="34530301"/>
                <a:ext cx="428636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200" dirty="0"/>
                  <a:t>Smart Lightening System</a:t>
                </a: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2165659-F44F-2753-A36F-8444458C5F88}"/>
                  </a:ext>
                </a:extLst>
              </p:cNvPr>
              <p:cNvSpPr txBox="1"/>
              <p:nvPr/>
            </p:nvSpPr>
            <p:spPr>
              <a:xfrm>
                <a:off x="4005203" y="35070321"/>
                <a:ext cx="8271432" cy="35086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2400" dirty="0"/>
                  <a:t>Data Capture</a:t>
                </a:r>
              </a:p>
              <a:p>
                <a:r>
                  <a:rPr lang="en-CA" dirty="0"/>
                  <a:t>	Photoresistor, connected to ESP8266, captures the light intensity</a:t>
                </a:r>
              </a:p>
              <a:p>
                <a:r>
                  <a:rPr lang="en-CA" sz="2400" dirty="0"/>
                  <a:t>Data Communication</a:t>
                </a:r>
              </a:p>
              <a:p>
                <a:r>
                  <a:rPr lang="en-CA" dirty="0"/>
                  <a:t>	Captured Data via a Wi-Fi connection transfers data to the MQTT-broker</a:t>
                </a:r>
              </a:p>
              <a:p>
                <a:r>
                  <a:rPr lang="en-CA" dirty="0"/>
                  <a:t>	The RPi receives the data through the subscription to the broker</a:t>
                </a:r>
              </a:p>
              <a:p>
                <a:r>
                  <a:rPr lang="en-CA" dirty="0"/>
                  <a:t>	If the light intensity is below 400, the RPi will turn on the LED and send </a:t>
                </a:r>
              </a:p>
              <a:p>
                <a:r>
                  <a:rPr lang="en-CA" dirty="0"/>
                  <a:t>an email that LED was turned on at the moment</a:t>
                </a:r>
              </a:p>
              <a:p>
                <a:r>
                  <a:rPr lang="en-CA" sz="2400" dirty="0"/>
                  <a:t>Data Presentation</a:t>
                </a:r>
              </a:p>
              <a:p>
                <a:r>
                  <a:rPr lang="en-CA" sz="2400" dirty="0"/>
                  <a:t>	</a:t>
                </a:r>
                <a:r>
                  <a:rPr lang="en-CA" dirty="0"/>
                  <a:t>The dashboard must contain a bar displaying current light intensity, as well as</a:t>
                </a:r>
              </a:p>
              <a:p>
                <a:r>
                  <a:rPr lang="en-CA" dirty="0"/>
                  <a:t> an LED icon that would change depending on the status of the LED</a:t>
                </a:r>
              </a:p>
              <a:p>
                <a:r>
                  <a:rPr lang="en-CA" dirty="0"/>
                  <a:t>	“Email Sent” message will be displayed on the dashboard when email is sent</a:t>
                </a: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5636ADFF-46BB-3DA3-B32C-189C1A82E3B8}"/>
                  </a:ext>
                </a:extLst>
              </p:cNvPr>
              <p:cNvSpPr txBox="1"/>
              <p:nvPr/>
            </p:nvSpPr>
            <p:spPr>
              <a:xfrm>
                <a:off x="11908634" y="38447664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dirty="0"/>
                  <a:t>5</a:t>
                </a:r>
              </a:p>
            </p:txBody>
          </p:sp>
        </p:grpSp>
        <p:grpSp>
          <p:nvGrpSpPr>
            <p:cNvPr id="1030" name="Group 1029">
              <a:extLst>
                <a:ext uri="{FF2B5EF4-FFF2-40B4-BE49-F238E27FC236}">
                  <a16:creationId xmlns:a16="http://schemas.microsoft.com/office/drawing/2014/main" id="{7334E664-99A4-286E-4A71-9363E5353857}"/>
                </a:ext>
              </a:extLst>
            </p:cNvPr>
            <p:cNvGrpSpPr/>
            <p:nvPr/>
          </p:nvGrpSpPr>
          <p:grpSpPr>
            <a:xfrm>
              <a:off x="721341" y="40213811"/>
              <a:ext cx="11958938" cy="5424704"/>
              <a:chOff x="721341" y="39507896"/>
              <a:chExt cx="11958938" cy="5424704"/>
            </a:xfrm>
          </p:grpSpPr>
          <p:sp>
            <p:nvSpPr>
              <p:cNvPr id="57" name="Flowchart: Alternate Process 56">
                <a:extLst>
                  <a:ext uri="{FF2B5EF4-FFF2-40B4-BE49-F238E27FC236}">
                    <a16:creationId xmlns:a16="http://schemas.microsoft.com/office/drawing/2014/main" id="{4419DA7C-736E-31AB-CF50-75ABB722BCC0}"/>
                  </a:ext>
                </a:extLst>
              </p:cNvPr>
              <p:cNvSpPr/>
              <p:nvPr/>
            </p:nvSpPr>
            <p:spPr>
              <a:xfrm>
                <a:off x="721341" y="39521452"/>
                <a:ext cx="11919913" cy="5411148"/>
              </a:xfrm>
              <a:prstGeom prst="flowChartAlternateProcess">
                <a:avLst/>
              </a:prstGeom>
              <a:gradFill>
                <a:gsLst>
                  <a:gs pos="62000">
                    <a:schemeClr val="accent1"/>
                  </a:gs>
                  <a:gs pos="10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path path="circle">
                  <a:fillToRect l="100000" b="100000"/>
                </a:path>
              </a:gra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pic>
            <p:nvPicPr>
              <p:cNvPr id="1028" name="Picture 4" descr="5 Ways To Implement IoT For The Benefit Of Your Business | Techno FAQ">
                <a:extLst>
                  <a:ext uri="{FF2B5EF4-FFF2-40B4-BE49-F238E27FC236}">
                    <a16:creationId xmlns:a16="http://schemas.microsoft.com/office/drawing/2014/main" id="{29AC8569-2CF1-97A9-EC20-63E1C44F054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192263" y="39985995"/>
                <a:ext cx="3999737" cy="266649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7E657267-30FE-145D-5760-D97FF700421B}"/>
                  </a:ext>
                </a:extLst>
              </p:cNvPr>
              <p:cNvSpPr txBox="1"/>
              <p:nvPr/>
            </p:nvSpPr>
            <p:spPr>
              <a:xfrm>
                <a:off x="1246483" y="39507896"/>
                <a:ext cx="3179653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4400" dirty="0"/>
                  <a:t>Deliverable 4</a:t>
                </a: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65F3AD0D-069A-40F1-E188-F6CD6C32D9E0}"/>
                  </a:ext>
                </a:extLst>
              </p:cNvPr>
              <p:cNvSpPr txBox="1"/>
              <p:nvPr/>
            </p:nvSpPr>
            <p:spPr>
              <a:xfrm>
                <a:off x="4523407" y="40080469"/>
                <a:ext cx="338105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200" dirty="0"/>
                  <a:t>Smart Home - Final</a:t>
                </a:r>
              </a:p>
            </p:txBody>
          </p:sp>
          <p:sp>
            <p:nvSpPr>
              <p:cNvPr id="1024" name="TextBox 1023">
                <a:extLst>
                  <a:ext uri="{FF2B5EF4-FFF2-40B4-BE49-F238E27FC236}">
                    <a16:creationId xmlns:a16="http://schemas.microsoft.com/office/drawing/2014/main" id="{DA644398-FE63-BA97-BE37-6FACEFCFDE56}"/>
                  </a:ext>
                </a:extLst>
              </p:cNvPr>
              <p:cNvSpPr txBox="1"/>
              <p:nvPr/>
            </p:nvSpPr>
            <p:spPr>
              <a:xfrm>
                <a:off x="1071277" y="40277337"/>
                <a:ext cx="8714711" cy="46166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2400" dirty="0"/>
                  <a:t>Data Capture</a:t>
                </a:r>
              </a:p>
              <a:p>
                <a:r>
                  <a:rPr lang="en-CA" dirty="0"/>
                  <a:t>	All the previously mentioned devices connected</a:t>
                </a:r>
              </a:p>
              <a:p>
                <a:r>
                  <a:rPr lang="en-CA" dirty="0"/>
                  <a:t>	RFID reader connected to the ESP8266 captures RFID tags</a:t>
                </a:r>
              </a:p>
              <a:p>
                <a:r>
                  <a:rPr lang="en-CA" sz="2400" dirty="0"/>
                  <a:t>Data Communication</a:t>
                </a:r>
              </a:p>
              <a:p>
                <a:r>
                  <a:rPr lang="en-CA" dirty="0"/>
                  <a:t>	All data communication previously mentioned connected</a:t>
                </a:r>
              </a:p>
              <a:p>
                <a:r>
                  <a:rPr lang="en-CA" dirty="0"/>
                  <a:t>functioning together</a:t>
                </a:r>
              </a:p>
              <a:p>
                <a:r>
                  <a:rPr lang="en-CA" dirty="0"/>
                  <a:t>	ESP8266, when reads an RFID tag, sends it to the MQTT broker.</a:t>
                </a:r>
              </a:p>
              <a:p>
                <a:r>
                  <a:rPr lang="en-CA" dirty="0"/>
                  <a:t>	The RPi sends an email saying, that this person entered the </a:t>
                </a:r>
              </a:p>
              <a:p>
                <a:r>
                  <a:rPr lang="en-CA" dirty="0"/>
                  <a:t>room at the moment</a:t>
                </a:r>
              </a:p>
              <a:p>
                <a:r>
                  <a:rPr lang="en-CA" dirty="0"/>
                  <a:t>	The settings (Temperature, Humidity, Light Intensity thresholds) </a:t>
                </a:r>
              </a:p>
              <a:p>
                <a:r>
                  <a:rPr lang="en-CA" dirty="0"/>
                  <a:t>change to user’s preferences</a:t>
                </a:r>
              </a:p>
              <a:p>
                <a:r>
                  <a:rPr lang="en-CA" sz="2400" dirty="0"/>
                  <a:t>Data Presentation</a:t>
                </a:r>
              </a:p>
              <a:p>
                <a:r>
                  <a:rPr lang="en-CA" sz="2400" dirty="0"/>
                  <a:t>	</a:t>
                </a:r>
                <a:r>
                  <a:rPr lang="en-CA" dirty="0"/>
                  <a:t>Full dashboard displaying all functions and settings of the previous 2 deliverables</a:t>
                </a:r>
              </a:p>
              <a:p>
                <a:r>
                  <a:rPr lang="en-CA" dirty="0"/>
                  <a:t>	Preferred user’s settings and their name are displayed on the dashboard</a:t>
                </a:r>
              </a:p>
              <a:p>
                <a:r>
                  <a:rPr lang="en-CA" dirty="0"/>
                  <a:t>	The dashboard displays the number of Bluetooth devices around the RPi</a:t>
                </a:r>
              </a:p>
            </p:txBody>
          </p:sp>
          <p:sp>
            <p:nvSpPr>
              <p:cNvPr id="1025" name="TextBox 1024">
                <a:extLst>
                  <a:ext uri="{FF2B5EF4-FFF2-40B4-BE49-F238E27FC236}">
                    <a16:creationId xmlns:a16="http://schemas.microsoft.com/office/drawing/2014/main" id="{7250E31A-AD27-4356-F129-D3383D92C1CF}"/>
                  </a:ext>
                </a:extLst>
              </p:cNvPr>
              <p:cNvSpPr txBox="1"/>
              <p:nvPr/>
            </p:nvSpPr>
            <p:spPr>
              <a:xfrm>
                <a:off x="11839045" y="4440267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dirty="0"/>
                  <a:t>6</a:t>
                </a:r>
              </a:p>
            </p:txBody>
          </p:sp>
          <p:pic>
            <p:nvPicPr>
              <p:cNvPr id="1027" name="Picture 1026">
                <a:extLst>
                  <a:ext uri="{FF2B5EF4-FFF2-40B4-BE49-F238E27FC236}">
                    <a16:creationId xmlns:a16="http://schemas.microsoft.com/office/drawing/2014/main" id="{C2B68AC5-F38C-DD80-EF2B-76F1A6A801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0723176" y="42767522"/>
                <a:ext cx="1957103" cy="1187178"/>
              </a:xfrm>
              <a:prstGeom prst="rect">
                <a:avLst/>
              </a:prstGeom>
            </p:spPr>
          </p:pic>
          <p:pic>
            <p:nvPicPr>
              <p:cNvPr id="1029" name="Picture 1028">
                <a:extLst>
                  <a:ext uri="{FF2B5EF4-FFF2-40B4-BE49-F238E27FC236}">
                    <a16:creationId xmlns:a16="http://schemas.microsoft.com/office/drawing/2014/main" id="{7A748A00-DAE6-BA50-8464-69DC4030FE8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739520" y="43292886"/>
                <a:ext cx="1706854" cy="1557503"/>
              </a:xfrm>
              <a:prstGeom prst="rect">
                <a:avLst/>
              </a:prstGeom>
            </p:spPr>
          </p:pic>
        </p:grpSp>
        <p:grpSp>
          <p:nvGrpSpPr>
            <p:cNvPr id="1051" name="Group 1050">
              <a:extLst>
                <a:ext uri="{FF2B5EF4-FFF2-40B4-BE49-F238E27FC236}">
                  <a16:creationId xmlns:a16="http://schemas.microsoft.com/office/drawing/2014/main" id="{862D9666-AF9A-45FC-A518-AA362FE59D4A}"/>
                </a:ext>
              </a:extLst>
            </p:cNvPr>
            <p:cNvGrpSpPr/>
            <p:nvPr/>
          </p:nvGrpSpPr>
          <p:grpSpPr>
            <a:xfrm>
              <a:off x="558207" y="46619407"/>
              <a:ext cx="12496012" cy="4867668"/>
              <a:chOff x="387913" y="46355783"/>
              <a:chExt cx="12496012" cy="4867668"/>
            </a:xfrm>
          </p:grpSpPr>
          <p:sp>
            <p:nvSpPr>
              <p:cNvPr id="1037" name="Flowchart: Alternate Process 1036">
                <a:extLst>
                  <a:ext uri="{FF2B5EF4-FFF2-40B4-BE49-F238E27FC236}">
                    <a16:creationId xmlns:a16="http://schemas.microsoft.com/office/drawing/2014/main" id="{70EE13B7-2F6B-609C-4AB3-D0A431C4C823}"/>
                  </a:ext>
                </a:extLst>
              </p:cNvPr>
              <p:cNvSpPr/>
              <p:nvPr/>
            </p:nvSpPr>
            <p:spPr>
              <a:xfrm>
                <a:off x="5953938" y="46355783"/>
                <a:ext cx="6726341" cy="4867668"/>
              </a:xfrm>
              <a:prstGeom prst="flowChartAlternateProcess">
                <a:avLst/>
              </a:prstGeom>
              <a:solidFill>
                <a:srgbClr val="01113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grpSp>
            <p:nvGrpSpPr>
              <p:cNvPr id="1050" name="Group 1049">
                <a:extLst>
                  <a:ext uri="{FF2B5EF4-FFF2-40B4-BE49-F238E27FC236}">
                    <a16:creationId xmlns:a16="http://schemas.microsoft.com/office/drawing/2014/main" id="{6CD76144-E993-02A1-D34B-78486D9FF85E}"/>
                  </a:ext>
                </a:extLst>
              </p:cNvPr>
              <p:cNvGrpSpPr/>
              <p:nvPr/>
            </p:nvGrpSpPr>
            <p:grpSpPr>
              <a:xfrm>
                <a:off x="387913" y="46355783"/>
                <a:ext cx="12496012" cy="4867668"/>
                <a:chOff x="890411" y="46355783"/>
                <a:chExt cx="12496012" cy="4867668"/>
              </a:xfrm>
            </p:grpSpPr>
            <p:pic>
              <p:nvPicPr>
                <p:cNvPr id="1036" name="Picture 1035">
                  <a:extLst>
                    <a:ext uri="{FF2B5EF4-FFF2-40B4-BE49-F238E27FC236}">
                      <a16:creationId xmlns:a16="http://schemas.microsoft.com/office/drawing/2014/main" id="{19B00CF2-7F6A-4DA6-D363-F29F2D81A89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/>
                <a:srcRect/>
                <a:stretch>
                  <a:fillRect/>
                </a:stretch>
              </p:blipFill>
              <p:spPr>
                <a:xfrm>
                  <a:off x="890411" y="46355783"/>
                  <a:ext cx="6129225" cy="4867668"/>
                </a:xfrm>
                <a:custGeom>
                  <a:avLst/>
                  <a:gdLst>
                    <a:gd name="connsiteX0" fmla="*/ 786640 w 6726341"/>
                    <a:gd name="connsiteY0" fmla="*/ 0 h 4867668"/>
                    <a:gd name="connsiteX1" fmla="*/ 6726341 w 6726341"/>
                    <a:gd name="connsiteY1" fmla="*/ 0 h 4867668"/>
                    <a:gd name="connsiteX2" fmla="*/ 6726341 w 6726341"/>
                    <a:gd name="connsiteY2" fmla="*/ 4867668 h 4867668"/>
                    <a:gd name="connsiteX3" fmla="*/ 604953 w 6726341"/>
                    <a:gd name="connsiteY3" fmla="*/ 4867668 h 4867668"/>
                    <a:gd name="connsiteX4" fmla="*/ 544348 w 6726341"/>
                    <a:gd name="connsiteY4" fmla="*/ 4852084 h 4867668"/>
                    <a:gd name="connsiteX5" fmla="*/ 35884 w 6726341"/>
                    <a:gd name="connsiteY5" fmla="*/ 4391080 h 4867668"/>
                    <a:gd name="connsiteX6" fmla="*/ 0 w 6726341"/>
                    <a:gd name="connsiteY6" fmla="*/ 4275480 h 4867668"/>
                    <a:gd name="connsiteX7" fmla="*/ 0 w 6726341"/>
                    <a:gd name="connsiteY7" fmla="*/ 613236 h 4867668"/>
                    <a:gd name="connsiteX8" fmla="*/ 35884 w 6726341"/>
                    <a:gd name="connsiteY8" fmla="*/ 497636 h 4867668"/>
                    <a:gd name="connsiteX9" fmla="*/ 786640 w 6726341"/>
                    <a:gd name="connsiteY9" fmla="*/ 0 h 48676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6726341" h="4867668">
                      <a:moveTo>
                        <a:pt x="786640" y="0"/>
                      </a:moveTo>
                      <a:lnTo>
                        <a:pt x="6726341" y="0"/>
                      </a:lnTo>
                      <a:lnTo>
                        <a:pt x="6726341" y="4867668"/>
                      </a:lnTo>
                      <a:lnTo>
                        <a:pt x="604953" y="4867668"/>
                      </a:lnTo>
                      <a:lnTo>
                        <a:pt x="544348" y="4852084"/>
                      </a:lnTo>
                      <a:cubicBezTo>
                        <a:pt x="314727" y="4780664"/>
                        <a:pt x="128652" y="4610412"/>
                        <a:pt x="35884" y="4391080"/>
                      </a:cubicBezTo>
                      <a:lnTo>
                        <a:pt x="0" y="4275480"/>
                      </a:lnTo>
                      <a:lnTo>
                        <a:pt x="0" y="613236"/>
                      </a:lnTo>
                      <a:lnTo>
                        <a:pt x="35884" y="497636"/>
                      </a:lnTo>
                      <a:cubicBezTo>
                        <a:pt x="159575" y="205196"/>
                        <a:pt x="449145" y="0"/>
                        <a:pt x="786640" y="0"/>
                      </a:cubicBezTo>
                      <a:close/>
                    </a:path>
                  </a:pathLst>
                </a:custGeom>
              </p:spPr>
            </p:pic>
            <p:pic>
              <p:nvPicPr>
                <p:cNvPr id="1033" name="Picture 1032">
                  <a:extLst>
                    <a:ext uri="{FF2B5EF4-FFF2-40B4-BE49-F238E27FC236}">
                      <a16:creationId xmlns:a16="http://schemas.microsoft.com/office/drawing/2014/main" id="{9F63FD7B-276E-03AC-5809-F06D9C0F70C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153694" y="49710547"/>
                  <a:ext cx="2887715" cy="1090527"/>
                </a:xfrm>
                <a:prstGeom prst="rect">
                  <a:avLst/>
                </a:prstGeom>
              </p:spPr>
            </p:pic>
            <p:sp>
              <p:nvSpPr>
                <p:cNvPr id="1038" name="TextBox 1037">
                  <a:extLst>
                    <a:ext uri="{FF2B5EF4-FFF2-40B4-BE49-F238E27FC236}">
                      <a16:creationId xmlns:a16="http://schemas.microsoft.com/office/drawing/2014/main" id="{A7C2307F-47D6-3D90-3CFA-8E06C223B832}"/>
                    </a:ext>
                  </a:extLst>
                </p:cNvPr>
                <p:cNvSpPr txBox="1"/>
                <p:nvPr/>
              </p:nvSpPr>
              <p:spPr>
                <a:xfrm>
                  <a:off x="5804998" y="46355783"/>
                  <a:ext cx="7581425" cy="76944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CA" sz="4400" dirty="0">
                      <a:solidFill>
                        <a:schemeClr val="bg1"/>
                      </a:solidFill>
                    </a:rPr>
                    <a:t>Requirements and Materials</a:t>
                  </a:r>
                </a:p>
              </p:txBody>
            </p:sp>
            <p:sp>
              <p:nvSpPr>
                <p:cNvPr id="1040" name="TextBox 1039">
                  <a:extLst>
                    <a:ext uri="{FF2B5EF4-FFF2-40B4-BE49-F238E27FC236}">
                      <a16:creationId xmlns:a16="http://schemas.microsoft.com/office/drawing/2014/main" id="{86393846-87A4-758C-9DC5-9D06D6E4085B}"/>
                    </a:ext>
                  </a:extLst>
                </p:cNvPr>
                <p:cNvSpPr txBox="1"/>
                <p:nvPr/>
              </p:nvSpPr>
              <p:spPr>
                <a:xfrm>
                  <a:off x="6101095" y="47125224"/>
                  <a:ext cx="4229777" cy="258532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CA" dirty="0">
                      <a:solidFill>
                        <a:schemeClr val="bg1"/>
                      </a:solidFill>
                    </a:rPr>
                    <a:t>Software</a:t>
                  </a: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en-CA" dirty="0">
                      <a:solidFill>
                        <a:schemeClr val="bg1"/>
                      </a:solidFill>
                    </a:rPr>
                    <a:t>Arduino</a:t>
                  </a: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en-CA" dirty="0" err="1">
                      <a:solidFill>
                        <a:schemeClr val="bg1"/>
                      </a:solidFill>
                    </a:rPr>
                    <a:t>Mosquitto</a:t>
                  </a:r>
                  <a:r>
                    <a:rPr lang="en-CA" dirty="0">
                      <a:solidFill>
                        <a:schemeClr val="bg1"/>
                      </a:solidFill>
                    </a:rPr>
                    <a:t>, MQTT broker </a:t>
                  </a: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en-CA" dirty="0" err="1">
                      <a:solidFill>
                        <a:schemeClr val="bg1"/>
                      </a:solidFill>
                    </a:rPr>
                    <a:t>Thonny</a:t>
                  </a:r>
                  <a:r>
                    <a:rPr lang="en-CA" dirty="0">
                      <a:solidFill>
                        <a:schemeClr val="bg1"/>
                      </a:solidFill>
                    </a:rPr>
                    <a:t> IDE</a:t>
                  </a:r>
                </a:p>
                <a:p>
                  <a:r>
                    <a:rPr lang="en-CA" dirty="0">
                      <a:solidFill>
                        <a:schemeClr val="bg1"/>
                      </a:solidFill>
                    </a:rPr>
                    <a:t>Programming Languages</a:t>
                  </a: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en-CA" dirty="0">
                      <a:solidFill>
                        <a:schemeClr val="bg1"/>
                      </a:solidFill>
                    </a:rPr>
                    <a:t> Python</a:t>
                  </a: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en-CA" dirty="0">
                      <a:solidFill>
                        <a:schemeClr val="bg1"/>
                      </a:solidFill>
                    </a:rPr>
                    <a:t>C++/Arduino</a:t>
                  </a: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en-CA" dirty="0">
                      <a:solidFill>
                        <a:schemeClr val="bg1"/>
                      </a:solidFill>
                    </a:rPr>
                    <a:t>CSS/HTML</a:t>
                  </a: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en-CA" dirty="0">
                      <a:solidFill>
                        <a:schemeClr val="bg1"/>
                      </a:solidFill>
                    </a:rPr>
                    <a:t>JavaScript (only in the beginning)</a:t>
                  </a:r>
                </a:p>
              </p:txBody>
            </p:sp>
            <p:pic>
              <p:nvPicPr>
                <p:cNvPr id="1042" name="Picture 1041">
                  <a:extLst>
                    <a:ext uri="{FF2B5EF4-FFF2-40B4-BE49-F238E27FC236}">
                      <a16:creationId xmlns:a16="http://schemas.microsoft.com/office/drawing/2014/main" id="{834655BE-D3D7-E043-590B-213DF41F4B8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9534582" y="47095481"/>
                  <a:ext cx="2929244" cy="1274260"/>
                </a:xfrm>
                <a:prstGeom prst="rect">
                  <a:avLst/>
                </a:prstGeom>
              </p:spPr>
            </p:pic>
            <p:pic>
              <p:nvPicPr>
                <p:cNvPr id="1044" name="Picture 1043">
                  <a:extLst>
                    <a:ext uri="{FF2B5EF4-FFF2-40B4-BE49-F238E27FC236}">
                      <a16:creationId xmlns:a16="http://schemas.microsoft.com/office/drawing/2014/main" id="{68F04F94-7607-291D-B2C2-CD839B455FA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9534582" y="48369741"/>
                  <a:ext cx="2929244" cy="2575850"/>
                </a:xfrm>
                <a:prstGeom prst="rect">
                  <a:avLst/>
                </a:prstGeom>
              </p:spPr>
            </p:pic>
            <p:sp>
              <p:nvSpPr>
                <p:cNvPr id="1048" name="TextBox 1047">
                  <a:extLst>
                    <a:ext uri="{FF2B5EF4-FFF2-40B4-BE49-F238E27FC236}">
                      <a16:creationId xmlns:a16="http://schemas.microsoft.com/office/drawing/2014/main" id="{48AF734E-B6CE-6C58-9B75-0747BA554908}"/>
                    </a:ext>
                  </a:extLst>
                </p:cNvPr>
                <p:cNvSpPr txBox="1"/>
                <p:nvPr/>
              </p:nvSpPr>
              <p:spPr>
                <a:xfrm>
                  <a:off x="1348849" y="50701123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CA" dirty="0">
                      <a:solidFill>
                        <a:schemeClr val="bg1"/>
                      </a:solidFill>
                    </a:rPr>
                    <a:t>7</a:t>
                  </a:r>
                </a:p>
              </p:txBody>
            </p:sp>
          </p:grpSp>
        </p:grpSp>
        <p:grpSp>
          <p:nvGrpSpPr>
            <p:cNvPr id="1068" name="Group 1067">
              <a:extLst>
                <a:ext uri="{FF2B5EF4-FFF2-40B4-BE49-F238E27FC236}">
                  <a16:creationId xmlns:a16="http://schemas.microsoft.com/office/drawing/2014/main" id="{0CCEBDDA-17D7-E6B1-9699-1A080C547620}"/>
                </a:ext>
              </a:extLst>
            </p:cNvPr>
            <p:cNvGrpSpPr/>
            <p:nvPr/>
          </p:nvGrpSpPr>
          <p:grpSpPr>
            <a:xfrm>
              <a:off x="509098" y="52567822"/>
              <a:ext cx="12132156" cy="4867667"/>
              <a:chOff x="509098" y="52467968"/>
              <a:chExt cx="12132156" cy="4867667"/>
            </a:xfrm>
          </p:grpSpPr>
          <p:grpSp>
            <p:nvGrpSpPr>
              <p:cNvPr id="1067" name="Group 1066">
                <a:extLst>
                  <a:ext uri="{FF2B5EF4-FFF2-40B4-BE49-F238E27FC236}">
                    <a16:creationId xmlns:a16="http://schemas.microsoft.com/office/drawing/2014/main" id="{2B1E9459-3E0C-9BC6-DD4E-ED4942F81810}"/>
                  </a:ext>
                </a:extLst>
              </p:cNvPr>
              <p:cNvGrpSpPr/>
              <p:nvPr/>
            </p:nvGrpSpPr>
            <p:grpSpPr>
              <a:xfrm>
                <a:off x="509098" y="52467968"/>
                <a:ext cx="12132156" cy="4867667"/>
                <a:chOff x="509098" y="52467968"/>
                <a:chExt cx="12132156" cy="4867667"/>
              </a:xfrm>
            </p:grpSpPr>
            <p:sp>
              <p:nvSpPr>
                <p:cNvPr id="1052" name="Flowchart: Alternate Process 1051">
                  <a:extLst>
                    <a:ext uri="{FF2B5EF4-FFF2-40B4-BE49-F238E27FC236}">
                      <a16:creationId xmlns:a16="http://schemas.microsoft.com/office/drawing/2014/main" id="{9674EF26-6EA4-95E5-0725-13781C056638}"/>
                    </a:ext>
                  </a:extLst>
                </p:cNvPr>
                <p:cNvSpPr/>
                <p:nvPr/>
              </p:nvSpPr>
              <p:spPr>
                <a:xfrm>
                  <a:off x="509098" y="52467968"/>
                  <a:ext cx="7976885" cy="4867667"/>
                </a:xfrm>
                <a:prstGeom prst="flowChartAlternateProcess">
                  <a:avLst/>
                </a:prstGeom>
                <a:solidFill>
                  <a:srgbClr val="030224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pic>
              <p:nvPicPr>
                <p:cNvPr id="1047" name="Picture 1046" descr="Top 4 Reasons Why Companies Need IoT - Techavy">
                  <a:extLst>
                    <a:ext uri="{FF2B5EF4-FFF2-40B4-BE49-F238E27FC236}">
                      <a16:creationId xmlns:a16="http://schemas.microsoft.com/office/drawing/2014/main" id="{9823B0F9-F27C-1813-72B0-9D6DCAEE8BA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357234" y="52467968"/>
                  <a:ext cx="7284020" cy="4851520"/>
                </a:xfrm>
                <a:custGeom>
                  <a:avLst/>
                  <a:gdLst>
                    <a:gd name="connsiteX0" fmla="*/ 0 w 7284020"/>
                    <a:gd name="connsiteY0" fmla="*/ 0 h 4851520"/>
                    <a:gd name="connsiteX1" fmla="*/ 6511767 w 7284020"/>
                    <a:gd name="connsiteY1" fmla="*/ 0 h 4851520"/>
                    <a:gd name="connsiteX2" fmla="*/ 7259291 w 7284020"/>
                    <a:gd name="connsiteY2" fmla="*/ 495492 h 4851520"/>
                    <a:gd name="connsiteX3" fmla="*/ 7284020 w 7284020"/>
                    <a:gd name="connsiteY3" fmla="*/ 575160 h 4851520"/>
                    <a:gd name="connsiteX4" fmla="*/ 7284020 w 7284020"/>
                    <a:gd name="connsiteY4" fmla="*/ 4292512 h 4851520"/>
                    <a:gd name="connsiteX5" fmla="*/ 7259291 w 7284020"/>
                    <a:gd name="connsiteY5" fmla="*/ 4372176 h 4851520"/>
                    <a:gd name="connsiteX6" fmla="*/ 6675268 w 7284020"/>
                    <a:gd name="connsiteY6" fmla="*/ 4851184 h 4851520"/>
                    <a:gd name="connsiteX7" fmla="*/ 6673078 w 7284020"/>
                    <a:gd name="connsiteY7" fmla="*/ 4851520 h 4851520"/>
                    <a:gd name="connsiteX8" fmla="*/ 0 w 7284020"/>
                    <a:gd name="connsiteY8" fmla="*/ 4851520 h 48515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7284020" h="4851520">
                      <a:moveTo>
                        <a:pt x="0" y="0"/>
                      </a:moveTo>
                      <a:lnTo>
                        <a:pt x="6511767" y="0"/>
                      </a:lnTo>
                      <a:cubicBezTo>
                        <a:pt x="6847809" y="0"/>
                        <a:pt x="7136132" y="204312"/>
                        <a:pt x="7259291" y="495492"/>
                      </a:cubicBezTo>
                      <a:lnTo>
                        <a:pt x="7284020" y="575160"/>
                      </a:lnTo>
                      <a:lnTo>
                        <a:pt x="7284020" y="4292512"/>
                      </a:lnTo>
                      <a:lnTo>
                        <a:pt x="7259291" y="4372176"/>
                      </a:lnTo>
                      <a:cubicBezTo>
                        <a:pt x="7156658" y="4614828"/>
                        <a:pt x="6939329" y="4797152"/>
                        <a:pt x="6675268" y="4851184"/>
                      </a:cubicBezTo>
                      <a:lnTo>
                        <a:pt x="6673078" y="4851520"/>
                      </a:lnTo>
                      <a:lnTo>
                        <a:pt x="0" y="4851520"/>
                      </a:lnTo>
                      <a:close/>
                    </a:path>
                  </a:pathLst>
                </a:cu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053" name="TextBox 1052">
                  <a:extLst>
                    <a:ext uri="{FF2B5EF4-FFF2-40B4-BE49-F238E27FC236}">
                      <a16:creationId xmlns:a16="http://schemas.microsoft.com/office/drawing/2014/main" id="{79366B39-828E-B453-BA6D-D06442DBCA8E}"/>
                    </a:ext>
                  </a:extLst>
                </p:cNvPr>
                <p:cNvSpPr txBox="1"/>
                <p:nvPr/>
              </p:nvSpPr>
              <p:spPr>
                <a:xfrm>
                  <a:off x="845709" y="52598436"/>
                  <a:ext cx="6668492" cy="76944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CA" sz="4400" dirty="0">
                      <a:solidFill>
                        <a:schemeClr val="bg1"/>
                      </a:solidFill>
                    </a:rPr>
                    <a:t>Requirements and Materials</a:t>
                  </a:r>
                </a:p>
              </p:txBody>
            </p:sp>
            <p:sp>
              <p:nvSpPr>
                <p:cNvPr id="1054" name="TextBox 1053">
                  <a:extLst>
                    <a:ext uri="{FF2B5EF4-FFF2-40B4-BE49-F238E27FC236}">
                      <a16:creationId xmlns:a16="http://schemas.microsoft.com/office/drawing/2014/main" id="{D7C9F95A-D633-B425-E2C0-F59B7DD1B2FB}"/>
                    </a:ext>
                  </a:extLst>
                </p:cNvPr>
                <p:cNvSpPr txBox="1"/>
                <p:nvPr/>
              </p:nvSpPr>
              <p:spPr>
                <a:xfrm>
                  <a:off x="827659" y="53367608"/>
                  <a:ext cx="4075662" cy="378565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CA" dirty="0"/>
                    <a:t>  </a:t>
                  </a:r>
                  <a:r>
                    <a:rPr lang="en-CA" sz="2400" dirty="0">
                      <a:solidFill>
                        <a:schemeClr val="bg1"/>
                      </a:solidFill>
                    </a:rPr>
                    <a:t>Hardware</a:t>
                  </a:r>
                  <a:endParaRPr lang="en-CA" dirty="0">
                    <a:solidFill>
                      <a:schemeClr val="bg1"/>
                    </a:solidFill>
                  </a:endParaRPr>
                </a:p>
                <a:p>
                  <a:pPr marL="742950" lvl="1" indent="-285750">
                    <a:buFont typeface="Arial" panose="020B0604020202020204" pitchFamily="34" charset="0"/>
                    <a:buChar char="•"/>
                  </a:pPr>
                  <a:r>
                    <a:rPr lang="en-CA" dirty="0">
                      <a:solidFill>
                        <a:schemeClr val="bg1"/>
                      </a:solidFill>
                    </a:rPr>
                    <a:t>Wires</a:t>
                  </a:r>
                </a:p>
                <a:p>
                  <a:pPr marL="742950" lvl="1" indent="-285750">
                    <a:buFont typeface="Arial" panose="020B0604020202020204" pitchFamily="34" charset="0"/>
                    <a:buChar char="•"/>
                  </a:pPr>
                  <a:r>
                    <a:rPr lang="en-CA" dirty="0">
                      <a:solidFill>
                        <a:schemeClr val="bg1"/>
                      </a:solidFill>
                    </a:rPr>
                    <a:t>DHT-11</a:t>
                  </a:r>
                </a:p>
                <a:p>
                  <a:pPr marL="742950" lvl="1" indent="-285750">
                    <a:buFont typeface="Arial" panose="020B0604020202020204" pitchFamily="34" charset="0"/>
                    <a:buChar char="•"/>
                  </a:pPr>
                  <a:r>
                    <a:rPr lang="en-CA" dirty="0">
                      <a:solidFill>
                        <a:schemeClr val="bg1"/>
                      </a:solidFill>
                    </a:rPr>
                    <a:t>LED</a:t>
                  </a:r>
                </a:p>
                <a:p>
                  <a:pPr marL="742950" lvl="1" indent="-285750">
                    <a:buFont typeface="Arial" panose="020B0604020202020204" pitchFamily="34" charset="0"/>
                    <a:buChar char="•"/>
                  </a:pPr>
                  <a:r>
                    <a:rPr lang="en-CA" dirty="0">
                      <a:solidFill>
                        <a:schemeClr val="bg1"/>
                      </a:solidFill>
                    </a:rPr>
                    <a:t>Photoresistor</a:t>
                  </a:r>
                </a:p>
                <a:p>
                  <a:pPr marL="742950" lvl="1" indent="-285750">
                    <a:buFont typeface="Arial" panose="020B0604020202020204" pitchFamily="34" charset="0"/>
                    <a:buChar char="•"/>
                  </a:pPr>
                  <a:r>
                    <a:rPr lang="en-CA" dirty="0">
                      <a:solidFill>
                        <a:schemeClr val="bg1"/>
                      </a:solidFill>
                    </a:rPr>
                    <a:t>ESP8266</a:t>
                  </a:r>
                </a:p>
                <a:p>
                  <a:pPr marL="742950" lvl="1" indent="-285750">
                    <a:buFont typeface="Arial" panose="020B0604020202020204" pitchFamily="34" charset="0"/>
                    <a:buChar char="•"/>
                  </a:pPr>
                  <a:r>
                    <a:rPr lang="en-CA" dirty="0">
                      <a:solidFill>
                        <a:schemeClr val="bg1"/>
                      </a:solidFill>
                    </a:rPr>
                    <a:t>RFID reader</a:t>
                  </a:r>
                </a:p>
                <a:p>
                  <a:pPr marL="742950" lvl="1" indent="-285750">
                    <a:buFont typeface="Arial" panose="020B0604020202020204" pitchFamily="34" charset="0"/>
                    <a:buChar char="•"/>
                  </a:pPr>
                  <a:r>
                    <a:rPr lang="en-CA" dirty="0">
                      <a:solidFill>
                        <a:schemeClr val="bg1"/>
                      </a:solidFill>
                    </a:rPr>
                    <a:t>RFID tags</a:t>
                  </a:r>
                </a:p>
                <a:p>
                  <a:pPr marL="742950" lvl="1" indent="-285750">
                    <a:buFont typeface="Arial" panose="020B0604020202020204" pitchFamily="34" charset="0"/>
                    <a:buChar char="•"/>
                  </a:pPr>
                  <a:r>
                    <a:rPr lang="en-CA" dirty="0">
                      <a:solidFill>
                        <a:schemeClr val="bg1"/>
                      </a:solidFill>
                    </a:rPr>
                    <a:t>Motor</a:t>
                  </a:r>
                </a:p>
                <a:p>
                  <a:pPr marL="742950" lvl="1" indent="-285750">
                    <a:buFont typeface="Arial" panose="020B0604020202020204" pitchFamily="34" charset="0"/>
                    <a:buChar char="•"/>
                  </a:pPr>
                  <a:r>
                    <a:rPr lang="en-CA" dirty="0">
                      <a:solidFill>
                        <a:schemeClr val="bg1"/>
                      </a:solidFill>
                    </a:rPr>
                    <a:t>Resistors</a:t>
                  </a:r>
                </a:p>
                <a:p>
                  <a:pPr marL="742950" lvl="1" indent="-285750">
                    <a:buFont typeface="Arial" panose="020B0604020202020204" pitchFamily="34" charset="0"/>
                    <a:buChar char="•"/>
                  </a:pPr>
                  <a:r>
                    <a:rPr lang="en-CA" dirty="0">
                      <a:solidFill>
                        <a:schemeClr val="bg1"/>
                      </a:solidFill>
                    </a:rPr>
                    <a:t>Breadboard</a:t>
                  </a:r>
                </a:p>
                <a:p>
                  <a:pPr marL="742950" lvl="1" indent="-285750">
                    <a:buFont typeface="Arial" panose="020B0604020202020204" pitchFamily="34" charset="0"/>
                    <a:buChar char="•"/>
                  </a:pPr>
                  <a:r>
                    <a:rPr lang="en-CA" dirty="0">
                      <a:solidFill>
                        <a:schemeClr val="bg1"/>
                      </a:solidFill>
                    </a:rPr>
                    <a:t>RaspberryPi</a:t>
                  </a:r>
                </a:p>
                <a:p>
                  <a:endParaRPr lang="en-CA" dirty="0"/>
                </a:p>
              </p:txBody>
            </p:sp>
            <p:pic>
              <p:nvPicPr>
                <p:cNvPr id="1055" name="Picture 1054">
                  <a:extLst>
                    <a:ext uri="{FF2B5EF4-FFF2-40B4-BE49-F238E27FC236}">
                      <a16:creationId xmlns:a16="http://schemas.microsoft.com/office/drawing/2014/main" id="{C5EF5944-74A6-C164-972E-C91EB0C3C5D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3173174" y="54577380"/>
                  <a:ext cx="1957103" cy="1187178"/>
                </a:xfrm>
                <a:prstGeom prst="rect">
                  <a:avLst/>
                </a:prstGeom>
              </p:spPr>
            </p:pic>
            <p:pic>
              <p:nvPicPr>
                <p:cNvPr id="1056" name="Picture 1055">
                  <a:extLst>
                    <a:ext uri="{FF2B5EF4-FFF2-40B4-BE49-F238E27FC236}">
                      <a16:creationId xmlns:a16="http://schemas.microsoft.com/office/drawing/2014/main" id="{EE0C948A-3921-A921-423C-9DFDA2AE73E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868640" y="53716024"/>
                  <a:ext cx="1706854" cy="1557503"/>
                </a:xfrm>
                <a:prstGeom prst="rect">
                  <a:avLst/>
                </a:prstGeom>
              </p:spPr>
            </p:pic>
          </p:grpSp>
          <p:sp>
            <p:nvSpPr>
              <p:cNvPr id="1057" name="TextBox 1056">
                <a:extLst>
                  <a:ext uri="{FF2B5EF4-FFF2-40B4-BE49-F238E27FC236}">
                    <a16:creationId xmlns:a16="http://schemas.microsoft.com/office/drawing/2014/main" id="{FC36D56E-FB65-B2DF-7581-5DBCFF100400}"/>
                  </a:ext>
                </a:extLst>
              </p:cNvPr>
              <p:cNvSpPr txBox="1"/>
              <p:nvPr/>
            </p:nvSpPr>
            <p:spPr>
              <a:xfrm>
                <a:off x="1095640" y="5687282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dirty="0">
                    <a:solidFill>
                      <a:schemeClr val="bg1"/>
                    </a:solidFill>
                  </a:rPr>
                  <a:t>8</a:t>
                </a:r>
              </a:p>
            </p:txBody>
          </p:sp>
        </p:grpSp>
        <p:grpSp>
          <p:nvGrpSpPr>
            <p:cNvPr id="1069" name="Group 1068">
              <a:extLst>
                <a:ext uri="{FF2B5EF4-FFF2-40B4-BE49-F238E27FC236}">
                  <a16:creationId xmlns:a16="http://schemas.microsoft.com/office/drawing/2014/main" id="{0BE3AB32-16DA-051E-1E90-D1FA4A1FFB54}"/>
                </a:ext>
              </a:extLst>
            </p:cNvPr>
            <p:cNvGrpSpPr/>
            <p:nvPr/>
          </p:nvGrpSpPr>
          <p:grpSpPr>
            <a:xfrm>
              <a:off x="593891" y="58428746"/>
              <a:ext cx="11962571" cy="5484177"/>
              <a:chOff x="518908" y="58412738"/>
              <a:chExt cx="11962571" cy="5484177"/>
            </a:xfrm>
          </p:grpSpPr>
          <p:sp>
            <p:nvSpPr>
              <p:cNvPr id="1063" name="Flowchart: Alternate Process 1062">
                <a:extLst>
                  <a:ext uri="{FF2B5EF4-FFF2-40B4-BE49-F238E27FC236}">
                    <a16:creationId xmlns:a16="http://schemas.microsoft.com/office/drawing/2014/main" id="{BFB77E0B-A95C-D984-AE51-4F85B5CF0D97}"/>
                  </a:ext>
                </a:extLst>
              </p:cNvPr>
              <p:cNvSpPr/>
              <p:nvPr/>
            </p:nvSpPr>
            <p:spPr>
              <a:xfrm>
                <a:off x="4061901" y="58527579"/>
                <a:ext cx="8419578" cy="5369336"/>
              </a:xfrm>
              <a:prstGeom prst="flowChartAlternateProcess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pic>
            <p:nvPicPr>
              <p:cNvPr id="1062" name="Picture 1061" descr="Work_breakdown_structure Icons - Iconshock">
                <a:extLst>
                  <a:ext uri="{FF2B5EF4-FFF2-40B4-BE49-F238E27FC236}">
                    <a16:creationId xmlns:a16="http://schemas.microsoft.com/office/drawing/2014/main" id="{7CCF6939-EFB9-E4F2-1F53-56D1414D9F1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8908" y="58527579"/>
                <a:ext cx="4829889" cy="5369336"/>
              </a:xfrm>
              <a:custGeom>
                <a:avLst/>
                <a:gdLst>
                  <a:gd name="connsiteX0" fmla="*/ 547996 w 4813455"/>
                  <a:gd name="connsiteY0" fmla="*/ 0 h 4813456"/>
                  <a:gd name="connsiteX1" fmla="*/ 4813455 w 4813455"/>
                  <a:gd name="connsiteY1" fmla="*/ 0 h 4813456"/>
                  <a:gd name="connsiteX2" fmla="*/ 4813455 w 4813455"/>
                  <a:gd name="connsiteY2" fmla="*/ 4813456 h 4813456"/>
                  <a:gd name="connsiteX3" fmla="*/ 547996 w 4813455"/>
                  <a:gd name="connsiteY3" fmla="*/ 4813456 h 4813456"/>
                  <a:gd name="connsiteX4" fmla="*/ 511557 w 4813455"/>
                  <a:gd name="connsiteY4" fmla="*/ 4804088 h 4813456"/>
                  <a:gd name="connsiteX5" fmla="*/ 5282 w 4813455"/>
                  <a:gd name="connsiteY5" fmla="*/ 4345068 h 4813456"/>
                  <a:gd name="connsiteX6" fmla="*/ 0 w 4813455"/>
                  <a:gd name="connsiteY6" fmla="*/ 4328052 h 4813456"/>
                  <a:gd name="connsiteX7" fmla="*/ 0 w 4813455"/>
                  <a:gd name="connsiteY7" fmla="*/ 485404 h 4813456"/>
                  <a:gd name="connsiteX8" fmla="*/ 5282 w 4813455"/>
                  <a:gd name="connsiteY8" fmla="*/ 468388 h 4813456"/>
                  <a:gd name="connsiteX9" fmla="*/ 511557 w 4813455"/>
                  <a:gd name="connsiteY9" fmla="*/ 9368 h 48134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813455" h="4813456">
                    <a:moveTo>
                      <a:pt x="547996" y="0"/>
                    </a:moveTo>
                    <a:lnTo>
                      <a:pt x="4813455" y="0"/>
                    </a:lnTo>
                    <a:lnTo>
                      <a:pt x="4813455" y="4813456"/>
                    </a:lnTo>
                    <a:lnTo>
                      <a:pt x="547996" y="4813456"/>
                    </a:lnTo>
                    <a:lnTo>
                      <a:pt x="511557" y="4804088"/>
                    </a:lnTo>
                    <a:cubicBezTo>
                      <a:pt x="282925" y="4732976"/>
                      <a:pt x="97652" y="4563452"/>
                      <a:pt x="5282" y="4345068"/>
                    </a:cubicBezTo>
                    <a:lnTo>
                      <a:pt x="0" y="4328052"/>
                    </a:lnTo>
                    <a:lnTo>
                      <a:pt x="0" y="485404"/>
                    </a:lnTo>
                    <a:lnTo>
                      <a:pt x="5282" y="468388"/>
                    </a:lnTo>
                    <a:cubicBezTo>
                      <a:pt x="97652" y="250004"/>
                      <a:pt x="282925" y="80480"/>
                      <a:pt x="511557" y="9368"/>
                    </a:cubicBezTo>
                    <a:close/>
                  </a:path>
                </a:pathLst>
              </a:cu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64" name="TextBox 1063">
                <a:extLst>
                  <a:ext uri="{FF2B5EF4-FFF2-40B4-BE49-F238E27FC236}">
                    <a16:creationId xmlns:a16="http://schemas.microsoft.com/office/drawing/2014/main" id="{737C45E5-BFEF-EC58-18A1-4A13FEAB876A}"/>
                  </a:ext>
                </a:extLst>
              </p:cNvPr>
              <p:cNvSpPr txBox="1"/>
              <p:nvPr/>
            </p:nvSpPr>
            <p:spPr>
              <a:xfrm>
                <a:off x="5305868" y="58412738"/>
                <a:ext cx="6766920" cy="7720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4400" dirty="0"/>
                  <a:t>Work Breakdown Structure</a:t>
                </a:r>
              </a:p>
            </p:txBody>
          </p:sp>
          <p:sp>
            <p:nvSpPr>
              <p:cNvPr id="1065" name="TextBox 1064">
                <a:extLst>
                  <a:ext uri="{FF2B5EF4-FFF2-40B4-BE49-F238E27FC236}">
                    <a16:creationId xmlns:a16="http://schemas.microsoft.com/office/drawing/2014/main" id="{D2292778-EA5E-8308-F6BE-A614121AD386}"/>
                  </a:ext>
                </a:extLst>
              </p:cNvPr>
              <p:cNvSpPr txBox="1"/>
              <p:nvPr/>
            </p:nvSpPr>
            <p:spPr>
              <a:xfrm>
                <a:off x="5321216" y="58964174"/>
                <a:ext cx="7160263" cy="48013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2400" dirty="0"/>
                  <a:t>Deven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CA" dirty="0"/>
                  <a:t>Motor connection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CA" dirty="0"/>
                  <a:t>Sending/Receiving email script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CA" dirty="0"/>
                  <a:t>Turning on the motor/fan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CA" dirty="0"/>
                  <a:t>Help with connecting other parts of the hardware and help with frontend (Pictures, some sized)</a:t>
                </a:r>
              </a:p>
              <a:p>
                <a:r>
                  <a:rPr lang="en-CA" sz="2400" dirty="0"/>
                  <a:t>Ibrahim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CA" dirty="0"/>
                  <a:t>Connection of captured data to the Dashboard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CA" dirty="0"/>
                  <a:t>Assuring accurate data display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CA" dirty="0"/>
                  <a:t>Help with connecting some parts of hardware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CA" dirty="0"/>
                  <a:t>Part in frontend development (icons, fonts)</a:t>
                </a:r>
              </a:p>
              <a:p>
                <a:r>
                  <a:rPr lang="en-CA" sz="2400" dirty="0"/>
                  <a:t>Igor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CA" dirty="0"/>
                  <a:t>Most of the hardware connection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CA" dirty="0"/>
                  <a:t>Assuring data communication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CA" dirty="0"/>
                  <a:t>Calling functions, receiving broker messages, updating information, etc.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CA" dirty="0"/>
                  <a:t>Help with frontend development (Fonts, sizes, display)</a:t>
                </a:r>
              </a:p>
            </p:txBody>
          </p:sp>
          <p:sp>
            <p:nvSpPr>
              <p:cNvPr id="1066" name="TextBox 1065">
                <a:extLst>
                  <a:ext uri="{FF2B5EF4-FFF2-40B4-BE49-F238E27FC236}">
                    <a16:creationId xmlns:a16="http://schemas.microsoft.com/office/drawing/2014/main" id="{F0BE1855-CF48-D505-B614-F5636CC23029}"/>
                  </a:ext>
                </a:extLst>
              </p:cNvPr>
              <p:cNvSpPr txBox="1"/>
              <p:nvPr/>
            </p:nvSpPr>
            <p:spPr>
              <a:xfrm>
                <a:off x="11715930" y="63394895"/>
                <a:ext cx="44228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dirty="0"/>
                  <a:t>10</a:t>
                </a:r>
              </a:p>
            </p:txBody>
          </p:sp>
        </p:grpSp>
        <p:grpSp>
          <p:nvGrpSpPr>
            <p:cNvPr id="1080" name="Group 1079">
              <a:extLst>
                <a:ext uri="{FF2B5EF4-FFF2-40B4-BE49-F238E27FC236}">
                  <a16:creationId xmlns:a16="http://schemas.microsoft.com/office/drawing/2014/main" id="{EAB33C81-757A-5390-A15F-AECF1E9797DE}"/>
                </a:ext>
              </a:extLst>
            </p:cNvPr>
            <p:cNvGrpSpPr/>
            <p:nvPr/>
          </p:nvGrpSpPr>
          <p:grpSpPr>
            <a:xfrm>
              <a:off x="666915" y="64649309"/>
              <a:ext cx="12121242" cy="4079040"/>
              <a:chOff x="683716" y="64827152"/>
              <a:chExt cx="12121242" cy="4079040"/>
            </a:xfrm>
          </p:grpSpPr>
          <p:sp>
            <p:nvSpPr>
              <p:cNvPr id="1074" name="Flowchart: Alternate Process 1073">
                <a:extLst>
                  <a:ext uri="{FF2B5EF4-FFF2-40B4-BE49-F238E27FC236}">
                    <a16:creationId xmlns:a16="http://schemas.microsoft.com/office/drawing/2014/main" id="{8264296C-E258-62E4-D400-396B00A80D19}"/>
                  </a:ext>
                </a:extLst>
              </p:cNvPr>
              <p:cNvSpPr/>
              <p:nvPr/>
            </p:nvSpPr>
            <p:spPr>
              <a:xfrm>
                <a:off x="5664200" y="64827152"/>
                <a:ext cx="7100587" cy="4079040"/>
              </a:xfrm>
              <a:prstGeom prst="flowChartAlternateProcess">
                <a:avLst/>
              </a:prstGeom>
              <a:solidFill>
                <a:srgbClr val="006F9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pic>
            <p:nvPicPr>
              <p:cNvPr id="1073" name="Picture 1072" descr="10 Best Examples of IoT applications (2019)">
                <a:extLst>
                  <a:ext uri="{FF2B5EF4-FFF2-40B4-BE49-F238E27FC236}">
                    <a16:creationId xmlns:a16="http://schemas.microsoft.com/office/drawing/2014/main" id="{45C553E4-CBDF-8EE9-18C9-96B329A2334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0"/>
              <a:stretch>
                <a:fillRect/>
              </a:stretch>
            </p:blipFill>
            <p:spPr bwMode="auto">
              <a:xfrm>
                <a:off x="683716" y="64827152"/>
                <a:ext cx="6050905" cy="4079040"/>
              </a:xfrm>
              <a:custGeom>
                <a:avLst/>
                <a:gdLst>
                  <a:gd name="connsiteX0" fmla="*/ 679841 w 6050905"/>
                  <a:gd name="connsiteY0" fmla="*/ 0 h 4079040"/>
                  <a:gd name="connsiteX1" fmla="*/ 5951644 w 6050905"/>
                  <a:gd name="connsiteY1" fmla="*/ 0 h 4079040"/>
                  <a:gd name="connsiteX2" fmla="*/ 6050905 w 6050905"/>
                  <a:gd name="connsiteY2" fmla="*/ 10008 h 4079040"/>
                  <a:gd name="connsiteX3" fmla="*/ 6050905 w 6050905"/>
                  <a:gd name="connsiteY3" fmla="*/ 4069032 h 4079040"/>
                  <a:gd name="connsiteX4" fmla="*/ 5951643 w 6050905"/>
                  <a:gd name="connsiteY4" fmla="*/ 4079040 h 4079040"/>
                  <a:gd name="connsiteX5" fmla="*/ 679841 w 6050905"/>
                  <a:gd name="connsiteY5" fmla="*/ 4079040 h 4079040"/>
                  <a:gd name="connsiteX6" fmla="*/ 0 w 6050905"/>
                  <a:gd name="connsiteY6" fmla="*/ 3399200 h 4079040"/>
                  <a:gd name="connsiteX7" fmla="*/ 0 w 6050905"/>
                  <a:gd name="connsiteY7" fmla="*/ 679840 h 4079040"/>
                  <a:gd name="connsiteX8" fmla="*/ 679841 w 6050905"/>
                  <a:gd name="connsiteY8" fmla="*/ 0 h 40790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050905" h="4079040">
                    <a:moveTo>
                      <a:pt x="679841" y="0"/>
                    </a:moveTo>
                    <a:lnTo>
                      <a:pt x="5951644" y="0"/>
                    </a:lnTo>
                    <a:lnTo>
                      <a:pt x="6050905" y="10008"/>
                    </a:lnTo>
                    <a:lnTo>
                      <a:pt x="6050905" y="4069032"/>
                    </a:lnTo>
                    <a:lnTo>
                      <a:pt x="5951643" y="4079040"/>
                    </a:lnTo>
                    <a:lnTo>
                      <a:pt x="679841" y="4079040"/>
                    </a:lnTo>
                    <a:cubicBezTo>
                      <a:pt x="304375" y="4079040"/>
                      <a:pt x="0" y="3774664"/>
                      <a:pt x="0" y="3399200"/>
                    </a:cubicBezTo>
                    <a:lnTo>
                      <a:pt x="0" y="679840"/>
                    </a:lnTo>
                    <a:cubicBezTo>
                      <a:pt x="0" y="304372"/>
                      <a:pt x="304375" y="0"/>
                      <a:pt x="679841" y="0"/>
                    </a:cubicBezTo>
                    <a:close/>
                  </a:path>
                </a:pathLst>
              </a:cu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75" name="TextBox 1074">
                <a:extLst>
                  <a:ext uri="{FF2B5EF4-FFF2-40B4-BE49-F238E27FC236}">
                    <a16:creationId xmlns:a16="http://schemas.microsoft.com/office/drawing/2014/main" id="{5C3788A5-F746-BC8A-D6D8-223262C45372}"/>
                  </a:ext>
                </a:extLst>
              </p:cNvPr>
              <p:cNvSpPr txBox="1"/>
              <p:nvPr/>
            </p:nvSpPr>
            <p:spPr>
              <a:xfrm>
                <a:off x="11931379" y="68536860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dirty="0">
                    <a:solidFill>
                      <a:schemeClr val="bg1"/>
                    </a:solidFill>
                  </a:rPr>
                  <a:t>10</a:t>
                </a:r>
                <a:endParaRPr lang="en-CA" dirty="0"/>
              </a:p>
            </p:txBody>
          </p:sp>
          <p:sp>
            <p:nvSpPr>
              <p:cNvPr id="1076" name="TextBox 1075">
                <a:extLst>
                  <a:ext uri="{FF2B5EF4-FFF2-40B4-BE49-F238E27FC236}">
                    <a16:creationId xmlns:a16="http://schemas.microsoft.com/office/drawing/2014/main" id="{B00D44D3-08B2-BF53-A5B1-8FDC0384F667}"/>
                  </a:ext>
                </a:extLst>
              </p:cNvPr>
              <p:cNvSpPr txBox="1"/>
              <p:nvPr/>
            </p:nvSpPr>
            <p:spPr>
              <a:xfrm>
                <a:off x="6787281" y="64827152"/>
                <a:ext cx="5242764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4400" b="0" i="0" u="none" strike="noStrike" baseline="0" dirty="0">
                    <a:solidFill>
                      <a:schemeClr val="bg1"/>
                    </a:solidFill>
                    <a:latin typeface="Times New Roman" panose="02020603050405020304" pitchFamily="18" charset="0"/>
                  </a:rPr>
                  <a:t>Method and Solution </a:t>
                </a:r>
                <a:endParaRPr lang="en-CA" sz="4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79" name="TextBox 1078">
                <a:extLst>
                  <a:ext uri="{FF2B5EF4-FFF2-40B4-BE49-F238E27FC236}">
                    <a16:creationId xmlns:a16="http://schemas.microsoft.com/office/drawing/2014/main" id="{BFCE6C46-9C61-42C7-7C24-80919E8EDAC3}"/>
                  </a:ext>
                </a:extLst>
              </p:cNvPr>
              <p:cNvSpPr txBox="1"/>
              <p:nvPr/>
            </p:nvSpPr>
            <p:spPr>
              <a:xfrm>
                <a:off x="7011297" y="65526240"/>
                <a:ext cx="5793661" cy="30777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2000" dirty="0">
                    <a:solidFill>
                      <a:schemeClr val="bg1"/>
                    </a:solidFill>
                  </a:rPr>
                  <a:t>Objective - </a:t>
                </a:r>
                <a:r>
                  <a:rPr lang="en-CA" dirty="0">
                    <a:solidFill>
                      <a:schemeClr val="bg1"/>
                    </a:solidFill>
                  </a:rPr>
                  <a:t>Building a Smart Home</a:t>
                </a:r>
              </a:p>
              <a:p>
                <a:endParaRPr lang="en-CA" dirty="0">
                  <a:solidFill>
                    <a:schemeClr val="bg1"/>
                  </a:solidFill>
                </a:endParaRPr>
              </a:p>
              <a:p>
                <a:r>
                  <a:rPr lang="en-CA" sz="2000" dirty="0">
                    <a:solidFill>
                      <a:schemeClr val="bg1"/>
                    </a:solidFill>
                  </a:rPr>
                  <a:t>Data capture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CA" sz="1600" dirty="0">
                    <a:solidFill>
                      <a:schemeClr val="bg1"/>
                    </a:solidFill>
                  </a:rPr>
                  <a:t>DHT reader, Photoresistor, Wires, Resistors, RFID-reader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CA" sz="1600" dirty="0">
                    <a:solidFill>
                      <a:schemeClr val="bg1"/>
                    </a:solidFill>
                  </a:rPr>
                  <a:t>Breadboard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CA" sz="1600" dirty="0">
                    <a:solidFill>
                      <a:schemeClr val="bg1"/>
                    </a:solidFill>
                  </a:rPr>
                  <a:t>RaspberryPi</a:t>
                </a:r>
                <a:endParaRPr lang="en-CA" dirty="0">
                  <a:solidFill>
                    <a:schemeClr val="bg1"/>
                  </a:solidFill>
                </a:endParaRPr>
              </a:p>
              <a:p>
                <a:r>
                  <a:rPr lang="en-CA" sz="2000" dirty="0">
                    <a:solidFill>
                      <a:schemeClr val="bg1"/>
                    </a:solidFill>
                  </a:rPr>
                  <a:t>Data communication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CA" sz="1600" dirty="0">
                    <a:solidFill>
                      <a:schemeClr val="bg1"/>
                    </a:solidFill>
                  </a:rPr>
                  <a:t>Python, Arduino/C++, MQTT-broker, Wi-Fi, ESP8266</a:t>
                </a:r>
              </a:p>
              <a:p>
                <a:r>
                  <a:rPr lang="en-CA" sz="2000" dirty="0">
                    <a:solidFill>
                      <a:schemeClr val="bg1"/>
                    </a:solidFill>
                  </a:rPr>
                  <a:t>Data Presentation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CA" sz="1600" dirty="0">
                    <a:solidFill>
                      <a:schemeClr val="bg1"/>
                    </a:solidFill>
                  </a:rPr>
                  <a:t>HTML/CSS, Images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CA" sz="1600" dirty="0">
                    <a:solidFill>
                      <a:schemeClr val="bg1"/>
                    </a:solidFill>
                  </a:rPr>
                  <a:t>Python, Wi-Fi, MQTT-broker</a:t>
                </a:r>
              </a:p>
            </p:txBody>
          </p:sp>
        </p:grpSp>
        <p:grpSp>
          <p:nvGrpSpPr>
            <p:cNvPr id="2096" name="Group 2095">
              <a:extLst>
                <a:ext uri="{FF2B5EF4-FFF2-40B4-BE49-F238E27FC236}">
                  <a16:creationId xmlns:a16="http://schemas.microsoft.com/office/drawing/2014/main" id="{2B921027-32A3-9A24-AB13-CA4E2435C7A4}"/>
                </a:ext>
              </a:extLst>
            </p:cNvPr>
            <p:cNvGrpSpPr/>
            <p:nvPr/>
          </p:nvGrpSpPr>
          <p:grpSpPr>
            <a:xfrm>
              <a:off x="984497" y="69954575"/>
              <a:ext cx="11571965" cy="5455064"/>
              <a:chOff x="1130700" y="69777920"/>
              <a:chExt cx="11571965" cy="5455064"/>
            </a:xfrm>
          </p:grpSpPr>
          <p:pic>
            <p:nvPicPr>
              <p:cNvPr id="1085" name="Picture 1084">
                <a:extLst>
                  <a:ext uri="{FF2B5EF4-FFF2-40B4-BE49-F238E27FC236}">
                    <a16:creationId xmlns:a16="http://schemas.microsoft.com/office/drawing/2014/main" id="{87C565B0-3249-3CFB-7D51-30C658F242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1"/>
              <a:srcRect t="3170" r="619"/>
              <a:stretch>
                <a:fillRect/>
              </a:stretch>
            </p:blipFill>
            <p:spPr>
              <a:xfrm>
                <a:off x="1130700" y="69777920"/>
                <a:ext cx="11571965" cy="5455064"/>
              </a:xfrm>
              <a:custGeom>
                <a:avLst/>
                <a:gdLst>
                  <a:gd name="connsiteX0" fmla="*/ 837126 w 11571965"/>
                  <a:gd name="connsiteY0" fmla="*/ 0 h 5455064"/>
                  <a:gd name="connsiteX1" fmla="*/ 10662787 w 11571965"/>
                  <a:gd name="connsiteY1" fmla="*/ 0 h 5455064"/>
                  <a:gd name="connsiteX2" fmla="*/ 11571965 w 11571965"/>
                  <a:gd name="connsiteY2" fmla="*/ 909176 h 5455064"/>
                  <a:gd name="connsiteX3" fmla="*/ 11571965 w 11571965"/>
                  <a:gd name="connsiteY3" fmla="*/ 4545888 h 5455064"/>
                  <a:gd name="connsiteX4" fmla="*/ 10662787 w 11571965"/>
                  <a:gd name="connsiteY4" fmla="*/ 5455064 h 5455064"/>
                  <a:gd name="connsiteX5" fmla="*/ 837126 w 11571965"/>
                  <a:gd name="connsiteY5" fmla="*/ 5455064 h 5455064"/>
                  <a:gd name="connsiteX6" fmla="*/ 83222 w 11571965"/>
                  <a:gd name="connsiteY6" fmla="*/ 5054216 h 5455064"/>
                  <a:gd name="connsiteX7" fmla="*/ 0 w 11571965"/>
                  <a:gd name="connsiteY7" fmla="*/ 4900896 h 5455064"/>
                  <a:gd name="connsiteX8" fmla="*/ 0 w 11571965"/>
                  <a:gd name="connsiteY8" fmla="*/ 554168 h 5455064"/>
                  <a:gd name="connsiteX9" fmla="*/ 83222 w 11571965"/>
                  <a:gd name="connsiteY9" fmla="*/ 400848 h 5455064"/>
                  <a:gd name="connsiteX10" fmla="*/ 837126 w 11571965"/>
                  <a:gd name="connsiteY10" fmla="*/ 0 h 54550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1571965" h="5455064">
                    <a:moveTo>
                      <a:pt x="837126" y="0"/>
                    </a:moveTo>
                    <a:lnTo>
                      <a:pt x="10662787" y="0"/>
                    </a:lnTo>
                    <a:cubicBezTo>
                      <a:pt x="11164912" y="0"/>
                      <a:pt x="11571965" y="407048"/>
                      <a:pt x="11571965" y="909176"/>
                    </a:cubicBezTo>
                    <a:lnTo>
                      <a:pt x="11571965" y="4545888"/>
                    </a:lnTo>
                    <a:cubicBezTo>
                      <a:pt x="11571965" y="5048016"/>
                      <a:pt x="11164912" y="5455064"/>
                      <a:pt x="10662787" y="5455064"/>
                    </a:cubicBezTo>
                    <a:lnTo>
                      <a:pt x="837126" y="5455064"/>
                    </a:lnTo>
                    <a:cubicBezTo>
                      <a:pt x="523298" y="5455064"/>
                      <a:pt x="246607" y="5296064"/>
                      <a:pt x="83222" y="5054216"/>
                    </a:cubicBezTo>
                    <a:lnTo>
                      <a:pt x="0" y="4900896"/>
                    </a:lnTo>
                    <a:lnTo>
                      <a:pt x="0" y="554168"/>
                    </a:lnTo>
                    <a:lnTo>
                      <a:pt x="83222" y="400848"/>
                    </a:lnTo>
                    <a:cubicBezTo>
                      <a:pt x="246607" y="159000"/>
                      <a:pt x="523298" y="0"/>
                      <a:pt x="837126" y="0"/>
                    </a:cubicBezTo>
                    <a:close/>
                  </a:path>
                </a:pathLst>
              </a:custGeom>
            </p:spPr>
          </p:pic>
          <p:sp>
            <p:nvSpPr>
              <p:cNvPr id="2095" name="TextBox 2094">
                <a:extLst>
                  <a:ext uri="{FF2B5EF4-FFF2-40B4-BE49-F238E27FC236}">
                    <a16:creationId xmlns:a16="http://schemas.microsoft.com/office/drawing/2014/main" id="{F95B91C7-6CF3-6A43-56B7-5EBE697DBFBD}"/>
                  </a:ext>
                </a:extLst>
              </p:cNvPr>
              <p:cNvSpPr txBox="1"/>
              <p:nvPr/>
            </p:nvSpPr>
            <p:spPr>
              <a:xfrm>
                <a:off x="5575494" y="73657096"/>
                <a:ext cx="1970411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7200" dirty="0"/>
                  <a:t>Q&amp;A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674277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Flowchart: Alternate Process 2050">
            <a:extLst>
              <a:ext uri="{FF2B5EF4-FFF2-40B4-BE49-F238E27FC236}">
                <a16:creationId xmlns:a16="http://schemas.microsoft.com/office/drawing/2014/main" id="{53E021BF-09DA-3345-26C1-6CC2B30B066A}"/>
              </a:ext>
            </a:extLst>
          </p:cNvPr>
          <p:cNvSpPr/>
          <p:nvPr/>
        </p:nvSpPr>
        <p:spPr>
          <a:xfrm>
            <a:off x="228600" y="8314303"/>
            <a:ext cx="7969899" cy="4011644"/>
          </a:xfrm>
          <a:prstGeom prst="flowChartAlternateProcess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43EECCB2-7B4A-891C-98C7-138D56EBB8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3449" y="36260658"/>
            <a:ext cx="2350100" cy="1425569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F5E38F66-BE44-F2F1-D2D9-FEA9E5F924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709" y="37040990"/>
            <a:ext cx="2088617" cy="1905862"/>
          </a:xfrm>
          <a:prstGeom prst="rect">
            <a:avLst/>
          </a:prstGeom>
        </p:spPr>
      </p:pic>
      <p:grpSp>
        <p:nvGrpSpPr>
          <p:cNvPr id="2097" name="Group 2096">
            <a:extLst>
              <a:ext uri="{FF2B5EF4-FFF2-40B4-BE49-F238E27FC236}">
                <a16:creationId xmlns:a16="http://schemas.microsoft.com/office/drawing/2014/main" id="{7DC4D8A6-B1CC-C873-3C1B-0F9E532E343E}"/>
              </a:ext>
            </a:extLst>
          </p:cNvPr>
          <p:cNvGrpSpPr/>
          <p:nvPr/>
        </p:nvGrpSpPr>
        <p:grpSpPr>
          <a:xfrm>
            <a:off x="-407934" y="-62324282"/>
            <a:ext cx="13007867" cy="75771480"/>
            <a:chOff x="46352" y="759410"/>
            <a:chExt cx="13007867" cy="75771480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529B8598-AE6B-2B69-42E6-7E943113AD65}"/>
                </a:ext>
              </a:extLst>
            </p:cNvPr>
            <p:cNvGrpSpPr/>
            <p:nvPr/>
          </p:nvGrpSpPr>
          <p:grpSpPr>
            <a:xfrm>
              <a:off x="46352" y="759410"/>
              <a:ext cx="12186850" cy="5512960"/>
              <a:chOff x="228600" y="1028700"/>
              <a:chExt cx="11841594" cy="5267323"/>
            </a:xfrm>
          </p:grpSpPr>
          <p:sp>
            <p:nvSpPr>
              <p:cNvPr id="62" name="Flowchart: Alternate Process 61">
                <a:extLst>
                  <a:ext uri="{FF2B5EF4-FFF2-40B4-BE49-F238E27FC236}">
                    <a16:creationId xmlns:a16="http://schemas.microsoft.com/office/drawing/2014/main" id="{A636AC1C-3427-102B-5DB0-2F0F00B559CD}"/>
                  </a:ext>
                </a:extLst>
              </p:cNvPr>
              <p:cNvSpPr/>
              <p:nvPr/>
            </p:nvSpPr>
            <p:spPr>
              <a:xfrm>
                <a:off x="5664200" y="1028700"/>
                <a:ext cx="6313827" cy="5267322"/>
              </a:xfrm>
              <a:prstGeom prst="flowChartAlternateProcess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pic>
            <p:nvPicPr>
              <p:cNvPr id="9" name="Picture 8" descr="What is the difference between home automation and IoT? | e.co.system">
                <a:extLst>
                  <a:ext uri="{FF2B5EF4-FFF2-40B4-BE49-F238E27FC236}">
                    <a16:creationId xmlns:a16="http://schemas.microsoft.com/office/drawing/2014/main" id="{9AD80C4F-EBF2-2D89-E4C7-416A8EFD685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8600" y="1028700"/>
                <a:ext cx="7280081" cy="5267323"/>
              </a:xfrm>
              <a:custGeom>
                <a:avLst/>
                <a:gdLst>
                  <a:gd name="connsiteX0" fmla="*/ 665538 w 7105650"/>
                  <a:gd name="connsiteY0" fmla="*/ 0 h 3993227"/>
                  <a:gd name="connsiteX1" fmla="*/ 7043362 w 7105650"/>
                  <a:gd name="connsiteY1" fmla="*/ 0 h 3993227"/>
                  <a:gd name="connsiteX2" fmla="*/ 7105650 w 7105650"/>
                  <a:gd name="connsiteY2" fmla="*/ 6279 h 3993227"/>
                  <a:gd name="connsiteX3" fmla="*/ 7105650 w 7105650"/>
                  <a:gd name="connsiteY3" fmla="*/ 3986948 h 3993227"/>
                  <a:gd name="connsiteX4" fmla="*/ 7043362 w 7105650"/>
                  <a:gd name="connsiteY4" fmla="*/ 3993227 h 3993227"/>
                  <a:gd name="connsiteX5" fmla="*/ 665538 w 7105650"/>
                  <a:gd name="connsiteY5" fmla="*/ 3993227 h 3993227"/>
                  <a:gd name="connsiteX6" fmla="*/ 0 w 7105650"/>
                  <a:gd name="connsiteY6" fmla="*/ 3327689 h 3993227"/>
                  <a:gd name="connsiteX7" fmla="*/ 0 w 7105650"/>
                  <a:gd name="connsiteY7" fmla="*/ 665538 h 3993227"/>
                  <a:gd name="connsiteX8" fmla="*/ 665538 w 7105650"/>
                  <a:gd name="connsiteY8" fmla="*/ 0 h 39932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105650" h="3993227">
                    <a:moveTo>
                      <a:pt x="665538" y="0"/>
                    </a:moveTo>
                    <a:lnTo>
                      <a:pt x="7043362" y="0"/>
                    </a:lnTo>
                    <a:lnTo>
                      <a:pt x="7105650" y="6279"/>
                    </a:lnTo>
                    <a:lnTo>
                      <a:pt x="7105650" y="3986948"/>
                    </a:lnTo>
                    <a:lnTo>
                      <a:pt x="7043362" y="3993227"/>
                    </a:lnTo>
                    <a:lnTo>
                      <a:pt x="665538" y="3993227"/>
                    </a:lnTo>
                    <a:cubicBezTo>
                      <a:pt x="297972" y="3993227"/>
                      <a:pt x="0" y="3695255"/>
                      <a:pt x="0" y="3327689"/>
                    </a:cubicBezTo>
                    <a:lnTo>
                      <a:pt x="0" y="665538"/>
                    </a:lnTo>
                    <a:cubicBezTo>
                      <a:pt x="0" y="297972"/>
                      <a:pt x="297972" y="0"/>
                      <a:pt x="665538" y="0"/>
                    </a:cubicBezTo>
                    <a:close/>
                  </a:path>
                </a:pathLst>
              </a:cu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AA789DB-0115-DD15-BBC8-81441BAB52A3}"/>
                  </a:ext>
                </a:extLst>
              </p:cNvPr>
              <p:cNvSpPr txBox="1"/>
              <p:nvPr/>
            </p:nvSpPr>
            <p:spPr>
              <a:xfrm>
                <a:off x="7565322" y="1193569"/>
                <a:ext cx="4448231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4800" dirty="0">
                    <a:solidFill>
                      <a:schemeClr val="bg1"/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Smart Home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C12CD18-9BD8-BC80-D307-486D281A3A64}"/>
                  </a:ext>
                </a:extLst>
              </p:cNvPr>
              <p:cNvSpPr txBox="1"/>
              <p:nvPr/>
            </p:nvSpPr>
            <p:spPr>
              <a:xfrm>
                <a:off x="10380556" y="1935671"/>
                <a:ext cx="168963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2800" dirty="0">
                    <a:solidFill>
                      <a:schemeClr val="bg1"/>
                    </a:solidFill>
                    <a:latin typeface="Alef" panose="00000500000000000000" pitchFamily="2" charset="-79"/>
                    <a:cs typeface="Alef" panose="00000500000000000000" pitchFamily="2" charset="-79"/>
                  </a:rPr>
                  <a:t>by Tiqwa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94C8D63-907F-31EF-BF0F-323A56F43A6E}"/>
                  </a:ext>
                </a:extLst>
              </p:cNvPr>
              <p:cNvSpPr txBox="1"/>
              <p:nvPr/>
            </p:nvSpPr>
            <p:spPr>
              <a:xfrm>
                <a:off x="10013276" y="5148615"/>
                <a:ext cx="1907085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CA" dirty="0" err="1">
                    <a:solidFill>
                      <a:schemeClr val="bg1"/>
                    </a:solidFill>
                  </a:rPr>
                  <a:t>Awad</a:t>
                </a:r>
                <a:r>
                  <a:rPr lang="en-CA" dirty="0">
                    <a:solidFill>
                      <a:schemeClr val="bg1"/>
                    </a:solidFill>
                  </a:rPr>
                  <a:t>, Ibrahim</a:t>
                </a:r>
              </a:p>
              <a:p>
                <a:pPr algn="r"/>
                <a:r>
                  <a:rPr lang="en-CA" dirty="0">
                    <a:solidFill>
                      <a:schemeClr val="bg1"/>
                    </a:solidFill>
                  </a:rPr>
                  <a:t>Patel, Deven</a:t>
                </a:r>
              </a:p>
              <a:p>
                <a:pPr algn="r"/>
                <a:r>
                  <a:rPr lang="en-CA" dirty="0">
                    <a:solidFill>
                      <a:schemeClr val="bg1"/>
                    </a:solidFill>
                  </a:rPr>
                  <a:t>Raigorodskyi, Igor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C6EE498-60F4-4C47-3FE3-188D513D836E}"/>
                  </a:ext>
                </a:extLst>
              </p:cNvPr>
              <p:cNvSpPr txBox="1"/>
              <p:nvPr/>
            </p:nvSpPr>
            <p:spPr>
              <a:xfrm>
                <a:off x="7508681" y="4137500"/>
                <a:ext cx="423930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2800" dirty="0">
                    <a:solidFill>
                      <a:schemeClr val="bg1"/>
                    </a:solidFill>
                  </a:rPr>
                  <a:t>Your comfort is our priority!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C162F36-1522-DA45-47BD-B774042E0DFE}"/>
                  </a:ext>
                </a:extLst>
              </p:cNvPr>
              <p:cNvSpPr txBox="1"/>
              <p:nvPr/>
            </p:nvSpPr>
            <p:spPr>
              <a:xfrm>
                <a:off x="8591550" y="2315400"/>
                <a:ext cx="34786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CA" dirty="0">
                    <a:solidFill>
                      <a:schemeClr val="bg1"/>
                    </a:solidFill>
                    <a:latin typeface="AngsanaUPC" panose="020B0502040204020203" pitchFamily="18" charset="-34"/>
                    <a:cs typeface="AngsanaUPC" panose="020B0502040204020203" pitchFamily="18" charset="-34"/>
                  </a:rPr>
                  <a:t>Developing hope for a better future together</a:t>
                </a: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30C0160F-B765-8E79-B08E-3EF0C74E64C5}"/>
                  </a:ext>
                </a:extLst>
              </p:cNvPr>
              <p:cNvSpPr txBox="1"/>
              <p:nvPr/>
            </p:nvSpPr>
            <p:spPr>
              <a:xfrm>
                <a:off x="10330872" y="2582836"/>
                <a:ext cx="1120820" cy="1107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ar-AE" sz="6600" dirty="0">
                    <a:solidFill>
                      <a:schemeClr val="bg1"/>
                    </a:solidFill>
                  </a:rPr>
                  <a:t>أمل</a:t>
                </a:r>
                <a:endParaRPr lang="en-CA" sz="66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518CEC70-879C-0B25-B68A-0DA0DAE0B8D8}"/>
                  </a:ext>
                </a:extLst>
              </p:cNvPr>
              <p:cNvSpPr txBox="1"/>
              <p:nvPr/>
            </p:nvSpPr>
            <p:spPr>
              <a:xfrm>
                <a:off x="8058799" y="3214170"/>
                <a:ext cx="1771639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e-IL" sz="5400" dirty="0">
                    <a:solidFill>
                      <a:schemeClr val="bg1"/>
                    </a:solidFill>
                  </a:rPr>
                  <a:t>תקווה</a:t>
                </a:r>
                <a:endParaRPr lang="en-CA" sz="32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61B7EABA-5B2F-B51A-80FF-D7D826BC59B2}"/>
                </a:ext>
              </a:extLst>
            </p:cNvPr>
            <p:cNvGrpSpPr/>
            <p:nvPr/>
          </p:nvGrpSpPr>
          <p:grpSpPr>
            <a:xfrm>
              <a:off x="404904" y="8798525"/>
              <a:ext cx="12024107" cy="4720085"/>
              <a:chOff x="404904" y="8885911"/>
              <a:chExt cx="12024107" cy="4720085"/>
            </a:xfrm>
          </p:grpSpPr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DE6BEF5D-BBC2-0699-DAC7-B3EC3AD556BD}"/>
                  </a:ext>
                </a:extLst>
              </p:cNvPr>
              <p:cNvGrpSpPr/>
              <p:nvPr/>
            </p:nvGrpSpPr>
            <p:grpSpPr>
              <a:xfrm>
                <a:off x="404904" y="8885911"/>
                <a:ext cx="12024107" cy="4720085"/>
                <a:chOff x="312133" y="9232966"/>
                <a:chExt cx="12024107" cy="4720085"/>
              </a:xfrm>
            </p:grpSpPr>
            <p:sp>
              <p:nvSpPr>
                <p:cNvPr id="5" name="Flowchart: Alternate Process 4">
                  <a:extLst>
                    <a:ext uri="{FF2B5EF4-FFF2-40B4-BE49-F238E27FC236}">
                      <a16:creationId xmlns:a16="http://schemas.microsoft.com/office/drawing/2014/main" id="{C5B7ED49-75B5-E515-9C6E-C40BAF58F664}"/>
                    </a:ext>
                  </a:extLst>
                </p:cNvPr>
                <p:cNvSpPr/>
                <p:nvPr/>
              </p:nvSpPr>
              <p:spPr>
                <a:xfrm>
                  <a:off x="312133" y="9288035"/>
                  <a:ext cx="11983722" cy="4665016"/>
                </a:xfrm>
                <a:prstGeom prst="flowChartAlternateProcess">
                  <a:avLst/>
                </a:prstGeom>
                <a:gradFill>
                  <a:gsLst>
                    <a:gs pos="89000">
                      <a:schemeClr val="accent1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0">
                      <a:schemeClr val="accent1">
                        <a:tint val="23500"/>
                        <a:satMod val="160000"/>
                      </a:schemeClr>
                    </a:gs>
                  </a:gsLst>
                  <a:path path="circle">
                    <a:fillToRect l="100000" b="100000"/>
                  </a:path>
                </a:gra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dirty="0"/>
                </a:p>
              </p:txBody>
            </p:sp>
            <p:pic>
              <p:nvPicPr>
                <p:cNvPr id="3" name="Picture 2">
                  <a:extLst>
                    <a:ext uri="{FF2B5EF4-FFF2-40B4-BE49-F238E27FC236}">
                      <a16:creationId xmlns:a16="http://schemas.microsoft.com/office/drawing/2014/main" id="{15B18A89-62A1-0957-A556-428704B7FBE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9171289" y="9787344"/>
                  <a:ext cx="3164951" cy="1919857"/>
                </a:xfrm>
                <a:prstGeom prst="rect">
                  <a:avLst/>
                </a:prstGeom>
              </p:spPr>
            </p:pic>
            <p:pic>
              <p:nvPicPr>
                <p:cNvPr id="4" name="Picture 3">
                  <a:extLst>
                    <a:ext uri="{FF2B5EF4-FFF2-40B4-BE49-F238E27FC236}">
                      <a16:creationId xmlns:a16="http://schemas.microsoft.com/office/drawing/2014/main" id="{BD0FF6B6-43BA-FCD9-B796-D176E6409A7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048148" y="10936013"/>
                  <a:ext cx="2985567" cy="2724328"/>
                </a:xfrm>
                <a:prstGeom prst="rect">
                  <a:avLst/>
                </a:prstGeom>
              </p:spPr>
            </p:pic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A7A187AC-2D97-20A0-415F-0FE40FD58298}"/>
                    </a:ext>
                  </a:extLst>
                </p:cNvPr>
                <p:cNvSpPr txBox="1"/>
                <p:nvPr/>
              </p:nvSpPr>
              <p:spPr>
                <a:xfrm>
                  <a:off x="1284923" y="9232966"/>
                  <a:ext cx="2741136" cy="10156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CA" sz="6000" dirty="0">
                      <a:solidFill>
                        <a:schemeClr val="bg1"/>
                      </a:solidFill>
                    </a:rPr>
                    <a:t>Agenda</a:t>
                  </a:r>
                </a:p>
              </p:txBody>
            </p:sp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83F41F10-B263-C584-9241-A439E532D584}"/>
                    </a:ext>
                  </a:extLst>
                </p:cNvPr>
                <p:cNvSpPr txBox="1"/>
                <p:nvPr/>
              </p:nvSpPr>
              <p:spPr>
                <a:xfrm>
                  <a:off x="1617836" y="10378320"/>
                  <a:ext cx="8242938" cy="286232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CA" sz="3600" dirty="0">
                      <a:solidFill>
                        <a:schemeClr val="bg1"/>
                      </a:solidFill>
                    </a:rPr>
                    <a:t>- Project scopes and objectives</a:t>
                  </a:r>
                </a:p>
                <a:p>
                  <a:r>
                    <a:rPr lang="en-CA" sz="3600" dirty="0">
                      <a:solidFill>
                        <a:schemeClr val="bg1"/>
                      </a:solidFill>
                    </a:rPr>
                    <a:t>- Deliverables 1-2-3-4</a:t>
                  </a:r>
                </a:p>
                <a:p>
                  <a:r>
                    <a:rPr lang="en-CA" sz="3600" dirty="0">
                      <a:solidFill>
                        <a:schemeClr val="bg1"/>
                      </a:solidFill>
                    </a:rPr>
                    <a:t>- Requirements and Materials</a:t>
                  </a:r>
                </a:p>
                <a:p>
                  <a:r>
                    <a:rPr lang="en-CA" sz="3600" dirty="0">
                      <a:solidFill>
                        <a:schemeClr val="bg1"/>
                      </a:solidFill>
                    </a:rPr>
                    <a:t>- Work Breakdown Structure</a:t>
                  </a:r>
                </a:p>
                <a:p>
                  <a:r>
                    <a:rPr lang="en-CA" sz="3600" dirty="0">
                      <a:solidFill>
                        <a:schemeClr val="bg1"/>
                      </a:solidFill>
                    </a:rPr>
                    <a:t>- Method and solution</a:t>
                  </a:r>
                </a:p>
              </p:txBody>
            </p:sp>
          </p:grp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E21792F8-C20D-838B-06B7-872329F34FD7}"/>
                  </a:ext>
                </a:extLst>
              </p:cNvPr>
              <p:cNvSpPr txBox="1"/>
              <p:nvPr/>
            </p:nvSpPr>
            <p:spPr>
              <a:xfrm>
                <a:off x="11551344" y="1300530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dirty="0">
                    <a:solidFill>
                      <a:schemeClr val="bg1"/>
                    </a:solidFill>
                  </a:rPr>
                  <a:t>1</a:t>
                </a:r>
              </a:p>
            </p:txBody>
          </p: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F555C83B-23A1-33F8-4809-CC90EDE050AB}"/>
                </a:ext>
              </a:extLst>
            </p:cNvPr>
            <p:cNvGrpSpPr/>
            <p:nvPr/>
          </p:nvGrpSpPr>
          <p:grpSpPr>
            <a:xfrm>
              <a:off x="668210" y="21870363"/>
              <a:ext cx="11919913" cy="4760350"/>
              <a:chOff x="736702" y="22235668"/>
              <a:chExt cx="11919913" cy="4760350"/>
            </a:xfrm>
          </p:grpSpPr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EE2A3E79-B399-5CEB-499C-C9AB8156D610}"/>
                  </a:ext>
                </a:extLst>
              </p:cNvPr>
              <p:cNvGrpSpPr/>
              <p:nvPr/>
            </p:nvGrpSpPr>
            <p:grpSpPr>
              <a:xfrm>
                <a:off x="736702" y="22235668"/>
                <a:ext cx="11919913" cy="4760350"/>
                <a:chOff x="723865" y="22161640"/>
                <a:chExt cx="11919913" cy="4760350"/>
              </a:xfrm>
            </p:grpSpPr>
            <p:sp>
              <p:nvSpPr>
                <p:cNvPr id="10" name="Flowchart: Alternate Process 9">
                  <a:extLst>
                    <a:ext uri="{FF2B5EF4-FFF2-40B4-BE49-F238E27FC236}">
                      <a16:creationId xmlns:a16="http://schemas.microsoft.com/office/drawing/2014/main" id="{4D52CABC-6066-087F-2D4C-48FA172B0907}"/>
                    </a:ext>
                  </a:extLst>
                </p:cNvPr>
                <p:cNvSpPr/>
                <p:nvPr/>
              </p:nvSpPr>
              <p:spPr>
                <a:xfrm>
                  <a:off x="723865" y="22161640"/>
                  <a:ext cx="11919913" cy="4760350"/>
                </a:xfrm>
                <a:prstGeom prst="flowChartAlternateProcess">
                  <a:avLst/>
                </a:prstGeom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CA" dirty="0"/>
                </a:p>
              </p:txBody>
            </p:sp>
            <p:pic>
              <p:nvPicPr>
                <p:cNvPr id="6" name="Picture 5">
                  <a:extLst>
                    <a:ext uri="{FF2B5EF4-FFF2-40B4-BE49-F238E27FC236}">
                      <a16:creationId xmlns:a16="http://schemas.microsoft.com/office/drawing/2014/main" id="{869EA62B-EE31-1852-0A1C-518FA6F27AA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/>
                <a:srcRect l="18099" r="21295"/>
                <a:stretch/>
              </p:blipFill>
              <p:spPr>
                <a:xfrm>
                  <a:off x="864789" y="24726989"/>
                  <a:ext cx="1615839" cy="1757327"/>
                </a:xfrm>
                <a:prstGeom prst="rect">
                  <a:avLst/>
                </a:prstGeom>
              </p:spPr>
            </p:pic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EEB02FF8-05F8-2ED3-9730-9AD2E5C3DEB5}"/>
                    </a:ext>
                  </a:extLst>
                </p:cNvPr>
                <p:cNvSpPr txBox="1"/>
                <p:nvPr/>
              </p:nvSpPr>
              <p:spPr>
                <a:xfrm>
                  <a:off x="8198500" y="22223135"/>
                  <a:ext cx="3721862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CA" sz="4800" dirty="0"/>
                    <a:t>Deliverable 1</a:t>
                  </a:r>
                </a:p>
              </p:txBody>
            </p:sp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F6F5A3AC-D2CC-0D52-A508-8ADC66C669F1}"/>
                    </a:ext>
                  </a:extLst>
                </p:cNvPr>
                <p:cNvSpPr txBox="1"/>
                <p:nvPr/>
              </p:nvSpPr>
              <p:spPr>
                <a:xfrm>
                  <a:off x="4216073" y="22431723"/>
                  <a:ext cx="3336363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CA" sz="3200" dirty="0"/>
                    <a:t>Turning on the LED</a:t>
                  </a:r>
                </a:p>
              </p:txBody>
            </p:sp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BE9E114E-71EC-9A5D-48D5-392F76B9FA18}"/>
                    </a:ext>
                  </a:extLst>
                </p:cNvPr>
                <p:cNvSpPr txBox="1"/>
                <p:nvPr/>
              </p:nvSpPr>
              <p:spPr>
                <a:xfrm>
                  <a:off x="4840217" y="22984322"/>
                  <a:ext cx="7296580" cy="33239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CA" sz="2400" dirty="0"/>
                    <a:t>Data Capture</a:t>
                  </a:r>
                </a:p>
                <a:p>
                  <a:r>
                    <a:rPr lang="en-CA" dirty="0"/>
                    <a:t>	Switch button on Dashboard</a:t>
                  </a:r>
                </a:p>
                <a:p>
                  <a:r>
                    <a:rPr lang="en-CA" dirty="0"/>
                    <a:t> 	ON/OFF modes on the switch</a:t>
                  </a:r>
                </a:p>
                <a:p>
                  <a:endParaRPr lang="en-CA" sz="2400" dirty="0"/>
                </a:p>
                <a:p>
                  <a:r>
                    <a:rPr lang="en-CA" sz="2400" dirty="0"/>
                    <a:t>Data Communication</a:t>
                  </a:r>
                </a:p>
                <a:p>
                  <a:r>
                    <a:rPr lang="en-CA" dirty="0"/>
                    <a:t>	Capturing Switch State transferred to RPi</a:t>
                  </a:r>
                </a:p>
                <a:p>
                  <a:endParaRPr lang="en-CA" sz="2400" dirty="0"/>
                </a:p>
                <a:p>
                  <a:r>
                    <a:rPr lang="en-CA" sz="2400" dirty="0"/>
                    <a:t>Data Presentation</a:t>
                  </a:r>
                </a:p>
                <a:p>
                  <a:r>
                    <a:rPr lang="en-CA" dirty="0"/>
                    <a:t>	Turning on or off the LED depending on the Switch status</a:t>
                  </a:r>
                </a:p>
                <a:p>
                  <a:r>
                    <a:rPr lang="en-CA" dirty="0"/>
                    <a:t>	Icon of the button should change according to the Switch status</a:t>
                  </a:r>
                </a:p>
              </p:txBody>
            </p:sp>
            <p:grpSp>
              <p:nvGrpSpPr>
                <p:cNvPr id="22" name="Group 21">
                  <a:extLst>
                    <a:ext uri="{FF2B5EF4-FFF2-40B4-BE49-F238E27FC236}">
                      <a16:creationId xmlns:a16="http://schemas.microsoft.com/office/drawing/2014/main" id="{611964B8-1B3B-64F0-1EE5-7E3FA6104B4F}"/>
                    </a:ext>
                  </a:extLst>
                </p:cNvPr>
                <p:cNvGrpSpPr/>
                <p:nvPr/>
              </p:nvGrpSpPr>
              <p:grpSpPr>
                <a:xfrm>
                  <a:off x="1074389" y="22439622"/>
                  <a:ext cx="957100" cy="1153753"/>
                  <a:chOff x="1067668" y="22477255"/>
                  <a:chExt cx="957100" cy="1153753"/>
                </a:xfrm>
              </p:grpSpPr>
              <p:pic>
                <p:nvPicPr>
                  <p:cNvPr id="19" name="Picture 18">
                    <a:extLst>
                      <a:ext uri="{FF2B5EF4-FFF2-40B4-BE49-F238E27FC236}">
                        <a16:creationId xmlns:a16="http://schemas.microsoft.com/office/drawing/2014/main" id="{227DB4EF-DCFD-FC0F-0D92-E662FDECF27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1067668" y="22477255"/>
                    <a:ext cx="957100" cy="1153753"/>
                  </a:xfrm>
                  <a:prstGeom prst="rect">
                    <a:avLst/>
                  </a:prstGeom>
                </p:spPr>
              </p:pic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7">
                    <p14:nvContentPartPr>
                      <p14:cNvPr id="21" name="Ink 20">
                        <a:extLst>
                          <a:ext uri="{FF2B5EF4-FFF2-40B4-BE49-F238E27FC236}">
                            <a16:creationId xmlns:a16="http://schemas.microsoft.com/office/drawing/2014/main" id="{AAD451B8-532C-1F7C-D1C3-09F8F9C93F26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1889965" y="22779770"/>
                      <a:ext cx="134280" cy="125280"/>
                    </p14:xfrm>
                  </p:contentPart>
                </mc:Choice>
                <mc:Fallback xmlns="">
                  <p:pic>
                    <p:nvPicPr>
                      <p:cNvPr id="21" name="Ink 20">
                        <a:extLst>
                          <a:ext uri="{FF2B5EF4-FFF2-40B4-BE49-F238E27FC236}">
                            <a16:creationId xmlns:a16="http://schemas.microsoft.com/office/drawing/2014/main" id="{AAD451B8-532C-1F7C-D1C3-09F8F9C93F2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871965" y="22761770"/>
                        <a:ext cx="169920" cy="160920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</p:grpSp>
            <p:pic>
              <p:nvPicPr>
                <p:cNvPr id="26" name="Picture 25">
                  <a:extLst>
                    <a:ext uri="{FF2B5EF4-FFF2-40B4-BE49-F238E27FC236}">
                      <a16:creationId xmlns:a16="http://schemas.microsoft.com/office/drawing/2014/main" id="{9BBDC6E8-F142-743D-E17D-A6D49294418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598099" y="23542178"/>
                  <a:ext cx="1314599" cy="1314599"/>
                </a:xfrm>
                <a:prstGeom prst="rect">
                  <a:avLst/>
                </a:prstGeom>
              </p:spPr>
            </p:pic>
            <p:cxnSp>
              <p:nvCxnSpPr>
                <p:cNvPr id="30" name="Connector: Curved 29">
                  <a:extLst>
                    <a:ext uri="{FF2B5EF4-FFF2-40B4-BE49-F238E27FC236}">
                      <a16:creationId xmlns:a16="http://schemas.microsoft.com/office/drawing/2014/main" id="{AD273964-91DC-6D58-2B0B-C44BA2A8A75E}"/>
                    </a:ext>
                  </a:extLst>
                </p:cNvPr>
                <p:cNvCxnSpPr>
                  <a:endCxn id="26" idx="0"/>
                </p:cNvCxnSpPr>
                <p:nvPr/>
              </p:nvCxnSpPr>
              <p:spPr>
                <a:xfrm>
                  <a:off x="2136554" y="22742137"/>
                  <a:ext cx="1152000" cy="792000"/>
                </a:xfrm>
                <a:prstGeom prst="curvedConnector2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Connector: Curved 33">
                  <a:extLst>
                    <a:ext uri="{FF2B5EF4-FFF2-40B4-BE49-F238E27FC236}">
                      <a16:creationId xmlns:a16="http://schemas.microsoft.com/office/drawing/2014/main" id="{7E90E8E7-19A6-BE36-DE4C-4694E5B8BFC5}"/>
                    </a:ext>
                  </a:extLst>
                </p:cNvPr>
                <p:cNvCxnSpPr>
                  <a:stCxn id="26" idx="2"/>
                  <a:endCxn id="6" idx="3"/>
                </p:cNvCxnSpPr>
                <p:nvPr/>
              </p:nvCxnSpPr>
              <p:spPr>
                <a:xfrm rot="5400000">
                  <a:off x="2493576" y="24843830"/>
                  <a:ext cx="748876" cy="774771"/>
                </a:xfrm>
                <a:prstGeom prst="curvedConnector2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88F1125-FBF4-65B2-0A32-5B2FBC35BAEB}"/>
                  </a:ext>
                </a:extLst>
              </p:cNvPr>
              <p:cNvSpPr txBox="1"/>
              <p:nvPr/>
            </p:nvSpPr>
            <p:spPr>
              <a:xfrm>
                <a:off x="11854406" y="26402823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dirty="0"/>
                  <a:t>3</a:t>
                </a:r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DA1B85A8-79FF-54DD-0FA9-1A527645EEBF}"/>
                </a:ext>
              </a:extLst>
            </p:cNvPr>
            <p:cNvGrpSpPr/>
            <p:nvPr/>
          </p:nvGrpSpPr>
          <p:grpSpPr>
            <a:xfrm>
              <a:off x="509098" y="15466410"/>
              <a:ext cx="11919913" cy="4588102"/>
              <a:chOff x="509098" y="15466410"/>
              <a:chExt cx="11919913" cy="4588102"/>
            </a:xfrm>
          </p:grpSpPr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A57B9FCE-21C5-A653-18B5-7B50B98977F6}"/>
                  </a:ext>
                </a:extLst>
              </p:cNvPr>
              <p:cNvGrpSpPr/>
              <p:nvPr/>
            </p:nvGrpSpPr>
            <p:grpSpPr>
              <a:xfrm>
                <a:off x="509098" y="15466410"/>
                <a:ext cx="11919913" cy="4588102"/>
                <a:chOff x="457002" y="15891999"/>
                <a:chExt cx="11919913" cy="4588102"/>
              </a:xfrm>
            </p:grpSpPr>
            <p:sp>
              <p:nvSpPr>
                <p:cNvPr id="2" name="Rectangle: Rounded Corners 1">
                  <a:extLst>
                    <a:ext uri="{FF2B5EF4-FFF2-40B4-BE49-F238E27FC236}">
                      <a16:creationId xmlns:a16="http://schemas.microsoft.com/office/drawing/2014/main" id="{6349C9F5-047D-CDCC-30E9-F2862BD71B1D}"/>
                    </a:ext>
                  </a:extLst>
                </p:cNvPr>
                <p:cNvSpPr/>
                <p:nvPr/>
              </p:nvSpPr>
              <p:spPr>
                <a:xfrm>
                  <a:off x="457002" y="15891999"/>
                  <a:ext cx="11919913" cy="4588102"/>
                </a:xfrm>
                <a:prstGeom prst="roundRect">
                  <a:avLst/>
                </a:prstGeom>
                <a:gradFill flip="none" rotWithShape="1">
                  <a:gsLst>
                    <a:gs pos="75000">
                      <a:schemeClr val="accent1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path path="circle">
                    <a:fillToRect l="100000" b="100000"/>
                  </a:path>
                  <a:tileRect t="-100000" r="-100000"/>
                </a:gradFill>
                <a:ln>
                  <a:noFill/>
                </a:ln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pic>
              <p:nvPicPr>
                <p:cNvPr id="2049" name="Picture 2048" descr="IOT - The Internet Of Things">
                  <a:extLst>
                    <a:ext uri="{FF2B5EF4-FFF2-40B4-BE49-F238E27FC236}">
                      <a16:creationId xmlns:a16="http://schemas.microsoft.com/office/drawing/2014/main" id="{1D755B49-0259-C0C3-B67C-7042F5B3C05A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246337" y="16172955"/>
                  <a:ext cx="6130578" cy="3877335"/>
                </a:xfrm>
                <a:custGeom>
                  <a:avLst/>
                  <a:gdLst>
                    <a:gd name="connsiteX0" fmla="*/ 0 w 6130578"/>
                    <a:gd name="connsiteY0" fmla="*/ 0 h 3877335"/>
                    <a:gd name="connsiteX1" fmla="*/ 6130578 w 6130578"/>
                    <a:gd name="connsiteY1" fmla="*/ 0 h 3877335"/>
                    <a:gd name="connsiteX2" fmla="*/ 6130578 w 6130578"/>
                    <a:gd name="connsiteY2" fmla="*/ 3877335 h 3877335"/>
                    <a:gd name="connsiteX3" fmla="*/ 0 w 6130578"/>
                    <a:gd name="connsiteY3" fmla="*/ 3877335 h 38773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130578" h="3877335">
                      <a:moveTo>
                        <a:pt x="0" y="0"/>
                      </a:moveTo>
                      <a:lnTo>
                        <a:pt x="6130578" y="0"/>
                      </a:lnTo>
                      <a:lnTo>
                        <a:pt x="6130578" y="3877335"/>
                      </a:lnTo>
                      <a:lnTo>
                        <a:pt x="0" y="3877335"/>
                      </a:lnTo>
                      <a:close/>
                    </a:path>
                  </a:pathLst>
                </a:cu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2053" name="TextBox 2052">
                  <a:extLst>
                    <a:ext uri="{FF2B5EF4-FFF2-40B4-BE49-F238E27FC236}">
                      <a16:creationId xmlns:a16="http://schemas.microsoft.com/office/drawing/2014/main" id="{684D3307-72BE-D81F-B47C-2EACC20EFA44}"/>
                    </a:ext>
                  </a:extLst>
                </p:cNvPr>
                <p:cNvSpPr txBox="1"/>
                <p:nvPr/>
              </p:nvSpPr>
              <p:spPr>
                <a:xfrm>
                  <a:off x="1859524" y="16308656"/>
                  <a:ext cx="5694923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3600" dirty="0">
                      <a:solidFill>
                        <a:schemeClr val="bg1"/>
                      </a:solidFill>
                    </a:rPr>
                    <a:t>Your comfort is our objective! </a:t>
                  </a:r>
                  <a:endParaRPr lang="en-CA" sz="36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055" name="TextBox 2054">
                  <a:extLst>
                    <a:ext uri="{FF2B5EF4-FFF2-40B4-BE49-F238E27FC236}">
                      <a16:creationId xmlns:a16="http://schemas.microsoft.com/office/drawing/2014/main" id="{1395BF00-40B3-E50E-A0A0-58AE6A4B4672}"/>
                    </a:ext>
                  </a:extLst>
                </p:cNvPr>
                <p:cNvSpPr txBox="1"/>
                <p:nvPr/>
              </p:nvSpPr>
              <p:spPr>
                <a:xfrm>
                  <a:off x="1092002" y="17148965"/>
                  <a:ext cx="5537200" cy="20313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CA" dirty="0">
                      <a:solidFill>
                        <a:schemeClr val="bg1"/>
                      </a:solidFill>
                    </a:rPr>
                    <a:t>- Smart Lighting System</a:t>
                  </a:r>
                </a:p>
                <a:p>
                  <a:endParaRPr lang="en-CA" dirty="0">
                    <a:solidFill>
                      <a:schemeClr val="bg1"/>
                    </a:solidFill>
                  </a:endParaRPr>
                </a:p>
                <a:p>
                  <a:r>
                    <a:rPr lang="en-CA" dirty="0">
                      <a:solidFill>
                        <a:schemeClr val="bg1"/>
                      </a:solidFill>
                    </a:rPr>
                    <a:t>- Smart Climatization</a:t>
                  </a:r>
                </a:p>
                <a:p>
                  <a:endParaRPr lang="en-CA" dirty="0">
                    <a:solidFill>
                      <a:schemeClr val="bg1"/>
                    </a:solidFill>
                  </a:endParaRPr>
                </a:p>
                <a:p>
                  <a:r>
                    <a:rPr lang="en-CA" dirty="0">
                      <a:solidFill>
                        <a:schemeClr val="bg1"/>
                      </a:solidFill>
                    </a:rPr>
                    <a:t>- Smart Tracking System</a:t>
                  </a:r>
                </a:p>
                <a:p>
                  <a:endParaRPr lang="en-CA" dirty="0">
                    <a:solidFill>
                      <a:schemeClr val="bg1"/>
                    </a:solidFill>
                  </a:endParaRPr>
                </a:p>
                <a:p>
                  <a:r>
                    <a:rPr lang="en-CA" dirty="0">
                      <a:solidFill>
                        <a:schemeClr val="bg1"/>
                      </a:solidFill>
                    </a:rPr>
                    <a:t>- Client Authentication</a:t>
                  </a:r>
                </a:p>
              </p:txBody>
            </p:sp>
            <p:pic>
              <p:nvPicPr>
                <p:cNvPr id="2057" name="Picture 2056">
                  <a:extLst>
                    <a:ext uri="{FF2B5EF4-FFF2-40B4-BE49-F238E27FC236}">
                      <a16:creationId xmlns:a16="http://schemas.microsoft.com/office/drawing/2014/main" id="{35CCD26D-FF52-DD01-D378-BA547183637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4751687" y="17058528"/>
                  <a:ext cx="2002430" cy="1214672"/>
                </a:xfrm>
                <a:prstGeom prst="rect">
                  <a:avLst/>
                </a:prstGeom>
              </p:spPr>
            </p:pic>
            <p:pic>
              <p:nvPicPr>
                <p:cNvPr id="2059" name="Picture 2058">
                  <a:extLst>
                    <a:ext uri="{FF2B5EF4-FFF2-40B4-BE49-F238E27FC236}">
                      <a16:creationId xmlns:a16="http://schemas.microsoft.com/office/drawing/2014/main" id="{F9568CBB-5E44-3984-EB53-E65B8D40E11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731540" y="17813815"/>
                  <a:ext cx="1950889" cy="1780186"/>
                </a:xfrm>
                <a:prstGeom prst="rect">
                  <a:avLst/>
                </a:prstGeom>
              </p:spPr>
            </p:pic>
          </p:grp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B85310E1-3079-83C5-03A0-AD20C6CD148E}"/>
                  </a:ext>
                </a:extLst>
              </p:cNvPr>
              <p:cNvSpPr txBox="1"/>
              <p:nvPr/>
            </p:nvSpPr>
            <p:spPr>
              <a:xfrm>
                <a:off x="11766995" y="1954805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dirty="0">
                    <a:solidFill>
                      <a:schemeClr val="bg1"/>
                    </a:solidFill>
                  </a:rPr>
                  <a:t>2</a:t>
                </a:r>
              </a:p>
            </p:txBody>
          </p: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6767BCF2-619C-E357-832E-90C98F40646B}"/>
                </a:ext>
              </a:extLst>
            </p:cNvPr>
            <p:cNvGrpSpPr/>
            <p:nvPr/>
          </p:nvGrpSpPr>
          <p:grpSpPr>
            <a:xfrm>
              <a:off x="683716" y="28196090"/>
              <a:ext cx="11919913" cy="4816840"/>
              <a:chOff x="509098" y="28427971"/>
              <a:chExt cx="11919913" cy="4816840"/>
            </a:xfrm>
          </p:grpSpPr>
          <p:sp>
            <p:nvSpPr>
              <p:cNvPr id="43" name="Flowchart: Alternate Process 42">
                <a:extLst>
                  <a:ext uri="{FF2B5EF4-FFF2-40B4-BE49-F238E27FC236}">
                    <a16:creationId xmlns:a16="http://schemas.microsoft.com/office/drawing/2014/main" id="{90FFD7AD-96AC-0C83-C3A9-550DE9462446}"/>
                  </a:ext>
                </a:extLst>
              </p:cNvPr>
              <p:cNvSpPr/>
              <p:nvPr/>
            </p:nvSpPr>
            <p:spPr>
              <a:xfrm>
                <a:off x="509098" y="28427971"/>
                <a:ext cx="11919913" cy="4816840"/>
              </a:xfrm>
              <a:prstGeom prst="flowChartAlternateProcess">
                <a:avLst/>
              </a:prstGeom>
              <a:gradFill>
                <a:gsLst>
                  <a:gs pos="100000">
                    <a:schemeClr val="accent1"/>
                  </a:gs>
                  <a:gs pos="100000">
                    <a:schemeClr val="accent1">
                      <a:tint val="44500"/>
                      <a:satMod val="160000"/>
                    </a:schemeClr>
                  </a:gs>
                  <a:gs pos="0">
                    <a:schemeClr val="accent1">
                      <a:tint val="23500"/>
                      <a:satMod val="160000"/>
                    </a:schemeClr>
                  </a:gs>
                </a:gsLst>
                <a:path path="circle">
                  <a:fillToRect l="100000" b="100000"/>
                </a:path>
              </a:gra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pic>
            <p:nvPicPr>
              <p:cNvPr id="2058" name="Picture 10" descr="Manual EN">
                <a:extLst>
                  <a:ext uri="{FF2B5EF4-FFF2-40B4-BE49-F238E27FC236}">
                    <a16:creationId xmlns:a16="http://schemas.microsoft.com/office/drawing/2014/main" id="{8BC1B664-75D3-ABEC-7573-6BF6BA5D317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565322" y="29484370"/>
                <a:ext cx="4426068" cy="222398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E7BB609C-FB5F-859D-A143-5EB294A2A1E5}"/>
                  </a:ext>
                </a:extLst>
              </p:cNvPr>
              <p:cNvSpPr txBox="1"/>
              <p:nvPr/>
            </p:nvSpPr>
            <p:spPr>
              <a:xfrm>
                <a:off x="1071865" y="28525840"/>
                <a:ext cx="3448957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4800" dirty="0"/>
                  <a:t>Deliverable 2</a:t>
                </a: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A4135D92-27BB-6C41-71BC-3A94CEA9195E}"/>
                  </a:ext>
                </a:extLst>
              </p:cNvPr>
              <p:cNvSpPr txBox="1"/>
              <p:nvPr/>
            </p:nvSpPr>
            <p:spPr>
              <a:xfrm>
                <a:off x="11676341" y="32711272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dirty="0"/>
                  <a:t>4</a:t>
                </a: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B60C537C-3069-5D7F-6ACB-4106C90E9CC7}"/>
                  </a:ext>
                </a:extLst>
              </p:cNvPr>
              <p:cNvSpPr txBox="1"/>
              <p:nvPr/>
            </p:nvSpPr>
            <p:spPr>
              <a:xfrm>
                <a:off x="1475917" y="29185017"/>
                <a:ext cx="608980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200" dirty="0"/>
                  <a:t>Temperature and Humidity Capture</a:t>
                </a: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2B77A323-DB80-1190-E37E-6D419B318A73}"/>
                  </a:ext>
                </a:extLst>
              </p:cNvPr>
              <p:cNvSpPr txBox="1"/>
              <p:nvPr/>
            </p:nvSpPr>
            <p:spPr>
              <a:xfrm>
                <a:off x="1144098" y="29785170"/>
                <a:ext cx="9790437" cy="32316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2400" dirty="0"/>
                  <a:t>Data Capture</a:t>
                </a:r>
              </a:p>
              <a:p>
                <a:r>
                  <a:rPr lang="en-CA" dirty="0"/>
                  <a:t>	DHT-11 sensor captures current temperature and humidity</a:t>
                </a:r>
              </a:p>
              <a:p>
                <a:r>
                  <a:rPr lang="en-CA" sz="2400" dirty="0"/>
                  <a:t>Data Communication</a:t>
                </a:r>
              </a:p>
              <a:p>
                <a:r>
                  <a:rPr lang="en-CA" dirty="0"/>
                  <a:t>	Transferring captured data to RPi</a:t>
                </a:r>
              </a:p>
              <a:p>
                <a:r>
                  <a:rPr lang="en-CA" sz="2400" dirty="0"/>
                  <a:t>Data Presentation</a:t>
                </a:r>
              </a:p>
              <a:p>
                <a:r>
                  <a:rPr lang="en-CA" sz="2400" dirty="0"/>
                  <a:t>	</a:t>
                </a:r>
                <a:r>
                  <a:rPr lang="en-CA" dirty="0"/>
                  <a:t>Dashboard should display the captured data using a gauge</a:t>
                </a:r>
              </a:p>
              <a:p>
                <a:r>
                  <a:rPr lang="en-CA" dirty="0"/>
                  <a:t>	The dashboard must contain a Fan icon</a:t>
                </a:r>
              </a:p>
              <a:p>
                <a:r>
                  <a:rPr lang="en-CA" dirty="0"/>
                  <a:t>	If the temperature is greater than 24°C, an email should be sent asking to turn on the Fan</a:t>
                </a:r>
              </a:p>
              <a:p>
                <a:r>
                  <a:rPr lang="en-CA" dirty="0"/>
                  <a:t>	If the response is “Yes”, the Fan icon should be switched to ON, otherwise – it stays the same</a:t>
                </a:r>
              </a:p>
              <a:p>
                <a:r>
                  <a:rPr lang="en-CA" dirty="0"/>
                  <a:t>	The RPi should, as well, turn on the fan (motor), if the response to the email was “Yes” </a:t>
                </a:r>
              </a:p>
            </p:txBody>
          </p: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956BB335-D870-7ED3-D92D-69EC1511B0E1}"/>
                </a:ext>
              </a:extLst>
            </p:cNvPr>
            <p:cNvGrpSpPr/>
            <p:nvPr/>
          </p:nvGrpSpPr>
          <p:grpSpPr>
            <a:xfrm>
              <a:off x="683716" y="34065629"/>
              <a:ext cx="11904407" cy="4867667"/>
              <a:chOff x="683716" y="34066660"/>
              <a:chExt cx="11904407" cy="4867667"/>
            </a:xfrm>
          </p:grpSpPr>
          <p:sp>
            <p:nvSpPr>
              <p:cNvPr id="49" name="Flowchart: Alternate Process 48">
                <a:extLst>
                  <a:ext uri="{FF2B5EF4-FFF2-40B4-BE49-F238E27FC236}">
                    <a16:creationId xmlns:a16="http://schemas.microsoft.com/office/drawing/2014/main" id="{397D5C68-DB8A-72F0-F650-999C7ED531B7}"/>
                  </a:ext>
                </a:extLst>
              </p:cNvPr>
              <p:cNvSpPr/>
              <p:nvPr/>
            </p:nvSpPr>
            <p:spPr>
              <a:xfrm>
                <a:off x="683716" y="34066660"/>
                <a:ext cx="11904407" cy="4867667"/>
              </a:xfrm>
              <a:prstGeom prst="flowChartAlternateProcess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path path="circle">
                  <a:fillToRect l="100000" b="100000"/>
                </a:path>
              </a:gra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pic>
            <p:nvPicPr>
              <p:cNvPr id="2056" name="Picture 8" descr="LED Lighting Glossary | IoT-enabled solutions | SBT Alliance">
                <a:extLst>
                  <a:ext uri="{FF2B5EF4-FFF2-40B4-BE49-F238E27FC236}">
                    <a16:creationId xmlns:a16="http://schemas.microsoft.com/office/drawing/2014/main" id="{E466D8AC-0F25-B265-6732-8E700F0D31B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71865" y="34822688"/>
                <a:ext cx="2355688" cy="157122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04B118E4-5C3A-98EC-7ED3-EEA398AEF88F}"/>
                  </a:ext>
                </a:extLst>
              </p:cNvPr>
              <p:cNvSpPr txBox="1"/>
              <p:nvPr/>
            </p:nvSpPr>
            <p:spPr>
              <a:xfrm>
                <a:off x="8692713" y="34145581"/>
                <a:ext cx="3179653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4400" dirty="0"/>
                  <a:t>Deliverable 3</a:t>
                </a: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1025EA18-0385-D5C5-C78F-3E50D2ADE39F}"/>
                  </a:ext>
                </a:extLst>
              </p:cNvPr>
              <p:cNvSpPr txBox="1"/>
              <p:nvPr/>
            </p:nvSpPr>
            <p:spPr>
              <a:xfrm>
                <a:off x="4253582" y="34530301"/>
                <a:ext cx="428636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200" dirty="0"/>
                  <a:t>Smart Lightening System</a:t>
                </a: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2165659-F44F-2753-A36F-8444458C5F88}"/>
                  </a:ext>
                </a:extLst>
              </p:cNvPr>
              <p:cNvSpPr txBox="1"/>
              <p:nvPr/>
            </p:nvSpPr>
            <p:spPr>
              <a:xfrm>
                <a:off x="4005203" y="35070321"/>
                <a:ext cx="8271432" cy="35086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2400" dirty="0"/>
                  <a:t>Data Capture</a:t>
                </a:r>
              </a:p>
              <a:p>
                <a:r>
                  <a:rPr lang="en-CA" dirty="0"/>
                  <a:t>	Photoresistor, connected to ESP8266, captures the light intensity</a:t>
                </a:r>
              </a:p>
              <a:p>
                <a:r>
                  <a:rPr lang="en-CA" sz="2400" dirty="0"/>
                  <a:t>Data Communication</a:t>
                </a:r>
              </a:p>
              <a:p>
                <a:r>
                  <a:rPr lang="en-CA" dirty="0"/>
                  <a:t>	Captured Data via a Wi-Fi connection transfers data to the MQTT-broker</a:t>
                </a:r>
              </a:p>
              <a:p>
                <a:r>
                  <a:rPr lang="en-CA" dirty="0"/>
                  <a:t>	The RPi receives the data through the subscription to the broker</a:t>
                </a:r>
              </a:p>
              <a:p>
                <a:r>
                  <a:rPr lang="en-CA" dirty="0"/>
                  <a:t>	If the light intensity is below 400, the RPi will turn on the LED and send </a:t>
                </a:r>
              </a:p>
              <a:p>
                <a:r>
                  <a:rPr lang="en-CA" dirty="0"/>
                  <a:t>an email that LED was turned on at the moment</a:t>
                </a:r>
              </a:p>
              <a:p>
                <a:r>
                  <a:rPr lang="en-CA" sz="2400" dirty="0"/>
                  <a:t>Data Presentation</a:t>
                </a:r>
              </a:p>
              <a:p>
                <a:r>
                  <a:rPr lang="en-CA" sz="2400" dirty="0"/>
                  <a:t>	</a:t>
                </a:r>
                <a:r>
                  <a:rPr lang="en-CA" dirty="0"/>
                  <a:t>The dashboard must contain a bar displaying current light intensity, as well as</a:t>
                </a:r>
              </a:p>
              <a:p>
                <a:r>
                  <a:rPr lang="en-CA" dirty="0"/>
                  <a:t> an LED icon that would change depending on the status of the LED</a:t>
                </a:r>
              </a:p>
              <a:p>
                <a:r>
                  <a:rPr lang="en-CA" dirty="0"/>
                  <a:t>	“Email Sent” message will be displayed on the dashboard when email is sent</a:t>
                </a: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5636ADFF-46BB-3DA3-B32C-189C1A82E3B8}"/>
                  </a:ext>
                </a:extLst>
              </p:cNvPr>
              <p:cNvSpPr txBox="1"/>
              <p:nvPr/>
            </p:nvSpPr>
            <p:spPr>
              <a:xfrm>
                <a:off x="11908634" y="38447664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dirty="0"/>
                  <a:t>5</a:t>
                </a:r>
              </a:p>
            </p:txBody>
          </p:sp>
        </p:grpSp>
        <p:grpSp>
          <p:nvGrpSpPr>
            <p:cNvPr id="1030" name="Group 1029">
              <a:extLst>
                <a:ext uri="{FF2B5EF4-FFF2-40B4-BE49-F238E27FC236}">
                  <a16:creationId xmlns:a16="http://schemas.microsoft.com/office/drawing/2014/main" id="{7334E664-99A4-286E-4A71-9363E5353857}"/>
                </a:ext>
              </a:extLst>
            </p:cNvPr>
            <p:cNvGrpSpPr/>
            <p:nvPr/>
          </p:nvGrpSpPr>
          <p:grpSpPr>
            <a:xfrm>
              <a:off x="721341" y="40213811"/>
              <a:ext cx="11958938" cy="5424704"/>
              <a:chOff x="721341" y="39507896"/>
              <a:chExt cx="11958938" cy="5424704"/>
            </a:xfrm>
          </p:grpSpPr>
          <p:sp>
            <p:nvSpPr>
              <p:cNvPr id="57" name="Flowchart: Alternate Process 56">
                <a:extLst>
                  <a:ext uri="{FF2B5EF4-FFF2-40B4-BE49-F238E27FC236}">
                    <a16:creationId xmlns:a16="http://schemas.microsoft.com/office/drawing/2014/main" id="{4419DA7C-736E-31AB-CF50-75ABB722BCC0}"/>
                  </a:ext>
                </a:extLst>
              </p:cNvPr>
              <p:cNvSpPr/>
              <p:nvPr/>
            </p:nvSpPr>
            <p:spPr>
              <a:xfrm>
                <a:off x="721341" y="39521452"/>
                <a:ext cx="11919913" cy="5411148"/>
              </a:xfrm>
              <a:prstGeom prst="flowChartAlternateProcess">
                <a:avLst/>
              </a:prstGeom>
              <a:gradFill>
                <a:gsLst>
                  <a:gs pos="62000">
                    <a:schemeClr val="accent1"/>
                  </a:gs>
                  <a:gs pos="10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path path="circle">
                  <a:fillToRect l="100000" b="100000"/>
                </a:path>
              </a:gra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pic>
            <p:nvPicPr>
              <p:cNvPr id="1028" name="Picture 4" descr="5 Ways To Implement IoT For The Benefit Of Your Business | Techno FAQ">
                <a:extLst>
                  <a:ext uri="{FF2B5EF4-FFF2-40B4-BE49-F238E27FC236}">
                    <a16:creationId xmlns:a16="http://schemas.microsoft.com/office/drawing/2014/main" id="{29AC8569-2CF1-97A9-EC20-63E1C44F054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192263" y="39985995"/>
                <a:ext cx="3999737" cy="266649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7E657267-30FE-145D-5760-D97FF700421B}"/>
                  </a:ext>
                </a:extLst>
              </p:cNvPr>
              <p:cNvSpPr txBox="1"/>
              <p:nvPr/>
            </p:nvSpPr>
            <p:spPr>
              <a:xfrm>
                <a:off x="1246483" y="39507896"/>
                <a:ext cx="3179653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4400" dirty="0"/>
                  <a:t>Deliverable 4</a:t>
                </a: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65F3AD0D-069A-40F1-E188-F6CD6C32D9E0}"/>
                  </a:ext>
                </a:extLst>
              </p:cNvPr>
              <p:cNvSpPr txBox="1"/>
              <p:nvPr/>
            </p:nvSpPr>
            <p:spPr>
              <a:xfrm>
                <a:off x="4523407" y="40080469"/>
                <a:ext cx="338105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200" dirty="0"/>
                  <a:t>Smart Home - Final</a:t>
                </a:r>
              </a:p>
            </p:txBody>
          </p:sp>
          <p:sp>
            <p:nvSpPr>
              <p:cNvPr id="1024" name="TextBox 1023">
                <a:extLst>
                  <a:ext uri="{FF2B5EF4-FFF2-40B4-BE49-F238E27FC236}">
                    <a16:creationId xmlns:a16="http://schemas.microsoft.com/office/drawing/2014/main" id="{DA644398-FE63-BA97-BE37-6FACEFCFDE56}"/>
                  </a:ext>
                </a:extLst>
              </p:cNvPr>
              <p:cNvSpPr txBox="1"/>
              <p:nvPr/>
            </p:nvSpPr>
            <p:spPr>
              <a:xfrm>
                <a:off x="1071277" y="40277337"/>
                <a:ext cx="8714711" cy="46166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2400" dirty="0"/>
                  <a:t>Data Capture</a:t>
                </a:r>
              </a:p>
              <a:p>
                <a:r>
                  <a:rPr lang="en-CA" dirty="0"/>
                  <a:t>	All the previously mentioned devices connected</a:t>
                </a:r>
              </a:p>
              <a:p>
                <a:r>
                  <a:rPr lang="en-CA" dirty="0"/>
                  <a:t>	RFID reader connected to the ESP8266 captures RFID tags</a:t>
                </a:r>
              </a:p>
              <a:p>
                <a:r>
                  <a:rPr lang="en-CA" sz="2400" dirty="0"/>
                  <a:t>Data Communication</a:t>
                </a:r>
              </a:p>
              <a:p>
                <a:r>
                  <a:rPr lang="en-CA" dirty="0"/>
                  <a:t>	All data communication previously mentioned connected</a:t>
                </a:r>
              </a:p>
              <a:p>
                <a:r>
                  <a:rPr lang="en-CA" dirty="0"/>
                  <a:t>functioning together</a:t>
                </a:r>
              </a:p>
              <a:p>
                <a:r>
                  <a:rPr lang="en-CA" dirty="0"/>
                  <a:t>	ESP8266, when reads an RFID tag, sends it to the MQTT broker.</a:t>
                </a:r>
              </a:p>
              <a:p>
                <a:r>
                  <a:rPr lang="en-CA" dirty="0"/>
                  <a:t>	The RPi sends an email saying, that this person entered the </a:t>
                </a:r>
              </a:p>
              <a:p>
                <a:r>
                  <a:rPr lang="en-CA" dirty="0"/>
                  <a:t>room at the moment</a:t>
                </a:r>
              </a:p>
              <a:p>
                <a:r>
                  <a:rPr lang="en-CA" dirty="0"/>
                  <a:t>	The settings (Temperature, Humidity, Light Intensity thresholds) </a:t>
                </a:r>
              </a:p>
              <a:p>
                <a:r>
                  <a:rPr lang="en-CA" dirty="0"/>
                  <a:t>change to user’s preferences</a:t>
                </a:r>
              </a:p>
              <a:p>
                <a:r>
                  <a:rPr lang="en-CA" sz="2400" dirty="0"/>
                  <a:t>Data Presentation</a:t>
                </a:r>
              </a:p>
              <a:p>
                <a:r>
                  <a:rPr lang="en-CA" sz="2400" dirty="0"/>
                  <a:t>	</a:t>
                </a:r>
                <a:r>
                  <a:rPr lang="en-CA" dirty="0"/>
                  <a:t>Full dashboard displaying all functions and settings of the previous 2 deliverables</a:t>
                </a:r>
              </a:p>
              <a:p>
                <a:r>
                  <a:rPr lang="en-CA" dirty="0"/>
                  <a:t>	Preferred user’s settings and their name are displayed on the dashboard</a:t>
                </a:r>
              </a:p>
              <a:p>
                <a:r>
                  <a:rPr lang="en-CA" dirty="0"/>
                  <a:t>	The dashboard displays the number of Bluetooth devices around the RPi</a:t>
                </a:r>
              </a:p>
            </p:txBody>
          </p:sp>
          <p:sp>
            <p:nvSpPr>
              <p:cNvPr id="1025" name="TextBox 1024">
                <a:extLst>
                  <a:ext uri="{FF2B5EF4-FFF2-40B4-BE49-F238E27FC236}">
                    <a16:creationId xmlns:a16="http://schemas.microsoft.com/office/drawing/2014/main" id="{7250E31A-AD27-4356-F129-D3383D92C1CF}"/>
                  </a:ext>
                </a:extLst>
              </p:cNvPr>
              <p:cNvSpPr txBox="1"/>
              <p:nvPr/>
            </p:nvSpPr>
            <p:spPr>
              <a:xfrm>
                <a:off x="11839045" y="4440267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dirty="0"/>
                  <a:t>6</a:t>
                </a:r>
              </a:p>
            </p:txBody>
          </p:sp>
          <p:pic>
            <p:nvPicPr>
              <p:cNvPr id="1027" name="Picture 1026">
                <a:extLst>
                  <a:ext uri="{FF2B5EF4-FFF2-40B4-BE49-F238E27FC236}">
                    <a16:creationId xmlns:a16="http://schemas.microsoft.com/office/drawing/2014/main" id="{C2B68AC5-F38C-DD80-EF2B-76F1A6A801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0723176" y="42767522"/>
                <a:ext cx="1957103" cy="1187178"/>
              </a:xfrm>
              <a:prstGeom prst="rect">
                <a:avLst/>
              </a:prstGeom>
            </p:spPr>
          </p:pic>
          <p:pic>
            <p:nvPicPr>
              <p:cNvPr id="1029" name="Picture 1028">
                <a:extLst>
                  <a:ext uri="{FF2B5EF4-FFF2-40B4-BE49-F238E27FC236}">
                    <a16:creationId xmlns:a16="http://schemas.microsoft.com/office/drawing/2014/main" id="{7A748A00-DAE6-BA50-8464-69DC4030FE8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739520" y="43292886"/>
                <a:ext cx="1706854" cy="1557503"/>
              </a:xfrm>
              <a:prstGeom prst="rect">
                <a:avLst/>
              </a:prstGeom>
            </p:spPr>
          </p:pic>
        </p:grpSp>
        <p:grpSp>
          <p:nvGrpSpPr>
            <p:cNvPr id="1051" name="Group 1050">
              <a:extLst>
                <a:ext uri="{FF2B5EF4-FFF2-40B4-BE49-F238E27FC236}">
                  <a16:creationId xmlns:a16="http://schemas.microsoft.com/office/drawing/2014/main" id="{862D9666-AF9A-45FC-A518-AA362FE59D4A}"/>
                </a:ext>
              </a:extLst>
            </p:cNvPr>
            <p:cNvGrpSpPr/>
            <p:nvPr/>
          </p:nvGrpSpPr>
          <p:grpSpPr>
            <a:xfrm>
              <a:off x="558207" y="46619407"/>
              <a:ext cx="12496012" cy="4867668"/>
              <a:chOff x="387913" y="46355783"/>
              <a:chExt cx="12496012" cy="4867668"/>
            </a:xfrm>
          </p:grpSpPr>
          <p:sp>
            <p:nvSpPr>
              <p:cNvPr id="1037" name="Flowchart: Alternate Process 1036">
                <a:extLst>
                  <a:ext uri="{FF2B5EF4-FFF2-40B4-BE49-F238E27FC236}">
                    <a16:creationId xmlns:a16="http://schemas.microsoft.com/office/drawing/2014/main" id="{70EE13B7-2F6B-609C-4AB3-D0A431C4C823}"/>
                  </a:ext>
                </a:extLst>
              </p:cNvPr>
              <p:cNvSpPr/>
              <p:nvPr/>
            </p:nvSpPr>
            <p:spPr>
              <a:xfrm>
                <a:off x="5953938" y="46355783"/>
                <a:ext cx="6726341" cy="4867668"/>
              </a:xfrm>
              <a:prstGeom prst="flowChartAlternateProcess">
                <a:avLst/>
              </a:prstGeom>
              <a:solidFill>
                <a:srgbClr val="01113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grpSp>
            <p:nvGrpSpPr>
              <p:cNvPr id="1050" name="Group 1049">
                <a:extLst>
                  <a:ext uri="{FF2B5EF4-FFF2-40B4-BE49-F238E27FC236}">
                    <a16:creationId xmlns:a16="http://schemas.microsoft.com/office/drawing/2014/main" id="{6CD76144-E993-02A1-D34B-78486D9FF85E}"/>
                  </a:ext>
                </a:extLst>
              </p:cNvPr>
              <p:cNvGrpSpPr/>
              <p:nvPr/>
            </p:nvGrpSpPr>
            <p:grpSpPr>
              <a:xfrm>
                <a:off x="387913" y="46355783"/>
                <a:ext cx="12496012" cy="4867668"/>
                <a:chOff x="890411" y="46355783"/>
                <a:chExt cx="12496012" cy="4867668"/>
              </a:xfrm>
            </p:grpSpPr>
            <p:pic>
              <p:nvPicPr>
                <p:cNvPr id="1036" name="Picture 1035">
                  <a:extLst>
                    <a:ext uri="{FF2B5EF4-FFF2-40B4-BE49-F238E27FC236}">
                      <a16:creationId xmlns:a16="http://schemas.microsoft.com/office/drawing/2014/main" id="{19B00CF2-7F6A-4DA6-D363-F29F2D81A89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/>
                <a:srcRect/>
                <a:stretch>
                  <a:fillRect/>
                </a:stretch>
              </p:blipFill>
              <p:spPr>
                <a:xfrm>
                  <a:off x="890411" y="46355783"/>
                  <a:ext cx="6129225" cy="4867668"/>
                </a:xfrm>
                <a:custGeom>
                  <a:avLst/>
                  <a:gdLst>
                    <a:gd name="connsiteX0" fmla="*/ 786640 w 6726341"/>
                    <a:gd name="connsiteY0" fmla="*/ 0 h 4867668"/>
                    <a:gd name="connsiteX1" fmla="*/ 6726341 w 6726341"/>
                    <a:gd name="connsiteY1" fmla="*/ 0 h 4867668"/>
                    <a:gd name="connsiteX2" fmla="*/ 6726341 w 6726341"/>
                    <a:gd name="connsiteY2" fmla="*/ 4867668 h 4867668"/>
                    <a:gd name="connsiteX3" fmla="*/ 604953 w 6726341"/>
                    <a:gd name="connsiteY3" fmla="*/ 4867668 h 4867668"/>
                    <a:gd name="connsiteX4" fmla="*/ 544348 w 6726341"/>
                    <a:gd name="connsiteY4" fmla="*/ 4852084 h 4867668"/>
                    <a:gd name="connsiteX5" fmla="*/ 35884 w 6726341"/>
                    <a:gd name="connsiteY5" fmla="*/ 4391080 h 4867668"/>
                    <a:gd name="connsiteX6" fmla="*/ 0 w 6726341"/>
                    <a:gd name="connsiteY6" fmla="*/ 4275480 h 4867668"/>
                    <a:gd name="connsiteX7" fmla="*/ 0 w 6726341"/>
                    <a:gd name="connsiteY7" fmla="*/ 613236 h 4867668"/>
                    <a:gd name="connsiteX8" fmla="*/ 35884 w 6726341"/>
                    <a:gd name="connsiteY8" fmla="*/ 497636 h 4867668"/>
                    <a:gd name="connsiteX9" fmla="*/ 786640 w 6726341"/>
                    <a:gd name="connsiteY9" fmla="*/ 0 h 48676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6726341" h="4867668">
                      <a:moveTo>
                        <a:pt x="786640" y="0"/>
                      </a:moveTo>
                      <a:lnTo>
                        <a:pt x="6726341" y="0"/>
                      </a:lnTo>
                      <a:lnTo>
                        <a:pt x="6726341" y="4867668"/>
                      </a:lnTo>
                      <a:lnTo>
                        <a:pt x="604953" y="4867668"/>
                      </a:lnTo>
                      <a:lnTo>
                        <a:pt x="544348" y="4852084"/>
                      </a:lnTo>
                      <a:cubicBezTo>
                        <a:pt x="314727" y="4780664"/>
                        <a:pt x="128652" y="4610412"/>
                        <a:pt x="35884" y="4391080"/>
                      </a:cubicBezTo>
                      <a:lnTo>
                        <a:pt x="0" y="4275480"/>
                      </a:lnTo>
                      <a:lnTo>
                        <a:pt x="0" y="613236"/>
                      </a:lnTo>
                      <a:lnTo>
                        <a:pt x="35884" y="497636"/>
                      </a:lnTo>
                      <a:cubicBezTo>
                        <a:pt x="159575" y="205196"/>
                        <a:pt x="449145" y="0"/>
                        <a:pt x="786640" y="0"/>
                      </a:cubicBezTo>
                      <a:close/>
                    </a:path>
                  </a:pathLst>
                </a:custGeom>
              </p:spPr>
            </p:pic>
            <p:pic>
              <p:nvPicPr>
                <p:cNvPr id="1033" name="Picture 1032">
                  <a:extLst>
                    <a:ext uri="{FF2B5EF4-FFF2-40B4-BE49-F238E27FC236}">
                      <a16:creationId xmlns:a16="http://schemas.microsoft.com/office/drawing/2014/main" id="{9F63FD7B-276E-03AC-5809-F06D9C0F70C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153694" y="49710547"/>
                  <a:ext cx="2887715" cy="1090527"/>
                </a:xfrm>
                <a:prstGeom prst="rect">
                  <a:avLst/>
                </a:prstGeom>
              </p:spPr>
            </p:pic>
            <p:sp>
              <p:nvSpPr>
                <p:cNvPr id="1038" name="TextBox 1037">
                  <a:extLst>
                    <a:ext uri="{FF2B5EF4-FFF2-40B4-BE49-F238E27FC236}">
                      <a16:creationId xmlns:a16="http://schemas.microsoft.com/office/drawing/2014/main" id="{A7C2307F-47D6-3D90-3CFA-8E06C223B832}"/>
                    </a:ext>
                  </a:extLst>
                </p:cNvPr>
                <p:cNvSpPr txBox="1"/>
                <p:nvPr/>
              </p:nvSpPr>
              <p:spPr>
                <a:xfrm>
                  <a:off x="5804998" y="46355783"/>
                  <a:ext cx="7581425" cy="76944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CA" sz="4400" dirty="0">
                      <a:solidFill>
                        <a:schemeClr val="bg1"/>
                      </a:solidFill>
                    </a:rPr>
                    <a:t>Requirements and Materials</a:t>
                  </a:r>
                </a:p>
              </p:txBody>
            </p:sp>
            <p:sp>
              <p:nvSpPr>
                <p:cNvPr id="1040" name="TextBox 1039">
                  <a:extLst>
                    <a:ext uri="{FF2B5EF4-FFF2-40B4-BE49-F238E27FC236}">
                      <a16:creationId xmlns:a16="http://schemas.microsoft.com/office/drawing/2014/main" id="{86393846-87A4-758C-9DC5-9D06D6E4085B}"/>
                    </a:ext>
                  </a:extLst>
                </p:cNvPr>
                <p:cNvSpPr txBox="1"/>
                <p:nvPr/>
              </p:nvSpPr>
              <p:spPr>
                <a:xfrm>
                  <a:off x="6101095" y="47125224"/>
                  <a:ext cx="4229777" cy="258532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CA" dirty="0">
                      <a:solidFill>
                        <a:schemeClr val="bg1"/>
                      </a:solidFill>
                    </a:rPr>
                    <a:t>Software</a:t>
                  </a: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en-CA" dirty="0">
                      <a:solidFill>
                        <a:schemeClr val="bg1"/>
                      </a:solidFill>
                    </a:rPr>
                    <a:t>Arduino</a:t>
                  </a: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en-CA" dirty="0" err="1">
                      <a:solidFill>
                        <a:schemeClr val="bg1"/>
                      </a:solidFill>
                    </a:rPr>
                    <a:t>Mosquitto</a:t>
                  </a:r>
                  <a:r>
                    <a:rPr lang="en-CA" dirty="0">
                      <a:solidFill>
                        <a:schemeClr val="bg1"/>
                      </a:solidFill>
                    </a:rPr>
                    <a:t>, MQTT broker </a:t>
                  </a: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en-CA" dirty="0" err="1">
                      <a:solidFill>
                        <a:schemeClr val="bg1"/>
                      </a:solidFill>
                    </a:rPr>
                    <a:t>Thonny</a:t>
                  </a:r>
                  <a:r>
                    <a:rPr lang="en-CA" dirty="0">
                      <a:solidFill>
                        <a:schemeClr val="bg1"/>
                      </a:solidFill>
                    </a:rPr>
                    <a:t> IDE</a:t>
                  </a:r>
                </a:p>
                <a:p>
                  <a:r>
                    <a:rPr lang="en-CA" dirty="0">
                      <a:solidFill>
                        <a:schemeClr val="bg1"/>
                      </a:solidFill>
                    </a:rPr>
                    <a:t>Programming Languages</a:t>
                  </a: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en-CA" dirty="0">
                      <a:solidFill>
                        <a:schemeClr val="bg1"/>
                      </a:solidFill>
                    </a:rPr>
                    <a:t> Python</a:t>
                  </a: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en-CA" dirty="0">
                      <a:solidFill>
                        <a:schemeClr val="bg1"/>
                      </a:solidFill>
                    </a:rPr>
                    <a:t>C++/Arduino</a:t>
                  </a: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en-CA" dirty="0">
                      <a:solidFill>
                        <a:schemeClr val="bg1"/>
                      </a:solidFill>
                    </a:rPr>
                    <a:t>CSS/HTML</a:t>
                  </a: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en-CA" dirty="0">
                      <a:solidFill>
                        <a:schemeClr val="bg1"/>
                      </a:solidFill>
                    </a:rPr>
                    <a:t>JavaScript (only in the beginning)</a:t>
                  </a:r>
                </a:p>
              </p:txBody>
            </p:sp>
            <p:pic>
              <p:nvPicPr>
                <p:cNvPr id="1042" name="Picture 1041">
                  <a:extLst>
                    <a:ext uri="{FF2B5EF4-FFF2-40B4-BE49-F238E27FC236}">
                      <a16:creationId xmlns:a16="http://schemas.microsoft.com/office/drawing/2014/main" id="{834655BE-D3D7-E043-590B-213DF41F4B8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9534582" y="47095481"/>
                  <a:ext cx="2929244" cy="1274260"/>
                </a:xfrm>
                <a:prstGeom prst="rect">
                  <a:avLst/>
                </a:prstGeom>
              </p:spPr>
            </p:pic>
            <p:pic>
              <p:nvPicPr>
                <p:cNvPr id="1044" name="Picture 1043">
                  <a:extLst>
                    <a:ext uri="{FF2B5EF4-FFF2-40B4-BE49-F238E27FC236}">
                      <a16:creationId xmlns:a16="http://schemas.microsoft.com/office/drawing/2014/main" id="{68F04F94-7607-291D-B2C2-CD839B455FA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9534582" y="48369741"/>
                  <a:ext cx="2929244" cy="2575850"/>
                </a:xfrm>
                <a:prstGeom prst="rect">
                  <a:avLst/>
                </a:prstGeom>
              </p:spPr>
            </p:pic>
            <p:sp>
              <p:nvSpPr>
                <p:cNvPr id="1048" name="TextBox 1047">
                  <a:extLst>
                    <a:ext uri="{FF2B5EF4-FFF2-40B4-BE49-F238E27FC236}">
                      <a16:creationId xmlns:a16="http://schemas.microsoft.com/office/drawing/2014/main" id="{48AF734E-B6CE-6C58-9B75-0747BA554908}"/>
                    </a:ext>
                  </a:extLst>
                </p:cNvPr>
                <p:cNvSpPr txBox="1"/>
                <p:nvPr/>
              </p:nvSpPr>
              <p:spPr>
                <a:xfrm>
                  <a:off x="1348849" y="50701123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CA" dirty="0">
                      <a:solidFill>
                        <a:schemeClr val="bg1"/>
                      </a:solidFill>
                    </a:rPr>
                    <a:t>7</a:t>
                  </a:r>
                </a:p>
              </p:txBody>
            </p:sp>
          </p:grpSp>
        </p:grpSp>
        <p:grpSp>
          <p:nvGrpSpPr>
            <p:cNvPr id="1068" name="Group 1067">
              <a:extLst>
                <a:ext uri="{FF2B5EF4-FFF2-40B4-BE49-F238E27FC236}">
                  <a16:creationId xmlns:a16="http://schemas.microsoft.com/office/drawing/2014/main" id="{0CCEBDDA-17D7-E6B1-9699-1A080C547620}"/>
                </a:ext>
              </a:extLst>
            </p:cNvPr>
            <p:cNvGrpSpPr/>
            <p:nvPr/>
          </p:nvGrpSpPr>
          <p:grpSpPr>
            <a:xfrm>
              <a:off x="509098" y="52567822"/>
              <a:ext cx="12132156" cy="4867667"/>
              <a:chOff x="509098" y="52467968"/>
              <a:chExt cx="12132156" cy="4867667"/>
            </a:xfrm>
          </p:grpSpPr>
          <p:grpSp>
            <p:nvGrpSpPr>
              <p:cNvPr id="1067" name="Group 1066">
                <a:extLst>
                  <a:ext uri="{FF2B5EF4-FFF2-40B4-BE49-F238E27FC236}">
                    <a16:creationId xmlns:a16="http://schemas.microsoft.com/office/drawing/2014/main" id="{2B1E9459-3E0C-9BC6-DD4E-ED4942F81810}"/>
                  </a:ext>
                </a:extLst>
              </p:cNvPr>
              <p:cNvGrpSpPr/>
              <p:nvPr/>
            </p:nvGrpSpPr>
            <p:grpSpPr>
              <a:xfrm>
                <a:off x="509098" y="52467968"/>
                <a:ext cx="12132156" cy="4867667"/>
                <a:chOff x="509098" y="52467968"/>
                <a:chExt cx="12132156" cy="4867667"/>
              </a:xfrm>
            </p:grpSpPr>
            <p:sp>
              <p:nvSpPr>
                <p:cNvPr id="1052" name="Flowchart: Alternate Process 1051">
                  <a:extLst>
                    <a:ext uri="{FF2B5EF4-FFF2-40B4-BE49-F238E27FC236}">
                      <a16:creationId xmlns:a16="http://schemas.microsoft.com/office/drawing/2014/main" id="{9674EF26-6EA4-95E5-0725-13781C056638}"/>
                    </a:ext>
                  </a:extLst>
                </p:cNvPr>
                <p:cNvSpPr/>
                <p:nvPr/>
              </p:nvSpPr>
              <p:spPr>
                <a:xfrm>
                  <a:off x="509098" y="52467968"/>
                  <a:ext cx="7976885" cy="4867667"/>
                </a:xfrm>
                <a:prstGeom prst="flowChartAlternateProcess">
                  <a:avLst/>
                </a:prstGeom>
                <a:solidFill>
                  <a:srgbClr val="030224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pic>
              <p:nvPicPr>
                <p:cNvPr id="1047" name="Picture 1046" descr="Top 4 Reasons Why Companies Need IoT - Techavy">
                  <a:extLst>
                    <a:ext uri="{FF2B5EF4-FFF2-40B4-BE49-F238E27FC236}">
                      <a16:creationId xmlns:a16="http://schemas.microsoft.com/office/drawing/2014/main" id="{9823B0F9-F27C-1813-72B0-9D6DCAEE8BA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357234" y="52467968"/>
                  <a:ext cx="7284020" cy="4851520"/>
                </a:xfrm>
                <a:custGeom>
                  <a:avLst/>
                  <a:gdLst>
                    <a:gd name="connsiteX0" fmla="*/ 0 w 7284020"/>
                    <a:gd name="connsiteY0" fmla="*/ 0 h 4851520"/>
                    <a:gd name="connsiteX1" fmla="*/ 6511767 w 7284020"/>
                    <a:gd name="connsiteY1" fmla="*/ 0 h 4851520"/>
                    <a:gd name="connsiteX2" fmla="*/ 7259291 w 7284020"/>
                    <a:gd name="connsiteY2" fmla="*/ 495492 h 4851520"/>
                    <a:gd name="connsiteX3" fmla="*/ 7284020 w 7284020"/>
                    <a:gd name="connsiteY3" fmla="*/ 575160 h 4851520"/>
                    <a:gd name="connsiteX4" fmla="*/ 7284020 w 7284020"/>
                    <a:gd name="connsiteY4" fmla="*/ 4292512 h 4851520"/>
                    <a:gd name="connsiteX5" fmla="*/ 7259291 w 7284020"/>
                    <a:gd name="connsiteY5" fmla="*/ 4372176 h 4851520"/>
                    <a:gd name="connsiteX6" fmla="*/ 6675268 w 7284020"/>
                    <a:gd name="connsiteY6" fmla="*/ 4851184 h 4851520"/>
                    <a:gd name="connsiteX7" fmla="*/ 6673078 w 7284020"/>
                    <a:gd name="connsiteY7" fmla="*/ 4851520 h 4851520"/>
                    <a:gd name="connsiteX8" fmla="*/ 0 w 7284020"/>
                    <a:gd name="connsiteY8" fmla="*/ 4851520 h 48515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7284020" h="4851520">
                      <a:moveTo>
                        <a:pt x="0" y="0"/>
                      </a:moveTo>
                      <a:lnTo>
                        <a:pt x="6511767" y="0"/>
                      </a:lnTo>
                      <a:cubicBezTo>
                        <a:pt x="6847809" y="0"/>
                        <a:pt x="7136132" y="204312"/>
                        <a:pt x="7259291" y="495492"/>
                      </a:cubicBezTo>
                      <a:lnTo>
                        <a:pt x="7284020" y="575160"/>
                      </a:lnTo>
                      <a:lnTo>
                        <a:pt x="7284020" y="4292512"/>
                      </a:lnTo>
                      <a:lnTo>
                        <a:pt x="7259291" y="4372176"/>
                      </a:lnTo>
                      <a:cubicBezTo>
                        <a:pt x="7156658" y="4614828"/>
                        <a:pt x="6939329" y="4797152"/>
                        <a:pt x="6675268" y="4851184"/>
                      </a:cubicBezTo>
                      <a:lnTo>
                        <a:pt x="6673078" y="4851520"/>
                      </a:lnTo>
                      <a:lnTo>
                        <a:pt x="0" y="4851520"/>
                      </a:lnTo>
                      <a:close/>
                    </a:path>
                  </a:pathLst>
                </a:cu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053" name="TextBox 1052">
                  <a:extLst>
                    <a:ext uri="{FF2B5EF4-FFF2-40B4-BE49-F238E27FC236}">
                      <a16:creationId xmlns:a16="http://schemas.microsoft.com/office/drawing/2014/main" id="{79366B39-828E-B453-BA6D-D06442DBCA8E}"/>
                    </a:ext>
                  </a:extLst>
                </p:cNvPr>
                <p:cNvSpPr txBox="1"/>
                <p:nvPr/>
              </p:nvSpPr>
              <p:spPr>
                <a:xfrm>
                  <a:off x="845709" y="52598436"/>
                  <a:ext cx="6668492" cy="76944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CA" sz="4400" dirty="0">
                      <a:solidFill>
                        <a:schemeClr val="bg1"/>
                      </a:solidFill>
                    </a:rPr>
                    <a:t>Requirements and Materials</a:t>
                  </a:r>
                </a:p>
              </p:txBody>
            </p:sp>
            <p:sp>
              <p:nvSpPr>
                <p:cNvPr id="1054" name="TextBox 1053">
                  <a:extLst>
                    <a:ext uri="{FF2B5EF4-FFF2-40B4-BE49-F238E27FC236}">
                      <a16:creationId xmlns:a16="http://schemas.microsoft.com/office/drawing/2014/main" id="{D7C9F95A-D633-B425-E2C0-F59B7DD1B2FB}"/>
                    </a:ext>
                  </a:extLst>
                </p:cNvPr>
                <p:cNvSpPr txBox="1"/>
                <p:nvPr/>
              </p:nvSpPr>
              <p:spPr>
                <a:xfrm>
                  <a:off x="827659" y="53367608"/>
                  <a:ext cx="4075662" cy="378565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CA" dirty="0"/>
                    <a:t>  </a:t>
                  </a:r>
                  <a:r>
                    <a:rPr lang="en-CA" sz="2400" dirty="0">
                      <a:solidFill>
                        <a:schemeClr val="bg1"/>
                      </a:solidFill>
                    </a:rPr>
                    <a:t>Hardware</a:t>
                  </a:r>
                  <a:endParaRPr lang="en-CA" dirty="0">
                    <a:solidFill>
                      <a:schemeClr val="bg1"/>
                    </a:solidFill>
                  </a:endParaRPr>
                </a:p>
                <a:p>
                  <a:pPr marL="742950" lvl="1" indent="-285750">
                    <a:buFont typeface="Arial" panose="020B0604020202020204" pitchFamily="34" charset="0"/>
                    <a:buChar char="•"/>
                  </a:pPr>
                  <a:r>
                    <a:rPr lang="en-CA" dirty="0">
                      <a:solidFill>
                        <a:schemeClr val="bg1"/>
                      </a:solidFill>
                    </a:rPr>
                    <a:t>Wires</a:t>
                  </a:r>
                </a:p>
                <a:p>
                  <a:pPr marL="742950" lvl="1" indent="-285750">
                    <a:buFont typeface="Arial" panose="020B0604020202020204" pitchFamily="34" charset="0"/>
                    <a:buChar char="•"/>
                  </a:pPr>
                  <a:r>
                    <a:rPr lang="en-CA" dirty="0">
                      <a:solidFill>
                        <a:schemeClr val="bg1"/>
                      </a:solidFill>
                    </a:rPr>
                    <a:t>DHT-11</a:t>
                  </a:r>
                </a:p>
                <a:p>
                  <a:pPr marL="742950" lvl="1" indent="-285750">
                    <a:buFont typeface="Arial" panose="020B0604020202020204" pitchFamily="34" charset="0"/>
                    <a:buChar char="•"/>
                  </a:pPr>
                  <a:r>
                    <a:rPr lang="en-CA" dirty="0">
                      <a:solidFill>
                        <a:schemeClr val="bg1"/>
                      </a:solidFill>
                    </a:rPr>
                    <a:t>LED</a:t>
                  </a:r>
                </a:p>
                <a:p>
                  <a:pPr marL="742950" lvl="1" indent="-285750">
                    <a:buFont typeface="Arial" panose="020B0604020202020204" pitchFamily="34" charset="0"/>
                    <a:buChar char="•"/>
                  </a:pPr>
                  <a:r>
                    <a:rPr lang="en-CA" dirty="0">
                      <a:solidFill>
                        <a:schemeClr val="bg1"/>
                      </a:solidFill>
                    </a:rPr>
                    <a:t>Photoresistor</a:t>
                  </a:r>
                </a:p>
                <a:p>
                  <a:pPr marL="742950" lvl="1" indent="-285750">
                    <a:buFont typeface="Arial" panose="020B0604020202020204" pitchFamily="34" charset="0"/>
                    <a:buChar char="•"/>
                  </a:pPr>
                  <a:r>
                    <a:rPr lang="en-CA" dirty="0">
                      <a:solidFill>
                        <a:schemeClr val="bg1"/>
                      </a:solidFill>
                    </a:rPr>
                    <a:t>ESP8266</a:t>
                  </a:r>
                </a:p>
                <a:p>
                  <a:pPr marL="742950" lvl="1" indent="-285750">
                    <a:buFont typeface="Arial" panose="020B0604020202020204" pitchFamily="34" charset="0"/>
                    <a:buChar char="•"/>
                  </a:pPr>
                  <a:r>
                    <a:rPr lang="en-CA" dirty="0">
                      <a:solidFill>
                        <a:schemeClr val="bg1"/>
                      </a:solidFill>
                    </a:rPr>
                    <a:t>RFID reader</a:t>
                  </a:r>
                </a:p>
                <a:p>
                  <a:pPr marL="742950" lvl="1" indent="-285750">
                    <a:buFont typeface="Arial" panose="020B0604020202020204" pitchFamily="34" charset="0"/>
                    <a:buChar char="•"/>
                  </a:pPr>
                  <a:r>
                    <a:rPr lang="en-CA" dirty="0">
                      <a:solidFill>
                        <a:schemeClr val="bg1"/>
                      </a:solidFill>
                    </a:rPr>
                    <a:t>RFID tags</a:t>
                  </a:r>
                </a:p>
                <a:p>
                  <a:pPr marL="742950" lvl="1" indent="-285750">
                    <a:buFont typeface="Arial" panose="020B0604020202020204" pitchFamily="34" charset="0"/>
                    <a:buChar char="•"/>
                  </a:pPr>
                  <a:r>
                    <a:rPr lang="en-CA" dirty="0">
                      <a:solidFill>
                        <a:schemeClr val="bg1"/>
                      </a:solidFill>
                    </a:rPr>
                    <a:t>Motor</a:t>
                  </a:r>
                </a:p>
                <a:p>
                  <a:pPr marL="742950" lvl="1" indent="-285750">
                    <a:buFont typeface="Arial" panose="020B0604020202020204" pitchFamily="34" charset="0"/>
                    <a:buChar char="•"/>
                  </a:pPr>
                  <a:r>
                    <a:rPr lang="en-CA" dirty="0">
                      <a:solidFill>
                        <a:schemeClr val="bg1"/>
                      </a:solidFill>
                    </a:rPr>
                    <a:t>Resistors</a:t>
                  </a:r>
                </a:p>
                <a:p>
                  <a:pPr marL="742950" lvl="1" indent="-285750">
                    <a:buFont typeface="Arial" panose="020B0604020202020204" pitchFamily="34" charset="0"/>
                    <a:buChar char="•"/>
                  </a:pPr>
                  <a:r>
                    <a:rPr lang="en-CA" dirty="0">
                      <a:solidFill>
                        <a:schemeClr val="bg1"/>
                      </a:solidFill>
                    </a:rPr>
                    <a:t>Breadboard</a:t>
                  </a:r>
                </a:p>
                <a:p>
                  <a:pPr marL="742950" lvl="1" indent="-285750">
                    <a:buFont typeface="Arial" panose="020B0604020202020204" pitchFamily="34" charset="0"/>
                    <a:buChar char="•"/>
                  </a:pPr>
                  <a:r>
                    <a:rPr lang="en-CA" dirty="0">
                      <a:solidFill>
                        <a:schemeClr val="bg1"/>
                      </a:solidFill>
                    </a:rPr>
                    <a:t>RaspberryPi</a:t>
                  </a:r>
                </a:p>
                <a:p>
                  <a:endParaRPr lang="en-CA" dirty="0"/>
                </a:p>
              </p:txBody>
            </p:sp>
            <p:pic>
              <p:nvPicPr>
                <p:cNvPr id="1055" name="Picture 1054">
                  <a:extLst>
                    <a:ext uri="{FF2B5EF4-FFF2-40B4-BE49-F238E27FC236}">
                      <a16:creationId xmlns:a16="http://schemas.microsoft.com/office/drawing/2014/main" id="{C5EF5944-74A6-C164-972E-C91EB0C3C5D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3173174" y="54577380"/>
                  <a:ext cx="1957103" cy="1187178"/>
                </a:xfrm>
                <a:prstGeom prst="rect">
                  <a:avLst/>
                </a:prstGeom>
              </p:spPr>
            </p:pic>
            <p:pic>
              <p:nvPicPr>
                <p:cNvPr id="1056" name="Picture 1055">
                  <a:extLst>
                    <a:ext uri="{FF2B5EF4-FFF2-40B4-BE49-F238E27FC236}">
                      <a16:creationId xmlns:a16="http://schemas.microsoft.com/office/drawing/2014/main" id="{EE0C948A-3921-A921-423C-9DFDA2AE73E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868640" y="53716024"/>
                  <a:ext cx="1706854" cy="1557503"/>
                </a:xfrm>
                <a:prstGeom prst="rect">
                  <a:avLst/>
                </a:prstGeom>
              </p:spPr>
            </p:pic>
          </p:grpSp>
          <p:sp>
            <p:nvSpPr>
              <p:cNvPr id="1057" name="TextBox 1056">
                <a:extLst>
                  <a:ext uri="{FF2B5EF4-FFF2-40B4-BE49-F238E27FC236}">
                    <a16:creationId xmlns:a16="http://schemas.microsoft.com/office/drawing/2014/main" id="{FC36D56E-FB65-B2DF-7581-5DBCFF100400}"/>
                  </a:ext>
                </a:extLst>
              </p:cNvPr>
              <p:cNvSpPr txBox="1"/>
              <p:nvPr/>
            </p:nvSpPr>
            <p:spPr>
              <a:xfrm>
                <a:off x="1095640" y="5687282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dirty="0">
                    <a:solidFill>
                      <a:schemeClr val="bg1"/>
                    </a:solidFill>
                  </a:rPr>
                  <a:t>8</a:t>
                </a:r>
              </a:p>
            </p:txBody>
          </p:sp>
        </p:grpSp>
        <p:grpSp>
          <p:nvGrpSpPr>
            <p:cNvPr id="1069" name="Group 1068">
              <a:extLst>
                <a:ext uri="{FF2B5EF4-FFF2-40B4-BE49-F238E27FC236}">
                  <a16:creationId xmlns:a16="http://schemas.microsoft.com/office/drawing/2014/main" id="{0BE3AB32-16DA-051E-1E90-D1FA4A1FFB54}"/>
                </a:ext>
              </a:extLst>
            </p:cNvPr>
            <p:cNvGrpSpPr/>
            <p:nvPr/>
          </p:nvGrpSpPr>
          <p:grpSpPr>
            <a:xfrm>
              <a:off x="507008" y="57497651"/>
              <a:ext cx="12104441" cy="5212318"/>
              <a:chOff x="432025" y="57481643"/>
              <a:chExt cx="12104441" cy="5212318"/>
            </a:xfrm>
          </p:grpSpPr>
          <p:sp>
            <p:nvSpPr>
              <p:cNvPr id="1063" name="Flowchart: Alternate Process 1062">
                <a:extLst>
                  <a:ext uri="{FF2B5EF4-FFF2-40B4-BE49-F238E27FC236}">
                    <a16:creationId xmlns:a16="http://schemas.microsoft.com/office/drawing/2014/main" id="{BFB77E0B-A95C-D984-AE51-4F85B5CF0D97}"/>
                  </a:ext>
                </a:extLst>
              </p:cNvPr>
              <p:cNvSpPr/>
              <p:nvPr/>
            </p:nvSpPr>
            <p:spPr>
              <a:xfrm>
                <a:off x="3975017" y="57596484"/>
                <a:ext cx="8561449" cy="5097477"/>
              </a:xfrm>
              <a:prstGeom prst="flowChartAlternateProcess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pic>
            <p:nvPicPr>
              <p:cNvPr id="1062" name="Picture 1061" descr="Work_breakdown_structure Icons - Iconshock">
                <a:extLst>
                  <a:ext uri="{FF2B5EF4-FFF2-40B4-BE49-F238E27FC236}">
                    <a16:creationId xmlns:a16="http://schemas.microsoft.com/office/drawing/2014/main" id="{7CCF6939-EFB9-E4F2-1F53-56D1414D9F1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2025" y="57596484"/>
                <a:ext cx="4813455" cy="5097477"/>
              </a:xfrm>
              <a:custGeom>
                <a:avLst/>
                <a:gdLst>
                  <a:gd name="connsiteX0" fmla="*/ 547996 w 4813455"/>
                  <a:gd name="connsiteY0" fmla="*/ 0 h 4813456"/>
                  <a:gd name="connsiteX1" fmla="*/ 4813455 w 4813455"/>
                  <a:gd name="connsiteY1" fmla="*/ 0 h 4813456"/>
                  <a:gd name="connsiteX2" fmla="*/ 4813455 w 4813455"/>
                  <a:gd name="connsiteY2" fmla="*/ 4813456 h 4813456"/>
                  <a:gd name="connsiteX3" fmla="*/ 547996 w 4813455"/>
                  <a:gd name="connsiteY3" fmla="*/ 4813456 h 4813456"/>
                  <a:gd name="connsiteX4" fmla="*/ 511557 w 4813455"/>
                  <a:gd name="connsiteY4" fmla="*/ 4804088 h 4813456"/>
                  <a:gd name="connsiteX5" fmla="*/ 5282 w 4813455"/>
                  <a:gd name="connsiteY5" fmla="*/ 4345068 h 4813456"/>
                  <a:gd name="connsiteX6" fmla="*/ 0 w 4813455"/>
                  <a:gd name="connsiteY6" fmla="*/ 4328052 h 4813456"/>
                  <a:gd name="connsiteX7" fmla="*/ 0 w 4813455"/>
                  <a:gd name="connsiteY7" fmla="*/ 485404 h 4813456"/>
                  <a:gd name="connsiteX8" fmla="*/ 5282 w 4813455"/>
                  <a:gd name="connsiteY8" fmla="*/ 468388 h 4813456"/>
                  <a:gd name="connsiteX9" fmla="*/ 511557 w 4813455"/>
                  <a:gd name="connsiteY9" fmla="*/ 9368 h 48134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813455" h="4813456">
                    <a:moveTo>
                      <a:pt x="547996" y="0"/>
                    </a:moveTo>
                    <a:lnTo>
                      <a:pt x="4813455" y="0"/>
                    </a:lnTo>
                    <a:lnTo>
                      <a:pt x="4813455" y="4813456"/>
                    </a:lnTo>
                    <a:lnTo>
                      <a:pt x="547996" y="4813456"/>
                    </a:lnTo>
                    <a:lnTo>
                      <a:pt x="511557" y="4804088"/>
                    </a:lnTo>
                    <a:cubicBezTo>
                      <a:pt x="282925" y="4732976"/>
                      <a:pt x="97652" y="4563452"/>
                      <a:pt x="5282" y="4345068"/>
                    </a:cubicBezTo>
                    <a:lnTo>
                      <a:pt x="0" y="4328052"/>
                    </a:lnTo>
                    <a:lnTo>
                      <a:pt x="0" y="485404"/>
                    </a:lnTo>
                    <a:lnTo>
                      <a:pt x="5282" y="468388"/>
                    </a:lnTo>
                    <a:cubicBezTo>
                      <a:pt x="97652" y="250004"/>
                      <a:pt x="282925" y="80480"/>
                      <a:pt x="511557" y="9368"/>
                    </a:cubicBezTo>
                    <a:close/>
                  </a:path>
                </a:pathLst>
              </a:cu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64" name="TextBox 1063">
                <a:extLst>
                  <a:ext uri="{FF2B5EF4-FFF2-40B4-BE49-F238E27FC236}">
                    <a16:creationId xmlns:a16="http://schemas.microsoft.com/office/drawing/2014/main" id="{737C45E5-BFEF-EC58-18A1-4A13FEAB876A}"/>
                  </a:ext>
                </a:extLst>
              </p:cNvPr>
              <p:cNvSpPr txBox="1"/>
              <p:nvPr/>
            </p:nvSpPr>
            <p:spPr>
              <a:xfrm>
                <a:off x="5218984" y="57481643"/>
                <a:ext cx="6880943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4400" dirty="0"/>
                  <a:t>Work Breakdown Structure</a:t>
                </a:r>
              </a:p>
            </p:txBody>
          </p:sp>
          <p:sp>
            <p:nvSpPr>
              <p:cNvPr id="1065" name="TextBox 1064">
                <a:extLst>
                  <a:ext uri="{FF2B5EF4-FFF2-40B4-BE49-F238E27FC236}">
                    <a16:creationId xmlns:a16="http://schemas.microsoft.com/office/drawing/2014/main" id="{D2292778-EA5E-8308-F6BE-A614121AD386}"/>
                  </a:ext>
                </a:extLst>
              </p:cNvPr>
              <p:cNvSpPr txBox="1"/>
              <p:nvPr/>
            </p:nvSpPr>
            <p:spPr>
              <a:xfrm>
                <a:off x="5232182" y="58089159"/>
                <a:ext cx="7280914" cy="4524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2400" dirty="0"/>
                  <a:t>Deven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CA" dirty="0"/>
                  <a:t>Motor connection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CA" dirty="0"/>
                  <a:t>Sending/Receiving email script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CA" dirty="0"/>
                  <a:t>Turning on the motor/fan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CA" dirty="0"/>
                  <a:t>Help with connecting other parts of the hardware and help with frontend</a:t>
                </a:r>
              </a:p>
              <a:p>
                <a:r>
                  <a:rPr lang="en-CA" sz="2400" dirty="0"/>
                  <a:t>Ibrahim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CA" dirty="0"/>
                  <a:t>Most of frontend development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CA" dirty="0"/>
                  <a:t>Connection of captured data to the Dashboard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CA" dirty="0"/>
                  <a:t>Assuring accurate data display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CA" dirty="0"/>
                  <a:t>Help with connecting some parts of hardware</a:t>
                </a:r>
              </a:p>
              <a:p>
                <a:r>
                  <a:rPr lang="en-CA" sz="2400" dirty="0"/>
                  <a:t>Igor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CA" dirty="0"/>
                  <a:t>Most of the hardware connection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CA" dirty="0"/>
                  <a:t>Assuring data communication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CA" dirty="0"/>
                  <a:t>Calling functions, receiving broker messages, updating information, etc.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CA" dirty="0"/>
                  <a:t>Help with frontend development</a:t>
                </a:r>
              </a:p>
            </p:txBody>
          </p:sp>
          <p:sp>
            <p:nvSpPr>
              <p:cNvPr id="1066" name="TextBox 1065">
                <a:extLst>
                  <a:ext uri="{FF2B5EF4-FFF2-40B4-BE49-F238E27FC236}">
                    <a16:creationId xmlns:a16="http://schemas.microsoft.com/office/drawing/2014/main" id="{F0BE1855-CF48-D505-B614-F5636CC23029}"/>
                  </a:ext>
                </a:extLst>
              </p:cNvPr>
              <p:cNvSpPr txBox="1"/>
              <p:nvPr/>
            </p:nvSpPr>
            <p:spPr>
              <a:xfrm>
                <a:off x="11650476" y="62324629"/>
                <a:ext cx="3016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dirty="0"/>
                  <a:t>9</a:t>
                </a:r>
              </a:p>
            </p:txBody>
          </p:sp>
        </p:grpSp>
        <p:grpSp>
          <p:nvGrpSpPr>
            <p:cNvPr id="1080" name="Group 1079">
              <a:extLst>
                <a:ext uri="{FF2B5EF4-FFF2-40B4-BE49-F238E27FC236}">
                  <a16:creationId xmlns:a16="http://schemas.microsoft.com/office/drawing/2014/main" id="{EAB33C81-757A-5390-A15F-AECF1E9797DE}"/>
                </a:ext>
              </a:extLst>
            </p:cNvPr>
            <p:cNvGrpSpPr/>
            <p:nvPr/>
          </p:nvGrpSpPr>
          <p:grpSpPr>
            <a:xfrm>
              <a:off x="519243" y="64661857"/>
              <a:ext cx="12121242" cy="4079040"/>
              <a:chOff x="536044" y="64839700"/>
              <a:chExt cx="12121242" cy="4079040"/>
            </a:xfrm>
          </p:grpSpPr>
          <p:sp>
            <p:nvSpPr>
              <p:cNvPr id="1074" name="Flowchart: Alternate Process 1073">
                <a:extLst>
                  <a:ext uri="{FF2B5EF4-FFF2-40B4-BE49-F238E27FC236}">
                    <a16:creationId xmlns:a16="http://schemas.microsoft.com/office/drawing/2014/main" id="{8264296C-E258-62E4-D400-396B00A80D19}"/>
                  </a:ext>
                </a:extLst>
              </p:cNvPr>
              <p:cNvSpPr/>
              <p:nvPr/>
            </p:nvSpPr>
            <p:spPr>
              <a:xfrm>
                <a:off x="5516528" y="64839700"/>
                <a:ext cx="7100587" cy="4079040"/>
              </a:xfrm>
              <a:prstGeom prst="flowChartAlternateProcess">
                <a:avLst/>
              </a:prstGeom>
              <a:solidFill>
                <a:srgbClr val="006F9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pic>
            <p:nvPicPr>
              <p:cNvPr id="1073" name="Picture 1072" descr="10 Best Examples of IoT applications (2019)">
                <a:extLst>
                  <a:ext uri="{FF2B5EF4-FFF2-40B4-BE49-F238E27FC236}">
                    <a16:creationId xmlns:a16="http://schemas.microsoft.com/office/drawing/2014/main" id="{45C553E4-CBDF-8EE9-18C9-96B329A2334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0"/>
              <a:stretch>
                <a:fillRect/>
              </a:stretch>
            </p:blipFill>
            <p:spPr bwMode="auto">
              <a:xfrm>
                <a:off x="536044" y="64839700"/>
                <a:ext cx="6050905" cy="4079040"/>
              </a:xfrm>
              <a:custGeom>
                <a:avLst/>
                <a:gdLst>
                  <a:gd name="connsiteX0" fmla="*/ 679841 w 6050905"/>
                  <a:gd name="connsiteY0" fmla="*/ 0 h 4079040"/>
                  <a:gd name="connsiteX1" fmla="*/ 5951644 w 6050905"/>
                  <a:gd name="connsiteY1" fmla="*/ 0 h 4079040"/>
                  <a:gd name="connsiteX2" fmla="*/ 6050905 w 6050905"/>
                  <a:gd name="connsiteY2" fmla="*/ 10008 h 4079040"/>
                  <a:gd name="connsiteX3" fmla="*/ 6050905 w 6050905"/>
                  <a:gd name="connsiteY3" fmla="*/ 4069032 h 4079040"/>
                  <a:gd name="connsiteX4" fmla="*/ 5951643 w 6050905"/>
                  <a:gd name="connsiteY4" fmla="*/ 4079040 h 4079040"/>
                  <a:gd name="connsiteX5" fmla="*/ 679841 w 6050905"/>
                  <a:gd name="connsiteY5" fmla="*/ 4079040 h 4079040"/>
                  <a:gd name="connsiteX6" fmla="*/ 0 w 6050905"/>
                  <a:gd name="connsiteY6" fmla="*/ 3399200 h 4079040"/>
                  <a:gd name="connsiteX7" fmla="*/ 0 w 6050905"/>
                  <a:gd name="connsiteY7" fmla="*/ 679840 h 4079040"/>
                  <a:gd name="connsiteX8" fmla="*/ 679841 w 6050905"/>
                  <a:gd name="connsiteY8" fmla="*/ 0 h 40790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050905" h="4079040">
                    <a:moveTo>
                      <a:pt x="679841" y="0"/>
                    </a:moveTo>
                    <a:lnTo>
                      <a:pt x="5951644" y="0"/>
                    </a:lnTo>
                    <a:lnTo>
                      <a:pt x="6050905" y="10008"/>
                    </a:lnTo>
                    <a:lnTo>
                      <a:pt x="6050905" y="4069032"/>
                    </a:lnTo>
                    <a:lnTo>
                      <a:pt x="5951643" y="4079040"/>
                    </a:lnTo>
                    <a:lnTo>
                      <a:pt x="679841" y="4079040"/>
                    </a:lnTo>
                    <a:cubicBezTo>
                      <a:pt x="304375" y="4079040"/>
                      <a:pt x="0" y="3774664"/>
                      <a:pt x="0" y="3399200"/>
                    </a:cubicBezTo>
                    <a:lnTo>
                      <a:pt x="0" y="679840"/>
                    </a:lnTo>
                    <a:cubicBezTo>
                      <a:pt x="0" y="304372"/>
                      <a:pt x="304375" y="0"/>
                      <a:pt x="679841" y="0"/>
                    </a:cubicBezTo>
                    <a:close/>
                  </a:path>
                </a:pathLst>
              </a:cu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75" name="TextBox 1074">
                <a:extLst>
                  <a:ext uri="{FF2B5EF4-FFF2-40B4-BE49-F238E27FC236}">
                    <a16:creationId xmlns:a16="http://schemas.microsoft.com/office/drawing/2014/main" id="{5C3788A5-F746-BC8A-D6D8-223262C45372}"/>
                  </a:ext>
                </a:extLst>
              </p:cNvPr>
              <p:cNvSpPr txBox="1"/>
              <p:nvPr/>
            </p:nvSpPr>
            <p:spPr>
              <a:xfrm>
                <a:off x="11783707" y="68549408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dirty="0">
                    <a:solidFill>
                      <a:schemeClr val="bg1"/>
                    </a:solidFill>
                  </a:rPr>
                  <a:t>11</a:t>
                </a:r>
                <a:endParaRPr lang="en-CA" dirty="0"/>
              </a:p>
            </p:txBody>
          </p:sp>
          <p:sp>
            <p:nvSpPr>
              <p:cNvPr id="1076" name="TextBox 1075">
                <a:extLst>
                  <a:ext uri="{FF2B5EF4-FFF2-40B4-BE49-F238E27FC236}">
                    <a16:creationId xmlns:a16="http://schemas.microsoft.com/office/drawing/2014/main" id="{B00D44D3-08B2-BF53-A5B1-8FDC0384F667}"/>
                  </a:ext>
                </a:extLst>
              </p:cNvPr>
              <p:cNvSpPr txBox="1"/>
              <p:nvPr/>
            </p:nvSpPr>
            <p:spPr>
              <a:xfrm>
                <a:off x="6639609" y="64839700"/>
                <a:ext cx="5242764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4400" b="0" i="0" u="none" strike="noStrike" baseline="0" dirty="0">
                    <a:solidFill>
                      <a:schemeClr val="bg1"/>
                    </a:solidFill>
                    <a:latin typeface="Times New Roman" panose="02020603050405020304" pitchFamily="18" charset="0"/>
                  </a:rPr>
                  <a:t>Method and Solution </a:t>
                </a:r>
                <a:endParaRPr lang="en-CA" sz="4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79" name="TextBox 1078">
                <a:extLst>
                  <a:ext uri="{FF2B5EF4-FFF2-40B4-BE49-F238E27FC236}">
                    <a16:creationId xmlns:a16="http://schemas.microsoft.com/office/drawing/2014/main" id="{BFCE6C46-9C61-42C7-7C24-80919E8EDAC3}"/>
                  </a:ext>
                </a:extLst>
              </p:cNvPr>
              <p:cNvSpPr txBox="1"/>
              <p:nvPr/>
            </p:nvSpPr>
            <p:spPr>
              <a:xfrm>
                <a:off x="6863625" y="65538788"/>
                <a:ext cx="5793661" cy="30777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2000" dirty="0">
                    <a:solidFill>
                      <a:schemeClr val="bg1"/>
                    </a:solidFill>
                  </a:rPr>
                  <a:t>Objective - </a:t>
                </a:r>
                <a:r>
                  <a:rPr lang="en-CA" dirty="0">
                    <a:solidFill>
                      <a:schemeClr val="bg1"/>
                    </a:solidFill>
                  </a:rPr>
                  <a:t>Building a Smart Home</a:t>
                </a:r>
              </a:p>
              <a:p>
                <a:endParaRPr lang="en-CA" dirty="0">
                  <a:solidFill>
                    <a:schemeClr val="bg1"/>
                  </a:solidFill>
                </a:endParaRPr>
              </a:p>
              <a:p>
                <a:r>
                  <a:rPr lang="en-CA" sz="2000" dirty="0">
                    <a:solidFill>
                      <a:schemeClr val="bg1"/>
                    </a:solidFill>
                  </a:rPr>
                  <a:t>Data capture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CA" sz="1600" dirty="0">
                    <a:solidFill>
                      <a:schemeClr val="bg1"/>
                    </a:solidFill>
                  </a:rPr>
                  <a:t>DHT reader, Photoresistor, Wires, Resistors, RFID-reader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CA" sz="1600" dirty="0">
                    <a:solidFill>
                      <a:schemeClr val="bg1"/>
                    </a:solidFill>
                  </a:rPr>
                  <a:t>Breadboard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CA" sz="1600" dirty="0">
                    <a:solidFill>
                      <a:schemeClr val="bg1"/>
                    </a:solidFill>
                  </a:rPr>
                  <a:t>RaspberryPi</a:t>
                </a:r>
                <a:endParaRPr lang="en-CA" dirty="0">
                  <a:solidFill>
                    <a:schemeClr val="bg1"/>
                  </a:solidFill>
                </a:endParaRPr>
              </a:p>
              <a:p>
                <a:r>
                  <a:rPr lang="en-CA" sz="2000" dirty="0">
                    <a:solidFill>
                      <a:schemeClr val="bg1"/>
                    </a:solidFill>
                  </a:rPr>
                  <a:t>Data communication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CA" sz="1600" dirty="0">
                    <a:solidFill>
                      <a:schemeClr val="bg1"/>
                    </a:solidFill>
                  </a:rPr>
                  <a:t>Python, Arduino/C++, MQTT-broker, Wi-Fi, ESP8266</a:t>
                </a:r>
              </a:p>
              <a:p>
                <a:r>
                  <a:rPr lang="en-CA" sz="2000" dirty="0">
                    <a:solidFill>
                      <a:schemeClr val="bg1"/>
                    </a:solidFill>
                  </a:rPr>
                  <a:t>Data Presentation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CA" sz="1600" dirty="0">
                    <a:solidFill>
                      <a:schemeClr val="bg1"/>
                    </a:solidFill>
                  </a:rPr>
                  <a:t>HTML/CSS, Images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CA" sz="1600" dirty="0">
                    <a:solidFill>
                      <a:schemeClr val="bg1"/>
                    </a:solidFill>
                  </a:rPr>
                  <a:t>Python, Wi-Fi, MQTT-broker</a:t>
                </a:r>
              </a:p>
            </p:txBody>
          </p:sp>
        </p:grpSp>
        <p:grpSp>
          <p:nvGrpSpPr>
            <p:cNvPr id="2096" name="Group 2095">
              <a:extLst>
                <a:ext uri="{FF2B5EF4-FFF2-40B4-BE49-F238E27FC236}">
                  <a16:creationId xmlns:a16="http://schemas.microsoft.com/office/drawing/2014/main" id="{2B921027-32A3-9A24-AB13-CA4E2435C7A4}"/>
                </a:ext>
              </a:extLst>
            </p:cNvPr>
            <p:cNvGrpSpPr/>
            <p:nvPr/>
          </p:nvGrpSpPr>
          <p:grpSpPr>
            <a:xfrm>
              <a:off x="682886" y="71075826"/>
              <a:ext cx="11571965" cy="5455064"/>
              <a:chOff x="829089" y="70899171"/>
              <a:chExt cx="11571965" cy="5455064"/>
            </a:xfrm>
          </p:grpSpPr>
          <p:pic>
            <p:nvPicPr>
              <p:cNvPr id="1085" name="Picture 1084">
                <a:extLst>
                  <a:ext uri="{FF2B5EF4-FFF2-40B4-BE49-F238E27FC236}">
                    <a16:creationId xmlns:a16="http://schemas.microsoft.com/office/drawing/2014/main" id="{87C565B0-3249-3CFB-7D51-30C658F242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1"/>
              <a:srcRect t="3170" r="619"/>
              <a:stretch>
                <a:fillRect/>
              </a:stretch>
            </p:blipFill>
            <p:spPr>
              <a:xfrm>
                <a:off x="829089" y="70899171"/>
                <a:ext cx="11571965" cy="5455064"/>
              </a:xfrm>
              <a:custGeom>
                <a:avLst/>
                <a:gdLst>
                  <a:gd name="connsiteX0" fmla="*/ 837126 w 11571965"/>
                  <a:gd name="connsiteY0" fmla="*/ 0 h 5455064"/>
                  <a:gd name="connsiteX1" fmla="*/ 10662787 w 11571965"/>
                  <a:gd name="connsiteY1" fmla="*/ 0 h 5455064"/>
                  <a:gd name="connsiteX2" fmla="*/ 11571965 w 11571965"/>
                  <a:gd name="connsiteY2" fmla="*/ 909176 h 5455064"/>
                  <a:gd name="connsiteX3" fmla="*/ 11571965 w 11571965"/>
                  <a:gd name="connsiteY3" fmla="*/ 4545888 h 5455064"/>
                  <a:gd name="connsiteX4" fmla="*/ 10662787 w 11571965"/>
                  <a:gd name="connsiteY4" fmla="*/ 5455064 h 5455064"/>
                  <a:gd name="connsiteX5" fmla="*/ 837126 w 11571965"/>
                  <a:gd name="connsiteY5" fmla="*/ 5455064 h 5455064"/>
                  <a:gd name="connsiteX6" fmla="*/ 83222 w 11571965"/>
                  <a:gd name="connsiteY6" fmla="*/ 5054216 h 5455064"/>
                  <a:gd name="connsiteX7" fmla="*/ 0 w 11571965"/>
                  <a:gd name="connsiteY7" fmla="*/ 4900896 h 5455064"/>
                  <a:gd name="connsiteX8" fmla="*/ 0 w 11571965"/>
                  <a:gd name="connsiteY8" fmla="*/ 554168 h 5455064"/>
                  <a:gd name="connsiteX9" fmla="*/ 83222 w 11571965"/>
                  <a:gd name="connsiteY9" fmla="*/ 400848 h 5455064"/>
                  <a:gd name="connsiteX10" fmla="*/ 837126 w 11571965"/>
                  <a:gd name="connsiteY10" fmla="*/ 0 h 54550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1571965" h="5455064">
                    <a:moveTo>
                      <a:pt x="837126" y="0"/>
                    </a:moveTo>
                    <a:lnTo>
                      <a:pt x="10662787" y="0"/>
                    </a:lnTo>
                    <a:cubicBezTo>
                      <a:pt x="11164912" y="0"/>
                      <a:pt x="11571965" y="407048"/>
                      <a:pt x="11571965" y="909176"/>
                    </a:cubicBezTo>
                    <a:lnTo>
                      <a:pt x="11571965" y="4545888"/>
                    </a:lnTo>
                    <a:cubicBezTo>
                      <a:pt x="11571965" y="5048016"/>
                      <a:pt x="11164912" y="5455064"/>
                      <a:pt x="10662787" y="5455064"/>
                    </a:cubicBezTo>
                    <a:lnTo>
                      <a:pt x="837126" y="5455064"/>
                    </a:lnTo>
                    <a:cubicBezTo>
                      <a:pt x="523298" y="5455064"/>
                      <a:pt x="246607" y="5296064"/>
                      <a:pt x="83222" y="5054216"/>
                    </a:cubicBezTo>
                    <a:lnTo>
                      <a:pt x="0" y="4900896"/>
                    </a:lnTo>
                    <a:lnTo>
                      <a:pt x="0" y="554168"/>
                    </a:lnTo>
                    <a:lnTo>
                      <a:pt x="83222" y="400848"/>
                    </a:lnTo>
                    <a:cubicBezTo>
                      <a:pt x="246607" y="159000"/>
                      <a:pt x="523298" y="0"/>
                      <a:pt x="837126" y="0"/>
                    </a:cubicBezTo>
                    <a:close/>
                  </a:path>
                </a:pathLst>
              </a:custGeom>
            </p:spPr>
          </p:pic>
          <p:sp>
            <p:nvSpPr>
              <p:cNvPr id="2095" name="TextBox 2094">
                <a:extLst>
                  <a:ext uri="{FF2B5EF4-FFF2-40B4-BE49-F238E27FC236}">
                    <a16:creationId xmlns:a16="http://schemas.microsoft.com/office/drawing/2014/main" id="{F95B91C7-6CF3-6A43-56B7-5EBE697DBFBD}"/>
                  </a:ext>
                </a:extLst>
              </p:cNvPr>
              <p:cNvSpPr txBox="1"/>
              <p:nvPr/>
            </p:nvSpPr>
            <p:spPr>
              <a:xfrm>
                <a:off x="5575494" y="73657096"/>
                <a:ext cx="1970411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7200" dirty="0"/>
                  <a:t>Q&amp;A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272408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Flowchart: Alternate Process 2050">
            <a:extLst>
              <a:ext uri="{FF2B5EF4-FFF2-40B4-BE49-F238E27FC236}">
                <a16:creationId xmlns:a16="http://schemas.microsoft.com/office/drawing/2014/main" id="{53E021BF-09DA-3345-26C1-6CC2B30B066A}"/>
              </a:ext>
            </a:extLst>
          </p:cNvPr>
          <p:cNvSpPr/>
          <p:nvPr/>
        </p:nvSpPr>
        <p:spPr>
          <a:xfrm>
            <a:off x="228600" y="8314303"/>
            <a:ext cx="7969899" cy="4011644"/>
          </a:xfrm>
          <a:prstGeom prst="flowChartAlternateProcess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43EECCB2-7B4A-891C-98C7-138D56EBB8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3449" y="36260658"/>
            <a:ext cx="2350100" cy="1425569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F5E38F66-BE44-F2F1-D2D9-FEA9E5F924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709" y="37040990"/>
            <a:ext cx="2088617" cy="1905862"/>
          </a:xfrm>
          <a:prstGeom prst="rect">
            <a:avLst/>
          </a:prstGeom>
        </p:spPr>
      </p:pic>
      <p:grpSp>
        <p:nvGrpSpPr>
          <p:cNvPr id="2097" name="Group 2096">
            <a:extLst>
              <a:ext uri="{FF2B5EF4-FFF2-40B4-BE49-F238E27FC236}">
                <a16:creationId xmlns:a16="http://schemas.microsoft.com/office/drawing/2014/main" id="{7DC4D8A6-B1CC-C873-3C1B-0F9E532E343E}"/>
              </a:ext>
            </a:extLst>
          </p:cNvPr>
          <p:cNvGrpSpPr/>
          <p:nvPr/>
        </p:nvGrpSpPr>
        <p:grpSpPr>
          <a:xfrm>
            <a:off x="-636534" y="-68474640"/>
            <a:ext cx="13007867" cy="74650229"/>
            <a:chOff x="46352" y="759410"/>
            <a:chExt cx="13007867" cy="74650229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529B8598-AE6B-2B69-42E6-7E943113AD65}"/>
                </a:ext>
              </a:extLst>
            </p:cNvPr>
            <p:cNvGrpSpPr/>
            <p:nvPr/>
          </p:nvGrpSpPr>
          <p:grpSpPr>
            <a:xfrm>
              <a:off x="46352" y="759410"/>
              <a:ext cx="12186850" cy="5512960"/>
              <a:chOff x="228600" y="1028700"/>
              <a:chExt cx="11841594" cy="5267323"/>
            </a:xfrm>
          </p:grpSpPr>
          <p:sp>
            <p:nvSpPr>
              <p:cNvPr id="62" name="Flowchart: Alternate Process 61">
                <a:extLst>
                  <a:ext uri="{FF2B5EF4-FFF2-40B4-BE49-F238E27FC236}">
                    <a16:creationId xmlns:a16="http://schemas.microsoft.com/office/drawing/2014/main" id="{A636AC1C-3427-102B-5DB0-2F0F00B559CD}"/>
                  </a:ext>
                </a:extLst>
              </p:cNvPr>
              <p:cNvSpPr/>
              <p:nvPr/>
            </p:nvSpPr>
            <p:spPr>
              <a:xfrm>
                <a:off x="5664200" y="1028700"/>
                <a:ext cx="6313827" cy="5267322"/>
              </a:xfrm>
              <a:prstGeom prst="flowChartAlternateProcess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pic>
            <p:nvPicPr>
              <p:cNvPr id="9" name="Picture 8" descr="What is the difference between home automation and IoT? | e.co.system">
                <a:extLst>
                  <a:ext uri="{FF2B5EF4-FFF2-40B4-BE49-F238E27FC236}">
                    <a16:creationId xmlns:a16="http://schemas.microsoft.com/office/drawing/2014/main" id="{9AD80C4F-EBF2-2D89-E4C7-416A8EFD685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8600" y="1028700"/>
                <a:ext cx="7280081" cy="5267323"/>
              </a:xfrm>
              <a:custGeom>
                <a:avLst/>
                <a:gdLst>
                  <a:gd name="connsiteX0" fmla="*/ 665538 w 7105650"/>
                  <a:gd name="connsiteY0" fmla="*/ 0 h 3993227"/>
                  <a:gd name="connsiteX1" fmla="*/ 7043362 w 7105650"/>
                  <a:gd name="connsiteY1" fmla="*/ 0 h 3993227"/>
                  <a:gd name="connsiteX2" fmla="*/ 7105650 w 7105650"/>
                  <a:gd name="connsiteY2" fmla="*/ 6279 h 3993227"/>
                  <a:gd name="connsiteX3" fmla="*/ 7105650 w 7105650"/>
                  <a:gd name="connsiteY3" fmla="*/ 3986948 h 3993227"/>
                  <a:gd name="connsiteX4" fmla="*/ 7043362 w 7105650"/>
                  <a:gd name="connsiteY4" fmla="*/ 3993227 h 3993227"/>
                  <a:gd name="connsiteX5" fmla="*/ 665538 w 7105650"/>
                  <a:gd name="connsiteY5" fmla="*/ 3993227 h 3993227"/>
                  <a:gd name="connsiteX6" fmla="*/ 0 w 7105650"/>
                  <a:gd name="connsiteY6" fmla="*/ 3327689 h 3993227"/>
                  <a:gd name="connsiteX7" fmla="*/ 0 w 7105650"/>
                  <a:gd name="connsiteY7" fmla="*/ 665538 h 3993227"/>
                  <a:gd name="connsiteX8" fmla="*/ 665538 w 7105650"/>
                  <a:gd name="connsiteY8" fmla="*/ 0 h 39932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105650" h="3993227">
                    <a:moveTo>
                      <a:pt x="665538" y="0"/>
                    </a:moveTo>
                    <a:lnTo>
                      <a:pt x="7043362" y="0"/>
                    </a:lnTo>
                    <a:lnTo>
                      <a:pt x="7105650" y="6279"/>
                    </a:lnTo>
                    <a:lnTo>
                      <a:pt x="7105650" y="3986948"/>
                    </a:lnTo>
                    <a:lnTo>
                      <a:pt x="7043362" y="3993227"/>
                    </a:lnTo>
                    <a:lnTo>
                      <a:pt x="665538" y="3993227"/>
                    </a:lnTo>
                    <a:cubicBezTo>
                      <a:pt x="297972" y="3993227"/>
                      <a:pt x="0" y="3695255"/>
                      <a:pt x="0" y="3327689"/>
                    </a:cubicBezTo>
                    <a:lnTo>
                      <a:pt x="0" y="665538"/>
                    </a:lnTo>
                    <a:cubicBezTo>
                      <a:pt x="0" y="297972"/>
                      <a:pt x="297972" y="0"/>
                      <a:pt x="665538" y="0"/>
                    </a:cubicBezTo>
                    <a:close/>
                  </a:path>
                </a:pathLst>
              </a:cu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AA789DB-0115-DD15-BBC8-81441BAB52A3}"/>
                  </a:ext>
                </a:extLst>
              </p:cNvPr>
              <p:cNvSpPr txBox="1"/>
              <p:nvPr/>
            </p:nvSpPr>
            <p:spPr>
              <a:xfrm>
                <a:off x="7565322" y="1193569"/>
                <a:ext cx="4448231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4800" dirty="0">
                    <a:solidFill>
                      <a:schemeClr val="bg1"/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Smart Home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C12CD18-9BD8-BC80-D307-486D281A3A64}"/>
                  </a:ext>
                </a:extLst>
              </p:cNvPr>
              <p:cNvSpPr txBox="1"/>
              <p:nvPr/>
            </p:nvSpPr>
            <p:spPr>
              <a:xfrm>
                <a:off x="10380556" y="1935671"/>
                <a:ext cx="168963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2800" dirty="0">
                    <a:solidFill>
                      <a:schemeClr val="bg1"/>
                    </a:solidFill>
                    <a:latin typeface="Alef" panose="00000500000000000000" pitchFamily="2" charset="-79"/>
                    <a:cs typeface="Alef" panose="00000500000000000000" pitchFamily="2" charset="-79"/>
                  </a:rPr>
                  <a:t>by Tiqwa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94C8D63-907F-31EF-BF0F-323A56F43A6E}"/>
                  </a:ext>
                </a:extLst>
              </p:cNvPr>
              <p:cNvSpPr txBox="1"/>
              <p:nvPr/>
            </p:nvSpPr>
            <p:spPr>
              <a:xfrm>
                <a:off x="10013276" y="5148615"/>
                <a:ext cx="1907085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CA" dirty="0" err="1">
                    <a:solidFill>
                      <a:schemeClr val="bg1"/>
                    </a:solidFill>
                  </a:rPr>
                  <a:t>Awad</a:t>
                </a:r>
                <a:r>
                  <a:rPr lang="en-CA" dirty="0">
                    <a:solidFill>
                      <a:schemeClr val="bg1"/>
                    </a:solidFill>
                  </a:rPr>
                  <a:t>, Ibrahim</a:t>
                </a:r>
              </a:p>
              <a:p>
                <a:pPr algn="r"/>
                <a:r>
                  <a:rPr lang="en-CA" dirty="0">
                    <a:solidFill>
                      <a:schemeClr val="bg1"/>
                    </a:solidFill>
                  </a:rPr>
                  <a:t>Patel, Deven</a:t>
                </a:r>
              </a:p>
              <a:p>
                <a:pPr algn="r"/>
                <a:r>
                  <a:rPr lang="en-CA" dirty="0">
                    <a:solidFill>
                      <a:schemeClr val="bg1"/>
                    </a:solidFill>
                  </a:rPr>
                  <a:t>Raigorodskyi, Igor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C6EE498-60F4-4C47-3FE3-188D513D836E}"/>
                  </a:ext>
                </a:extLst>
              </p:cNvPr>
              <p:cNvSpPr txBox="1"/>
              <p:nvPr/>
            </p:nvSpPr>
            <p:spPr>
              <a:xfrm>
                <a:off x="7508681" y="4137500"/>
                <a:ext cx="423930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2800" dirty="0">
                    <a:solidFill>
                      <a:schemeClr val="bg1"/>
                    </a:solidFill>
                  </a:rPr>
                  <a:t>Your comfort is our priority!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C162F36-1522-DA45-47BD-B774042E0DFE}"/>
                  </a:ext>
                </a:extLst>
              </p:cNvPr>
              <p:cNvSpPr txBox="1"/>
              <p:nvPr/>
            </p:nvSpPr>
            <p:spPr>
              <a:xfrm>
                <a:off x="8591550" y="2315400"/>
                <a:ext cx="34786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CA" dirty="0">
                    <a:solidFill>
                      <a:schemeClr val="bg1"/>
                    </a:solidFill>
                    <a:latin typeface="AngsanaUPC" panose="020B0502040204020203" pitchFamily="18" charset="-34"/>
                    <a:cs typeface="AngsanaUPC" panose="020B0502040204020203" pitchFamily="18" charset="-34"/>
                  </a:rPr>
                  <a:t>Developing hope for a better future together</a:t>
                </a: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30C0160F-B765-8E79-B08E-3EF0C74E64C5}"/>
                  </a:ext>
                </a:extLst>
              </p:cNvPr>
              <p:cNvSpPr txBox="1"/>
              <p:nvPr/>
            </p:nvSpPr>
            <p:spPr>
              <a:xfrm>
                <a:off x="10330872" y="2582836"/>
                <a:ext cx="1120820" cy="1107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ar-AE" sz="6600" dirty="0">
                    <a:solidFill>
                      <a:schemeClr val="bg1"/>
                    </a:solidFill>
                  </a:rPr>
                  <a:t>أمل</a:t>
                </a:r>
                <a:endParaRPr lang="en-CA" sz="66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518CEC70-879C-0B25-B68A-0DA0DAE0B8D8}"/>
                  </a:ext>
                </a:extLst>
              </p:cNvPr>
              <p:cNvSpPr txBox="1"/>
              <p:nvPr/>
            </p:nvSpPr>
            <p:spPr>
              <a:xfrm>
                <a:off x="8058799" y="3214170"/>
                <a:ext cx="1771639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e-IL" sz="5400" dirty="0">
                    <a:solidFill>
                      <a:schemeClr val="bg1"/>
                    </a:solidFill>
                  </a:rPr>
                  <a:t>תקווה</a:t>
                </a:r>
                <a:endParaRPr lang="en-CA" sz="32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61B7EABA-5B2F-B51A-80FF-D7D826BC59B2}"/>
                </a:ext>
              </a:extLst>
            </p:cNvPr>
            <p:cNvGrpSpPr/>
            <p:nvPr/>
          </p:nvGrpSpPr>
          <p:grpSpPr>
            <a:xfrm>
              <a:off x="404904" y="8798525"/>
              <a:ext cx="12024107" cy="4720085"/>
              <a:chOff x="404904" y="8885911"/>
              <a:chExt cx="12024107" cy="4720085"/>
            </a:xfrm>
          </p:grpSpPr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DE6BEF5D-BBC2-0699-DAC7-B3EC3AD556BD}"/>
                  </a:ext>
                </a:extLst>
              </p:cNvPr>
              <p:cNvGrpSpPr/>
              <p:nvPr/>
            </p:nvGrpSpPr>
            <p:grpSpPr>
              <a:xfrm>
                <a:off x="404904" y="8885911"/>
                <a:ext cx="12024107" cy="4720085"/>
                <a:chOff x="312133" y="9232966"/>
                <a:chExt cx="12024107" cy="4720085"/>
              </a:xfrm>
            </p:grpSpPr>
            <p:sp>
              <p:nvSpPr>
                <p:cNvPr id="5" name="Flowchart: Alternate Process 4">
                  <a:extLst>
                    <a:ext uri="{FF2B5EF4-FFF2-40B4-BE49-F238E27FC236}">
                      <a16:creationId xmlns:a16="http://schemas.microsoft.com/office/drawing/2014/main" id="{C5B7ED49-75B5-E515-9C6E-C40BAF58F664}"/>
                    </a:ext>
                  </a:extLst>
                </p:cNvPr>
                <p:cNvSpPr/>
                <p:nvPr/>
              </p:nvSpPr>
              <p:spPr>
                <a:xfrm>
                  <a:off x="312133" y="9288035"/>
                  <a:ext cx="11983722" cy="4665016"/>
                </a:xfrm>
                <a:prstGeom prst="flowChartAlternateProcess">
                  <a:avLst/>
                </a:prstGeom>
                <a:gradFill>
                  <a:gsLst>
                    <a:gs pos="89000">
                      <a:schemeClr val="accent1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0">
                      <a:schemeClr val="accent1">
                        <a:tint val="23500"/>
                        <a:satMod val="160000"/>
                      </a:schemeClr>
                    </a:gs>
                  </a:gsLst>
                  <a:path path="circle">
                    <a:fillToRect l="100000" b="100000"/>
                  </a:path>
                </a:gra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dirty="0"/>
                </a:p>
              </p:txBody>
            </p:sp>
            <p:pic>
              <p:nvPicPr>
                <p:cNvPr id="3" name="Picture 2">
                  <a:extLst>
                    <a:ext uri="{FF2B5EF4-FFF2-40B4-BE49-F238E27FC236}">
                      <a16:creationId xmlns:a16="http://schemas.microsoft.com/office/drawing/2014/main" id="{15B18A89-62A1-0957-A556-428704B7FBE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9171289" y="9787344"/>
                  <a:ext cx="3164951" cy="1919857"/>
                </a:xfrm>
                <a:prstGeom prst="rect">
                  <a:avLst/>
                </a:prstGeom>
              </p:spPr>
            </p:pic>
            <p:pic>
              <p:nvPicPr>
                <p:cNvPr id="4" name="Picture 3">
                  <a:extLst>
                    <a:ext uri="{FF2B5EF4-FFF2-40B4-BE49-F238E27FC236}">
                      <a16:creationId xmlns:a16="http://schemas.microsoft.com/office/drawing/2014/main" id="{BD0FF6B6-43BA-FCD9-B796-D176E6409A7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048148" y="10936013"/>
                  <a:ext cx="2985567" cy="2724328"/>
                </a:xfrm>
                <a:prstGeom prst="rect">
                  <a:avLst/>
                </a:prstGeom>
              </p:spPr>
            </p:pic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A7A187AC-2D97-20A0-415F-0FE40FD58298}"/>
                    </a:ext>
                  </a:extLst>
                </p:cNvPr>
                <p:cNvSpPr txBox="1"/>
                <p:nvPr/>
              </p:nvSpPr>
              <p:spPr>
                <a:xfrm>
                  <a:off x="1284923" y="9232966"/>
                  <a:ext cx="2741136" cy="10156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CA" sz="6000" dirty="0">
                      <a:solidFill>
                        <a:schemeClr val="bg1"/>
                      </a:solidFill>
                    </a:rPr>
                    <a:t>Agenda</a:t>
                  </a:r>
                </a:p>
              </p:txBody>
            </p:sp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83F41F10-B263-C584-9241-A439E532D584}"/>
                    </a:ext>
                  </a:extLst>
                </p:cNvPr>
                <p:cNvSpPr txBox="1"/>
                <p:nvPr/>
              </p:nvSpPr>
              <p:spPr>
                <a:xfrm>
                  <a:off x="1617836" y="10378320"/>
                  <a:ext cx="8242938" cy="286232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CA" sz="3600" dirty="0">
                      <a:solidFill>
                        <a:schemeClr val="bg1"/>
                      </a:solidFill>
                    </a:rPr>
                    <a:t>- Project scopes and objectives</a:t>
                  </a:r>
                </a:p>
                <a:p>
                  <a:r>
                    <a:rPr lang="en-CA" sz="3600" dirty="0">
                      <a:solidFill>
                        <a:schemeClr val="bg1"/>
                      </a:solidFill>
                    </a:rPr>
                    <a:t>- Deliverables 1-2-3-4</a:t>
                  </a:r>
                </a:p>
                <a:p>
                  <a:r>
                    <a:rPr lang="en-CA" sz="3600" dirty="0">
                      <a:solidFill>
                        <a:schemeClr val="bg1"/>
                      </a:solidFill>
                    </a:rPr>
                    <a:t>- Requirements and Materials</a:t>
                  </a:r>
                </a:p>
                <a:p>
                  <a:r>
                    <a:rPr lang="en-CA" sz="3600" dirty="0">
                      <a:solidFill>
                        <a:schemeClr val="bg1"/>
                      </a:solidFill>
                    </a:rPr>
                    <a:t>- Work Breakdown Structure</a:t>
                  </a:r>
                </a:p>
                <a:p>
                  <a:r>
                    <a:rPr lang="en-CA" sz="3600" dirty="0">
                      <a:solidFill>
                        <a:schemeClr val="bg1"/>
                      </a:solidFill>
                    </a:rPr>
                    <a:t>- Method and solution</a:t>
                  </a:r>
                </a:p>
              </p:txBody>
            </p:sp>
          </p:grp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E21792F8-C20D-838B-06B7-872329F34FD7}"/>
                  </a:ext>
                </a:extLst>
              </p:cNvPr>
              <p:cNvSpPr txBox="1"/>
              <p:nvPr/>
            </p:nvSpPr>
            <p:spPr>
              <a:xfrm>
                <a:off x="11551344" y="1300530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dirty="0">
                    <a:solidFill>
                      <a:schemeClr val="bg1"/>
                    </a:solidFill>
                  </a:rPr>
                  <a:t>1</a:t>
                </a:r>
              </a:p>
            </p:txBody>
          </p: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F555C83B-23A1-33F8-4809-CC90EDE050AB}"/>
                </a:ext>
              </a:extLst>
            </p:cNvPr>
            <p:cNvGrpSpPr/>
            <p:nvPr/>
          </p:nvGrpSpPr>
          <p:grpSpPr>
            <a:xfrm>
              <a:off x="668210" y="21870363"/>
              <a:ext cx="11919913" cy="4760350"/>
              <a:chOff x="736702" y="22235668"/>
              <a:chExt cx="11919913" cy="4760350"/>
            </a:xfrm>
          </p:grpSpPr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EE2A3E79-B399-5CEB-499C-C9AB8156D610}"/>
                  </a:ext>
                </a:extLst>
              </p:cNvPr>
              <p:cNvGrpSpPr/>
              <p:nvPr/>
            </p:nvGrpSpPr>
            <p:grpSpPr>
              <a:xfrm>
                <a:off x="736702" y="22235668"/>
                <a:ext cx="11919913" cy="4760350"/>
                <a:chOff x="723865" y="22161640"/>
                <a:chExt cx="11919913" cy="4760350"/>
              </a:xfrm>
            </p:grpSpPr>
            <p:sp>
              <p:nvSpPr>
                <p:cNvPr id="10" name="Flowchart: Alternate Process 9">
                  <a:extLst>
                    <a:ext uri="{FF2B5EF4-FFF2-40B4-BE49-F238E27FC236}">
                      <a16:creationId xmlns:a16="http://schemas.microsoft.com/office/drawing/2014/main" id="{4D52CABC-6066-087F-2D4C-48FA172B0907}"/>
                    </a:ext>
                  </a:extLst>
                </p:cNvPr>
                <p:cNvSpPr/>
                <p:nvPr/>
              </p:nvSpPr>
              <p:spPr>
                <a:xfrm>
                  <a:off x="723865" y="22161640"/>
                  <a:ext cx="11919913" cy="4760350"/>
                </a:xfrm>
                <a:prstGeom prst="flowChartAlternateProcess">
                  <a:avLst/>
                </a:prstGeom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CA" dirty="0"/>
                </a:p>
              </p:txBody>
            </p:sp>
            <p:pic>
              <p:nvPicPr>
                <p:cNvPr id="6" name="Picture 5">
                  <a:extLst>
                    <a:ext uri="{FF2B5EF4-FFF2-40B4-BE49-F238E27FC236}">
                      <a16:creationId xmlns:a16="http://schemas.microsoft.com/office/drawing/2014/main" id="{869EA62B-EE31-1852-0A1C-518FA6F27AA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/>
                <a:srcRect l="18099" r="21295"/>
                <a:stretch/>
              </p:blipFill>
              <p:spPr>
                <a:xfrm>
                  <a:off x="864789" y="24726989"/>
                  <a:ext cx="1615839" cy="1757327"/>
                </a:xfrm>
                <a:prstGeom prst="rect">
                  <a:avLst/>
                </a:prstGeom>
              </p:spPr>
            </p:pic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EEB02FF8-05F8-2ED3-9730-9AD2E5C3DEB5}"/>
                    </a:ext>
                  </a:extLst>
                </p:cNvPr>
                <p:cNvSpPr txBox="1"/>
                <p:nvPr/>
              </p:nvSpPr>
              <p:spPr>
                <a:xfrm>
                  <a:off x="8198500" y="22223135"/>
                  <a:ext cx="3721862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CA" sz="4800" dirty="0"/>
                    <a:t>Deliverable 1</a:t>
                  </a:r>
                </a:p>
              </p:txBody>
            </p:sp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F6F5A3AC-D2CC-0D52-A508-8ADC66C669F1}"/>
                    </a:ext>
                  </a:extLst>
                </p:cNvPr>
                <p:cNvSpPr txBox="1"/>
                <p:nvPr/>
              </p:nvSpPr>
              <p:spPr>
                <a:xfrm>
                  <a:off x="4216073" y="22431723"/>
                  <a:ext cx="3336363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CA" sz="3200" dirty="0"/>
                    <a:t>Turning on the LED</a:t>
                  </a:r>
                </a:p>
              </p:txBody>
            </p:sp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BE9E114E-71EC-9A5D-48D5-392F76B9FA18}"/>
                    </a:ext>
                  </a:extLst>
                </p:cNvPr>
                <p:cNvSpPr txBox="1"/>
                <p:nvPr/>
              </p:nvSpPr>
              <p:spPr>
                <a:xfrm>
                  <a:off x="4840217" y="22984322"/>
                  <a:ext cx="7296580" cy="33239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CA" sz="2400" dirty="0"/>
                    <a:t>Data Capture</a:t>
                  </a:r>
                </a:p>
                <a:p>
                  <a:r>
                    <a:rPr lang="en-CA" dirty="0"/>
                    <a:t>	Switch button on Dashboard</a:t>
                  </a:r>
                </a:p>
                <a:p>
                  <a:r>
                    <a:rPr lang="en-CA" dirty="0"/>
                    <a:t> 	ON/OFF modes on the switch</a:t>
                  </a:r>
                </a:p>
                <a:p>
                  <a:endParaRPr lang="en-CA" sz="2400" dirty="0"/>
                </a:p>
                <a:p>
                  <a:r>
                    <a:rPr lang="en-CA" sz="2400" dirty="0"/>
                    <a:t>Data Communication</a:t>
                  </a:r>
                </a:p>
                <a:p>
                  <a:r>
                    <a:rPr lang="en-CA" dirty="0"/>
                    <a:t>	Capturing Switch State transferred to RPi</a:t>
                  </a:r>
                </a:p>
                <a:p>
                  <a:endParaRPr lang="en-CA" sz="2400" dirty="0"/>
                </a:p>
                <a:p>
                  <a:r>
                    <a:rPr lang="en-CA" sz="2400" dirty="0"/>
                    <a:t>Data Presentation</a:t>
                  </a:r>
                </a:p>
                <a:p>
                  <a:r>
                    <a:rPr lang="en-CA" dirty="0"/>
                    <a:t>	Turning on or off the LED depending on the Switch status</a:t>
                  </a:r>
                </a:p>
                <a:p>
                  <a:r>
                    <a:rPr lang="en-CA" dirty="0"/>
                    <a:t>	Icon of the button should change according to the Switch status</a:t>
                  </a:r>
                </a:p>
              </p:txBody>
            </p:sp>
            <p:grpSp>
              <p:nvGrpSpPr>
                <p:cNvPr id="22" name="Group 21">
                  <a:extLst>
                    <a:ext uri="{FF2B5EF4-FFF2-40B4-BE49-F238E27FC236}">
                      <a16:creationId xmlns:a16="http://schemas.microsoft.com/office/drawing/2014/main" id="{611964B8-1B3B-64F0-1EE5-7E3FA6104B4F}"/>
                    </a:ext>
                  </a:extLst>
                </p:cNvPr>
                <p:cNvGrpSpPr/>
                <p:nvPr/>
              </p:nvGrpSpPr>
              <p:grpSpPr>
                <a:xfrm>
                  <a:off x="1074389" y="22439622"/>
                  <a:ext cx="957100" cy="1153753"/>
                  <a:chOff x="1067668" y="22477255"/>
                  <a:chExt cx="957100" cy="1153753"/>
                </a:xfrm>
              </p:grpSpPr>
              <p:pic>
                <p:nvPicPr>
                  <p:cNvPr id="19" name="Picture 18">
                    <a:extLst>
                      <a:ext uri="{FF2B5EF4-FFF2-40B4-BE49-F238E27FC236}">
                        <a16:creationId xmlns:a16="http://schemas.microsoft.com/office/drawing/2014/main" id="{227DB4EF-DCFD-FC0F-0D92-E662FDECF27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1067668" y="22477255"/>
                    <a:ext cx="957100" cy="1153753"/>
                  </a:xfrm>
                  <a:prstGeom prst="rect">
                    <a:avLst/>
                  </a:prstGeom>
                </p:spPr>
              </p:pic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7">
                    <p14:nvContentPartPr>
                      <p14:cNvPr id="21" name="Ink 20">
                        <a:extLst>
                          <a:ext uri="{FF2B5EF4-FFF2-40B4-BE49-F238E27FC236}">
                            <a16:creationId xmlns:a16="http://schemas.microsoft.com/office/drawing/2014/main" id="{AAD451B8-532C-1F7C-D1C3-09F8F9C93F26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1889965" y="22779770"/>
                      <a:ext cx="134280" cy="125280"/>
                    </p14:xfrm>
                  </p:contentPart>
                </mc:Choice>
                <mc:Fallback xmlns="">
                  <p:pic>
                    <p:nvPicPr>
                      <p:cNvPr id="21" name="Ink 20">
                        <a:extLst>
                          <a:ext uri="{FF2B5EF4-FFF2-40B4-BE49-F238E27FC236}">
                            <a16:creationId xmlns:a16="http://schemas.microsoft.com/office/drawing/2014/main" id="{AAD451B8-532C-1F7C-D1C3-09F8F9C93F2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871965" y="22761770"/>
                        <a:ext cx="169920" cy="160920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</p:grpSp>
            <p:pic>
              <p:nvPicPr>
                <p:cNvPr id="26" name="Picture 25">
                  <a:extLst>
                    <a:ext uri="{FF2B5EF4-FFF2-40B4-BE49-F238E27FC236}">
                      <a16:creationId xmlns:a16="http://schemas.microsoft.com/office/drawing/2014/main" id="{9BBDC6E8-F142-743D-E17D-A6D49294418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598099" y="23542178"/>
                  <a:ext cx="1314599" cy="1314599"/>
                </a:xfrm>
                <a:prstGeom prst="rect">
                  <a:avLst/>
                </a:prstGeom>
              </p:spPr>
            </p:pic>
            <p:cxnSp>
              <p:nvCxnSpPr>
                <p:cNvPr id="30" name="Connector: Curved 29">
                  <a:extLst>
                    <a:ext uri="{FF2B5EF4-FFF2-40B4-BE49-F238E27FC236}">
                      <a16:creationId xmlns:a16="http://schemas.microsoft.com/office/drawing/2014/main" id="{AD273964-91DC-6D58-2B0B-C44BA2A8A75E}"/>
                    </a:ext>
                  </a:extLst>
                </p:cNvPr>
                <p:cNvCxnSpPr>
                  <a:endCxn id="26" idx="0"/>
                </p:cNvCxnSpPr>
                <p:nvPr/>
              </p:nvCxnSpPr>
              <p:spPr>
                <a:xfrm>
                  <a:off x="2136554" y="22742137"/>
                  <a:ext cx="1152000" cy="792000"/>
                </a:xfrm>
                <a:prstGeom prst="curvedConnector2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Connector: Curved 33">
                  <a:extLst>
                    <a:ext uri="{FF2B5EF4-FFF2-40B4-BE49-F238E27FC236}">
                      <a16:creationId xmlns:a16="http://schemas.microsoft.com/office/drawing/2014/main" id="{7E90E8E7-19A6-BE36-DE4C-4694E5B8BFC5}"/>
                    </a:ext>
                  </a:extLst>
                </p:cNvPr>
                <p:cNvCxnSpPr>
                  <a:stCxn id="26" idx="2"/>
                  <a:endCxn id="6" idx="3"/>
                </p:cNvCxnSpPr>
                <p:nvPr/>
              </p:nvCxnSpPr>
              <p:spPr>
                <a:xfrm rot="5400000">
                  <a:off x="2493576" y="24843830"/>
                  <a:ext cx="748876" cy="774771"/>
                </a:xfrm>
                <a:prstGeom prst="curvedConnector2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88F1125-FBF4-65B2-0A32-5B2FBC35BAEB}"/>
                  </a:ext>
                </a:extLst>
              </p:cNvPr>
              <p:cNvSpPr txBox="1"/>
              <p:nvPr/>
            </p:nvSpPr>
            <p:spPr>
              <a:xfrm>
                <a:off x="11854406" y="26402823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dirty="0"/>
                  <a:t>3</a:t>
                </a:r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DA1B85A8-79FF-54DD-0FA9-1A527645EEBF}"/>
                </a:ext>
              </a:extLst>
            </p:cNvPr>
            <p:cNvGrpSpPr/>
            <p:nvPr/>
          </p:nvGrpSpPr>
          <p:grpSpPr>
            <a:xfrm>
              <a:off x="509098" y="15466410"/>
              <a:ext cx="11919913" cy="4588102"/>
              <a:chOff x="509098" y="15466410"/>
              <a:chExt cx="11919913" cy="4588102"/>
            </a:xfrm>
          </p:grpSpPr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A57B9FCE-21C5-A653-18B5-7B50B98977F6}"/>
                  </a:ext>
                </a:extLst>
              </p:cNvPr>
              <p:cNvGrpSpPr/>
              <p:nvPr/>
            </p:nvGrpSpPr>
            <p:grpSpPr>
              <a:xfrm>
                <a:off x="509098" y="15466410"/>
                <a:ext cx="11919913" cy="4588102"/>
                <a:chOff x="457002" y="15891999"/>
                <a:chExt cx="11919913" cy="4588102"/>
              </a:xfrm>
            </p:grpSpPr>
            <p:sp>
              <p:nvSpPr>
                <p:cNvPr id="2" name="Rectangle: Rounded Corners 1">
                  <a:extLst>
                    <a:ext uri="{FF2B5EF4-FFF2-40B4-BE49-F238E27FC236}">
                      <a16:creationId xmlns:a16="http://schemas.microsoft.com/office/drawing/2014/main" id="{6349C9F5-047D-CDCC-30E9-F2862BD71B1D}"/>
                    </a:ext>
                  </a:extLst>
                </p:cNvPr>
                <p:cNvSpPr/>
                <p:nvPr/>
              </p:nvSpPr>
              <p:spPr>
                <a:xfrm>
                  <a:off x="457002" y="15891999"/>
                  <a:ext cx="11919913" cy="4588102"/>
                </a:xfrm>
                <a:prstGeom prst="roundRect">
                  <a:avLst/>
                </a:prstGeom>
                <a:gradFill flip="none" rotWithShape="1">
                  <a:gsLst>
                    <a:gs pos="75000">
                      <a:schemeClr val="accent1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path path="circle">
                    <a:fillToRect l="100000" b="100000"/>
                  </a:path>
                  <a:tileRect t="-100000" r="-100000"/>
                </a:gradFill>
                <a:ln>
                  <a:noFill/>
                </a:ln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pic>
              <p:nvPicPr>
                <p:cNvPr id="2049" name="Picture 2048" descr="IOT - The Internet Of Things">
                  <a:extLst>
                    <a:ext uri="{FF2B5EF4-FFF2-40B4-BE49-F238E27FC236}">
                      <a16:creationId xmlns:a16="http://schemas.microsoft.com/office/drawing/2014/main" id="{1D755B49-0259-C0C3-B67C-7042F5B3C05A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246337" y="16172955"/>
                  <a:ext cx="6130578" cy="3877335"/>
                </a:xfrm>
                <a:custGeom>
                  <a:avLst/>
                  <a:gdLst>
                    <a:gd name="connsiteX0" fmla="*/ 0 w 6130578"/>
                    <a:gd name="connsiteY0" fmla="*/ 0 h 3877335"/>
                    <a:gd name="connsiteX1" fmla="*/ 6130578 w 6130578"/>
                    <a:gd name="connsiteY1" fmla="*/ 0 h 3877335"/>
                    <a:gd name="connsiteX2" fmla="*/ 6130578 w 6130578"/>
                    <a:gd name="connsiteY2" fmla="*/ 3877335 h 3877335"/>
                    <a:gd name="connsiteX3" fmla="*/ 0 w 6130578"/>
                    <a:gd name="connsiteY3" fmla="*/ 3877335 h 38773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130578" h="3877335">
                      <a:moveTo>
                        <a:pt x="0" y="0"/>
                      </a:moveTo>
                      <a:lnTo>
                        <a:pt x="6130578" y="0"/>
                      </a:lnTo>
                      <a:lnTo>
                        <a:pt x="6130578" y="3877335"/>
                      </a:lnTo>
                      <a:lnTo>
                        <a:pt x="0" y="3877335"/>
                      </a:lnTo>
                      <a:close/>
                    </a:path>
                  </a:pathLst>
                </a:cu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2053" name="TextBox 2052">
                  <a:extLst>
                    <a:ext uri="{FF2B5EF4-FFF2-40B4-BE49-F238E27FC236}">
                      <a16:creationId xmlns:a16="http://schemas.microsoft.com/office/drawing/2014/main" id="{684D3307-72BE-D81F-B47C-2EACC20EFA44}"/>
                    </a:ext>
                  </a:extLst>
                </p:cNvPr>
                <p:cNvSpPr txBox="1"/>
                <p:nvPr/>
              </p:nvSpPr>
              <p:spPr>
                <a:xfrm>
                  <a:off x="1859524" y="16308656"/>
                  <a:ext cx="5694923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3600" dirty="0">
                      <a:solidFill>
                        <a:schemeClr val="bg1"/>
                      </a:solidFill>
                    </a:rPr>
                    <a:t>Your comfort is our objective! </a:t>
                  </a:r>
                  <a:endParaRPr lang="en-CA" sz="36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055" name="TextBox 2054">
                  <a:extLst>
                    <a:ext uri="{FF2B5EF4-FFF2-40B4-BE49-F238E27FC236}">
                      <a16:creationId xmlns:a16="http://schemas.microsoft.com/office/drawing/2014/main" id="{1395BF00-40B3-E50E-A0A0-58AE6A4B4672}"/>
                    </a:ext>
                  </a:extLst>
                </p:cNvPr>
                <p:cNvSpPr txBox="1"/>
                <p:nvPr/>
              </p:nvSpPr>
              <p:spPr>
                <a:xfrm>
                  <a:off x="1092002" y="17148965"/>
                  <a:ext cx="5537200" cy="20313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CA" dirty="0">
                      <a:solidFill>
                        <a:schemeClr val="bg1"/>
                      </a:solidFill>
                    </a:rPr>
                    <a:t>- Smart Lighting System</a:t>
                  </a:r>
                </a:p>
                <a:p>
                  <a:endParaRPr lang="en-CA" dirty="0">
                    <a:solidFill>
                      <a:schemeClr val="bg1"/>
                    </a:solidFill>
                  </a:endParaRPr>
                </a:p>
                <a:p>
                  <a:r>
                    <a:rPr lang="en-CA" dirty="0">
                      <a:solidFill>
                        <a:schemeClr val="bg1"/>
                      </a:solidFill>
                    </a:rPr>
                    <a:t>- Smart Climatization</a:t>
                  </a:r>
                </a:p>
                <a:p>
                  <a:endParaRPr lang="en-CA" dirty="0">
                    <a:solidFill>
                      <a:schemeClr val="bg1"/>
                    </a:solidFill>
                  </a:endParaRPr>
                </a:p>
                <a:p>
                  <a:r>
                    <a:rPr lang="en-CA" dirty="0">
                      <a:solidFill>
                        <a:schemeClr val="bg1"/>
                      </a:solidFill>
                    </a:rPr>
                    <a:t>- Smart Tracking System</a:t>
                  </a:r>
                </a:p>
                <a:p>
                  <a:endParaRPr lang="en-CA" dirty="0">
                    <a:solidFill>
                      <a:schemeClr val="bg1"/>
                    </a:solidFill>
                  </a:endParaRPr>
                </a:p>
                <a:p>
                  <a:r>
                    <a:rPr lang="en-CA" dirty="0">
                      <a:solidFill>
                        <a:schemeClr val="bg1"/>
                      </a:solidFill>
                    </a:rPr>
                    <a:t>- Client Authentication</a:t>
                  </a:r>
                </a:p>
              </p:txBody>
            </p:sp>
            <p:pic>
              <p:nvPicPr>
                <p:cNvPr id="2057" name="Picture 2056">
                  <a:extLst>
                    <a:ext uri="{FF2B5EF4-FFF2-40B4-BE49-F238E27FC236}">
                      <a16:creationId xmlns:a16="http://schemas.microsoft.com/office/drawing/2014/main" id="{35CCD26D-FF52-DD01-D378-BA547183637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4751687" y="17058528"/>
                  <a:ext cx="2002430" cy="1214672"/>
                </a:xfrm>
                <a:prstGeom prst="rect">
                  <a:avLst/>
                </a:prstGeom>
              </p:spPr>
            </p:pic>
            <p:pic>
              <p:nvPicPr>
                <p:cNvPr id="2059" name="Picture 2058">
                  <a:extLst>
                    <a:ext uri="{FF2B5EF4-FFF2-40B4-BE49-F238E27FC236}">
                      <a16:creationId xmlns:a16="http://schemas.microsoft.com/office/drawing/2014/main" id="{F9568CBB-5E44-3984-EB53-E65B8D40E11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731540" y="17813815"/>
                  <a:ext cx="1950889" cy="1780186"/>
                </a:xfrm>
                <a:prstGeom prst="rect">
                  <a:avLst/>
                </a:prstGeom>
              </p:spPr>
            </p:pic>
          </p:grp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B85310E1-3079-83C5-03A0-AD20C6CD148E}"/>
                  </a:ext>
                </a:extLst>
              </p:cNvPr>
              <p:cNvSpPr txBox="1"/>
              <p:nvPr/>
            </p:nvSpPr>
            <p:spPr>
              <a:xfrm>
                <a:off x="11766995" y="1954805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dirty="0">
                    <a:solidFill>
                      <a:schemeClr val="bg1"/>
                    </a:solidFill>
                  </a:rPr>
                  <a:t>2</a:t>
                </a:r>
              </a:p>
            </p:txBody>
          </p: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6767BCF2-619C-E357-832E-90C98F40646B}"/>
                </a:ext>
              </a:extLst>
            </p:cNvPr>
            <p:cNvGrpSpPr/>
            <p:nvPr/>
          </p:nvGrpSpPr>
          <p:grpSpPr>
            <a:xfrm>
              <a:off x="683716" y="28196090"/>
              <a:ext cx="11919913" cy="4816840"/>
              <a:chOff x="509098" y="28427971"/>
              <a:chExt cx="11919913" cy="4816840"/>
            </a:xfrm>
          </p:grpSpPr>
          <p:sp>
            <p:nvSpPr>
              <p:cNvPr id="43" name="Flowchart: Alternate Process 42">
                <a:extLst>
                  <a:ext uri="{FF2B5EF4-FFF2-40B4-BE49-F238E27FC236}">
                    <a16:creationId xmlns:a16="http://schemas.microsoft.com/office/drawing/2014/main" id="{90FFD7AD-96AC-0C83-C3A9-550DE9462446}"/>
                  </a:ext>
                </a:extLst>
              </p:cNvPr>
              <p:cNvSpPr/>
              <p:nvPr/>
            </p:nvSpPr>
            <p:spPr>
              <a:xfrm>
                <a:off x="509098" y="28427971"/>
                <a:ext cx="11919913" cy="4816840"/>
              </a:xfrm>
              <a:prstGeom prst="flowChartAlternateProcess">
                <a:avLst/>
              </a:prstGeom>
              <a:gradFill>
                <a:gsLst>
                  <a:gs pos="100000">
                    <a:schemeClr val="accent1"/>
                  </a:gs>
                  <a:gs pos="100000">
                    <a:schemeClr val="accent1">
                      <a:tint val="44500"/>
                      <a:satMod val="160000"/>
                    </a:schemeClr>
                  </a:gs>
                  <a:gs pos="0">
                    <a:schemeClr val="accent1">
                      <a:tint val="23500"/>
                      <a:satMod val="160000"/>
                    </a:schemeClr>
                  </a:gs>
                </a:gsLst>
                <a:path path="circle">
                  <a:fillToRect l="100000" b="100000"/>
                </a:path>
              </a:gra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pic>
            <p:nvPicPr>
              <p:cNvPr id="2058" name="Picture 10" descr="Manual EN">
                <a:extLst>
                  <a:ext uri="{FF2B5EF4-FFF2-40B4-BE49-F238E27FC236}">
                    <a16:creationId xmlns:a16="http://schemas.microsoft.com/office/drawing/2014/main" id="{8BC1B664-75D3-ABEC-7573-6BF6BA5D317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565322" y="29484370"/>
                <a:ext cx="4426068" cy="222398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E7BB609C-FB5F-859D-A143-5EB294A2A1E5}"/>
                  </a:ext>
                </a:extLst>
              </p:cNvPr>
              <p:cNvSpPr txBox="1"/>
              <p:nvPr/>
            </p:nvSpPr>
            <p:spPr>
              <a:xfrm>
                <a:off x="1071865" y="28525840"/>
                <a:ext cx="3448957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4800" dirty="0"/>
                  <a:t>Deliverable 2</a:t>
                </a: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A4135D92-27BB-6C41-71BC-3A94CEA9195E}"/>
                  </a:ext>
                </a:extLst>
              </p:cNvPr>
              <p:cNvSpPr txBox="1"/>
              <p:nvPr/>
            </p:nvSpPr>
            <p:spPr>
              <a:xfrm>
                <a:off x="11676341" y="32711272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dirty="0"/>
                  <a:t>4</a:t>
                </a: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B60C537C-3069-5D7F-6ACB-4106C90E9CC7}"/>
                  </a:ext>
                </a:extLst>
              </p:cNvPr>
              <p:cNvSpPr txBox="1"/>
              <p:nvPr/>
            </p:nvSpPr>
            <p:spPr>
              <a:xfrm>
                <a:off x="1475917" y="29185017"/>
                <a:ext cx="608980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200" dirty="0"/>
                  <a:t>Temperature and Humidity Capture</a:t>
                </a: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2B77A323-DB80-1190-E37E-6D419B318A73}"/>
                  </a:ext>
                </a:extLst>
              </p:cNvPr>
              <p:cNvSpPr txBox="1"/>
              <p:nvPr/>
            </p:nvSpPr>
            <p:spPr>
              <a:xfrm>
                <a:off x="1144098" y="29785170"/>
                <a:ext cx="9790437" cy="32316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2400" dirty="0"/>
                  <a:t>Data Capture</a:t>
                </a:r>
              </a:p>
              <a:p>
                <a:r>
                  <a:rPr lang="en-CA" dirty="0"/>
                  <a:t>	DHT-11 sensor captures current temperature and humidity</a:t>
                </a:r>
              </a:p>
              <a:p>
                <a:r>
                  <a:rPr lang="en-CA" sz="2400" dirty="0"/>
                  <a:t>Data Communication</a:t>
                </a:r>
              </a:p>
              <a:p>
                <a:r>
                  <a:rPr lang="en-CA" dirty="0"/>
                  <a:t>	Transferring captured data to RPi</a:t>
                </a:r>
              </a:p>
              <a:p>
                <a:r>
                  <a:rPr lang="en-CA" sz="2400" dirty="0"/>
                  <a:t>Data Presentation</a:t>
                </a:r>
              </a:p>
              <a:p>
                <a:r>
                  <a:rPr lang="en-CA" sz="2400" dirty="0"/>
                  <a:t>	</a:t>
                </a:r>
                <a:r>
                  <a:rPr lang="en-CA" dirty="0"/>
                  <a:t>Dashboard should display the captured data using a gauge</a:t>
                </a:r>
              </a:p>
              <a:p>
                <a:r>
                  <a:rPr lang="en-CA" dirty="0"/>
                  <a:t>	The dashboard must contain a Fan icon</a:t>
                </a:r>
              </a:p>
              <a:p>
                <a:r>
                  <a:rPr lang="en-CA" dirty="0"/>
                  <a:t>	If the temperature is greater than 24°C, an email should be sent asking to turn on the Fan</a:t>
                </a:r>
              </a:p>
              <a:p>
                <a:r>
                  <a:rPr lang="en-CA" dirty="0"/>
                  <a:t>	If the response is “Yes”, the Fan icon should be switched to ON, otherwise – it stays the same</a:t>
                </a:r>
              </a:p>
              <a:p>
                <a:r>
                  <a:rPr lang="en-CA" dirty="0"/>
                  <a:t>	The RPi should, as well, turn on the fan (motor), if the response to the email was “Yes” </a:t>
                </a:r>
              </a:p>
            </p:txBody>
          </p: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956BB335-D870-7ED3-D92D-69EC1511B0E1}"/>
                </a:ext>
              </a:extLst>
            </p:cNvPr>
            <p:cNvGrpSpPr/>
            <p:nvPr/>
          </p:nvGrpSpPr>
          <p:grpSpPr>
            <a:xfrm>
              <a:off x="683716" y="34065629"/>
              <a:ext cx="11904407" cy="4867667"/>
              <a:chOff x="683716" y="34066660"/>
              <a:chExt cx="11904407" cy="4867667"/>
            </a:xfrm>
          </p:grpSpPr>
          <p:sp>
            <p:nvSpPr>
              <p:cNvPr id="49" name="Flowchart: Alternate Process 48">
                <a:extLst>
                  <a:ext uri="{FF2B5EF4-FFF2-40B4-BE49-F238E27FC236}">
                    <a16:creationId xmlns:a16="http://schemas.microsoft.com/office/drawing/2014/main" id="{397D5C68-DB8A-72F0-F650-999C7ED531B7}"/>
                  </a:ext>
                </a:extLst>
              </p:cNvPr>
              <p:cNvSpPr/>
              <p:nvPr/>
            </p:nvSpPr>
            <p:spPr>
              <a:xfrm>
                <a:off x="683716" y="34066660"/>
                <a:ext cx="11904407" cy="4867667"/>
              </a:xfrm>
              <a:prstGeom prst="flowChartAlternateProcess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path path="circle">
                  <a:fillToRect l="100000" b="100000"/>
                </a:path>
              </a:gra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pic>
            <p:nvPicPr>
              <p:cNvPr id="2056" name="Picture 8" descr="LED Lighting Glossary | IoT-enabled solutions | SBT Alliance">
                <a:extLst>
                  <a:ext uri="{FF2B5EF4-FFF2-40B4-BE49-F238E27FC236}">
                    <a16:creationId xmlns:a16="http://schemas.microsoft.com/office/drawing/2014/main" id="{E466D8AC-0F25-B265-6732-8E700F0D31B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71865" y="34822688"/>
                <a:ext cx="2355688" cy="157122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04B118E4-5C3A-98EC-7ED3-EEA398AEF88F}"/>
                  </a:ext>
                </a:extLst>
              </p:cNvPr>
              <p:cNvSpPr txBox="1"/>
              <p:nvPr/>
            </p:nvSpPr>
            <p:spPr>
              <a:xfrm>
                <a:off x="8692713" y="34145581"/>
                <a:ext cx="3179653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4400" dirty="0"/>
                  <a:t>Deliverable 3</a:t>
                </a: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1025EA18-0385-D5C5-C78F-3E50D2ADE39F}"/>
                  </a:ext>
                </a:extLst>
              </p:cNvPr>
              <p:cNvSpPr txBox="1"/>
              <p:nvPr/>
            </p:nvSpPr>
            <p:spPr>
              <a:xfrm>
                <a:off x="4253582" y="34530301"/>
                <a:ext cx="428636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200" dirty="0"/>
                  <a:t>Smart Lightening System</a:t>
                </a: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2165659-F44F-2753-A36F-8444458C5F88}"/>
                  </a:ext>
                </a:extLst>
              </p:cNvPr>
              <p:cNvSpPr txBox="1"/>
              <p:nvPr/>
            </p:nvSpPr>
            <p:spPr>
              <a:xfrm>
                <a:off x="4005203" y="35070321"/>
                <a:ext cx="8271432" cy="35086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2400" dirty="0"/>
                  <a:t>Data Capture</a:t>
                </a:r>
              </a:p>
              <a:p>
                <a:r>
                  <a:rPr lang="en-CA" dirty="0"/>
                  <a:t>	Photoresistor, connected to ESP8266, captures the light intensity</a:t>
                </a:r>
              </a:p>
              <a:p>
                <a:r>
                  <a:rPr lang="en-CA" sz="2400" dirty="0"/>
                  <a:t>Data Communication</a:t>
                </a:r>
              </a:p>
              <a:p>
                <a:r>
                  <a:rPr lang="en-CA" dirty="0"/>
                  <a:t>	Captured Data via a Wi-Fi connection transfers data to the MQTT-broker</a:t>
                </a:r>
              </a:p>
              <a:p>
                <a:r>
                  <a:rPr lang="en-CA" dirty="0"/>
                  <a:t>	The RPi receives the data through the subscription to the broker</a:t>
                </a:r>
              </a:p>
              <a:p>
                <a:r>
                  <a:rPr lang="en-CA" dirty="0"/>
                  <a:t>	If the light intensity is below 400, the RPi will turn on the LED and send </a:t>
                </a:r>
              </a:p>
              <a:p>
                <a:r>
                  <a:rPr lang="en-CA" dirty="0"/>
                  <a:t>an email that LED was turned on at the moment</a:t>
                </a:r>
              </a:p>
              <a:p>
                <a:r>
                  <a:rPr lang="en-CA" sz="2400" dirty="0"/>
                  <a:t>Data Presentation</a:t>
                </a:r>
              </a:p>
              <a:p>
                <a:r>
                  <a:rPr lang="en-CA" sz="2400" dirty="0"/>
                  <a:t>	</a:t>
                </a:r>
                <a:r>
                  <a:rPr lang="en-CA" dirty="0"/>
                  <a:t>The dashboard must contain a bar displaying current light intensity, as well as</a:t>
                </a:r>
              </a:p>
              <a:p>
                <a:r>
                  <a:rPr lang="en-CA" dirty="0"/>
                  <a:t> an LED icon that would change depending on the status of the LED</a:t>
                </a:r>
              </a:p>
              <a:p>
                <a:r>
                  <a:rPr lang="en-CA" dirty="0"/>
                  <a:t>	“Email Sent” message will be displayed on the dashboard when email is sent</a:t>
                </a: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5636ADFF-46BB-3DA3-B32C-189C1A82E3B8}"/>
                  </a:ext>
                </a:extLst>
              </p:cNvPr>
              <p:cNvSpPr txBox="1"/>
              <p:nvPr/>
            </p:nvSpPr>
            <p:spPr>
              <a:xfrm>
                <a:off x="11908634" y="38447664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dirty="0"/>
                  <a:t>5</a:t>
                </a:r>
              </a:p>
            </p:txBody>
          </p:sp>
        </p:grpSp>
        <p:grpSp>
          <p:nvGrpSpPr>
            <p:cNvPr id="1030" name="Group 1029">
              <a:extLst>
                <a:ext uri="{FF2B5EF4-FFF2-40B4-BE49-F238E27FC236}">
                  <a16:creationId xmlns:a16="http://schemas.microsoft.com/office/drawing/2014/main" id="{7334E664-99A4-286E-4A71-9363E5353857}"/>
                </a:ext>
              </a:extLst>
            </p:cNvPr>
            <p:cNvGrpSpPr/>
            <p:nvPr/>
          </p:nvGrpSpPr>
          <p:grpSpPr>
            <a:xfrm>
              <a:off x="721341" y="40213811"/>
              <a:ext cx="11958938" cy="5424704"/>
              <a:chOff x="721341" y="39507896"/>
              <a:chExt cx="11958938" cy="5424704"/>
            </a:xfrm>
          </p:grpSpPr>
          <p:sp>
            <p:nvSpPr>
              <p:cNvPr id="57" name="Flowchart: Alternate Process 56">
                <a:extLst>
                  <a:ext uri="{FF2B5EF4-FFF2-40B4-BE49-F238E27FC236}">
                    <a16:creationId xmlns:a16="http://schemas.microsoft.com/office/drawing/2014/main" id="{4419DA7C-736E-31AB-CF50-75ABB722BCC0}"/>
                  </a:ext>
                </a:extLst>
              </p:cNvPr>
              <p:cNvSpPr/>
              <p:nvPr/>
            </p:nvSpPr>
            <p:spPr>
              <a:xfrm>
                <a:off x="721341" y="39521452"/>
                <a:ext cx="11919913" cy="5411148"/>
              </a:xfrm>
              <a:prstGeom prst="flowChartAlternateProcess">
                <a:avLst/>
              </a:prstGeom>
              <a:gradFill>
                <a:gsLst>
                  <a:gs pos="62000">
                    <a:schemeClr val="accent1"/>
                  </a:gs>
                  <a:gs pos="10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path path="circle">
                  <a:fillToRect l="100000" b="100000"/>
                </a:path>
              </a:gra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pic>
            <p:nvPicPr>
              <p:cNvPr id="1028" name="Picture 4" descr="5 Ways To Implement IoT For The Benefit Of Your Business | Techno FAQ">
                <a:extLst>
                  <a:ext uri="{FF2B5EF4-FFF2-40B4-BE49-F238E27FC236}">
                    <a16:creationId xmlns:a16="http://schemas.microsoft.com/office/drawing/2014/main" id="{29AC8569-2CF1-97A9-EC20-63E1C44F054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192263" y="39985995"/>
                <a:ext cx="3999737" cy="266649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7E657267-30FE-145D-5760-D97FF700421B}"/>
                  </a:ext>
                </a:extLst>
              </p:cNvPr>
              <p:cNvSpPr txBox="1"/>
              <p:nvPr/>
            </p:nvSpPr>
            <p:spPr>
              <a:xfrm>
                <a:off x="1246483" y="39507896"/>
                <a:ext cx="3179653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4400" dirty="0"/>
                  <a:t>Deliverable 4</a:t>
                </a: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65F3AD0D-069A-40F1-E188-F6CD6C32D9E0}"/>
                  </a:ext>
                </a:extLst>
              </p:cNvPr>
              <p:cNvSpPr txBox="1"/>
              <p:nvPr/>
            </p:nvSpPr>
            <p:spPr>
              <a:xfrm>
                <a:off x="4523407" y="40080469"/>
                <a:ext cx="338105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200" dirty="0"/>
                  <a:t>Smart Home - Final</a:t>
                </a:r>
              </a:p>
            </p:txBody>
          </p:sp>
          <p:sp>
            <p:nvSpPr>
              <p:cNvPr id="1024" name="TextBox 1023">
                <a:extLst>
                  <a:ext uri="{FF2B5EF4-FFF2-40B4-BE49-F238E27FC236}">
                    <a16:creationId xmlns:a16="http://schemas.microsoft.com/office/drawing/2014/main" id="{DA644398-FE63-BA97-BE37-6FACEFCFDE56}"/>
                  </a:ext>
                </a:extLst>
              </p:cNvPr>
              <p:cNvSpPr txBox="1"/>
              <p:nvPr/>
            </p:nvSpPr>
            <p:spPr>
              <a:xfrm>
                <a:off x="1071277" y="40277337"/>
                <a:ext cx="8714711" cy="46166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2400" dirty="0"/>
                  <a:t>Data Capture</a:t>
                </a:r>
              </a:p>
              <a:p>
                <a:r>
                  <a:rPr lang="en-CA" dirty="0"/>
                  <a:t>	All the previously mentioned devices connected</a:t>
                </a:r>
              </a:p>
              <a:p>
                <a:r>
                  <a:rPr lang="en-CA" dirty="0"/>
                  <a:t>	RFID reader connected to the ESP8266 captures RFID tags</a:t>
                </a:r>
              </a:p>
              <a:p>
                <a:r>
                  <a:rPr lang="en-CA" sz="2400" dirty="0"/>
                  <a:t>Data Communication</a:t>
                </a:r>
              </a:p>
              <a:p>
                <a:r>
                  <a:rPr lang="en-CA" dirty="0"/>
                  <a:t>	All data communication previously mentioned connected</a:t>
                </a:r>
              </a:p>
              <a:p>
                <a:r>
                  <a:rPr lang="en-CA" dirty="0"/>
                  <a:t>functioning together</a:t>
                </a:r>
              </a:p>
              <a:p>
                <a:r>
                  <a:rPr lang="en-CA" dirty="0"/>
                  <a:t>	ESP8266, when reads an RFID tag, sends it to the MQTT broker.</a:t>
                </a:r>
              </a:p>
              <a:p>
                <a:r>
                  <a:rPr lang="en-CA" dirty="0"/>
                  <a:t>	The RPi sends an email saying, that this person entered the </a:t>
                </a:r>
              </a:p>
              <a:p>
                <a:r>
                  <a:rPr lang="en-CA" dirty="0"/>
                  <a:t>room at the moment</a:t>
                </a:r>
              </a:p>
              <a:p>
                <a:r>
                  <a:rPr lang="en-CA" dirty="0"/>
                  <a:t>	The settings (Temperature, Humidity, Light Intensity thresholds) </a:t>
                </a:r>
              </a:p>
              <a:p>
                <a:r>
                  <a:rPr lang="en-CA" dirty="0"/>
                  <a:t>change to user’s preferences</a:t>
                </a:r>
              </a:p>
              <a:p>
                <a:r>
                  <a:rPr lang="en-CA" sz="2400" dirty="0"/>
                  <a:t>Data Presentation</a:t>
                </a:r>
              </a:p>
              <a:p>
                <a:r>
                  <a:rPr lang="en-CA" sz="2400" dirty="0"/>
                  <a:t>	</a:t>
                </a:r>
                <a:r>
                  <a:rPr lang="en-CA" dirty="0"/>
                  <a:t>Full dashboard displaying all functions and settings of the previous 2 deliverables</a:t>
                </a:r>
              </a:p>
              <a:p>
                <a:r>
                  <a:rPr lang="en-CA" dirty="0"/>
                  <a:t>	Preferred user’s settings and their name are displayed on the dashboard</a:t>
                </a:r>
              </a:p>
              <a:p>
                <a:r>
                  <a:rPr lang="en-CA" dirty="0"/>
                  <a:t>	The dashboard displays the number of Bluetooth devices around the RPi</a:t>
                </a:r>
              </a:p>
            </p:txBody>
          </p:sp>
          <p:sp>
            <p:nvSpPr>
              <p:cNvPr id="1025" name="TextBox 1024">
                <a:extLst>
                  <a:ext uri="{FF2B5EF4-FFF2-40B4-BE49-F238E27FC236}">
                    <a16:creationId xmlns:a16="http://schemas.microsoft.com/office/drawing/2014/main" id="{7250E31A-AD27-4356-F129-D3383D92C1CF}"/>
                  </a:ext>
                </a:extLst>
              </p:cNvPr>
              <p:cNvSpPr txBox="1"/>
              <p:nvPr/>
            </p:nvSpPr>
            <p:spPr>
              <a:xfrm>
                <a:off x="11839045" y="4440267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dirty="0"/>
                  <a:t>6</a:t>
                </a:r>
              </a:p>
            </p:txBody>
          </p:sp>
          <p:pic>
            <p:nvPicPr>
              <p:cNvPr id="1027" name="Picture 1026">
                <a:extLst>
                  <a:ext uri="{FF2B5EF4-FFF2-40B4-BE49-F238E27FC236}">
                    <a16:creationId xmlns:a16="http://schemas.microsoft.com/office/drawing/2014/main" id="{C2B68AC5-F38C-DD80-EF2B-76F1A6A801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0723176" y="42767522"/>
                <a:ext cx="1957103" cy="1187178"/>
              </a:xfrm>
              <a:prstGeom prst="rect">
                <a:avLst/>
              </a:prstGeom>
            </p:spPr>
          </p:pic>
          <p:pic>
            <p:nvPicPr>
              <p:cNvPr id="1029" name="Picture 1028">
                <a:extLst>
                  <a:ext uri="{FF2B5EF4-FFF2-40B4-BE49-F238E27FC236}">
                    <a16:creationId xmlns:a16="http://schemas.microsoft.com/office/drawing/2014/main" id="{7A748A00-DAE6-BA50-8464-69DC4030FE8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739520" y="43292886"/>
                <a:ext cx="1706854" cy="1557503"/>
              </a:xfrm>
              <a:prstGeom prst="rect">
                <a:avLst/>
              </a:prstGeom>
            </p:spPr>
          </p:pic>
        </p:grpSp>
        <p:grpSp>
          <p:nvGrpSpPr>
            <p:cNvPr id="1051" name="Group 1050">
              <a:extLst>
                <a:ext uri="{FF2B5EF4-FFF2-40B4-BE49-F238E27FC236}">
                  <a16:creationId xmlns:a16="http://schemas.microsoft.com/office/drawing/2014/main" id="{862D9666-AF9A-45FC-A518-AA362FE59D4A}"/>
                </a:ext>
              </a:extLst>
            </p:cNvPr>
            <p:cNvGrpSpPr/>
            <p:nvPr/>
          </p:nvGrpSpPr>
          <p:grpSpPr>
            <a:xfrm>
              <a:off x="558207" y="46619407"/>
              <a:ext cx="12496012" cy="4867668"/>
              <a:chOff x="387913" y="46355783"/>
              <a:chExt cx="12496012" cy="4867668"/>
            </a:xfrm>
          </p:grpSpPr>
          <p:sp>
            <p:nvSpPr>
              <p:cNvPr id="1037" name="Flowchart: Alternate Process 1036">
                <a:extLst>
                  <a:ext uri="{FF2B5EF4-FFF2-40B4-BE49-F238E27FC236}">
                    <a16:creationId xmlns:a16="http://schemas.microsoft.com/office/drawing/2014/main" id="{70EE13B7-2F6B-609C-4AB3-D0A431C4C823}"/>
                  </a:ext>
                </a:extLst>
              </p:cNvPr>
              <p:cNvSpPr/>
              <p:nvPr/>
            </p:nvSpPr>
            <p:spPr>
              <a:xfrm>
                <a:off x="5953938" y="46355783"/>
                <a:ext cx="6726341" cy="4867668"/>
              </a:xfrm>
              <a:prstGeom prst="flowChartAlternateProcess">
                <a:avLst/>
              </a:prstGeom>
              <a:solidFill>
                <a:srgbClr val="01113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grpSp>
            <p:nvGrpSpPr>
              <p:cNvPr id="1050" name="Group 1049">
                <a:extLst>
                  <a:ext uri="{FF2B5EF4-FFF2-40B4-BE49-F238E27FC236}">
                    <a16:creationId xmlns:a16="http://schemas.microsoft.com/office/drawing/2014/main" id="{6CD76144-E993-02A1-D34B-78486D9FF85E}"/>
                  </a:ext>
                </a:extLst>
              </p:cNvPr>
              <p:cNvGrpSpPr/>
              <p:nvPr/>
            </p:nvGrpSpPr>
            <p:grpSpPr>
              <a:xfrm>
                <a:off x="387913" y="46355783"/>
                <a:ext cx="12496012" cy="4867668"/>
                <a:chOff x="890411" y="46355783"/>
                <a:chExt cx="12496012" cy="4867668"/>
              </a:xfrm>
            </p:grpSpPr>
            <p:pic>
              <p:nvPicPr>
                <p:cNvPr id="1036" name="Picture 1035">
                  <a:extLst>
                    <a:ext uri="{FF2B5EF4-FFF2-40B4-BE49-F238E27FC236}">
                      <a16:creationId xmlns:a16="http://schemas.microsoft.com/office/drawing/2014/main" id="{19B00CF2-7F6A-4DA6-D363-F29F2D81A89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/>
                <a:srcRect/>
                <a:stretch>
                  <a:fillRect/>
                </a:stretch>
              </p:blipFill>
              <p:spPr>
                <a:xfrm>
                  <a:off x="890411" y="46355783"/>
                  <a:ext cx="6129225" cy="4867668"/>
                </a:xfrm>
                <a:custGeom>
                  <a:avLst/>
                  <a:gdLst>
                    <a:gd name="connsiteX0" fmla="*/ 786640 w 6726341"/>
                    <a:gd name="connsiteY0" fmla="*/ 0 h 4867668"/>
                    <a:gd name="connsiteX1" fmla="*/ 6726341 w 6726341"/>
                    <a:gd name="connsiteY1" fmla="*/ 0 h 4867668"/>
                    <a:gd name="connsiteX2" fmla="*/ 6726341 w 6726341"/>
                    <a:gd name="connsiteY2" fmla="*/ 4867668 h 4867668"/>
                    <a:gd name="connsiteX3" fmla="*/ 604953 w 6726341"/>
                    <a:gd name="connsiteY3" fmla="*/ 4867668 h 4867668"/>
                    <a:gd name="connsiteX4" fmla="*/ 544348 w 6726341"/>
                    <a:gd name="connsiteY4" fmla="*/ 4852084 h 4867668"/>
                    <a:gd name="connsiteX5" fmla="*/ 35884 w 6726341"/>
                    <a:gd name="connsiteY5" fmla="*/ 4391080 h 4867668"/>
                    <a:gd name="connsiteX6" fmla="*/ 0 w 6726341"/>
                    <a:gd name="connsiteY6" fmla="*/ 4275480 h 4867668"/>
                    <a:gd name="connsiteX7" fmla="*/ 0 w 6726341"/>
                    <a:gd name="connsiteY7" fmla="*/ 613236 h 4867668"/>
                    <a:gd name="connsiteX8" fmla="*/ 35884 w 6726341"/>
                    <a:gd name="connsiteY8" fmla="*/ 497636 h 4867668"/>
                    <a:gd name="connsiteX9" fmla="*/ 786640 w 6726341"/>
                    <a:gd name="connsiteY9" fmla="*/ 0 h 48676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6726341" h="4867668">
                      <a:moveTo>
                        <a:pt x="786640" y="0"/>
                      </a:moveTo>
                      <a:lnTo>
                        <a:pt x="6726341" y="0"/>
                      </a:lnTo>
                      <a:lnTo>
                        <a:pt x="6726341" y="4867668"/>
                      </a:lnTo>
                      <a:lnTo>
                        <a:pt x="604953" y="4867668"/>
                      </a:lnTo>
                      <a:lnTo>
                        <a:pt x="544348" y="4852084"/>
                      </a:lnTo>
                      <a:cubicBezTo>
                        <a:pt x="314727" y="4780664"/>
                        <a:pt x="128652" y="4610412"/>
                        <a:pt x="35884" y="4391080"/>
                      </a:cubicBezTo>
                      <a:lnTo>
                        <a:pt x="0" y="4275480"/>
                      </a:lnTo>
                      <a:lnTo>
                        <a:pt x="0" y="613236"/>
                      </a:lnTo>
                      <a:lnTo>
                        <a:pt x="35884" y="497636"/>
                      </a:lnTo>
                      <a:cubicBezTo>
                        <a:pt x="159575" y="205196"/>
                        <a:pt x="449145" y="0"/>
                        <a:pt x="786640" y="0"/>
                      </a:cubicBezTo>
                      <a:close/>
                    </a:path>
                  </a:pathLst>
                </a:custGeom>
              </p:spPr>
            </p:pic>
            <p:pic>
              <p:nvPicPr>
                <p:cNvPr id="1033" name="Picture 1032">
                  <a:extLst>
                    <a:ext uri="{FF2B5EF4-FFF2-40B4-BE49-F238E27FC236}">
                      <a16:creationId xmlns:a16="http://schemas.microsoft.com/office/drawing/2014/main" id="{9F63FD7B-276E-03AC-5809-F06D9C0F70C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153694" y="49710547"/>
                  <a:ext cx="2887715" cy="1090527"/>
                </a:xfrm>
                <a:prstGeom prst="rect">
                  <a:avLst/>
                </a:prstGeom>
              </p:spPr>
            </p:pic>
            <p:sp>
              <p:nvSpPr>
                <p:cNvPr id="1038" name="TextBox 1037">
                  <a:extLst>
                    <a:ext uri="{FF2B5EF4-FFF2-40B4-BE49-F238E27FC236}">
                      <a16:creationId xmlns:a16="http://schemas.microsoft.com/office/drawing/2014/main" id="{A7C2307F-47D6-3D90-3CFA-8E06C223B832}"/>
                    </a:ext>
                  </a:extLst>
                </p:cNvPr>
                <p:cNvSpPr txBox="1"/>
                <p:nvPr/>
              </p:nvSpPr>
              <p:spPr>
                <a:xfrm>
                  <a:off x="5804998" y="46355783"/>
                  <a:ext cx="7581425" cy="76944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CA" sz="4400" dirty="0">
                      <a:solidFill>
                        <a:schemeClr val="bg1"/>
                      </a:solidFill>
                    </a:rPr>
                    <a:t>Requirements and Materials</a:t>
                  </a:r>
                </a:p>
              </p:txBody>
            </p:sp>
            <p:sp>
              <p:nvSpPr>
                <p:cNvPr id="1040" name="TextBox 1039">
                  <a:extLst>
                    <a:ext uri="{FF2B5EF4-FFF2-40B4-BE49-F238E27FC236}">
                      <a16:creationId xmlns:a16="http://schemas.microsoft.com/office/drawing/2014/main" id="{86393846-87A4-758C-9DC5-9D06D6E4085B}"/>
                    </a:ext>
                  </a:extLst>
                </p:cNvPr>
                <p:cNvSpPr txBox="1"/>
                <p:nvPr/>
              </p:nvSpPr>
              <p:spPr>
                <a:xfrm>
                  <a:off x="6101095" y="47125224"/>
                  <a:ext cx="4229777" cy="258532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CA" dirty="0">
                      <a:solidFill>
                        <a:schemeClr val="bg1"/>
                      </a:solidFill>
                    </a:rPr>
                    <a:t>Software</a:t>
                  </a: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en-CA" dirty="0">
                      <a:solidFill>
                        <a:schemeClr val="bg1"/>
                      </a:solidFill>
                    </a:rPr>
                    <a:t>Arduino</a:t>
                  </a: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en-CA" dirty="0" err="1">
                      <a:solidFill>
                        <a:schemeClr val="bg1"/>
                      </a:solidFill>
                    </a:rPr>
                    <a:t>Mosquitto</a:t>
                  </a:r>
                  <a:r>
                    <a:rPr lang="en-CA" dirty="0">
                      <a:solidFill>
                        <a:schemeClr val="bg1"/>
                      </a:solidFill>
                    </a:rPr>
                    <a:t>, MQTT broker </a:t>
                  </a: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en-CA" dirty="0" err="1">
                      <a:solidFill>
                        <a:schemeClr val="bg1"/>
                      </a:solidFill>
                    </a:rPr>
                    <a:t>Thonny</a:t>
                  </a:r>
                  <a:r>
                    <a:rPr lang="en-CA" dirty="0">
                      <a:solidFill>
                        <a:schemeClr val="bg1"/>
                      </a:solidFill>
                    </a:rPr>
                    <a:t> IDE</a:t>
                  </a:r>
                </a:p>
                <a:p>
                  <a:r>
                    <a:rPr lang="en-CA" dirty="0">
                      <a:solidFill>
                        <a:schemeClr val="bg1"/>
                      </a:solidFill>
                    </a:rPr>
                    <a:t>Programming Languages</a:t>
                  </a: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en-CA" dirty="0">
                      <a:solidFill>
                        <a:schemeClr val="bg1"/>
                      </a:solidFill>
                    </a:rPr>
                    <a:t> Python</a:t>
                  </a: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en-CA" dirty="0">
                      <a:solidFill>
                        <a:schemeClr val="bg1"/>
                      </a:solidFill>
                    </a:rPr>
                    <a:t>C++/Arduino</a:t>
                  </a: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en-CA" dirty="0">
                      <a:solidFill>
                        <a:schemeClr val="bg1"/>
                      </a:solidFill>
                    </a:rPr>
                    <a:t>CSS/HTML</a:t>
                  </a: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en-CA" dirty="0">
                      <a:solidFill>
                        <a:schemeClr val="bg1"/>
                      </a:solidFill>
                    </a:rPr>
                    <a:t>JavaScript (only in the beginning)</a:t>
                  </a:r>
                </a:p>
              </p:txBody>
            </p:sp>
            <p:pic>
              <p:nvPicPr>
                <p:cNvPr id="1042" name="Picture 1041">
                  <a:extLst>
                    <a:ext uri="{FF2B5EF4-FFF2-40B4-BE49-F238E27FC236}">
                      <a16:creationId xmlns:a16="http://schemas.microsoft.com/office/drawing/2014/main" id="{834655BE-D3D7-E043-590B-213DF41F4B8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9534582" y="47095481"/>
                  <a:ext cx="2929244" cy="1274260"/>
                </a:xfrm>
                <a:prstGeom prst="rect">
                  <a:avLst/>
                </a:prstGeom>
              </p:spPr>
            </p:pic>
            <p:pic>
              <p:nvPicPr>
                <p:cNvPr id="1044" name="Picture 1043">
                  <a:extLst>
                    <a:ext uri="{FF2B5EF4-FFF2-40B4-BE49-F238E27FC236}">
                      <a16:creationId xmlns:a16="http://schemas.microsoft.com/office/drawing/2014/main" id="{68F04F94-7607-291D-B2C2-CD839B455FA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9534582" y="48369741"/>
                  <a:ext cx="2929244" cy="2575850"/>
                </a:xfrm>
                <a:prstGeom prst="rect">
                  <a:avLst/>
                </a:prstGeom>
              </p:spPr>
            </p:pic>
            <p:sp>
              <p:nvSpPr>
                <p:cNvPr id="1048" name="TextBox 1047">
                  <a:extLst>
                    <a:ext uri="{FF2B5EF4-FFF2-40B4-BE49-F238E27FC236}">
                      <a16:creationId xmlns:a16="http://schemas.microsoft.com/office/drawing/2014/main" id="{48AF734E-B6CE-6C58-9B75-0747BA554908}"/>
                    </a:ext>
                  </a:extLst>
                </p:cNvPr>
                <p:cNvSpPr txBox="1"/>
                <p:nvPr/>
              </p:nvSpPr>
              <p:spPr>
                <a:xfrm>
                  <a:off x="1348849" y="50701123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CA" dirty="0">
                      <a:solidFill>
                        <a:schemeClr val="bg1"/>
                      </a:solidFill>
                    </a:rPr>
                    <a:t>7</a:t>
                  </a:r>
                </a:p>
              </p:txBody>
            </p:sp>
          </p:grpSp>
        </p:grpSp>
        <p:grpSp>
          <p:nvGrpSpPr>
            <p:cNvPr id="1068" name="Group 1067">
              <a:extLst>
                <a:ext uri="{FF2B5EF4-FFF2-40B4-BE49-F238E27FC236}">
                  <a16:creationId xmlns:a16="http://schemas.microsoft.com/office/drawing/2014/main" id="{0CCEBDDA-17D7-E6B1-9699-1A080C547620}"/>
                </a:ext>
              </a:extLst>
            </p:cNvPr>
            <p:cNvGrpSpPr/>
            <p:nvPr/>
          </p:nvGrpSpPr>
          <p:grpSpPr>
            <a:xfrm>
              <a:off x="509098" y="52567822"/>
              <a:ext cx="12132156" cy="4867667"/>
              <a:chOff x="509098" y="52467968"/>
              <a:chExt cx="12132156" cy="4867667"/>
            </a:xfrm>
          </p:grpSpPr>
          <p:grpSp>
            <p:nvGrpSpPr>
              <p:cNvPr id="1067" name="Group 1066">
                <a:extLst>
                  <a:ext uri="{FF2B5EF4-FFF2-40B4-BE49-F238E27FC236}">
                    <a16:creationId xmlns:a16="http://schemas.microsoft.com/office/drawing/2014/main" id="{2B1E9459-3E0C-9BC6-DD4E-ED4942F81810}"/>
                  </a:ext>
                </a:extLst>
              </p:cNvPr>
              <p:cNvGrpSpPr/>
              <p:nvPr/>
            </p:nvGrpSpPr>
            <p:grpSpPr>
              <a:xfrm>
                <a:off x="509098" y="52467968"/>
                <a:ext cx="12132156" cy="4867667"/>
                <a:chOff x="509098" y="52467968"/>
                <a:chExt cx="12132156" cy="4867667"/>
              </a:xfrm>
            </p:grpSpPr>
            <p:sp>
              <p:nvSpPr>
                <p:cNvPr id="1052" name="Flowchart: Alternate Process 1051">
                  <a:extLst>
                    <a:ext uri="{FF2B5EF4-FFF2-40B4-BE49-F238E27FC236}">
                      <a16:creationId xmlns:a16="http://schemas.microsoft.com/office/drawing/2014/main" id="{9674EF26-6EA4-95E5-0725-13781C056638}"/>
                    </a:ext>
                  </a:extLst>
                </p:cNvPr>
                <p:cNvSpPr/>
                <p:nvPr/>
              </p:nvSpPr>
              <p:spPr>
                <a:xfrm>
                  <a:off x="509098" y="52467968"/>
                  <a:ext cx="7976885" cy="4867667"/>
                </a:xfrm>
                <a:prstGeom prst="flowChartAlternateProcess">
                  <a:avLst/>
                </a:prstGeom>
                <a:solidFill>
                  <a:srgbClr val="030224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pic>
              <p:nvPicPr>
                <p:cNvPr id="1047" name="Picture 1046" descr="Top 4 Reasons Why Companies Need IoT - Techavy">
                  <a:extLst>
                    <a:ext uri="{FF2B5EF4-FFF2-40B4-BE49-F238E27FC236}">
                      <a16:creationId xmlns:a16="http://schemas.microsoft.com/office/drawing/2014/main" id="{9823B0F9-F27C-1813-72B0-9D6DCAEE8BA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357234" y="52467968"/>
                  <a:ext cx="7284020" cy="4851520"/>
                </a:xfrm>
                <a:custGeom>
                  <a:avLst/>
                  <a:gdLst>
                    <a:gd name="connsiteX0" fmla="*/ 0 w 7284020"/>
                    <a:gd name="connsiteY0" fmla="*/ 0 h 4851520"/>
                    <a:gd name="connsiteX1" fmla="*/ 6511767 w 7284020"/>
                    <a:gd name="connsiteY1" fmla="*/ 0 h 4851520"/>
                    <a:gd name="connsiteX2" fmla="*/ 7259291 w 7284020"/>
                    <a:gd name="connsiteY2" fmla="*/ 495492 h 4851520"/>
                    <a:gd name="connsiteX3" fmla="*/ 7284020 w 7284020"/>
                    <a:gd name="connsiteY3" fmla="*/ 575160 h 4851520"/>
                    <a:gd name="connsiteX4" fmla="*/ 7284020 w 7284020"/>
                    <a:gd name="connsiteY4" fmla="*/ 4292512 h 4851520"/>
                    <a:gd name="connsiteX5" fmla="*/ 7259291 w 7284020"/>
                    <a:gd name="connsiteY5" fmla="*/ 4372176 h 4851520"/>
                    <a:gd name="connsiteX6" fmla="*/ 6675268 w 7284020"/>
                    <a:gd name="connsiteY6" fmla="*/ 4851184 h 4851520"/>
                    <a:gd name="connsiteX7" fmla="*/ 6673078 w 7284020"/>
                    <a:gd name="connsiteY7" fmla="*/ 4851520 h 4851520"/>
                    <a:gd name="connsiteX8" fmla="*/ 0 w 7284020"/>
                    <a:gd name="connsiteY8" fmla="*/ 4851520 h 48515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7284020" h="4851520">
                      <a:moveTo>
                        <a:pt x="0" y="0"/>
                      </a:moveTo>
                      <a:lnTo>
                        <a:pt x="6511767" y="0"/>
                      </a:lnTo>
                      <a:cubicBezTo>
                        <a:pt x="6847809" y="0"/>
                        <a:pt x="7136132" y="204312"/>
                        <a:pt x="7259291" y="495492"/>
                      </a:cubicBezTo>
                      <a:lnTo>
                        <a:pt x="7284020" y="575160"/>
                      </a:lnTo>
                      <a:lnTo>
                        <a:pt x="7284020" y="4292512"/>
                      </a:lnTo>
                      <a:lnTo>
                        <a:pt x="7259291" y="4372176"/>
                      </a:lnTo>
                      <a:cubicBezTo>
                        <a:pt x="7156658" y="4614828"/>
                        <a:pt x="6939329" y="4797152"/>
                        <a:pt x="6675268" y="4851184"/>
                      </a:cubicBezTo>
                      <a:lnTo>
                        <a:pt x="6673078" y="4851520"/>
                      </a:lnTo>
                      <a:lnTo>
                        <a:pt x="0" y="4851520"/>
                      </a:lnTo>
                      <a:close/>
                    </a:path>
                  </a:pathLst>
                </a:cu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053" name="TextBox 1052">
                  <a:extLst>
                    <a:ext uri="{FF2B5EF4-FFF2-40B4-BE49-F238E27FC236}">
                      <a16:creationId xmlns:a16="http://schemas.microsoft.com/office/drawing/2014/main" id="{79366B39-828E-B453-BA6D-D06442DBCA8E}"/>
                    </a:ext>
                  </a:extLst>
                </p:cNvPr>
                <p:cNvSpPr txBox="1"/>
                <p:nvPr/>
              </p:nvSpPr>
              <p:spPr>
                <a:xfrm>
                  <a:off x="845709" y="52598436"/>
                  <a:ext cx="6668492" cy="76944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CA" sz="4400" dirty="0">
                      <a:solidFill>
                        <a:schemeClr val="bg1"/>
                      </a:solidFill>
                    </a:rPr>
                    <a:t>Requirements and Materials</a:t>
                  </a:r>
                </a:p>
              </p:txBody>
            </p:sp>
            <p:sp>
              <p:nvSpPr>
                <p:cNvPr id="1054" name="TextBox 1053">
                  <a:extLst>
                    <a:ext uri="{FF2B5EF4-FFF2-40B4-BE49-F238E27FC236}">
                      <a16:creationId xmlns:a16="http://schemas.microsoft.com/office/drawing/2014/main" id="{D7C9F95A-D633-B425-E2C0-F59B7DD1B2FB}"/>
                    </a:ext>
                  </a:extLst>
                </p:cNvPr>
                <p:cNvSpPr txBox="1"/>
                <p:nvPr/>
              </p:nvSpPr>
              <p:spPr>
                <a:xfrm>
                  <a:off x="827659" y="53367608"/>
                  <a:ext cx="4075662" cy="378565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CA" dirty="0"/>
                    <a:t>  </a:t>
                  </a:r>
                  <a:r>
                    <a:rPr lang="en-CA" sz="2400" dirty="0">
                      <a:solidFill>
                        <a:schemeClr val="bg1"/>
                      </a:solidFill>
                    </a:rPr>
                    <a:t>Hardware</a:t>
                  </a:r>
                  <a:endParaRPr lang="en-CA" dirty="0">
                    <a:solidFill>
                      <a:schemeClr val="bg1"/>
                    </a:solidFill>
                  </a:endParaRPr>
                </a:p>
                <a:p>
                  <a:pPr marL="742950" lvl="1" indent="-285750">
                    <a:buFont typeface="Arial" panose="020B0604020202020204" pitchFamily="34" charset="0"/>
                    <a:buChar char="•"/>
                  </a:pPr>
                  <a:r>
                    <a:rPr lang="en-CA" dirty="0">
                      <a:solidFill>
                        <a:schemeClr val="bg1"/>
                      </a:solidFill>
                    </a:rPr>
                    <a:t>Wires</a:t>
                  </a:r>
                </a:p>
                <a:p>
                  <a:pPr marL="742950" lvl="1" indent="-285750">
                    <a:buFont typeface="Arial" panose="020B0604020202020204" pitchFamily="34" charset="0"/>
                    <a:buChar char="•"/>
                  </a:pPr>
                  <a:r>
                    <a:rPr lang="en-CA" dirty="0">
                      <a:solidFill>
                        <a:schemeClr val="bg1"/>
                      </a:solidFill>
                    </a:rPr>
                    <a:t>DHT-11</a:t>
                  </a:r>
                </a:p>
                <a:p>
                  <a:pPr marL="742950" lvl="1" indent="-285750">
                    <a:buFont typeface="Arial" panose="020B0604020202020204" pitchFamily="34" charset="0"/>
                    <a:buChar char="•"/>
                  </a:pPr>
                  <a:r>
                    <a:rPr lang="en-CA" dirty="0">
                      <a:solidFill>
                        <a:schemeClr val="bg1"/>
                      </a:solidFill>
                    </a:rPr>
                    <a:t>LED</a:t>
                  </a:r>
                </a:p>
                <a:p>
                  <a:pPr marL="742950" lvl="1" indent="-285750">
                    <a:buFont typeface="Arial" panose="020B0604020202020204" pitchFamily="34" charset="0"/>
                    <a:buChar char="•"/>
                  </a:pPr>
                  <a:r>
                    <a:rPr lang="en-CA" dirty="0">
                      <a:solidFill>
                        <a:schemeClr val="bg1"/>
                      </a:solidFill>
                    </a:rPr>
                    <a:t>Photoresistor</a:t>
                  </a:r>
                </a:p>
                <a:p>
                  <a:pPr marL="742950" lvl="1" indent="-285750">
                    <a:buFont typeface="Arial" panose="020B0604020202020204" pitchFamily="34" charset="0"/>
                    <a:buChar char="•"/>
                  </a:pPr>
                  <a:r>
                    <a:rPr lang="en-CA" dirty="0">
                      <a:solidFill>
                        <a:schemeClr val="bg1"/>
                      </a:solidFill>
                    </a:rPr>
                    <a:t>ESP8266</a:t>
                  </a:r>
                </a:p>
                <a:p>
                  <a:pPr marL="742950" lvl="1" indent="-285750">
                    <a:buFont typeface="Arial" panose="020B0604020202020204" pitchFamily="34" charset="0"/>
                    <a:buChar char="•"/>
                  </a:pPr>
                  <a:r>
                    <a:rPr lang="en-CA" dirty="0">
                      <a:solidFill>
                        <a:schemeClr val="bg1"/>
                      </a:solidFill>
                    </a:rPr>
                    <a:t>RFID reader</a:t>
                  </a:r>
                </a:p>
                <a:p>
                  <a:pPr marL="742950" lvl="1" indent="-285750">
                    <a:buFont typeface="Arial" panose="020B0604020202020204" pitchFamily="34" charset="0"/>
                    <a:buChar char="•"/>
                  </a:pPr>
                  <a:r>
                    <a:rPr lang="en-CA" dirty="0">
                      <a:solidFill>
                        <a:schemeClr val="bg1"/>
                      </a:solidFill>
                    </a:rPr>
                    <a:t>RFID tags</a:t>
                  </a:r>
                </a:p>
                <a:p>
                  <a:pPr marL="742950" lvl="1" indent="-285750">
                    <a:buFont typeface="Arial" panose="020B0604020202020204" pitchFamily="34" charset="0"/>
                    <a:buChar char="•"/>
                  </a:pPr>
                  <a:r>
                    <a:rPr lang="en-CA" dirty="0">
                      <a:solidFill>
                        <a:schemeClr val="bg1"/>
                      </a:solidFill>
                    </a:rPr>
                    <a:t>Motor</a:t>
                  </a:r>
                </a:p>
                <a:p>
                  <a:pPr marL="742950" lvl="1" indent="-285750">
                    <a:buFont typeface="Arial" panose="020B0604020202020204" pitchFamily="34" charset="0"/>
                    <a:buChar char="•"/>
                  </a:pPr>
                  <a:r>
                    <a:rPr lang="en-CA" dirty="0">
                      <a:solidFill>
                        <a:schemeClr val="bg1"/>
                      </a:solidFill>
                    </a:rPr>
                    <a:t>Resistors</a:t>
                  </a:r>
                </a:p>
                <a:p>
                  <a:pPr marL="742950" lvl="1" indent="-285750">
                    <a:buFont typeface="Arial" panose="020B0604020202020204" pitchFamily="34" charset="0"/>
                    <a:buChar char="•"/>
                  </a:pPr>
                  <a:r>
                    <a:rPr lang="en-CA" dirty="0">
                      <a:solidFill>
                        <a:schemeClr val="bg1"/>
                      </a:solidFill>
                    </a:rPr>
                    <a:t>Breadboard</a:t>
                  </a:r>
                </a:p>
                <a:p>
                  <a:pPr marL="742950" lvl="1" indent="-285750">
                    <a:buFont typeface="Arial" panose="020B0604020202020204" pitchFamily="34" charset="0"/>
                    <a:buChar char="•"/>
                  </a:pPr>
                  <a:r>
                    <a:rPr lang="en-CA" dirty="0">
                      <a:solidFill>
                        <a:schemeClr val="bg1"/>
                      </a:solidFill>
                    </a:rPr>
                    <a:t>RaspberryPi</a:t>
                  </a:r>
                </a:p>
                <a:p>
                  <a:endParaRPr lang="en-CA" dirty="0"/>
                </a:p>
              </p:txBody>
            </p:sp>
            <p:pic>
              <p:nvPicPr>
                <p:cNvPr id="1055" name="Picture 1054">
                  <a:extLst>
                    <a:ext uri="{FF2B5EF4-FFF2-40B4-BE49-F238E27FC236}">
                      <a16:creationId xmlns:a16="http://schemas.microsoft.com/office/drawing/2014/main" id="{C5EF5944-74A6-C164-972E-C91EB0C3C5D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3173174" y="54577380"/>
                  <a:ext cx="1957103" cy="1187178"/>
                </a:xfrm>
                <a:prstGeom prst="rect">
                  <a:avLst/>
                </a:prstGeom>
              </p:spPr>
            </p:pic>
            <p:pic>
              <p:nvPicPr>
                <p:cNvPr id="1056" name="Picture 1055">
                  <a:extLst>
                    <a:ext uri="{FF2B5EF4-FFF2-40B4-BE49-F238E27FC236}">
                      <a16:creationId xmlns:a16="http://schemas.microsoft.com/office/drawing/2014/main" id="{EE0C948A-3921-A921-423C-9DFDA2AE73E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868640" y="53716024"/>
                  <a:ext cx="1706854" cy="1557503"/>
                </a:xfrm>
                <a:prstGeom prst="rect">
                  <a:avLst/>
                </a:prstGeom>
              </p:spPr>
            </p:pic>
          </p:grpSp>
          <p:sp>
            <p:nvSpPr>
              <p:cNvPr id="1057" name="TextBox 1056">
                <a:extLst>
                  <a:ext uri="{FF2B5EF4-FFF2-40B4-BE49-F238E27FC236}">
                    <a16:creationId xmlns:a16="http://schemas.microsoft.com/office/drawing/2014/main" id="{FC36D56E-FB65-B2DF-7581-5DBCFF100400}"/>
                  </a:ext>
                </a:extLst>
              </p:cNvPr>
              <p:cNvSpPr txBox="1"/>
              <p:nvPr/>
            </p:nvSpPr>
            <p:spPr>
              <a:xfrm>
                <a:off x="1095640" y="5687282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dirty="0">
                    <a:solidFill>
                      <a:schemeClr val="bg1"/>
                    </a:solidFill>
                  </a:rPr>
                  <a:t>8</a:t>
                </a:r>
              </a:p>
            </p:txBody>
          </p:sp>
        </p:grpSp>
        <p:grpSp>
          <p:nvGrpSpPr>
            <p:cNvPr id="1069" name="Group 1068">
              <a:extLst>
                <a:ext uri="{FF2B5EF4-FFF2-40B4-BE49-F238E27FC236}">
                  <a16:creationId xmlns:a16="http://schemas.microsoft.com/office/drawing/2014/main" id="{0BE3AB32-16DA-051E-1E90-D1FA4A1FFB54}"/>
                </a:ext>
              </a:extLst>
            </p:cNvPr>
            <p:cNvGrpSpPr/>
            <p:nvPr/>
          </p:nvGrpSpPr>
          <p:grpSpPr>
            <a:xfrm>
              <a:off x="683716" y="58316389"/>
              <a:ext cx="12104441" cy="5212318"/>
              <a:chOff x="608733" y="58300381"/>
              <a:chExt cx="12104441" cy="5212318"/>
            </a:xfrm>
          </p:grpSpPr>
          <p:sp>
            <p:nvSpPr>
              <p:cNvPr id="1063" name="Flowchart: Alternate Process 1062">
                <a:extLst>
                  <a:ext uri="{FF2B5EF4-FFF2-40B4-BE49-F238E27FC236}">
                    <a16:creationId xmlns:a16="http://schemas.microsoft.com/office/drawing/2014/main" id="{BFB77E0B-A95C-D984-AE51-4F85B5CF0D97}"/>
                  </a:ext>
                </a:extLst>
              </p:cNvPr>
              <p:cNvSpPr/>
              <p:nvPr/>
            </p:nvSpPr>
            <p:spPr>
              <a:xfrm>
                <a:off x="4151725" y="58415222"/>
                <a:ext cx="8561449" cy="5097477"/>
              </a:xfrm>
              <a:prstGeom prst="flowChartAlternateProcess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pic>
            <p:nvPicPr>
              <p:cNvPr id="1062" name="Picture 1061" descr="Work_breakdown_structure Icons - Iconshock">
                <a:extLst>
                  <a:ext uri="{FF2B5EF4-FFF2-40B4-BE49-F238E27FC236}">
                    <a16:creationId xmlns:a16="http://schemas.microsoft.com/office/drawing/2014/main" id="{7CCF6939-EFB9-E4F2-1F53-56D1414D9F1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8733" y="58415222"/>
                <a:ext cx="4813455" cy="5097477"/>
              </a:xfrm>
              <a:custGeom>
                <a:avLst/>
                <a:gdLst>
                  <a:gd name="connsiteX0" fmla="*/ 547996 w 4813455"/>
                  <a:gd name="connsiteY0" fmla="*/ 0 h 4813456"/>
                  <a:gd name="connsiteX1" fmla="*/ 4813455 w 4813455"/>
                  <a:gd name="connsiteY1" fmla="*/ 0 h 4813456"/>
                  <a:gd name="connsiteX2" fmla="*/ 4813455 w 4813455"/>
                  <a:gd name="connsiteY2" fmla="*/ 4813456 h 4813456"/>
                  <a:gd name="connsiteX3" fmla="*/ 547996 w 4813455"/>
                  <a:gd name="connsiteY3" fmla="*/ 4813456 h 4813456"/>
                  <a:gd name="connsiteX4" fmla="*/ 511557 w 4813455"/>
                  <a:gd name="connsiteY4" fmla="*/ 4804088 h 4813456"/>
                  <a:gd name="connsiteX5" fmla="*/ 5282 w 4813455"/>
                  <a:gd name="connsiteY5" fmla="*/ 4345068 h 4813456"/>
                  <a:gd name="connsiteX6" fmla="*/ 0 w 4813455"/>
                  <a:gd name="connsiteY6" fmla="*/ 4328052 h 4813456"/>
                  <a:gd name="connsiteX7" fmla="*/ 0 w 4813455"/>
                  <a:gd name="connsiteY7" fmla="*/ 485404 h 4813456"/>
                  <a:gd name="connsiteX8" fmla="*/ 5282 w 4813455"/>
                  <a:gd name="connsiteY8" fmla="*/ 468388 h 4813456"/>
                  <a:gd name="connsiteX9" fmla="*/ 511557 w 4813455"/>
                  <a:gd name="connsiteY9" fmla="*/ 9368 h 48134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813455" h="4813456">
                    <a:moveTo>
                      <a:pt x="547996" y="0"/>
                    </a:moveTo>
                    <a:lnTo>
                      <a:pt x="4813455" y="0"/>
                    </a:lnTo>
                    <a:lnTo>
                      <a:pt x="4813455" y="4813456"/>
                    </a:lnTo>
                    <a:lnTo>
                      <a:pt x="547996" y="4813456"/>
                    </a:lnTo>
                    <a:lnTo>
                      <a:pt x="511557" y="4804088"/>
                    </a:lnTo>
                    <a:cubicBezTo>
                      <a:pt x="282925" y="4732976"/>
                      <a:pt x="97652" y="4563452"/>
                      <a:pt x="5282" y="4345068"/>
                    </a:cubicBezTo>
                    <a:lnTo>
                      <a:pt x="0" y="4328052"/>
                    </a:lnTo>
                    <a:lnTo>
                      <a:pt x="0" y="485404"/>
                    </a:lnTo>
                    <a:lnTo>
                      <a:pt x="5282" y="468388"/>
                    </a:lnTo>
                    <a:cubicBezTo>
                      <a:pt x="97652" y="250004"/>
                      <a:pt x="282925" y="80480"/>
                      <a:pt x="511557" y="9368"/>
                    </a:cubicBezTo>
                    <a:close/>
                  </a:path>
                </a:pathLst>
              </a:cu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64" name="TextBox 1063">
                <a:extLst>
                  <a:ext uri="{FF2B5EF4-FFF2-40B4-BE49-F238E27FC236}">
                    <a16:creationId xmlns:a16="http://schemas.microsoft.com/office/drawing/2014/main" id="{737C45E5-BFEF-EC58-18A1-4A13FEAB876A}"/>
                  </a:ext>
                </a:extLst>
              </p:cNvPr>
              <p:cNvSpPr txBox="1"/>
              <p:nvPr/>
            </p:nvSpPr>
            <p:spPr>
              <a:xfrm>
                <a:off x="5395692" y="58300381"/>
                <a:ext cx="6880943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4400" dirty="0"/>
                  <a:t>Work Breakdown Structure</a:t>
                </a:r>
              </a:p>
            </p:txBody>
          </p:sp>
          <p:sp>
            <p:nvSpPr>
              <p:cNvPr id="1065" name="TextBox 1064">
                <a:extLst>
                  <a:ext uri="{FF2B5EF4-FFF2-40B4-BE49-F238E27FC236}">
                    <a16:creationId xmlns:a16="http://schemas.microsoft.com/office/drawing/2014/main" id="{D2292778-EA5E-8308-F6BE-A614121AD386}"/>
                  </a:ext>
                </a:extLst>
              </p:cNvPr>
              <p:cNvSpPr txBox="1"/>
              <p:nvPr/>
            </p:nvSpPr>
            <p:spPr>
              <a:xfrm>
                <a:off x="5408890" y="58907897"/>
                <a:ext cx="7280914" cy="4524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2400" dirty="0"/>
                  <a:t>Deven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CA" dirty="0"/>
                  <a:t>Motor connection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CA" dirty="0"/>
                  <a:t>Sending/Receiving email script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CA" dirty="0"/>
                  <a:t>Turning on the motor/fan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CA" dirty="0"/>
                  <a:t>Help with connecting other parts of the hardware and help with frontend</a:t>
                </a:r>
              </a:p>
              <a:p>
                <a:r>
                  <a:rPr lang="en-CA" sz="2400" dirty="0"/>
                  <a:t>Ibrahim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CA" dirty="0"/>
                  <a:t>Most of frontend development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CA" dirty="0"/>
                  <a:t>Connection of captured data to the Dashboard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CA" dirty="0"/>
                  <a:t>Assuring accurate data display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CA" dirty="0"/>
                  <a:t>Help with connecting some parts of hardware</a:t>
                </a:r>
              </a:p>
              <a:p>
                <a:r>
                  <a:rPr lang="en-CA" sz="2400" dirty="0"/>
                  <a:t>Igor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CA" dirty="0"/>
                  <a:t>Most of the hardware connection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CA" dirty="0"/>
                  <a:t>Assuring data communication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CA" dirty="0"/>
                  <a:t>Calling functions, receiving broker messages, updating information, etc.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CA" dirty="0"/>
                  <a:t>Help with frontend development</a:t>
                </a:r>
              </a:p>
            </p:txBody>
          </p:sp>
          <p:sp>
            <p:nvSpPr>
              <p:cNvPr id="1066" name="TextBox 1065">
                <a:extLst>
                  <a:ext uri="{FF2B5EF4-FFF2-40B4-BE49-F238E27FC236}">
                    <a16:creationId xmlns:a16="http://schemas.microsoft.com/office/drawing/2014/main" id="{F0BE1855-CF48-D505-B614-F5636CC23029}"/>
                  </a:ext>
                </a:extLst>
              </p:cNvPr>
              <p:cNvSpPr txBox="1"/>
              <p:nvPr/>
            </p:nvSpPr>
            <p:spPr>
              <a:xfrm>
                <a:off x="11827184" y="63143367"/>
                <a:ext cx="3016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dirty="0"/>
                  <a:t>9</a:t>
                </a:r>
              </a:p>
            </p:txBody>
          </p:sp>
        </p:grpSp>
        <p:grpSp>
          <p:nvGrpSpPr>
            <p:cNvPr id="1080" name="Group 1079">
              <a:extLst>
                <a:ext uri="{FF2B5EF4-FFF2-40B4-BE49-F238E27FC236}">
                  <a16:creationId xmlns:a16="http://schemas.microsoft.com/office/drawing/2014/main" id="{EAB33C81-757A-5390-A15F-AECF1E9797DE}"/>
                </a:ext>
              </a:extLst>
            </p:cNvPr>
            <p:cNvGrpSpPr/>
            <p:nvPr/>
          </p:nvGrpSpPr>
          <p:grpSpPr>
            <a:xfrm>
              <a:off x="666915" y="64649309"/>
              <a:ext cx="12121242" cy="4079040"/>
              <a:chOff x="683716" y="64827152"/>
              <a:chExt cx="12121242" cy="4079040"/>
            </a:xfrm>
          </p:grpSpPr>
          <p:sp>
            <p:nvSpPr>
              <p:cNvPr id="1074" name="Flowchart: Alternate Process 1073">
                <a:extLst>
                  <a:ext uri="{FF2B5EF4-FFF2-40B4-BE49-F238E27FC236}">
                    <a16:creationId xmlns:a16="http://schemas.microsoft.com/office/drawing/2014/main" id="{8264296C-E258-62E4-D400-396B00A80D19}"/>
                  </a:ext>
                </a:extLst>
              </p:cNvPr>
              <p:cNvSpPr/>
              <p:nvPr/>
            </p:nvSpPr>
            <p:spPr>
              <a:xfrm>
                <a:off x="5664200" y="64827152"/>
                <a:ext cx="7100587" cy="4079040"/>
              </a:xfrm>
              <a:prstGeom prst="flowChartAlternateProcess">
                <a:avLst/>
              </a:prstGeom>
              <a:solidFill>
                <a:srgbClr val="006F9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pic>
            <p:nvPicPr>
              <p:cNvPr id="1073" name="Picture 1072" descr="10 Best Examples of IoT applications (2019)">
                <a:extLst>
                  <a:ext uri="{FF2B5EF4-FFF2-40B4-BE49-F238E27FC236}">
                    <a16:creationId xmlns:a16="http://schemas.microsoft.com/office/drawing/2014/main" id="{45C553E4-CBDF-8EE9-18C9-96B329A2334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0"/>
              <a:stretch>
                <a:fillRect/>
              </a:stretch>
            </p:blipFill>
            <p:spPr bwMode="auto">
              <a:xfrm>
                <a:off x="683716" y="64827152"/>
                <a:ext cx="6050905" cy="4079040"/>
              </a:xfrm>
              <a:custGeom>
                <a:avLst/>
                <a:gdLst>
                  <a:gd name="connsiteX0" fmla="*/ 679841 w 6050905"/>
                  <a:gd name="connsiteY0" fmla="*/ 0 h 4079040"/>
                  <a:gd name="connsiteX1" fmla="*/ 5951644 w 6050905"/>
                  <a:gd name="connsiteY1" fmla="*/ 0 h 4079040"/>
                  <a:gd name="connsiteX2" fmla="*/ 6050905 w 6050905"/>
                  <a:gd name="connsiteY2" fmla="*/ 10008 h 4079040"/>
                  <a:gd name="connsiteX3" fmla="*/ 6050905 w 6050905"/>
                  <a:gd name="connsiteY3" fmla="*/ 4069032 h 4079040"/>
                  <a:gd name="connsiteX4" fmla="*/ 5951643 w 6050905"/>
                  <a:gd name="connsiteY4" fmla="*/ 4079040 h 4079040"/>
                  <a:gd name="connsiteX5" fmla="*/ 679841 w 6050905"/>
                  <a:gd name="connsiteY5" fmla="*/ 4079040 h 4079040"/>
                  <a:gd name="connsiteX6" fmla="*/ 0 w 6050905"/>
                  <a:gd name="connsiteY6" fmla="*/ 3399200 h 4079040"/>
                  <a:gd name="connsiteX7" fmla="*/ 0 w 6050905"/>
                  <a:gd name="connsiteY7" fmla="*/ 679840 h 4079040"/>
                  <a:gd name="connsiteX8" fmla="*/ 679841 w 6050905"/>
                  <a:gd name="connsiteY8" fmla="*/ 0 h 40790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050905" h="4079040">
                    <a:moveTo>
                      <a:pt x="679841" y="0"/>
                    </a:moveTo>
                    <a:lnTo>
                      <a:pt x="5951644" y="0"/>
                    </a:lnTo>
                    <a:lnTo>
                      <a:pt x="6050905" y="10008"/>
                    </a:lnTo>
                    <a:lnTo>
                      <a:pt x="6050905" y="4069032"/>
                    </a:lnTo>
                    <a:lnTo>
                      <a:pt x="5951643" y="4079040"/>
                    </a:lnTo>
                    <a:lnTo>
                      <a:pt x="679841" y="4079040"/>
                    </a:lnTo>
                    <a:cubicBezTo>
                      <a:pt x="304375" y="4079040"/>
                      <a:pt x="0" y="3774664"/>
                      <a:pt x="0" y="3399200"/>
                    </a:cubicBezTo>
                    <a:lnTo>
                      <a:pt x="0" y="679840"/>
                    </a:lnTo>
                    <a:cubicBezTo>
                      <a:pt x="0" y="304372"/>
                      <a:pt x="304375" y="0"/>
                      <a:pt x="679841" y="0"/>
                    </a:cubicBezTo>
                    <a:close/>
                  </a:path>
                </a:pathLst>
              </a:cu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75" name="TextBox 1074">
                <a:extLst>
                  <a:ext uri="{FF2B5EF4-FFF2-40B4-BE49-F238E27FC236}">
                    <a16:creationId xmlns:a16="http://schemas.microsoft.com/office/drawing/2014/main" id="{5C3788A5-F746-BC8A-D6D8-223262C45372}"/>
                  </a:ext>
                </a:extLst>
              </p:cNvPr>
              <p:cNvSpPr txBox="1"/>
              <p:nvPr/>
            </p:nvSpPr>
            <p:spPr>
              <a:xfrm>
                <a:off x="11931379" y="68536860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dirty="0">
                    <a:solidFill>
                      <a:schemeClr val="bg1"/>
                    </a:solidFill>
                  </a:rPr>
                  <a:t>10</a:t>
                </a:r>
                <a:endParaRPr lang="en-CA" dirty="0"/>
              </a:p>
            </p:txBody>
          </p:sp>
          <p:sp>
            <p:nvSpPr>
              <p:cNvPr id="1076" name="TextBox 1075">
                <a:extLst>
                  <a:ext uri="{FF2B5EF4-FFF2-40B4-BE49-F238E27FC236}">
                    <a16:creationId xmlns:a16="http://schemas.microsoft.com/office/drawing/2014/main" id="{B00D44D3-08B2-BF53-A5B1-8FDC0384F667}"/>
                  </a:ext>
                </a:extLst>
              </p:cNvPr>
              <p:cNvSpPr txBox="1"/>
              <p:nvPr/>
            </p:nvSpPr>
            <p:spPr>
              <a:xfrm>
                <a:off x="6787281" y="64827152"/>
                <a:ext cx="5242764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4400" b="0" i="0" u="none" strike="noStrike" baseline="0" dirty="0">
                    <a:solidFill>
                      <a:schemeClr val="bg1"/>
                    </a:solidFill>
                    <a:latin typeface="Times New Roman" panose="02020603050405020304" pitchFamily="18" charset="0"/>
                  </a:rPr>
                  <a:t>Method and Solution </a:t>
                </a:r>
                <a:endParaRPr lang="en-CA" sz="4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79" name="TextBox 1078">
                <a:extLst>
                  <a:ext uri="{FF2B5EF4-FFF2-40B4-BE49-F238E27FC236}">
                    <a16:creationId xmlns:a16="http://schemas.microsoft.com/office/drawing/2014/main" id="{BFCE6C46-9C61-42C7-7C24-80919E8EDAC3}"/>
                  </a:ext>
                </a:extLst>
              </p:cNvPr>
              <p:cNvSpPr txBox="1"/>
              <p:nvPr/>
            </p:nvSpPr>
            <p:spPr>
              <a:xfrm>
                <a:off x="7011297" y="65526240"/>
                <a:ext cx="5793661" cy="30777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2000" dirty="0">
                    <a:solidFill>
                      <a:schemeClr val="bg1"/>
                    </a:solidFill>
                  </a:rPr>
                  <a:t>Objective - </a:t>
                </a:r>
                <a:r>
                  <a:rPr lang="en-CA" dirty="0">
                    <a:solidFill>
                      <a:schemeClr val="bg1"/>
                    </a:solidFill>
                  </a:rPr>
                  <a:t>Building a Smart Home</a:t>
                </a:r>
              </a:p>
              <a:p>
                <a:endParaRPr lang="en-CA" dirty="0">
                  <a:solidFill>
                    <a:schemeClr val="bg1"/>
                  </a:solidFill>
                </a:endParaRPr>
              </a:p>
              <a:p>
                <a:r>
                  <a:rPr lang="en-CA" sz="2000" dirty="0">
                    <a:solidFill>
                      <a:schemeClr val="bg1"/>
                    </a:solidFill>
                  </a:rPr>
                  <a:t>Data capture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CA" sz="1600" dirty="0">
                    <a:solidFill>
                      <a:schemeClr val="bg1"/>
                    </a:solidFill>
                  </a:rPr>
                  <a:t>DHT reader, Photoresistor, Wires, Resistors, RFID-reader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CA" sz="1600" dirty="0">
                    <a:solidFill>
                      <a:schemeClr val="bg1"/>
                    </a:solidFill>
                  </a:rPr>
                  <a:t>Breadboard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CA" sz="1600" dirty="0">
                    <a:solidFill>
                      <a:schemeClr val="bg1"/>
                    </a:solidFill>
                  </a:rPr>
                  <a:t>RaspberryPi</a:t>
                </a:r>
                <a:endParaRPr lang="en-CA" dirty="0">
                  <a:solidFill>
                    <a:schemeClr val="bg1"/>
                  </a:solidFill>
                </a:endParaRPr>
              </a:p>
              <a:p>
                <a:r>
                  <a:rPr lang="en-CA" sz="2000" dirty="0">
                    <a:solidFill>
                      <a:schemeClr val="bg1"/>
                    </a:solidFill>
                  </a:rPr>
                  <a:t>Data communication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CA" sz="1600" dirty="0">
                    <a:solidFill>
                      <a:schemeClr val="bg1"/>
                    </a:solidFill>
                  </a:rPr>
                  <a:t>Python, Arduino/C++, MQTT-broker, Wi-Fi, ESP8266</a:t>
                </a:r>
              </a:p>
              <a:p>
                <a:r>
                  <a:rPr lang="en-CA" sz="2000" dirty="0">
                    <a:solidFill>
                      <a:schemeClr val="bg1"/>
                    </a:solidFill>
                  </a:rPr>
                  <a:t>Data Presentation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CA" sz="1600" dirty="0">
                    <a:solidFill>
                      <a:schemeClr val="bg1"/>
                    </a:solidFill>
                  </a:rPr>
                  <a:t>HTML/CSS, Images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CA" sz="1600" dirty="0">
                    <a:solidFill>
                      <a:schemeClr val="bg1"/>
                    </a:solidFill>
                  </a:rPr>
                  <a:t>Python, Wi-Fi, MQTT-broker</a:t>
                </a:r>
              </a:p>
            </p:txBody>
          </p:sp>
        </p:grpSp>
        <p:grpSp>
          <p:nvGrpSpPr>
            <p:cNvPr id="2096" name="Group 2095">
              <a:extLst>
                <a:ext uri="{FF2B5EF4-FFF2-40B4-BE49-F238E27FC236}">
                  <a16:creationId xmlns:a16="http://schemas.microsoft.com/office/drawing/2014/main" id="{2B921027-32A3-9A24-AB13-CA4E2435C7A4}"/>
                </a:ext>
              </a:extLst>
            </p:cNvPr>
            <p:cNvGrpSpPr/>
            <p:nvPr/>
          </p:nvGrpSpPr>
          <p:grpSpPr>
            <a:xfrm>
              <a:off x="984497" y="69954575"/>
              <a:ext cx="11571965" cy="5455064"/>
              <a:chOff x="1130700" y="69777920"/>
              <a:chExt cx="11571965" cy="5455064"/>
            </a:xfrm>
          </p:grpSpPr>
          <p:pic>
            <p:nvPicPr>
              <p:cNvPr id="1085" name="Picture 1084">
                <a:extLst>
                  <a:ext uri="{FF2B5EF4-FFF2-40B4-BE49-F238E27FC236}">
                    <a16:creationId xmlns:a16="http://schemas.microsoft.com/office/drawing/2014/main" id="{87C565B0-3249-3CFB-7D51-30C658F242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1"/>
              <a:srcRect t="3170" r="619"/>
              <a:stretch>
                <a:fillRect/>
              </a:stretch>
            </p:blipFill>
            <p:spPr>
              <a:xfrm>
                <a:off x="1130700" y="69777920"/>
                <a:ext cx="11571965" cy="5455064"/>
              </a:xfrm>
              <a:custGeom>
                <a:avLst/>
                <a:gdLst>
                  <a:gd name="connsiteX0" fmla="*/ 837126 w 11571965"/>
                  <a:gd name="connsiteY0" fmla="*/ 0 h 5455064"/>
                  <a:gd name="connsiteX1" fmla="*/ 10662787 w 11571965"/>
                  <a:gd name="connsiteY1" fmla="*/ 0 h 5455064"/>
                  <a:gd name="connsiteX2" fmla="*/ 11571965 w 11571965"/>
                  <a:gd name="connsiteY2" fmla="*/ 909176 h 5455064"/>
                  <a:gd name="connsiteX3" fmla="*/ 11571965 w 11571965"/>
                  <a:gd name="connsiteY3" fmla="*/ 4545888 h 5455064"/>
                  <a:gd name="connsiteX4" fmla="*/ 10662787 w 11571965"/>
                  <a:gd name="connsiteY4" fmla="*/ 5455064 h 5455064"/>
                  <a:gd name="connsiteX5" fmla="*/ 837126 w 11571965"/>
                  <a:gd name="connsiteY5" fmla="*/ 5455064 h 5455064"/>
                  <a:gd name="connsiteX6" fmla="*/ 83222 w 11571965"/>
                  <a:gd name="connsiteY6" fmla="*/ 5054216 h 5455064"/>
                  <a:gd name="connsiteX7" fmla="*/ 0 w 11571965"/>
                  <a:gd name="connsiteY7" fmla="*/ 4900896 h 5455064"/>
                  <a:gd name="connsiteX8" fmla="*/ 0 w 11571965"/>
                  <a:gd name="connsiteY8" fmla="*/ 554168 h 5455064"/>
                  <a:gd name="connsiteX9" fmla="*/ 83222 w 11571965"/>
                  <a:gd name="connsiteY9" fmla="*/ 400848 h 5455064"/>
                  <a:gd name="connsiteX10" fmla="*/ 837126 w 11571965"/>
                  <a:gd name="connsiteY10" fmla="*/ 0 h 54550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1571965" h="5455064">
                    <a:moveTo>
                      <a:pt x="837126" y="0"/>
                    </a:moveTo>
                    <a:lnTo>
                      <a:pt x="10662787" y="0"/>
                    </a:lnTo>
                    <a:cubicBezTo>
                      <a:pt x="11164912" y="0"/>
                      <a:pt x="11571965" y="407048"/>
                      <a:pt x="11571965" y="909176"/>
                    </a:cubicBezTo>
                    <a:lnTo>
                      <a:pt x="11571965" y="4545888"/>
                    </a:lnTo>
                    <a:cubicBezTo>
                      <a:pt x="11571965" y="5048016"/>
                      <a:pt x="11164912" y="5455064"/>
                      <a:pt x="10662787" y="5455064"/>
                    </a:cubicBezTo>
                    <a:lnTo>
                      <a:pt x="837126" y="5455064"/>
                    </a:lnTo>
                    <a:cubicBezTo>
                      <a:pt x="523298" y="5455064"/>
                      <a:pt x="246607" y="5296064"/>
                      <a:pt x="83222" y="5054216"/>
                    </a:cubicBezTo>
                    <a:lnTo>
                      <a:pt x="0" y="4900896"/>
                    </a:lnTo>
                    <a:lnTo>
                      <a:pt x="0" y="554168"/>
                    </a:lnTo>
                    <a:lnTo>
                      <a:pt x="83222" y="400848"/>
                    </a:lnTo>
                    <a:cubicBezTo>
                      <a:pt x="246607" y="159000"/>
                      <a:pt x="523298" y="0"/>
                      <a:pt x="837126" y="0"/>
                    </a:cubicBezTo>
                    <a:close/>
                  </a:path>
                </a:pathLst>
              </a:custGeom>
            </p:spPr>
          </p:pic>
          <p:sp>
            <p:nvSpPr>
              <p:cNvPr id="2095" name="TextBox 2094">
                <a:extLst>
                  <a:ext uri="{FF2B5EF4-FFF2-40B4-BE49-F238E27FC236}">
                    <a16:creationId xmlns:a16="http://schemas.microsoft.com/office/drawing/2014/main" id="{F95B91C7-6CF3-6A43-56B7-5EBE697DBFBD}"/>
                  </a:ext>
                </a:extLst>
              </p:cNvPr>
              <p:cNvSpPr txBox="1"/>
              <p:nvPr/>
            </p:nvSpPr>
            <p:spPr>
              <a:xfrm>
                <a:off x="5575494" y="73657096"/>
                <a:ext cx="1970411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7200" dirty="0"/>
                  <a:t>Q&amp;A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827890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Flowchart: Alternate Process 2050">
            <a:extLst>
              <a:ext uri="{FF2B5EF4-FFF2-40B4-BE49-F238E27FC236}">
                <a16:creationId xmlns:a16="http://schemas.microsoft.com/office/drawing/2014/main" id="{53E021BF-09DA-3345-26C1-6CC2B30B066A}"/>
              </a:ext>
            </a:extLst>
          </p:cNvPr>
          <p:cNvSpPr/>
          <p:nvPr/>
        </p:nvSpPr>
        <p:spPr>
          <a:xfrm>
            <a:off x="228600" y="8314303"/>
            <a:ext cx="7969899" cy="4011644"/>
          </a:xfrm>
          <a:prstGeom prst="flowChartAlternateProcess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43EECCB2-7B4A-891C-98C7-138D56EBB8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3449" y="36260658"/>
            <a:ext cx="2350100" cy="1425569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F5E38F66-BE44-F2F1-D2D9-FEA9E5F924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709" y="37040990"/>
            <a:ext cx="2088617" cy="1905862"/>
          </a:xfrm>
          <a:prstGeom prst="rect">
            <a:avLst/>
          </a:prstGeom>
        </p:spPr>
      </p:pic>
      <p:grpSp>
        <p:nvGrpSpPr>
          <p:cNvPr id="2097" name="Group 2096">
            <a:extLst>
              <a:ext uri="{FF2B5EF4-FFF2-40B4-BE49-F238E27FC236}">
                <a16:creationId xmlns:a16="http://schemas.microsoft.com/office/drawing/2014/main" id="{7DC4D8A6-B1CC-C873-3C1B-0F9E532E343E}"/>
              </a:ext>
            </a:extLst>
          </p:cNvPr>
          <p:cNvGrpSpPr/>
          <p:nvPr/>
        </p:nvGrpSpPr>
        <p:grpSpPr>
          <a:xfrm>
            <a:off x="-268234" y="-6949490"/>
            <a:ext cx="13007867" cy="74650229"/>
            <a:chOff x="46352" y="759410"/>
            <a:chExt cx="13007867" cy="74650229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529B8598-AE6B-2B69-42E6-7E943113AD65}"/>
                </a:ext>
              </a:extLst>
            </p:cNvPr>
            <p:cNvGrpSpPr/>
            <p:nvPr/>
          </p:nvGrpSpPr>
          <p:grpSpPr>
            <a:xfrm>
              <a:off x="46352" y="759410"/>
              <a:ext cx="12186850" cy="5512960"/>
              <a:chOff x="228600" y="1028700"/>
              <a:chExt cx="11841594" cy="5267323"/>
            </a:xfrm>
          </p:grpSpPr>
          <p:sp>
            <p:nvSpPr>
              <p:cNvPr id="62" name="Flowchart: Alternate Process 61">
                <a:extLst>
                  <a:ext uri="{FF2B5EF4-FFF2-40B4-BE49-F238E27FC236}">
                    <a16:creationId xmlns:a16="http://schemas.microsoft.com/office/drawing/2014/main" id="{A636AC1C-3427-102B-5DB0-2F0F00B559CD}"/>
                  </a:ext>
                </a:extLst>
              </p:cNvPr>
              <p:cNvSpPr/>
              <p:nvPr/>
            </p:nvSpPr>
            <p:spPr>
              <a:xfrm>
                <a:off x="5664200" y="1028700"/>
                <a:ext cx="6313827" cy="5267322"/>
              </a:xfrm>
              <a:prstGeom prst="flowChartAlternateProcess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pic>
            <p:nvPicPr>
              <p:cNvPr id="9" name="Picture 8" descr="What is the difference between home automation and IoT? | e.co.system">
                <a:extLst>
                  <a:ext uri="{FF2B5EF4-FFF2-40B4-BE49-F238E27FC236}">
                    <a16:creationId xmlns:a16="http://schemas.microsoft.com/office/drawing/2014/main" id="{9AD80C4F-EBF2-2D89-E4C7-416A8EFD685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8600" y="1028700"/>
                <a:ext cx="7280081" cy="5267323"/>
              </a:xfrm>
              <a:custGeom>
                <a:avLst/>
                <a:gdLst>
                  <a:gd name="connsiteX0" fmla="*/ 665538 w 7105650"/>
                  <a:gd name="connsiteY0" fmla="*/ 0 h 3993227"/>
                  <a:gd name="connsiteX1" fmla="*/ 7043362 w 7105650"/>
                  <a:gd name="connsiteY1" fmla="*/ 0 h 3993227"/>
                  <a:gd name="connsiteX2" fmla="*/ 7105650 w 7105650"/>
                  <a:gd name="connsiteY2" fmla="*/ 6279 h 3993227"/>
                  <a:gd name="connsiteX3" fmla="*/ 7105650 w 7105650"/>
                  <a:gd name="connsiteY3" fmla="*/ 3986948 h 3993227"/>
                  <a:gd name="connsiteX4" fmla="*/ 7043362 w 7105650"/>
                  <a:gd name="connsiteY4" fmla="*/ 3993227 h 3993227"/>
                  <a:gd name="connsiteX5" fmla="*/ 665538 w 7105650"/>
                  <a:gd name="connsiteY5" fmla="*/ 3993227 h 3993227"/>
                  <a:gd name="connsiteX6" fmla="*/ 0 w 7105650"/>
                  <a:gd name="connsiteY6" fmla="*/ 3327689 h 3993227"/>
                  <a:gd name="connsiteX7" fmla="*/ 0 w 7105650"/>
                  <a:gd name="connsiteY7" fmla="*/ 665538 h 3993227"/>
                  <a:gd name="connsiteX8" fmla="*/ 665538 w 7105650"/>
                  <a:gd name="connsiteY8" fmla="*/ 0 h 39932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105650" h="3993227">
                    <a:moveTo>
                      <a:pt x="665538" y="0"/>
                    </a:moveTo>
                    <a:lnTo>
                      <a:pt x="7043362" y="0"/>
                    </a:lnTo>
                    <a:lnTo>
                      <a:pt x="7105650" y="6279"/>
                    </a:lnTo>
                    <a:lnTo>
                      <a:pt x="7105650" y="3986948"/>
                    </a:lnTo>
                    <a:lnTo>
                      <a:pt x="7043362" y="3993227"/>
                    </a:lnTo>
                    <a:lnTo>
                      <a:pt x="665538" y="3993227"/>
                    </a:lnTo>
                    <a:cubicBezTo>
                      <a:pt x="297972" y="3993227"/>
                      <a:pt x="0" y="3695255"/>
                      <a:pt x="0" y="3327689"/>
                    </a:cubicBezTo>
                    <a:lnTo>
                      <a:pt x="0" y="665538"/>
                    </a:lnTo>
                    <a:cubicBezTo>
                      <a:pt x="0" y="297972"/>
                      <a:pt x="297972" y="0"/>
                      <a:pt x="665538" y="0"/>
                    </a:cubicBezTo>
                    <a:close/>
                  </a:path>
                </a:pathLst>
              </a:cu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AA789DB-0115-DD15-BBC8-81441BAB52A3}"/>
                  </a:ext>
                </a:extLst>
              </p:cNvPr>
              <p:cNvSpPr txBox="1"/>
              <p:nvPr/>
            </p:nvSpPr>
            <p:spPr>
              <a:xfrm>
                <a:off x="7565322" y="1193569"/>
                <a:ext cx="4448231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4800" dirty="0">
                    <a:solidFill>
                      <a:schemeClr val="bg1"/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Smart Home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C12CD18-9BD8-BC80-D307-486D281A3A64}"/>
                  </a:ext>
                </a:extLst>
              </p:cNvPr>
              <p:cNvSpPr txBox="1"/>
              <p:nvPr/>
            </p:nvSpPr>
            <p:spPr>
              <a:xfrm>
                <a:off x="10380556" y="1935671"/>
                <a:ext cx="168963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2800" dirty="0">
                    <a:solidFill>
                      <a:schemeClr val="bg1"/>
                    </a:solidFill>
                    <a:latin typeface="Alef" panose="00000500000000000000" pitchFamily="2" charset="-79"/>
                    <a:cs typeface="Alef" panose="00000500000000000000" pitchFamily="2" charset="-79"/>
                  </a:rPr>
                  <a:t>by Tiqwa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94C8D63-907F-31EF-BF0F-323A56F43A6E}"/>
                  </a:ext>
                </a:extLst>
              </p:cNvPr>
              <p:cNvSpPr txBox="1"/>
              <p:nvPr/>
            </p:nvSpPr>
            <p:spPr>
              <a:xfrm>
                <a:off x="10013276" y="5148615"/>
                <a:ext cx="1907085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CA" dirty="0" err="1">
                    <a:solidFill>
                      <a:schemeClr val="bg1"/>
                    </a:solidFill>
                  </a:rPr>
                  <a:t>Awad</a:t>
                </a:r>
                <a:r>
                  <a:rPr lang="en-CA" dirty="0">
                    <a:solidFill>
                      <a:schemeClr val="bg1"/>
                    </a:solidFill>
                  </a:rPr>
                  <a:t>, Ibrahim</a:t>
                </a:r>
              </a:p>
              <a:p>
                <a:pPr algn="r"/>
                <a:r>
                  <a:rPr lang="en-CA" dirty="0">
                    <a:solidFill>
                      <a:schemeClr val="bg1"/>
                    </a:solidFill>
                  </a:rPr>
                  <a:t>Patel, Deven</a:t>
                </a:r>
              </a:p>
              <a:p>
                <a:pPr algn="r"/>
                <a:r>
                  <a:rPr lang="en-CA" dirty="0">
                    <a:solidFill>
                      <a:schemeClr val="bg1"/>
                    </a:solidFill>
                  </a:rPr>
                  <a:t>Raigorodskyi, Igor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C6EE498-60F4-4C47-3FE3-188D513D836E}"/>
                  </a:ext>
                </a:extLst>
              </p:cNvPr>
              <p:cNvSpPr txBox="1"/>
              <p:nvPr/>
            </p:nvSpPr>
            <p:spPr>
              <a:xfrm>
                <a:off x="7508681" y="4137500"/>
                <a:ext cx="423930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2800" dirty="0">
                    <a:solidFill>
                      <a:schemeClr val="bg1"/>
                    </a:solidFill>
                  </a:rPr>
                  <a:t>Your comfort is our priority!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C162F36-1522-DA45-47BD-B774042E0DFE}"/>
                  </a:ext>
                </a:extLst>
              </p:cNvPr>
              <p:cNvSpPr txBox="1"/>
              <p:nvPr/>
            </p:nvSpPr>
            <p:spPr>
              <a:xfrm>
                <a:off x="8591550" y="2315400"/>
                <a:ext cx="34786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CA" dirty="0">
                    <a:solidFill>
                      <a:schemeClr val="bg1"/>
                    </a:solidFill>
                    <a:latin typeface="AngsanaUPC" panose="020B0502040204020203" pitchFamily="18" charset="-34"/>
                    <a:cs typeface="AngsanaUPC" panose="020B0502040204020203" pitchFamily="18" charset="-34"/>
                  </a:rPr>
                  <a:t>Developing hope for a better future together</a:t>
                </a: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30C0160F-B765-8E79-B08E-3EF0C74E64C5}"/>
                  </a:ext>
                </a:extLst>
              </p:cNvPr>
              <p:cNvSpPr txBox="1"/>
              <p:nvPr/>
            </p:nvSpPr>
            <p:spPr>
              <a:xfrm>
                <a:off x="10330872" y="2582836"/>
                <a:ext cx="1120820" cy="1107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ar-AE" sz="6600" dirty="0">
                    <a:solidFill>
                      <a:schemeClr val="bg1"/>
                    </a:solidFill>
                  </a:rPr>
                  <a:t>أمل</a:t>
                </a:r>
                <a:endParaRPr lang="en-CA" sz="66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518CEC70-879C-0B25-B68A-0DA0DAE0B8D8}"/>
                  </a:ext>
                </a:extLst>
              </p:cNvPr>
              <p:cNvSpPr txBox="1"/>
              <p:nvPr/>
            </p:nvSpPr>
            <p:spPr>
              <a:xfrm>
                <a:off x="8058799" y="3214170"/>
                <a:ext cx="1771639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e-IL" sz="5400" dirty="0">
                    <a:solidFill>
                      <a:schemeClr val="bg1"/>
                    </a:solidFill>
                  </a:rPr>
                  <a:t>תקווה</a:t>
                </a:r>
                <a:endParaRPr lang="en-CA" sz="32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61B7EABA-5B2F-B51A-80FF-D7D826BC59B2}"/>
                </a:ext>
              </a:extLst>
            </p:cNvPr>
            <p:cNvGrpSpPr/>
            <p:nvPr/>
          </p:nvGrpSpPr>
          <p:grpSpPr>
            <a:xfrm>
              <a:off x="404904" y="8798525"/>
              <a:ext cx="12024107" cy="4720085"/>
              <a:chOff x="404904" y="8885911"/>
              <a:chExt cx="12024107" cy="4720085"/>
            </a:xfrm>
          </p:grpSpPr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DE6BEF5D-BBC2-0699-DAC7-B3EC3AD556BD}"/>
                  </a:ext>
                </a:extLst>
              </p:cNvPr>
              <p:cNvGrpSpPr/>
              <p:nvPr/>
            </p:nvGrpSpPr>
            <p:grpSpPr>
              <a:xfrm>
                <a:off x="404904" y="8885911"/>
                <a:ext cx="12024107" cy="4720085"/>
                <a:chOff x="312133" y="9232966"/>
                <a:chExt cx="12024107" cy="4720085"/>
              </a:xfrm>
            </p:grpSpPr>
            <p:sp>
              <p:nvSpPr>
                <p:cNvPr id="5" name="Flowchart: Alternate Process 4">
                  <a:extLst>
                    <a:ext uri="{FF2B5EF4-FFF2-40B4-BE49-F238E27FC236}">
                      <a16:creationId xmlns:a16="http://schemas.microsoft.com/office/drawing/2014/main" id="{C5B7ED49-75B5-E515-9C6E-C40BAF58F664}"/>
                    </a:ext>
                  </a:extLst>
                </p:cNvPr>
                <p:cNvSpPr/>
                <p:nvPr/>
              </p:nvSpPr>
              <p:spPr>
                <a:xfrm>
                  <a:off x="312133" y="9288035"/>
                  <a:ext cx="11983722" cy="4665016"/>
                </a:xfrm>
                <a:prstGeom prst="flowChartAlternateProcess">
                  <a:avLst/>
                </a:prstGeom>
                <a:gradFill>
                  <a:gsLst>
                    <a:gs pos="89000">
                      <a:schemeClr val="accent1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0">
                      <a:schemeClr val="accent1">
                        <a:tint val="23500"/>
                        <a:satMod val="160000"/>
                      </a:schemeClr>
                    </a:gs>
                  </a:gsLst>
                  <a:path path="circle">
                    <a:fillToRect l="100000" b="100000"/>
                  </a:path>
                </a:gra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dirty="0"/>
                </a:p>
              </p:txBody>
            </p:sp>
            <p:pic>
              <p:nvPicPr>
                <p:cNvPr id="3" name="Picture 2">
                  <a:extLst>
                    <a:ext uri="{FF2B5EF4-FFF2-40B4-BE49-F238E27FC236}">
                      <a16:creationId xmlns:a16="http://schemas.microsoft.com/office/drawing/2014/main" id="{15B18A89-62A1-0957-A556-428704B7FBE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9171289" y="9787344"/>
                  <a:ext cx="3164951" cy="1919857"/>
                </a:xfrm>
                <a:prstGeom prst="rect">
                  <a:avLst/>
                </a:prstGeom>
              </p:spPr>
            </p:pic>
            <p:pic>
              <p:nvPicPr>
                <p:cNvPr id="4" name="Picture 3">
                  <a:extLst>
                    <a:ext uri="{FF2B5EF4-FFF2-40B4-BE49-F238E27FC236}">
                      <a16:creationId xmlns:a16="http://schemas.microsoft.com/office/drawing/2014/main" id="{BD0FF6B6-43BA-FCD9-B796-D176E6409A7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048148" y="10936013"/>
                  <a:ext cx="2985567" cy="2724328"/>
                </a:xfrm>
                <a:prstGeom prst="rect">
                  <a:avLst/>
                </a:prstGeom>
              </p:spPr>
            </p:pic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A7A187AC-2D97-20A0-415F-0FE40FD58298}"/>
                    </a:ext>
                  </a:extLst>
                </p:cNvPr>
                <p:cNvSpPr txBox="1"/>
                <p:nvPr/>
              </p:nvSpPr>
              <p:spPr>
                <a:xfrm>
                  <a:off x="1284923" y="9232966"/>
                  <a:ext cx="2741136" cy="10156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CA" sz="6000" dirty="0">
                      <a:solidFill>
                        <a:schemeClr val="bg1"/>
                      </a:solidFill>
                    </a:rPr>
                    <a:t>Agenda</a:t>
                  </a:r>
                </a:p>
              </p:txBody>
            </p:sp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83F41F10-B263-C584-9241-A439E532D584}"/>
                    </a:ext>
                  </a:extLst>
                </p:cNvPr>
                <p:cNvSpPr txBox="1"/>
                <p:nvPr/>
              </p:nvSpPr>
              <p:spPr>
                <a:xfrm>
                  <a:off x="1617836" y="10378320"/>
                  <a:ext cx="8242938" cy="286232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CA" sz="3600" dirty="0">
                      <a:solidFill>
                        <a:schemeClr val="bg1"/>
                      </a:solidFill>
                    </a:rPr>
                    <a:t>- Project scopes and objectives</a:t>
                  </a:r>
                </a:p>
                <a:p>
                  <a:r>
                    <a:rPr lang="en-CA" sz="3600" dirty="0">
                      <a:solidFill>
                        <a:schemeClr val="bg1"/>
                      </a:solidFill>
                    </a:rPr>
                    <a:t>- Deliverables 1-2-3-4</a:t>
                  </a:r>
                </a:p>
                <a:p>
                  <a:r>
                    <a:rPr lang="en-CA" sz="3600" dirty="0">
                      <a:solidFill>
                        <a:schemeClr val="bg1"/>
                      </a:solidFill>
                    </a:rPr>
                    <a:t>- Requirements and Materials</a:t>
                  </a:r>
                </a:p>
                <a:p>
                  <a:r>
                    <a:rPr lang="en-CA" sz="3600" dirty="0">
                      <a:solidFill>
                        <a:schemeClr val="bg1"/>
                      </a:solidFill>
                    </a:rPr>
                    <a:t>- Work Breakdown Structure</a:t>
                  </a:r>
                </a:p>
                <a:p>
                  <a:r>
                    <a:rPr lang="en-CA" sz="3600" dirty="0">
                      <a:solidFill>
                        <a:schemeClr val="bg1"/>
                      </a:solidFill>
                    </a:rPr>
                    <a:t>- Method and solution</a:t>
                  </a:r>
                </a:p>
              </p:txBody>
            </p:sp>
          </p:grp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E21792F8-C20D-838B-06B7-872329F34FD7}"/>
                  </a:ext>
                </a:extLst>
              </p:cNvPr>
              <p:cNvSpPr txBox="1"/>
              <p:nvPr/>
            </p:nvSpPr>
            <p:spPr>
              <a:xfrm>
                <a:off x="11551344" y="1300530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dirty="0">
                    <a:solidFill>
                      <a:schemeClr val="bg1"/>
                    </a:solidFill>
                  </a:rPr>
                  <a:t>1</a:t>
                </a:r>
              </a:p>
            </p:txBody>
          </p: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F555C83B-23A1-33F8-4809-CC90EDE050AB}"/>
                </a:ext>
              </a:extLst>
            </p:cNvPr>
            <p:cNvGrpSpPr/>
            <p:nvPr/>
          </p:nvGrpSpPr>
          <p:grpSpPr>
            <a:xfrm>
              <a:off x="668210" y="21870363"/>
              <a:ext cx="11919913" cy="4760350"/>
              <a:chOff x="736702" y="22235668"/>
              <a:chExt cx="11919913" cy="4760350"/>
            </a:xfrm>
          </p:grpSpPr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EE2A3E79-B399-5CEB-499C-C9AB8156D610}"/>
                  </a:ext>
                </a:extLst>
              </p:cNvPr>
              <p:cNvGrpSpPr/>
              <p:nvPr/>
            </p:nvGrpSpPr>
            <p:grpSpPr>
              <a:xfrm>
                <a:off x="736702" y="22235668"/>
                <a:ext cx="11919913" cy="4760350"/>
                <a:chOff x="723865" y="22161640"/>
                <a:chExt cx="11919913" cy="4760350"/>
              </a:xfrm>
            </p:grpSpPr>
            <p:sp>
              <p:nvSpPr>
                <p:cNvPr id="10" name="Flowchart: Alternate Process 9">
                  <a:extLst>
                    <a:ext uri="{FF2B5EF4-FFF2-40B4-BE49-F238E27FC236}">
                      <a16:creationId xmlns:a16="http://schemas.microsoft.com/office/drawing/2014/main" id="{4D52CABC-6066-087F-2D4C-48FA172B0907}"/>
                    </a:ext>
                  </a:extLst>
                </p:cNvPr>
                <p:cNvSpPr/>
                <p:nvPr/>
              </p:nvSpPr>
              <p:spPr>
                <a:xfrm>
                  <a:off x="723865" y="22161640"/>
                  <a:ext cx="11919913" cy="4760350"/>
                </a:xfrm>
                <a:prstGeom prst="flowChartAlternateProcess">
                  <a:avLst/>
                </a:prstGeom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CA" dirty="0"/>
                </a:p>
              </p:txBody>
            </p:sp>
            <p:pic>
              <p:nvPicPr>
                <p:cNvPr id="6" name="Picture 5">
                  <a:extLst>
                    <a:ext uri="{FF2B5EF4-FFF2-40B4-BE49-F238E27FC236}">
                      <a16:creationId xmlns:a16="http://schemas.microsoft.com/office/drawing/2014/main" id="{869EA62B-EE31-1852-0A1C-518FA6F27AA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/>
                <a:srcRect l="18099" r="21295"/>
                <a:stretch/>
              </p:blipFill>
              <p:spPr>
                <a:xfrm>
                  <a:off x="864789" y="24726989"/>
                  <a:ext cx="1615839" cy="1757327"/>
                </a:xfrm>
                <a:prstGeom prst="rect">
                  <a:avLst/>
                </a:prstGeom>
              </p:spPr>
            </p:pic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EEB02FF8-05F8-2ED3-9730-9AD2E5C3DEB5}"/>
                    </a:ext>
                  </a:extLst>
                </p:cNvPr>
                <p:cNvSpPr txBox="1"/>
                <p:nvPr/>
              </p:nvSpPr>
              <p:spPr>
                <a:xfrm>
                  <a:off x="8198500" y="22223135"/>
                  <a:ext cx="3721862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CA" sz="4800" dirty="0"/>
                    <a:t>Deliverable 1</a:t>
                  </a:r>
                </a:p>
              </p:txBody>
            </p:sp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F6F5A3AC-D2CC-0D52-A508-8ADC66C669F1}"/>
                    </a:ext>
                  </a:extLst>
                </p:cNvPr>
                <p:cNvSpPr txBox="1"/>
                <p:nvPr/>
              </p:nvSpPr>
              <p:spPr>
                <a:xfrm>
                  <a:off x="4216073" y="22431723"/>
                  <a:ext cx="3336363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CA" sz="3200" dirty="0"/>
                    <a:t>Turning on the LED</a:t>
                  </a:r>
                </a:p>
              </p:txBody>
            </p:sp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BE9E114E-71EC-9A5D-48D5-392F76B9FA18}"/>
                    </a:ext>
                  </a:extLst>
                </p:cNvPr>
                <p:cNvSpPr txBox="1"/>
                <p:nvPr/>
              </p:nvSpPr>
              <p:spPr>
                <a:xfrm>
                  <a:off x="4840217" y="22984322"/>
                  <a:ext cx="7296580" cy="33239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CA" sz="2400" dirty="0"/>
                    <a:t>Data Capture</a:t>
                  </a:r>
                </a:p>
                <a:p>
                  <a:r>
                    <a:rPr lang="en-CA" dirty="0"/>
                    <a:t>	Switch button on Dashboard</a:t>
                  </a:r>
                </a:p>
                <a:p>
                  <a:r>
                    <a:rPr lang="en-CA" dirty="0"/>
                    <a:t> 	ON/OFF modes on the switch</a:t>
                  </a:r>
                </a:p>
                <a:p>
                  <a:endParaRPr lang="en-CA" sz="2400" dirty="0"/>
                </a:p>
                <a:p>
                  <a:r>
                    <a:rPr lang="en-CA" sz="2400" dirty="0"/>
                    <a:t>Data Communication</a:t>
                  </a:r>
                </a:p>
                <a:p>
                  <a:r>
                    <a:rPr lang="en-CA" dirty="0"/>
                    <a:t>	Capturing Switch State transferred to RPi</a:t>
                  </a:r>
                </a:p>
                <a:p>
                  <a:endParaRPr lang="en-CA" sz="2400" dirty="0"/>
                </a:p>
                <a:p>
                  <a:r>
                    <a:rPr lang="en-CA" sz="2400" dirty="0"/>
                    <a:t>Data Presentation</a:t>
                  </a:r>
                </a:p>
                <a:p>
                  <a:r>
                    <a:rPr lang="en-CA" dirty="0"/>
                    <a:t>	Turning on or off the LED depending on the Switch status</a:t>
                  </a:r>
                </a:p>
                <a:p>
                  <a:r>
                    <a:rPr lang="en-CA" dirty="0"/>
                    <a:t>	Icon of the button should change according to the Switch status</a:t>
                  </a:r>
                </a:p>
              </p:txBody>
            </p:sp>
            <p:grpSp>
              <p:nvGrpSpPr>
                <p:cNvPr id="22" name="Group 21">
                  <a:extLst>
                    <a:ext uri="{FF2B5EF4-FFF2-40B4-BE49-F238E27FC236}">
                      <a16:creationId xmlns:a16="http://schemas.microsoft.com/office/drawing/2014/main" id="{611964B8-1B3B-64F0-1EE5-7E3FA6104B4F}"/>
                    </a:ext>
                  </a:extLst>
                </p:cNvPr>
                <p:cNvGrpSpPr/>
                <p:nvPr/>
              </p:nvGrpSpPr>
              <p:grpSpPr>
                <a:xfrm>
                  <a:off x="1074389" y="22439622"/>
                  <a:ext cx="957100" cy="1153753"/>
                  <a:chOff x="1067668" y="22477255"/>
                  <a:chExt cx="957100" cy="1153753"/>
                </a:xfrm>
              </p:grpSpPr>
              <p:pic>
                <p:nvPicPr>
                  <p:cNvPr id="19" name="Picture 18">
                    <a:extLst>
                      <a:ext uri="{FF2B5EF4-FFF2-40B4-BE49-F238E27FC236}">
                        <a16:creationId xmlns:a16="http://schemas.microsoft.com/office/drawing/2014/main" id="{227DB4EF-DCFD-FC0F-0D92-E662FDECF27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1067668" y="22477255"/>
                    <a:ext cx="957100" cy="1153753"/>
                  </a:xfrm>
                  <a:prstGeom prst="rect">
                    <a:avLst/>
                  </a:prstGeom>
                </p:spPr>
              </p:pic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7">
                    <p14:nvContentPartPr>
                      <p14:cNvPr id="21" name="Ink 20">
                        <a:extLst>
                          <a:ext uri="{FF2B5EF4-FFF2-40B4-BE49-F238E27FC236}">
                            <a16:creationId xmlns:a16="http://schemas.microsoft.com/office/drawing/2014/main" id="{AAD451B8-532C-1F7C-D1C3-09F8F9C93F26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1889965" y="22779770"/>
                      <a:ext cx="134280" cy="125280"/>
                    </p14:xfrm>
                  </p:contentPart>
                </mc:Choice>
                <mc:Fallback xmlns="">
                  <p:pic>
                    <p:nvPicPr>
                      <p:cNvPr id="21" name="Ink 20">
                        <a:extLst>
                          <a:ext uri="{FF2B5EF4-FFF2-40B4-BE49-F238E27FC236}">
                            <a16:creationId xmlns:a16="http://schemas.microsoft.com/office/drawing/2014/main" id="{AAD451B8-532C-1F7C-D1C3-09F8F9C93F2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871965" y="22761770"/>
                        <a:ext cx="169920" cy="160920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</p:grpSp>
            <p:pic>
              <p:nvPicPr>
                <p:cNvPr id="26" name="Picture 25">
                  <a:extLst>
                    <a:ext uri="{FF2B5EF4-FFF2-40B4-BE49-F238E27FC236}">
                      <a16:creationId xmlns:a16="http://schemas.microsoft.com/office/drawing/2014/main" id="{9BBDC6E8-F142-743D-E17D-A6D49294418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598099" y="23542178"/>
                  <a:ext cx="1314599" cy="1314599"/>
                </a:xfrm>
                <a:prstGeom prst="rect">
                  <a:avLst/>
                </a:prstGeom>
              </p:spPr>
            </p:pic>
            <p:cxnSp>
              <p:nvCxnSpPr>
                <p:cNvPr id="30" name="Connector: Curved 29">
                  <a:extLst>
                    <a:ext uri="{FF2B5EF4-FFF2-40B4-BE49-F238E27FC236}">
                      <a16:creationId xmlns:a16="http://schemas.microsoft.com/office/drawing/2014/main" id="{AD273964-91DC-6D58-2B0B-C44BA2A8A75E}"/>
                    </a:ext>
                  </a:extLst>
                </p:cNvPr>
                <p:cNvCxnSpPr>
                  <a:endCxn id="26" idx="0"/>
                </p:cNvCxnSpPr>
                <p:nvPr/>
              </p:nvCxnSpPr>
              <p:spPr>
                <a:xfrm>
                  <a:off x="2136554" y="22742137"/>
                  <a:ext cx="1152000" cy="792000"/>
                </a:xfrm>
                <a:prstGeom prst="curvedConnector2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Connector: Curved 33">
                  <a:extLst>
                    <a:ext uri="{FF2B5EF4-FFF2-40B4-BE49-F238E27FC236}">
                      <a16:creationId xmlns:a16="http://schemas.microsoft.com/office/drawing/2014/main" id="{7E90E8E7-19A6-BE36-DE4C-4694E5B8BFC5}"/>
                    </a:ext>
                  </a:extLst>
                </p:cNvPr>
                <p:cNvCxnSpPr>
                  <a:stCxn id="26" idx="2"/>
                  <a:endCxn id="6" idx="3"/>
                </p:cNvCxnSpPr>
                <p:nvPr/>
              </p:nvCxnSpPr>
              <p:spPr>
                <a:xfrm rot="5400000">
                  <a:off x="2493576" y="24843830"/>
                  <a:ext cx="748876" cy="774771"/>
                </a:xfrm>
                <a:prstGeom prst="curvedConnector2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88F1125-FBF4-65B2-0A32-5B2FBC35BAEB}"/>
                  </a:ext>
                </a:extLst>
              </p:cNvPr>
              <p:cNvSpPr txBox="1"/>
              <p:nvPr/>
            </p:nvSpPr>
            <p:spPr>
              <a:xfrm>
                <a:off x="11854406" y="26402823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dirty="0"/>
                  <a:t>3</a:t>
                </a:r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DA1B85A8-79FF-54DD-0FA9-1A527645EEBF}"/>
                </a:ext>
              </a:extLst>
            </p:cNvPr>
            <p:cNvGrpSpPr/>
            <p:nvPr/>
          </p:nvGrpSpPr>
          <p:grpSpPr>
            <a:xfrm>
              <a:off x="509098" y="15466410"/>
              <a:ext cx="11919913" cy="4588102"/>
              <a:chOff x="509098" y="15466410"/>
              <a:chExt cx="11919913" cy="4588102"/>
            </a:xfrm>
          </p:grpSpPr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A57B9FCE-21C5-A653-18B5-7B50B98977F6}"/>
                  </a:ext>
                </a:extLst>
              </p:cNvPr>
              <p:cNvGrpSpPr/>
              <p:nvPr/>
            </p:nvGrpSpPr>
            <p:grpSpPr>
              <a:xfrm>
                <a:off x="509098" y="15466410"/>
                <a:ext cx="11919913" cy="4588102"/>
                <a:chOff x="457002" y="15891999"/>
                <a:chExt cx="11919913" cy="4588102"/>
              </a:xfrm>
            </p:grpSpPr>
            <p:sp>
              <p:nvSpPr>
                <p:cNvPr id="2" name="Rectangle: Rounded Corners 1">
                  <a:extLst>
                    <a:ext uri="{FF2B5EF4-FFF2-40B4-BE49-F238E27FC236}">
                      <a16:creationId xmlns:a16="http://schemas.microsoft.com/office/drawing/2014/main" id="{6349C9F5-047D-CDCC-30E9-F2862BD71B1D}"/>
                    </a:ext>
                  </a:extLst>
                </p:cNvPr>
                <p:cNvSpPr/>
                <p:nvPr/>
              </p:nvSpPr>
              <p:spPr>
                <a:xfrm>
                  <a:off x="457002" y="15891999"/>
                  <a:ext cx="11919913" cy="4588102"/>
                </a:xfrm>
                <a:prstGeom prst="roundRect">
                  <a:avLst/>
                </a:prstGeom>
                <a:gradFill flip="none" rotWithShape="1">
                  <a:gsLst>
                    <a:gs pos="75000">
                      <a:schemeClr val="accent1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path path="circle">
                    <a:fillToRect l="100000" b="100000"/>
                  </a:path>
                  <a:tileRect t="-100000" r="-100000"/>
                </a:gradFill>
                <a:ln>
                  <a:noFill/>
                </a:ln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pic>
              <p:nvPicPr>
                <p:cNvPr id="2049" name="Picture 2048" descr="IOT - The Internet Of Things">
                  <a:extLst>
                    <a:ext uri="{FF2B5EF4-FFF2-40B4-BE49-F238E27FC236}">
                      <a16:creationId xmlns:a16="http://schemas.microsoft.com/office/drawing/2014/main" id="{1D755B49-0259-C0C3-B67C-7042F5B3C05A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246337" y="16172955"/>
                  <a:ext cx="6130578" cy="3877335"/>
                </a:xfrm>
                <a:custGeom>
                  <a:avLst/>
                  <a:gdLst>
                    <a:gd name="connsiteX0" fmla="*/ 0 w 6130578"/>
                    <a:gd name="connsiteY0" fmla="*/ 0 h 3877335"/>
                    <a:gd name="connsiteX1" fmla="*/ 6130578 w 6130578"/>
                    <a:gd name="connsiteY1" fmla="*/ 0 h 3877335"/>
                    <a:gd name="connsiteX2" fmla="*/ 6130578 w 6130578"/>
                    <a:gd name="connsiteY2" fmla="*/ 3877335 h 3877335"/>
                    <a:gd name="connsiteX3" fmla="*/ 0 w 6130578"/>
                    <a:gd name="connsiteY3" fmla="*/ 3877335 h 38773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130578" h="3877335">
                      <a:moveTo>
                        <a:pt x="0" y="0"/>
                      </a:moveTo>
                      <a:lnTo>
                        <a:pt x="6130578" y="0"/>
                      </a:lnTo>
                      <a:lnTo>
                        <a:pt x="6130578" y="3877335"/>
                      </a:lnTo>
                      <a:lnTo>
                        <a:pt x="0" y="3877335"/>
                      </a:lnTo>
                      <a:close/>
                    </a:path>
                  </a:pathLst>
                </a:cu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2053" name="TextBox 2052">
                  <a:extLst>
                    <a:ext uri="{FF2B5EF4-FFF2-40B4-BE49-F238E27FC236}">
                      <a16:creationId xmlns:a16="http://schemas.microsoft.com/office/drawing/2014/main" id="{684D3307-72BE-D81F-B47C-2EACC20EFA44}"/>
                    </a:ext>
                  </a:extLst>
                </p:cNvPr>
                <p:cNvSpPr txBox="1"/>
                <p:nvPr/>
              </p:nvSpPr>
              <p:spPr>
                <a:xfrm>
                  <a:off x="1859524" y="16308656"/>
                  <a:ext cx="5694923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3600" dirty="0">
                      <a:solidFill>
                        <a:schemeClr val="bg1"/>
                      </a:solidFill>
                    </a:rPr>
                    <a:t>Your comfort is our objective! </a:t>
                  </a:r>
                  <a:endParaRPr lang="en-CA" sz="36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055" name="TextBox 2054">
                  <a:extLst>
                    <a:ext uri="{FF2B5EF4-FFF2-40B4-BE49-F238E27FC236}">
                      <a16:creationId xmlns:a16="http://schemas.microsoft.com/office/drawing/2014/main" id="{1395BF00-40B3-E50E-A0A0-58AE6A4B4672}"/>
                    </a:ext>
                  </a:extLst>
                </p:cNvPr>
                <p:cNvSpPr txBox="1"/>
                <p:nvPr/>
              </p:nvSpPr>
              <p:spPr>
                <a:xfrm>
                  <a:off x="1092002" y="17148965"/>
                  <a:ext cx="5537200" cy="20313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CA" dirty="0">
                      <a:solidFill>
                        <a:schemeClr val="bg1"/>
                      </a:solidFill>
                    </a:rPr>
                    <a:t>- Smart Lighting System</a:t>
                  </a:r>
                </a:p>
                <a:p>
                  <a:endParaRPr lang="en-CA" dirty="0">
                    <a:solidFill>
                      <a:schemeClr val="bg1"/>
                    </a:solidFill>
                  </a:endParaRPr>
                </a:p>
                <a:p>
                  <a:r>
                    <a:rPr lang="en-CA" dirty="0">
                      <a:solidFill>
                        <a:schemeClr val="bg1"/>
                      </a:solidFill>
                    </a:rPr>
                    <a:t>- Smart Climatization</a:t>
                  </a:r>
                </a:p>
                <a:p>
                  <a:endParaRPr lang="en-CA" dirty="0">
                    <a:solidFill>
                      <a:schemeClr val="bg1"/>
                    </a:solidFill>
                  </a:endParaRPr>
                </a:p>
                <a:p>
                  <a:r>
                    <a:rPr lang="en-CA" dirty="0">
                      <a:solidFill>
                        <a:schemeClr val="bg1"/>
                      </a:solidFill>
                    </a:rPr>
                    <a:t>- Smart Tracking System</a:t>
                  </a:r>
                </a:p>
                <a:p>
                  <a:endParaRPr lang="en-CA" dirty="0">
                    <a:solidFill>
                      <a:schemeClr val="bg1"/>
                    </a:solidFill>
                  </a:endParaRPr>
                </a:p>
                <a:p>
                  <a:r>
                    <a:rPr lang="en-CA" dirty="0">
                      <a:solidFill>
                        <a:schemeClr val="bg1"/>
                      </a:solidFill>
                    </a:rPr>
                    <a:t>- Client Authentication</a:t>
                  </a:r>
                </a:p>
              </p:txBody>
            </p:sp>
            <p:pic>
              <p:nvPicPr>
                <p:cNvPr id="2057" name="Picture 2056">
                  <a:extLst>
                    <a:ext uri="{FF2B5EF4-FFF2-40B4-BE49-F238E27FC236}">
                      <a16:creationId xmlns:a16="http://schemas.microsoft.com/office/drawing/2014/main" id="{35CCD26D-FF52-DD01-D378-BA547183637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4751687" y="17058528"/>
                  <a:ext cx="2002430" cy="1214672"/>
                </a:xfrm>
                <a:prstGeom prst="rect">
                  <a:avLst/>
                </a:prstGeom>
              </p:spPr>
            </p:pic>
            <p:pic>
              <p:nvPicPr>
                <p:cNvPr id="2059" name="Picture 2058">
                  <a:extLst>
                    <a:ext uri="{FF2B5EF4-FFF2-40B4-BE49-F238E27FC236}">
                      <a16:creationId xmlns:a16="http://schemas.microsoft.com/office/drawing/2014/main" id="{F9568CBB-5E44-3984-EB53-E65B8D40E11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731540" y="17813815"/>
                  <a:ext cx="1950889" cy="1780186"/>
                </a:xfrm>
                <a:prstGeom prst="rect">
                  <a:avLst/>
                </a:prstGeom>
              </p:spPr>
            </p:pic>
          </p:grp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B85310E1-3079-83C5-03A0-AD20C6CD148E}"/>
                  </a:ext>
                </a:extLst>
              </p:cNvPr>
              <p:cNvSpPr txBox="1"/>
              <p:nvPr/>
            </p:nvSpPr>
            <p:spPr>
              <a:xfrm>
                <a:off x="11766995" y="1954805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dirty="0">
                    <a:solidFill>
                      <a:schemeClr val="bg1"/>
                    </a:solidFill>
                  </a:rPr>
                  <a:t>2</a:t>
                </a:r>
              </a:p>
            </p:txBody>
          </p: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6767BCF2-619C-E357-832E-90C98F40646B}"/>
                </a:ext>
              </a:extLst>
            </p:cNvPr>
            <p:cNvGrpSpPr/>
            <p:nvPr/>
          </p:nvGrpSpPr>
          <p:grpSpPr>
            <a:xfrm>
              <a:off x="683716" y="28196090"/>
              <a:ext cx="11919913" cy="4816840"/>
              <a:chOff x="509098" y="28427971"/>
              <a:chExt cx="11919913" cy="4816840"/>
            </a:xfrm>
          </p:grpSpPr>
          <p:sp>
            <p:nvSpPr>
              <p:cNvPr id="43" name="Flowchart: Alternate Process 42">
                <a:extLst>
                  <a:ext uri="{FF2B5EF4-FFF2-40B4-BE49-F238E27FC236}">
                    <a16:creationId xmlns:a16="http://schemas.microsoft.com/office/drawing/2014/main" id="{90FFD7AD-96AC-0C83-C3A9-550DE9462446}"/>
                  </a:ext>
                </a:extLst>
              </p:cNvPr>
              <p:cNvSpPr/>
              <p:nvPr/>
            </p:nvSpPr>
            <p:spPr>
              <a:xfrm>
                <a:off x="509098" y="28427971"/>
                <a:ext cx="11919913" cy="4816840"/>
              </a:xfrm>
              <a:prstGeom prst="flowChartAlternateProcess">
                <a:avLst/>
              </a:prstGeom>
              <a:gradFill>
                <a:gsLst>
                  <a:gs pos="100000">
                    <a:schemeClr val="accent1"/>
                  </a:gs>
                  <a:gs pos="100000">
                    <a:schemeClr val="accent1">
                      <a:tint val="44500"/>
                      <a:satMod val="160000"/>
                    </a:schemeClr>
                  </a:gs>
                  <a:gs pos="0">
                    <a:schemeClr val="accent1">
                      <a:tint val="23500"/>
                      <a:satMod val="160000"/>
                    </a:schemeClr>
                  </a:gs>
                </a:gsLst>
                <a:path path="circle">
                  <a:fillToRect l="100000" b="100000"/>
                </a:path>
              </a:gra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pic>
            <p:nvPicPr>
              <p:cNvPr id="2058" name="Picture 10" descr="Manual EN">
                <a:extLst>
                  <a:ext uri="{FF2B5EF4-FFF2-40B4-BE49-F238E27FC236}">
                    <a16:creationId xmlns:a16="http://schemas.microsoft.com/office/drawing/2014/main" id="{8BC1B664-75D3-ABEC-7573-6BF6BA5D317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565322" y="29484370"/>
                <a:ext cx="4426068" cy="222398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E7BB609C-FB5F-859D-A143-5EB294A2A1E5}"/>
                  </a:ext>
                </a:extLst>
              </p:cNvPr>
              <p:cNvSpPr txBox="1"/>
              <p:nvPr/>
            </p:nvSpPr>
            <p:spPr>
              <a:xfrm>
                <a:off x="1071865" y="28525840"/>
                <a:ext cx="3448957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4800" dirty="0"/>
                  <a:t>Deliverable 2</a:t>
                </a: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A4135D92-27BB-6C41-71BC-3A94CEA9195E}"/>
                  </a:ext>
                </a:extLst>
              </p:cNvPr>
              <p:cNvSpPr txBox="1"/>
              <p:nvPr/>
            </p:nvSpPr>
            <p:spPr>
              <a:xfrm>
                <a:off x="11676341" y="32711272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dirty="0"/>
                  <a:t>4</a:t>
                </a: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B60C537C-3069-5D7F-6ACB-4106C90E9CC7}"/>
                  </a:ext>
                </a:extLst>
              </p:cNvPr>
              <p:cNvSpPr txBox="1"/>
              <p:nvPr/>
            </p:nvSpPr>
            <p:spPr>
              <a:xfrm>
                <a:off x="1475917" y="29185017"/>
                <a:ext cx="608980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200" dirty="0"/>
                  <a:t>Temperature and Humidity Capture</a:t>
                </a: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2B77A323-DB80-1190-E37E-6D419B318A73}"/>
                  </a:ext>
                </a:extLst>
              </p:cNvPr>
              <p:cNvSpPr txBox="1"/>
              <p:nvPr/>
            </p:nvSpPr>
            <p:spPr>
              <a:xfrm>
                <a:off x="1144098" y="29785170"/>
                <a:ext cx="9790437" cy="32316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2400" dirty="0"/>
                  <a:t>Data Capture</a:t>
                </a:r>
              </a:p>
              <a:p>
                <a:r>
                  <a:rPr lang="en-CA" dirty="0"/>
                  <a:t>	DHT-11 sensor captures current temperature and humidity</a:t>
                </a:r>
              </a:p>
              <a:p>
                <a:r>
                  <a:rPr lang="en-CA" sz="2400" dirty="0"/>
                  <a:t>Data Communication</a:t>
                </a:r>
              </a:p>
              <a:p>
                <a:r>
                  <a:rPr lang="en-CA" dirty="0"/>
                  <a:t>	Transferring captured data to RPi</a:t>
                </a:r>
              </a:p>
              <a:p>
                <a:r>
                  <a:rPr lang="en-CA" sz="2400" dirty="0"/>
                  <a:t>Data Presentation</a:t>
                </a:r>
              </a:p>
              <a:p>
                <a:r>
                  <a:rPr lang="en-CA" sz="2400" dirty="0"/>
                  <a:t>	</a:t>
                </a:r>
                <a:r>
                  <a:rPr lang="en-CA" dirty="0"/>
                  <a:t>Dashboard should display the captured data using a gauge</a:t>
                </a:r>
              </a:p>
              <a:p>
                <a:r>
                  <a:rPr lang="en-CA" dirty="0"/>
                  <a:t>	The dashboard must contain a Fan icon</a:t>
                </a:r>
              </a:p>
              <a:p>
                <a:r>
                  <a:rPr lang="en-CA" dirty="0"/>
                  <a:t>	If the temperature is greater than 24°C, an email should be sent asking to turn on the Fan</a:t>
                </a:r>
              </a:p>
              <a:p>
                <a:r>
                  <a:rPr lang="en-CA" dirty="0"/>
                  <a:t>	If the response is “Yes”, the Fan icon should be switched to ON, otherwise – it stays the same</a:t>
                </a:r>
              </a:p>
              <a:p>
                <a:r>
                  <a:rPr lang="en-CA" dirty="0"/>
                  <a:t>	The RPi should, as well, turn on the fan (motor), if the response to the email was “Yes” </a:t>
                </a:r>
              </a:p>
            </p:txBody>
          </p: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956BB335-D870-7ED3-D92D-69EC1511B0E1}"/>
                </a:ext>
              </a:extLst>
            </p:cNvPr>
            <p:cNvGrpSpPr/>
            <p:nvPr/>
          </p:nvGrpSpPr>
          <p:grpSpPr>
            <a:xfrm>
              <a:off x="683716" y="34065629"/>
              <a:ext cx="11904407" cy="4867667"/>
              <a:chOff x="683716" y="34066660"/>
              <a:chExt cx="11904407" cy="4867667"/>
            </a:xfrm>
          </p:grpSpPr>
          <p:sp>
            <p:nvSpPr>
              <p:cNvPr id="49" name="Flowchart: Alternate Process 48">
                <a:extLst>
                  <a:ext uri="{FF2B5EF4-FFF2-40B4-BE49-F238E27FC236}">
                    <a16:creationId xmlns:a16="http://schemas.microsoft.com/office/drawing/2014/main" id="{397D5C68-DB8A-72F0-F650-999C7ED531B7}"/>
                  </a:ext>
                </a:extLst>
              </p:cNvPr>
              <p:cNvSpPr/>
              <p:nvPr/>
            </p:nvSpPr>
            <p:spPr>
              <a:xfrm>
                <a:off x="683716" y="34066660"/>
                <a:ext cx="11904407" cy="4867667"/>
              </a:xfrm>
              <a:prstGeom prst="flowChartAlternateProcess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path path="circle">
                  <a:fillToRect l="100000" b="100000"/>
                </a:path>
              </a:gra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pic>
            <p:nvPicPr>
              <p:cNvPr id="2056" name="Picture 8" descr="LED Lighting Glossary | IoT-enabled solutions | SBT Alliance">
                <a:extLst>
                  <a:ext uri="{FF2B5EF4-FFF2-40B4-BE49-F238E27FC236}">
                    <a16:creationId xmlns:a16="http://schemas.microsoft.com/office/drawing/2014/main" id="{E466D8AC-0F25-B265-6732-8E700F0D31B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71865" y="34822688"/>
                <a:ext cx="2355688" cy="157122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04B118E4-5C3A-98EC-7ED3-EEA398AEF88F}"/>
                  </a:ext>
                </a:extLst>
              </p:cNvPr>
              <p:cNvSpPr txBox="1"/>
              <p:nvPr/>
            </p:nvSpPr>
            <p:spPr>
              <a:xfrm>
                <a:off x="8692713" y="34145581"/>
                <a:ext cx="3179653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4400" dirty="0"/>
                  <a:t>Deliverable 3</a:t>
                </a: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1025EA18-0385-D5C5-C78F-3E50D2ADE39F}"/>
                  </a:ext>
                </a:extLst>
              </p:cNvPr>
              <p:cNvSpPr txBox="1"/>
              <p:nvPr/>
            </p:nvSpPr>
            <p:spPr>
              <a:xfrm>
                <a:off x="4253582" y="34530301"/>
                <a:ext cx="428636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200" dirty="0"/>
                  <a:t>Smart Lightening System</a:t>
                </a: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2165659-F44F-2753-A36F-8444458C5F88}"/>
                  </a:ext>
                </a:extLst>
              </p:cNvPr>
              <p:cNvSpPr txBox="1"/>
              <p:nvPr/>
            </p:nvSpPr>
            <p:spPr>
              <a:xfrm>
                <a:off x="4005203" y="35070321"/>
                <a:ext cx="8271432" cy="35086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2400" dirty="0"/>
                  <a:t>Data Capture</a:t>
                </a:r>
              </a:p>
              <a:p>
                <a:r>
                  <a:rPr lang="en-CA" dirty="0"/>
                  <a:t>	Photoresistor, connected to ESP8266, captures the light intensity</a:t>
                </a:r>
              </a:p>
              <a:p>
                <a:r>
                  <a:rPr lang="en-CA" sz="2400" dirty="0"/>
                  <a:t>Data Communication</a:t>
                </a:r>
              </a:p>
              <a:p>
                <a:r>
                  <a:rPr lang="en-CA" dirty="0"/>
                  <a:t>	Captured Data via a Wi-Fi connection transfers data to the MQTT-broker</a:t>
                </a:r>
              </a:p>
              <a:p>
                <a:r>
                  <a:rPr lang="en-CA" dirty="0"/>
                  <a:t>	The RPi receives the data through the subscription to the broker</a:t>
                </a:r>
              </a:p>
              <a:p>
                <a:r>
                  <a:rPr lang="en-CA" dirty="0"/>
                  <a:t>	If the light intensity is below 400, the RPi will turn on the LED and send </a:t>
                </a:r>
              </a:p>
              <a:p>
                <a:r>
                  <a:rPr lang="en-CA" dirty="0"/>
                  <a:t>an email that LED was turned on at the moment</a:t>
                </a:r>
              </a:p>
              <a:p>
                <a:r>
                  <a:rPr lang="en-CA" sz="2400" dirty="0"/>
                  <a:t>Data Presentation</a:t>
                </a:r>
              </a:p>
              <a:p>
                <a:r>
                  <a:rPr lang="en-CA" sz="2400" dirty="0"/>
                  <a:t>	</a:t>
                </a:r>
                <a:r>
                  <a:rPr lang="en-CA" dirty="0"/>
                  <a:t>The dashboard must contain a bar displaying current light intensity, as well as</a:t>
                </a:r>
              </a:p>
              <a:p>
                <a:r>
                  <a:rPr lang="en-CA" dirty="0"/>
                  <a:t> an LED icon that would change depending on the status of the LED</a:t>
                </a:r>
              </a:p>
              <a:p>
                <a:r>
                  <a:rPr lang="en-CA" dirty="0"/>
                  <a:t>	“Email Sent” message will be displayed on the dashboard when email is sent</a:t>
                </a: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5636ADFF-46BB-3DA3-B32C-189C1A82E3B8}"/>
                  </a:ext>
                </a:extLst>
              </p:cNvPr>
              <p:cNvSpPr txBox="1"/>
              <p:nvPr/>
            </p:nvSpPr>
            <p:spPr>
              <a:xfrm>
                <a:off x="11908634" y="38447664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dirty="0"/>
                  <a:t>5</a:t>
                </a:r>
              </a:p>
            </p:txBody>
          </p:sp>
        </p:grpSp>
        <p:grpSp>
          <p:nvGrpSpPr>
            <p:cNvPr id="1030" name="Group 1029">
              <a:extLst>
                <a:ext uri="{FF2B5EF4-FFF2-40B4-BE49-F238E27FC236}">
                  <a16:creationId xmlns:a16="http://schemas.microsoft.com/office/drawing/2014/main" id="{7334E664-99A4-286E-4A71-9363E5353857}"/>
                </a:ext>
              </a:extLst>
            </p:cNvPr>
            <p:cNvGrpSpPr/>
            <p:nvPr/>
          </p:nvGrpSpPr>
          <p:grpSpPr>
            <a:xfrm>
              <a:off x="721341" y="40213811"/>
              <a:ext cx="11958938" cy="5424704"/>
              <a:chOff x="721341" y="39507896"/>
              <a:chExt cx="11958938" cy="5424704"/>
            </a:xfrm>
          </p:grpSpPr>
          <p:sp>
            <p:nvSpPr>
              <p:cNvPr id="57" name="Flowchart: Alternate Process 56">
                <a:extLst>
                  <a:ext uri="{FF2B5EF4-FFF2-40B4-BE49-F238E27FC236}">
                    <a16:creationId xmlns:a16="http://schemas.microsoft.com/office/drawing/2014/main" id="{4419DA7C-736E-31AB-CF50-75ABB722BCC0}"/>
                  </a:ext>
                </a:extLst>
              </p:cNvPr>
              <p:cNvSpPr/>
              <p:nvPr/>
            </p:nvSpPr>
            <p:spPr>
              <a:xfrm>
                <a:off x="721341" y="39521452"/>
                <a:ext cx="11919913" cy="5411148"/>
              </a:xfrm>
              <a:prstGeom prst="flowChartAlternateProcess">
                <a:avLst/>
              </a:prstGeom>
              <a:gradFill>
                <a:gsLst>
                  <a:gs pos="62000">
                    <a:schemeClr val="accent1"/>
                  </a:gs>
                  <a:gs pos="10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path path="circle">
                  <a:fillToRect l="100000" b="100000"/>
                </a:path>
              </a:gra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pic>
            <p:nvPicPr>
              <p:cNvPr id="1028" name="Picture 4" descr="5 Ways To Implement IoT For The Benefit Of Your Business | Techno FAQ">
                <a:extLst>
                  <a:ext uri="{FF2B5EF4-FFF2-40B4-BE49-F238E27FC236}">
                    <a16:creationId xmlns:a16="http://schemas.microsoft.com/office/drawing/2014/main" id="{29AC8569-2CF1-97A9-EC20-63E1C44F054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192263" y="39985995"/>
                <a:ext cx="3999737" cy="266649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7E657267-30FE-145D-5760-D97FF700421B}"/>
                  </a:ext>
                </a:extLst>
              </p:cNvPr>
              <p:cNvSpPr txBox="1"/>
              <p:nvPr/>
            </p:nvSpPr>
            <p:spPr>
              <a:xfrm>
                <a:off x="1246483" y="39507896"/>
                <a:ext cx="3179653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4400" dirty="0"/>
                  <a:t>Deliverable 4</a:t>
                </a: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65F3AD0D-069A-40F1-E188-F6CD6C32D9E0}"/>
                  </a:ext>
                </a:extLst>
              </p:cNvPr>
              <p:cNvSpPr txBox="1"/>
              <p:nvPr/>
            </p:nvSpPr>
            <p:spPr>
              <a:xfrm>
                <a:off x="4523407" y="40080469"/>
                <a:ext cx="338105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200" dirty="0"/>
                  <a:t>Smart Home - Final</a:t>
                </a:r>
              </a:p>
            </p:txBody>
          </p:sp>
          <p:sp>
            <p:nvSpPr>
              <p:cNvPr id="1024" name="TextBox 1023">
                <a:extLst>
                  <a:ext uri="{FF2B5EF4-FFF2-40B4-BE49-F238E27FC236}">
                    <a16:creationId xmlns:a16="http://schemas.microsoft.com/office/drawing/2014/main" id="{DA644398-FE63-BA97-BE37-6FACEFCFDE56}"/>
                  </a:ext>
                </a:extLst>
              </p:cNvPr>
              <p:cNvSpPr txBox="1"/>
              <p:nvPr/>
            </p:nvSpPr>
            <p:spPr>
              <a:xfrm>
                <a:off x="1071277" y="40277337"/>
                <a:ext cx="8714711" cy="46166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2400" dirty="0"/>
                  <a:t>Data Capture</a:t>
                </a:r>
              </a:p>
              <a:p>
                <a:r>
                  <a:rPr lang="en-CA" dirty="0"/>
                  <a:t>	All the previously mentioned devices connected</a:t>
                </a:r>
              </a:p>
              <a:p>
                <a:r>
                  <a:rPr lang="en-CA" dirty="0"/>
                  <a:t>	RFID reader connected to the ESP8266 captures RFID tags</a:t>
                </a:r>
              </a:p>
              <a:p>
                <a:r>
                  <a:rPr lang="en-CA" sz="2400" dirty="0"/>
                  <a:t>Data Communication</a:t>
                </a:r>
              </a:p>
              <a:p>
                <a:r>
                  <a:rPr lang="en-CA" dirty="0"/>
                  <a:t>	All data communication previously mentioned connected</a:t>
                </a:r>
              </a:p>
              <a:p>
                <a:r>
                  <a:rPr lang="en-CA" dirty="0"/>
                  <a:t>functioning together</a:t>
                </a:r>
              </a:p>
              <a:p>
                <a:r>
                  <a:rPr lang="en-CA" dirty="0"/>
                  <a:t>	ESP8266, when reads an RFID tag, sends it to the MQTT broker.</a:t>
                </a:r>
              </a:p>
              <a:p>
                <a:r>
                  <a:rPr lang="en-CA" dirty="0"/>
                  <a:t>	The RPi sends an email saying, that this person entered the </a:t>
                </a:r>
              </a:p>
              <a:p>
                <a:r>
                  <a:rPr lang="en-CA" dirty="0"/>
                  <a:t>room at the moment</a:t>
                </a:r>
              </a:p>
              <a:p>
                <a:r>
                  <a:rPr lang="en-CA" dirty="0"/>
                  <a:t>	The settings (Temperature, Humidity, Light Intensity thresholds) </a:t>
                </a:r>
              </a:p>
              <a:p>
                <a:r>
                  <a:rPr lang="en-CA" dirty="0"/>
                  <a:t>change to user’s preferences</a:t>
                </a:r>
              </a:p>
              <a:p>
                <a:r>
                  <a:rPr lang="en-CA" sz="2400" dirty="0"/>
                  <a:t>Data Presentation</a:t>
                </a:r>
              </a:p>
              <a:p>
                <a:r>
                  <a:rPr lang="en-CA" sz="2400" dirty="0"/>
                  <a:t>	</a:t>
                </a:r>
                <a:r>
                  <a:rPr lang="en-CA" dirty="0"/>
                  <a:t>Full dashboard displaying all functions and settings of the previous 2 deliverables</a:t>
                </a:r>
              </a:p>
              <a:p>
                <a:r>
                  <a:rPr lang="en-CA" dirty="0"/>
                  <a:t>	Preferred user’s settings and their name are displayed on the dashboard</a:t>
                </a:r>
              </a:p>
              <a:p>
                <a:r>
                  <a:rPr lang="en-CA" dirty="0"/>
                  <a:t>	The dashboard displays the number of Bluetooth devices around the RPi</a:t>
                </a:r>
              </a:p>
            </p:txBody>
          </p:sp>
          <p:sp>
            <p:nvSpPr>
              <p:cNvPr id="1025" name="TextBox 1024">
                <a:extLst>
                  <a:ext uri="{FF2B5EF4-FFF2-40B4-BE49-F238E27FC236}">
                    <a16:creationId xmlns:a16="http://schemas.microsoft.com/office/drawing/2014/main" id="{7250E31A-AD27-4356-F129-D3383D92C1CF}"/>
                  </a:ext>
                </a:extLst>
              </p:cNvPr>
              <p:cNvSpPr txBox="1"/>
              <p:nvPr/>
            </p:nvSpPr>
            <p:spPr>
              <a:xfrm>
                <a:off x="11839045" y="4440267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dirty="0"/>
                  <a:t>6</a:t>
                </a:r>
              </a:p>
            </p:txBody>
          </p:sp>
          <p:pic>
            <p:nvPicPr>
              <p:cNvPr id="1027" name="Picture 1026">
                <a:extLst>
                  <a:ext uri="{FF2B5EF4-FFF2-40B4-BE49-F238E27FC236}">
                    <a16:creationId xmlns:a16="http://schemas.microsoft.com/office/drawing/2014/main" id="{C2B68AC5-F38C-DD80-EF2B-76F1A6A801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0723176" y="42767522"/>
                <a:ext cx="1957103" cy="1187178"/>
              </a:xfrm>
              <a:prstGeom prst="rect">
                <a:avLst/>
              </a:prstGeom>
            </p:spPr>
          </p:pic>
          <p:pic>
            <p:nvPicPr>
              <p:cNvPr id="1029" name="Picture 1028">
                <a:extLst>
                  <a:ext uri="{FF2B5EF4-FFF2-40B4-BE49-F238E27FC236}">
                    <a16:creationId xmlns:a16="http://schemas.microsoft.com/office/drawing/2014/main" id="{7A748A00-DAE6-BA50-8464-69DC4030FE8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739520" y="43292886"/>
                <a:ext cx="1706854" cy="1557503"/>
              </a:xfrm>
              <a:prstGeom prst="rect">
                <a:avLst/>
              </a:prstGeom>
            </p:spPr>
          </p:pic>
        </p:grpSp>
        <p:grpSp>
          <p:nvGrpSpPr>
            <p:cNvPr id="1051" name="Group 1050">
              <a:extLst>
                <a:ext uri="{FF2B5EF4-FFF2-40B4-BE49-F238E27FC236}">
                  <a16:creationId xmlns:a16="http://schemas.microsoft.com/office/drawing/2014/main" id="{862D9666-AF9A-45FC-A518-AA362FE59D4A}"/>
                </a:ext>
              </a:extLst>
            </p:cNvPr>
            <p:cNvGrpSpPr/>
            <p:nvPr/>
          </p:nvGrpSpPr>
          <p:grpSpPr>
            <a:xfrm>
              <a:off x="558207" y="46619407"/>
              <a:ext cx="12496012" cy="4867668"/>
              <a:chOff x="387913" y="46355783"/>
              <a:chExt cx="12496012" cy="4867668"/>
            </a:xfrm>
          </p:grpSpPr>
          <p:sp>
            <p:nvSpPr>
              <p:cNvPr id="1037" name="Flowchart: Alternate Process 1036">
                <a:extLst>
                  <a:ext uri="{FF2B5EF4-FFF2-40B4-BE49-F238E27FC236}">
                    <a16:creationId xmlns:a16="http://schemas.microsoft.com/office/drawing/2014/main" id="{70EE13B7-2F6B-609C-4AB3-D0A431C4C823}"/>
                  </a:ext>
                </a:extLst>
              </p:cNvPr>
              <p:cNvSpPr/>
              <p:nvPr/>
            </p:nvSpPr>
            <p:spPr>
              <a:xfrm>
                <a:off x="5953938" y="46355783"/>
                <a:ext cx="6726341" cy="4867668"/>
              </a:xfrm>
              <a:prstGeom prst="flowChartAlternateProcess">
                <a:avLst/>
              </a:prstGeom>
              <a:solidFill>
                <a:srgbClr val="01113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grpSp>
            <p:nvGrpSpPr>
              <p:cNvPr id="1050" name="Group 1049">
                <a:extLst>
                  <a:ext uri="{FF2B5EF4-FFF2-40B4-BE49-F238E27FC236}">
                    <a16:creationId xmlns:a16="http://schemas.microsoft.com/office/drawing/2014/main" id="{6CD76144-E993-02A1-D34B-78486D9FF85E}"/>
                  </a:ext>
                </a:extLst>
              </p:cNvPr>
              <p:cNvGrpSpPr/>
              <p:nvPr/>
            </p:nvGrpSpPr>
            <p:grpSpPr>
              <a:xfrm>
                <a:off x="387913" y="46355783"/>
                <a:ext cx="12496012" cy="4867668"/>
                <a:chOff x="890411" y="46355783"/>
                <a:chExt cx="12496012" cy="4867668"/>
              </a:xfrm>
            </p:grpSpPr>
            <p:pic>
              <p:nvPicPr>
                <p:cNvPr id="1036" name="Picture 1035">
                  <a:extLst>
                    <a:ext uri="{FF2B5EF4-FFF2-40B4-BE49-F238E27FC236}">
                      <a16:creationId xmlns:a16="http://schemas.microsoft.com/office/drawing/2014/main" id="{19B00CF2-7F6A-4DA6-D363-F29F2D81A89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/>
                <a:srcRect/>
                <a:stretch>
                  <a:fillRect/>
                </a:stretch>
              </p:blipFill>
              <p:spPr>
                <a:xfrm>
                  <a:off x="890411" y="46355783"/>
                  <a:ext cx="6129225" cy="4867668"/>
                </a:xfrm>
                <a:custGeom>
                  <a:avLst/>
                  <a:gdLst>
                    <a:gd name="connsiteX0" fmla="*/ 786640 w 6726341"/>
                    <a:gd name="connsiteY0" fmla="*/ 0 h 4867668"/>
                    <a:gd name="connsiteX1" fmla="*/ 6726341 w 6726341"/>
                    <a:gd name="connsiteY1" fmla="*/ 0 h 4867668"/>
                    <a:gd name="connsiteX2" fmla="*/ 6726341 w 6726341"/>
                    <a:gd name="connsiteY2" fmla="*/ 4867668 h 4867668"/>
                    <a:gd name="connsiteX3" fmla="*/ 604953 w 6726341"/>
                    <a:gd name="connsiteY3" fmla="*/ 4867668 h 4867668"/>
                    <a:gd name="connsiteX4" fmla="*/ 544348 w 6726341"/>
                    <a:gd name="connsiteY4" fmla="*/ 4852084 h 4867668"/>
                    <a:gd name="connsiteX5" fmla="*/ 35884 w 6726341"/>
                    <a:gd name="connsiteY5" fmla="*/ 4391080 h 4867668"/>
                    <a:gd name="connsiteX6" fmla="*/ 0 w 6726341"/>
                    <a:gd name="connsiteY6" fmla="*/ 4275480 h 4867668"/>
                    <a:gd name="connsiteX7" fmla="*/ 0 w 6726341"/>
                    <a:gd name="connsiteY7" fmla="*/ 613236 h 4867668"/>
                    <a:gd name="connsiteX8" fmla="*/ 35884 w 6726341"/>
                    <a:gd name="connsiteY8" fmla="*/ 497636 h 4867668"/>
                    <a:gd name="connsiteX9" fmla="*/ 786640 w 6726341"/>
                    <a:gd name="connsiteY9" fmla="*/ 0 h 48676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6726341" h="4867668">
                      <a:moveTo>
                        <a:pt x="786640" y="0"/>
                      </a:moveTo>
                      <a:lnTo>
                        <a:pt x="6726341" y="0"/>
                      </a:lnTo>
                      <a:lnTo>
                        <a:pt x="6726341" y="4867668"/>
                      </a:lnTo>
                      <a:lnTo>
                        <a:pt x="604953" y="4867668"/>
                      </a:lnTo>
                      <a:lnTo>
                        <a:pt x="544348" y="4852084"/>
                      </a:lnTo>
                      <a:cubicBezTo>
                        <a:pt x="314727" y="4780664"/>
                        <a:pt x="128652" y="4610412"/>
                        <a:pt x="35884" y="4391080"/>
                      </a:cubicBezTo>
                      <a:lnTo>
                        <a:pt x="0" y="4275480"/>
                      </a:lnTo>
                      <a:lnTo>
                        <a:pt x="0" y="613236"/>
                      </a:lnTo>
                      <a:lnTo>
                        <a:pt x="35884" y="497636"/>
                      </a:lnTo>
                      <a:cubicBezTo>
                        <a:pt x="159575" y="205196"/>
                        <a:pt x="449145" y="0"/>
                        <a:pt x="786640" y="0"/>
                      </a:cubicBezTo>
                      <a:close/>
                    </a:path>
                  </a:pathLst>
                </a:custGeom>
              </p:spPr>
            </p:pic>
            <p:pic>
              <p:nvPicPr>
                <p:cNvPr id="1033" name="Picture 1032">
                  <a:extLst>
                    <a:ext uri="{FF2B5EF4-FFF2-40B4-BE49-F238E27FC236}">
                      <a16:creationId xmlns:a16="http://schemas.microsoft.com/office/drawing/2014/main" id="{9F63FD7B-276E-03AC-5809-F06D9C0F70C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153694" y="49710547"/>
                  <a:ext cx="2887715" cy="1090527"/>
                </a:xfrm>
                <a:prstGeom prst="rect">
                  <a:avLst/>
                </a:prstGeom>
              </p:spPr>
            </p:pic>
            <p:sp>
              <p:nvSpPr>
                <p:cNvPr id="1038" name="TextBox 1037">
                  <a:extLst>
                    <a:ext uri="{FF2B5EF4-FFF2-40B4-BE49-F238E27FC236}">
                      <a16:creationId xmlns:a16="http://schemas.microsoft.com/office/drawing/2014/main" id="{A7C2307F-47D6-3D90-3CFA-8E06C223B832}"/>
                    </a:ext>
                  </a:extLst>
                </p:cNvPr>
                <p:cNvSpPr txBox="1"/>
                <p:nvPr/>
              </p:nvSpPr>
              <p:spPr>
                <a:xfrm>
                  <a:off x="5804998" y="46355783"/>
                  <a:ext cx="7581425" cy="76944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CA" sz="4400" dirty="0">
                      <a:solidFill>
                        <a:schemeClr val="bg1"/>
                      </a:solidFill>
                    </a:rPr>
                    <a:t>Requirements and Materials</a:t>
                  </a:r>
                </a:p>
              </p:txBody>
            </p:sp>
            <p:sp>
              <p:nvSpPr>
                <p:cNvPr id="1040" name="TextBox 1039">
                  <a:extLst>
                    <a:ext uri="{FF2B5EF4-FFF2-40B4-BE49-F238E27FC236}">
                      <a16:creationId xmlns:a16="http://schemas.microsoft.com/office/drawing/2014/main" id="{86393846-87A4-758C-9DC5-9D06D6E4085B}"/>
                    </a:ext>
                  </a:extLst>
                </p:cNvPr>
                <p:cNvSpPr txBox="1"/>
                <p:nvPr/>
              </p:nvSpPr>
              <p:spPr>
                <a:xfrm>
                  <a:off x="6101095" y="47125224"/>
                  <a:ext cx="4229777" cy="258532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CA" dirty="0">
                      <a:solidFill>
                        <a:schemeClr val="bg1"/>
                      </a:solidFill>
                    </a:rPr>
                    <a:t>Software</a:t>
                  </a: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en-CA" dirty="0">
                      <a:solidFill>
                        <a:schemeClr val="bg1"/>
                      </a:solidFill>
                    </a:rPr>
                    <a:t>Arduino</a:t>
                  </a: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en-CA" dirty="0" err="1">
                      <a:solidFill>
                        <a:schemeClr val="bg1"/>
                      </a:solidFill>
                    </a:rPr>
                    <a:t>Mosquitto</a:t>
                  </a:r>
                  <a:r>
                    <a:rPr lang="en-CA" dirty="0">
                      <a:solidFill>
                        <a:schemeClr val="bg1"/>
                      </a:solidFill>
                    </a:rPr>
                    <a:t>, MQTT broker </a:t>
                  </a: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en-CA" dirty="0" err="1">
                      <a:solidFill>
                        <a:schemeClr val="bg1"/>
                      </a:solidFill>
                    </a:rPr>
                    <a:t>Thonny</a:t>
                  </a:r>
                  <a:r>
                    <a:rPr lang="en-CA" dirty="0">
                      <a:solidFill>
                        <a:schemeClr val="bg1"/>
                      </a:solidFill>
                    </a:rPr>
                    <a:t> IDE</a:t>
                  </a:r>
                </a:p>
                <a:p>
                  <a:r>
                    <a:rPr lang="en-CA" dirty="0">
                      <a:solidFill>
                        <a:schemeClr val="bg1"/>
                      </a:solidFill>
                    </a:rPr>
                    <a:t>Programming Languages</a:t>
                  </a: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en-CA" dirty="0">
                      <a:solidFill>
                        <a:schemeClr val="bg1"/>
                      </a:solidFill>
                    </a:rPr>
                    <a:t> Python</a:t>
                  </a: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en-CA" dirty="0">
                      <a:solidFill>
                        <a:schemeClr val="bg1"/>
                      </a:solidFill>
                    </a:rPr>
                    <a:t>C++/Arduino</a:t>
                  </a: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en-CA" dirty="0">
                      <a:solidFill>
                        <a:schemeClr val="bg1"/>
                      </a:solidFill>
                    </a:rPr>
                    <a:t>CSS/HTML</a:t>
                  </a: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en-CA" dirty="0">
                      <a:solidFill>
                        <a:schemeClr val="bg1"/>
                      </a:solidFill>
                    </a:rPr>
                    <a:t>JavaScript (only in the beginning)</a:t>
                  </a:r>
                </a:p>
              </p:txBody>
            </p:sp>
            <p:pic>
              <p:nvPicPr>
                <p:cNvPr id="1042" name="Picture 1041">
                  <a:extLst>
                    <a:ext uri="{FF2B5EF4-FFF2-40B4-BE49-F238E27FC236}">
                      <a16:creationId xmlns:a16="http://schemas.microsoft.com/office/drawing/2014/main" id="{834655BE-D3D7-E043-590B-213DF41F4B8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9534582" y="47095481"/>
                  <a:ext cx="2929244" cy="1274260"/>
                </a:xfrm>
                <a:prstGeom prst="rect">
                  <a:avLst/>
                </a:prstGeom>
              </p:spPr>
            </p:pic>
            <p:pic>
              <p:nvPicPr>
                <p:cNvPr id="1044" name="Picture 1043">
                  <a:extLst>
                    <a:ext uri="{FF2B5EF4-FFF2-40B4-BE49-F238E27FC236}">
                      <a16:creationId xmlns:a16="http://schemas.microsoft.com/office/drawing/2014/main" id="{68F04F94-7607-291D-B2C2-CD839B455FA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9534582" y="48369741"/>
                  <a:ext cx="2929244" cy="2575850"/>
                </a:xfrm>
                <a:prstGeom prst="rect">
                  <a:avLst/>
                </a:prstGeom>
              </p:spPr>
            </p:pic>
            <p:sp>
              <p:nvSpPr>
                <p:cNvPr id="1048" name="TextBox 1047">
                  <a:extLst>
                    <a:ext uri="{FF2B5EF4-FFF2-40B4-BE49-F238E27FC236}">
                      <a16:creationId xmlns:a16="http://schemas.microsoft.com/office/drawing/2014/main" id="{48AF734E-B6CE-6C58-9B75-0747BA554908}"/>
                    </a:ext>
                  </a:extLst>
                </p:cNvPr>
                <p:cNvSpPr txBox="1"/>
                <p:nvPr/>
              </p:nvSpPr>
              <p:spPr>
                <a:xfrm>
                  <a:off x="1348849" y="50701123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CA" dirty="0">
                      <a:solidFill>
                        <a:schemeClr val="bg1"/>
                      </a:solidFill>
                    </a:rPr>
                    <a:t>7</a:t>
                  </a:r>
                </a:p>
              </p:txBody>
            </p:sp>
          </p:grpSp>
        </p:grpSp>
        <p:grpSp>
          <p:nvGrpSpPr>
            <p:cNvPr id="1068" name="Group 1067">
              <a:extLst>
                <a:ext uri="{FF2B5EF4-FFF2-40B4-BE49-F238E27FC236}">
                  <a16:creationId xmlns:a16="http://schemas.microsoft.com/office/drawing/2014/main" id="{0CCEBDDA-17D7-E6B1-9699-1A080C547620}"/>
                </a:ext>
              </a:extLst>
            </p:cNvPr>
            <p:cNvGrpSpPr/>
            <p:nvPr/>
          </p:nvGrpSpPr>
          <p:grpSpPr>
            <a:xfrm>
              <a:off x="509098" y="52567822"/>
              <a:ext cx="12132156" cy="4867667"/>
              <a:chOff x="509098" y="52467968"/>
              <a:chExt cx="12132156" cy="4867667"/>
            </a:xfrm>
          </p:grpSpPr>
          <p:grpSp>
            <p:nvGrpSpPr>
              <p:cNvPr id="1067" name="Group 1066">
                <a:extLst>
                  <a:ext uri="{FF2B5EF4-FFF2-40B4-BE49-F238E27FC236}">
                    <a16:creationId xmlns:a16="http://schemas.microsoft.com/office/drawing/2014/main" id="{2B1E9459-3E0C-9BC6-DD4E-ED4942F81810}"/>
                  </a:ext>
                </a:extLst>
              </p:cNvPr>
              <p:cNvGrpSpPr/>
              <p:nvPr/>
            </p:nvGrpSpPr>
            <p:grpSpPr>
              <a:xfrm>
                <a:off x="509098" y="52467968"/>
                <a:ext cx="12132156" cy="4867667"/>
                <a:chOff x="509098" y="52467968"/>
                <a:chExt cx="12132156" cy="4867667"/>
              </a:xfrm>
            </p:grpSpPr>
            <p:sp>
              <p:nvSpPr>
                <p:cNvPr id="1052" name="Flowchart: Alternate Process 1051">
                  <a:extLst>
                    <a:ext uri="{FF2B5EF4-FFF2-40B4-BE49-F238E27FC236}">
                      <a16:creationId xmlns:a16="http://schemas.microsoft.com/office/drawing/2014/main" id="{9674EF26-6EA4-95E5-0725-13781C056638}"/>
                    </a:ext>
                  </a:extLst>
                </p:cNvPr>
                <p:cNvSpPr/>
                <p:nvPr/>
              </p:nvSpPr>
              <p:spPr>
                <a:xfrm>
                  <a:off x="509098" y="52467968"/>
                  <a:ext cx="7976885" cy="4867667"/>
                </a:xfrm>
                <a:prstGeom prst="flowChartAlternateProcess">
                  <a:avLst/>
                </a:prstGeom>
                <a:solidFill>
                  <a:srgbClr val="030224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pic>
              <p:nvPicPr>
                <p:cNvPr id="1047" name="Picture 1046" descr="Top 4 Reasons Why Companies Need IoT - Techavy">
                  <a:extLst>
                    <a:ext uri="{FF2B5EF4-FFF2-40B4-BE49-F238E27FC236}">
                      <a16:creationId xmlns:a16="http://schemas.microsoft.com/office/drawing/2014/main" id="{9823B0F9-F27C-1813-72B0-9D6DCAEE8BA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357234" y="52467968"/>
                  <a:ext cx="7284020" cy="4851520"/>
                </a:xfrm>
                <a:custGeom>
                  <a:avLst/>
                  <a:gdLst>
                    <a:gd name="connsiteX0" fmla="*/ 0 w 7284020"/>
                    <a:gd name="connsiteY0" fmla="*/ 0 h 4851520"/>
                    <a:gd name="connsiteX1" fmla="*/ 6511767 w 7284020"/>
                    <a:gd name="connsiteY1" fmla="*/ 0 h 4851520"/>
                    <a:gd name="connsiteX2" fmla="*/ 7259291 w 7284020"/>
                    <a:gd name="connsiteY2" fmla="*/ 495492 h 4851520"/>
                    <a:gd name="connsiteX3" fmla="*/ 7284020 w 7284020"/>
                    <a:gd name="connsiteY3" fmla="*/ 575160 h 4851520"/>
                    <a:gd name="connsiteX4" fmla="*/ 7284020 w 7284020"/>
                    <a:gd name="connsiteY4" fmla="*/ 4292512 h 4851520"/>
                    <a:gd name="connsiteX5" fmla="*/ 7259291 w 7284020"/>
                    <a:gd name="connsiteY5" fmla="*/ 4372176 h 4851520"/>
                    <a:gd name="connsiteX6" fmla="*/ 6675268 w 7284020"/>
                    <a:gd name="connsiteY6" fmla="*/ 4851184 h 4851520"/>
                    <a:gd name="connsiteX7" fmla="*/ 6673078 w 7284020"/>
                    <a:gd name="connsiteY7" fmla="*/ 4851520 h 4851520"/>
                    <a:gd name="connsiteX8" fmla="*/ 0 w 7284020"/>
                    <a:gd name="connsiteY8" fmla="*/ 4851520 h 48515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7284020" h="4851520">
                      <a:moveTo>
                        <a:pt x="0" y="0"/>
                      </a:moveTo>
                      <a:lnTo>
                        <a:pt x="6511767" y="0"/>
                      </a:lnTo>
                      <a:cubicBezTo>
                        <a:pt x="6847809" y="0"/>
                        <a:pt x="7136132" y="204312"/>
                        <a:pt x="7259291" y="495492"/>
                      </a:cubicBezTo>
                      <a:lnTo>
                        <a:pt x="7284020" y="575160"/>
                      </a:lnTo>
                      <a:lnTo>
                        <a:pt x="7284020" y="4292512"/>
                      </a:lnTo>
                      <a:lnTo>
                        <a:pt x="7259291" y="4372176"/>
                      </a:lnTo>
                      <a:cubicBezTo>
                        <a:pt x="7156658" y="4614828"/>
                        <a:pt x="6939329" y="4797152"/>
                        <a:pt x="6675268" y="4851184"/>
                      </a:cubicBezTo>
                      <a:lnTo>
                        <a:pt x="6673078" y="4851520"/>
                      </a:lnTo>
                      <a:lnTo>
                        <a:pt x="0" y="4851520"/>
                      </a:lnTo>
                      <a:close/>
                    </a:path>
                  </a:pathLst>
                </a:cu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053" name="TextBox 1052">
                  <a:extLst>
                    <a:ext uri="{FF2B5EF4-FFF2-40B4-BE49-F238E27FC236}">
                      <a16:creationId xmlns:a16="http://schemas.microsoft.com/office/drawing/2014/main" id="{79366B39-828E-B453-BA6D-D06442DBCA8E}"/>
                    </a:ext>
                  </a:extLst>
                </p:cNvPr>
                <p:cNvSpPr txBox="1"/>
                <p:nvPr/>
              </p:nvSpPr>
              <p:spPr>
                <a:xfrm>
                  <a:off x="845709" y="52598436"/>
                  <a:ext cx="6668492" cy="76944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CA" sz="4400" dirty="0">
                      <a:solidFill>
                        <a:schemeClr val="bg1"/>
                      </a:solidFill>
                    </a:rPr>
                    <a:t>Requirements and Materials</a:t>
                  </a:r>
                </a:p>
              </p:txBody>
            </p:sp>
            <p:sp>
              <p:nvSpPr>
                <p:cNvPr id="1054" name="TextBox 1053">
                  <a:extLst>
                    <a:ext uri="{FF2B5EF4-FFF2-40B4-BE49-F238E27FC236}">
                      <a16:creationId xmlns:a16="http://schemas.microsoft.com/office/drawing/2014/main" id="{D7C9F95A-D633-B425-E2C0-F59B7DD1B2FB}"/>
                    </a:ext>
                  </a:extLst>
                </p:cNvPr>
                <p:cNvSpPr txBox="1"/>
                <p:nvPr/>
              </p:nvSpPr>
              <p:spPr>
                <a:xfrm>
                  <a:off x="827659" y="53367608"/>
                  <a:ext cx="4075662" cy="378565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CA" dirty="0"/>
                    <a:t>  </a:t>
                  </a:r>
                  <a:r>
                    <a:rPr lang="en-CA" sz="2400" dirty="0">
                      <a:solidFill>
                        <a:schemeClr val="bg1"/>
                      </a:solidFill>
                    </a:rPr>
                    <a:t>Hardware</a:t>
                  </a:r>
                  <a:endParaRPr lang="en-CA" dirty="0">
                    <a:solidFill>
                      <a:schemeClr val="bg1"/>
                    </a:solidFill>
                  </a:endParaRPr>
                </a:p>
                <a:p>
                  <a:pPr marL="742950" lvl="1" indent="-285750">
                    <a:buFont typeface="Arial" panose="020B0604020202020204" pitchFamily="34" charset="0"/>
                    <a:buChar char="•"/>
                  </a:pPr>
                  <a:r>
                    <a:rPr lang="en-CA" dirty="0">
                      <a:solidFill>
                        <a:schemeClr val="bg1"/>
                      </a:solidFill>
                    </a:rPr>
                    <a:t>Wires</a:t>
                  </a:r>
                </a:p>
                <a:p>
                  <a:pPr marL="742950" lvl="1" indent="-285750">
                    <a:buFont typeface="Arial" panose="020B0604020202020204" pitchFamily="34" charset="0"/>
                    <a:buChar char="•"/>
                  </a:pPr>
                  <a:r>
                    <a:rPr lang="en-CA" dirty="0">
                      <a:solidFill>
                        <a:schemeClr val="bg1"/>
                      </a:solidFill>
                    </a:rPr>
                    <a:t>DHT-11</a:t>
                  </a:r>
                </a:p>
                <a:p>
                  <a:pPr marL="742950" lvl="1" indent="-285750">
                    <a:buFont typeface="Arial" panose="020B0604020202020204" pitchFamily="34" charset="0"/>
                    <a:buChar char="•"/>
                  </a:pPr>
                  <a:r>
                    <a:rPr lang="en-CA" dirty="0">
                      <a:solidFill>
                        <a:schemeClr val="bg1"/>
                      </a:solidFill>
                    </a:rPr>
                    <a:t>LED</a:t>
                  </a:r>
                </a:p>
                <a:p>
                  <a:pPr marL="742950" lvl="1" indent="-285750">
                    <a:buFont typeface="Arial" panose="020B0604020202020204" pitchFamily="34" charset="0"/>
                    <a:buChar char="•"/>
                  </a:pPr>
                  <a:r>
                    <a:rPr lang="en-CA" dirty="0">
                      <a:solidFill>
                        <a:schemeClr val="bg1"/>
                      </a:solidFill>
                    </a:rPr>
                    <a:t>Photoresistor</a:t>
                  </a:r>
                </a:p>
                <a:p>
                  <a:pPr marL="742950" lvl="1" indent="-285750">
                    <a:buFont typeface="Arial" panose="020B0604020202020204" pitchFamily="34" charset="0"/>
                    <a:buChar char="•"/>
                  </a:pPr>
                  <a:r>
                    <a:rPr lang="en-CA" dirty="0">
                      <a:solidFill>
                        <a:schemeClr val="bg1"/>
                      </a:solidFill>
                    </a:rPr>
                    <a:t>ESP8266</a:t>
                  </a:r>
                </a:p>
                <a:p>
                  <a:pPr marL="742950" lvl="1" indent="-285750">
                    <a:buFont typeface="Arial" panose="020B0604020202020204" pitchFamily="34" charset="0"/>
                    <a:buChar char="•"/>
                  </a:pPr>
                  <a:r>
                    <a:rPr lang="en-CA" dirty="0">
                      <a:solidFill>
                        <a:schemeClr val="bg1"/>
                      </a:solidFill>
                    </a:rPr>
                    <a:t>RFID reader</a:t>
                  </a:r>
                </a:p>
                <a:p>
                  <a:pPr marL="742950" lvl="1" indent="-285750">
                    <a:buFont typeface="Arial" panose="020B0604020202020204" pitchFamily="34" charset="0"/>
                    <a:buChar char="•"/>
                  </a:pPr>
                  <a:r>
                    <a:rPr lang="en-CA" dirty="0">
                      <a:solidFill>
                        <a:schemeClr val="bg1"/>
                      </a:solidFill>
                    </a:rPr>
                    <a:t>RFID tags</a:t>
                  </a:r>
                </a:p>
                <a:p>
                  <a:pPr marL="742950" lvl="1" indent="-285750">
                    <a:buFont typeface="Arial" panose="020B0604020202020204" pitchFamily="34" charset="0"/>
                    <a:buChar char="•"/>
                  </a:pPr>
                  <a:r>
                    <a:rPr lang="en-CA" dirty="0">
                      <a:solidFill>
                        <a:schemeClr val="bg1"/>
                      </a:solidFill>
                    </a:rPr>
                    <a:t>Motor</a:t>
                  </a:r>
                </a:p>
                <a:p>
                  <a:pPr marL="742950" lvl="1" indent="-285750">
                    <a:buFont typeface="Arial" panose="020B0604020202020204" pitchFamily="34" charset="0"/>
                    <a:buChar char="•"/>
                  </a:pPr>
                  <a:r>
                    <a:rPr lang="en-CA" dirty="0">
                      <a:solidFill>
                        <a:schemeClr val="bg1"/>
                      </a:solidFill>
                    </a:rPr>
                    <a:t>Resistors</a:t>
                  </a:r>
                </a:p>
                <a:p>
                  <a:pPr marL="742950" lvl="1" indent="-285750">
                    <a:buFont typeface="Arial" panose="020B0604020202020204" pitchFamily="34" charset="0"/>
                    <a:buChar char="•"/>
                  </a:pPr>
                  <a:r>
                    <a:rPr lang="en-CA" dirty="0">
                      <a:solidFill>
                        <a:schemeClr val="bg1"/>
                      </a:solidFill>
                    </a:rPr>
                    <a:t>Breadboard</a:t>
                  </a:r>
                </a:p>
                <a:p>
                  <a:pPr marL="742950" lvl="1" indent="-285750">
                    <a:buFont typeface="Arial" panose="020B0604020202020204" pitchFamily="34" charset="0"/>
                    <a:buChar char="•"/>
                  </a:pPr>
                  <a:r>
                    <a:rPr lang="en-CA" dirty="0">
                      <a:solidFill>
                        <a:schemeClr val="bg1"/>
                      </a:solidFill>
                    </a:rPr>
                    <a:t>RaspberryPi</a:t>
                  </a:r>
                </a:p>
                <a:p>
                  <a:endParaRPr lang="en-CA" dirty="0"/>
                </a:p>
              </p:txBody>
            </p:sp>
            <p:pic>
              <p:nvPicPr>
                <p:cNvPr id="1055" name="Picture 1054">
                  <a:extLst>
                    <a:ext uri="{FF2B5EF4-FFF2-40B4-BE49-F238E27FC236}">
                      <a16:creationId xmlns:a16="http://schemas.microsoft.com/office/drawing/2014/main" id="{C5EF5944-74A6-C164-972E-C91EB0C3C5D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3173174" y="54577380"/>
                  <a:ext cx="1957103" cy="1187178"/>
                </a:xfrm>
                <a:prstGeom prst="rect">
                  <a:avLst/>
                </a:prstGeom>
              </p:spPr>
            </p:pic>
            <p:pic>
              <p:nvPicPr>
                <p:cNvPr id="1056" name="Picture 1055">
                  <a:extLst>
                    <a:ext uri="{FF2B5EF4-FFF2-40B4-BE49-F238E27FC236}">
                      <a16:creationId xmlns:a16="http://schemas.microsoft.com/office/drawing/2014/main" id="{EE0C948A-3921-A921-423C-9DFDA2AE73E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868640" y="53716024"/>
                  <a:ext cx="1706854" cy="1557503"/>
                </a:xfrm>
                <a:prstGeom prst="rect">
                  <a:avLst/>
                </a:prstGeom>
              </p:spPr>
            </p:pic>
          </p:grpSp>
          <p:sp>
            <p:nvSpPr>
              <p:cNvPr id="1057" name="TextBox 1056">
                <a:extLst>
                  <a:ext uri="{FF2B5EF4-FFF2-40B4-BE49-F238E27FC236}">
                    <a16:creationId xmlns:a16="http://schemas.microsoft.com/office/drawing/2014/main" id="{FC36D56E-FB65-B2DF-7581-5DBCFF100400}"/>
                  </a:ext>
                </a:extLst>
              </p:cNvPr>
              <p:cNvSpPr txBox="1"/>
              <p:nvPr/>
            </p:nvSpPr>
            <p:spPr>
              <a:xfrm>
                <a:off x="1095640" y="5687282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dirty="0">
                    <a:solidFill>
                      <a:schemeClr val="bg1"/>
                    </a:solidFill>
                  </a:rPr>
                  <a:t>8</a:t>
                </a:r>
              </a:p>
            </p:txBody>
          </p:sp>
        </p:grpSp>
        <p:grpSp>
          <p:nvGrpSpPr>
            <p:cNvPr id="1069" name="Group 1068">
              <a:extLst>
                <a:ext uri="{FF2B5EF4-FFF2-40B4-BE49-F238E27FC236}">
                  <a16:creationId xmlns:a16="http://schemas.microsoft.com/office/drawing/2014/main" id="{0BE3AB32-16DA-051E-1E90-D1FA4A1FFB54}"/>
                </a:ext>
              </a:extLst>
            </p:cNvPr>
            <p:cNvGrpSpPr/>
            <p:nvPr/>
          </p:nvGrpSpPr>
          <p:grpSpPr>
            <a:xfrm>
              <a:off x="683716" y="58316389"/>
              <a:ext cx="12104441" cy="5212318"/>
              <a:chOff x="608733" y="58300381"/>
              <a:chExt cx="12104441" cy="5212318"/>
            </a:xfrm>
          </p:grpSpPr>
          <p:sp>
            <p:nvSpPr>
              <p:cNvPr id="1063" name="Flowchart: Alternate Process 1062">
                <a:extLst>
                  <a:ext uri="{FF2B5EF4-FFF2-40B4-BE49-F238E27FC236}">
                    <a16:creationId xmlns:a16="http://schemas.microsoft.com/office/drawing/2014/main" id="{BFB77E0B-A95C-D984-AE51-4F85B5CF0D97}"/>
                  </a:ext>
                </a:extLst>
              </p:cNvPr>
              <p:cNvSpPr/>
              <p:nvPr/>
            </p:nvSpPr>
            <p:spPr>
              <a:xfrm>
                <a:off x="4151725" y="58415222"/>
                <a:ext cx="8561449" cy="5097477"/>
              </a:xfrm>
              <a:prstGeom prst="flowChartAlternateProcess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pic>
            <p:nvPicPr>
              <p:cNvPr id="1062" name="Picture 1061" descr="Work_breakdown_structure Icons - Iconshock">
                <a:extLst>
                  <a:ext uri="{FF2B5EF4-FFF2-40B4-BE49-F238E27FC236}">
                    <a16:creationId xmlns:a16="http://schemas.microsoft.com/office/drawing/2014/main" id="{7CCF6939-EFB9-E4F2-1F53-56D1414D9F1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8733" y="58415222"/>
                <a:ext cx="4813455" cy="5097477"/>
              </a:xfrm>
              <a:custGeom>
                <a:avLst/>
                <a:gdLst>
                  <a:gd name="connsiteX0" fmla="*/ 547996 w 4813455"/>
                  <a:gd name="connsiteY0" fmla="*/ 0 h 4813456"/>
                  <a:gd name="connsiteX1" fmla="*/ 4813455 w 4813455"/>
                  <a:gd name="connsiteY1" fmla="*/ 0 h 4813456"/>
                  <a:gd name="connsiteX2" fmla="*/ 4813455 w 4813455"/>
                  <a:gd name="connsiteY2" fmla="*/ 4813456 h 4813456"/>
                  <a:gd name="connsiteX3" fmla="*/ 547996 w 4813455"/>
                  <a:gd name="connsiteY3" fmla="*/ 4813456 h 4813456"/>
                  <a:gd name="connsiteX4" fmla="*/ 511557 w 4813455"/>
                  <a:gd name="connsiteY4" fmla="*/ 4804088 h 4813456"/>
                  <a:gd name="connsiteX5" fmla="*/ 5282 w 4813455"/>
                  <a:gd name="connsiteY5" fmla="*/ 4345068 h 4813456"/>
                  <a:gd name="connsiteX6" fmla="*/ 0 w 4813455"/>
                  <a:gd name="connsiteY6" fmla="*/ 4328052 h 4813456"/>
                  <a:gd name="connsiteX7" fmla="*/ 0 w 4813455"/>
                  <a:gd name="connsiteY7" fmla="*/ 485404 h 4813456"/>
                  <a:gd name="connsiteX8" fmla="*/ 5282 w 4813455"/>
                  <a:gd name="connsiteY8" fmla="*/ 468388 h 4813456"/>
                  <a:gd name="connsiteX9" fmla="*/ 511557 w 4813455"/>
                  <a:gd name="connsiteY9" fmla="*/ 9368 h 48134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813455" h="4813456">
                    <a:moveTo>
                      <a:pt x="547996" y="0"/>
                    </a:moveTo>
                    <a:lnTo>
                      <a:pt x="4813455" y="0"/>
                    </a:lnTo>
                    <a:lnTo>
                      <a:pt x="4813455" y="4813456"/>
                    </a:lnTo>
                    <a:lnTo>
                      <a:pt x="547996" y="4813456"/>
                    </a:lnTo>
                    <a:lnTo>
                      <a:pt x="511557" y="4804088"/>
                    </a:lnTo>
                    <a:cubicBezTo>
                      <a:pt x="282925" y="4732976"/>
                      <a:pt x="97652" y="4563452"/>
                      <a:pt x="5282" y="4345068"/>
                    </a:cubicBezTo>
                    <a:lnTo>
                      <a:pt x="0" y="4328052"/>
                    </a:lnTo>
                    <a:lnTo>
                      <a:pt x="0" y="485404"/>
                    </a:lnTo>
                    <a:lnTo>
                      <a:pt x="5282" y="468388"/>
                    </a:lnTo>
                    <a:cubicBezTo>
                      <a:pt x="97652" y="250004"/>
                      <a:pt x="282925" y="80480"/>
                      <a:pt x="511557" y="9368"/>
                    </a:cubicBezTo>
                    <a:close/>
                  </a:path>
                </a:pathLst>
              </a:cu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64" name="TextBox 1063">
                <a:extLst>
                  <a:ext uri="{FF2B5EF4-FFF2-40B4-BE49-F238E27FC236}">
                    <a16:creationId xmlns:a16="http://schemas.microsoft.com/office/drawing/2014/main" id="{737C45E5-BFEF-EC58-18A1-4A13FEAB876A}"/>
                  </a:ext>
                </a:extLst>
              </p:cNvPr>
              <p:cNvSpPr txBox="1"/>
              <p:nvPr/>
            </p:nvSpPr>
            <p:spPr>
              <a:xfrm>
                <a:off x="5395692" y="58300381"/>
                <a:ext cx="6880943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4400" dirty="0"/>
                  <a:t>Work Breakdown Structure</a:t>
                </a:r>
              </a:p>
            </p:txBody>
          </p:sp>
          <p:sp>
            <p:nvSpPr>
              <p:cNvPr id="1065" name="TextBox 1064">
                <a:extLst>
                  <a:ext uri="{FF2B5EF4-FFF2-40B4-BE49-F238E27FC236}">
                    <a16:creationId xmlns:a16="http://schemas.microsoft.com/office/drawing/2014/main" id="{D2292778-EA5E-8308-F6BE-A614121AD386}"/>
                  </a:ext>
                </a:extLst>
              </p:cNvPr>
              <p:cNvSpPr txBox="1"/>
              <p:nvPr/>
            </p:nvSpPr>
            <p:spPr>
              <a:xfrm>
                <a:off x="5408890" y="58907897"/>
                <a:ext cx="7280914" cy="4524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2400" dirty="0"/>
                  <a:t>Deven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CA" dirty="0"/>
                  <a:t>Motor connection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CA" dirty="0"/>
                  <a:t>Sending/Receiving email script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CA" dirty="0"/>
                  <a:t>Turning on the motor/fan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CA" dirty="0"/>
                  <a:t>Help with connecting other parts of the hardware and help with frontend</a:t>
                </a:r>
              </a:p>
              <a:p>
                <a:r>
                  <a:rPr lang="en-CA" sz="2400" dirty="0"/>
                  <a:t>Ibrahim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CA" dirty="0"/>
                  <a:t>Most of frontend development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CA" dirty="0"/>
                  <a:t>Connection of captured data to the Dashboard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CA" dirty="0"/>
                  <a:t>Assuring accurate data display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CA" dirty="0"/>
                  <a:t>Help with connecting some parts of hardware</a:t>
                </a:r>
              </a:p>
              <a:p>
                <a:r>
                  <a:rPr lang="en-CA" sz="2400" dirty="0"/>
                  <a:t>Igor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CA" dirty="0"/>
                  <a:t>Most of the hardware connection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CA" dirty="0"/>
                  <a:t>Assuring data communication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CA" dirty="0"/>
                  <a:t>Calling functions, receiving broker messages, updating information, etc.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CA" dirty="0"/>
                  <a:t>Help with frontend development</a:t>
                </a:r>
              </a:p>
            </p:txBody>
          </p:sp>
          <p:sp>
            <p:nvSpPr>
              <p:cNvPr id="1066" name="TextBox 1065">
                <a:extLst>
                  <a:ext uri="{FF2B5EF4-FFF2-40B4-BE49-F238E27FC236}">
                    <a16:creationId xmlns:a16="http://schemas.microsoft.com/office/drawing/2014/main" id="{F0BE1855-CF48-D505-B614-F5636CC23029}"/>
                  </a:ext>
                </a:extLst>
              </p:cNvPr>
              <p:cNvSpPr txBox="1"/>
              <p:nvPr/>
            </p:nvSpPr>
            <p:spPr>
              <a:xfrm>
                <a:off x="11827184" y="63143367"/>
                <a:ext cx="3016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dirty="0"/>
                  <a:t>9</a:t>
                </a:r>
              </a:p>
            </p:txBody>
          </p:sp>
        </p:grpSp>
        <p:grpSp>
          <p:nvGrpSpPr>
            <p:cNvPr id="1080" name="Group 1079">
              <a:extLst>
                <a:ext uri="{FF2B5EF4-FFF2-40B4-BE49-F238E27FC236}">
                  <a16:creationId xmlns:a16="http://schemas.microsoft.com/office/drawing/2014/main" id="{EAB33C81-757A-5390-A15F-AECF1E9797DE}"/>
                </a:ext>
              </a:extLst>
            </p:cNvPr>
            <p:cNvGrpSpPr/>
            <p:nvPr/>
          </p:nvGrpSpPr>
          <p:grpSpPr>
            <a:xfrm>
              <a:off x="666915" y="64649309"/>
              <a:ext cx="12121242" cy="4079040"/>
              <a:chOff x="683716" y="64827152"/>
              <a:chExt cx="12121242" cy="4079040"/>
            </a:xfrm>
          </p:grpSpPr>
          <p:sp>
            <p:nvSpPr>
              <p:cNvPr id="1074" name="Flowchart: Alternate Process 1073">
                <a:extLst>
                  <a:ext uri="{FF2B5EF4-FFF2-40B4-BE49-F238E27FC236}">
                    <a16:creationId xmlns:a16="http://schemas.microsoft.com/office/drawing/2014/main" id="{8264296C-E258-62E4-D400-396B00A80D19}"/>
                  </a:ext>
                </a:extLst>
              </p:cNvPr>
              <p:cNvSpPr/>
              <p:nvPr/>
            </p:nvSpPr>
            <p:spPr>
              <a:xfrm>
                <a:off x="5664200" y="64827152"/>
                <a:ext cx="7100587" cy="4079040"/>
              </a:xfrm>
              <a:prstGeom prst="flowChartAlternateProcess">
                <a:avLst/>
              </a:prstGeom>
              <a:solidFill>
                <a:srgbClr val="006F9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pic>
            <p:nvPicPr>
              <p:cNvPr id="1073" name="Picture 1072" descr="10 Best Examples of IoT applications (2019)">
                <a:extLst>
                  <a:ext uri="{FF2B5EF4-FFF2-40B4-BE49-F238E27FC236}">
                    <a16:creationId xmlns:a16="http://schemas.microsoft.com/office/drawing/2014/main" id="{45C553E4-CBDF-8EE9-18C9-96B329A2334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0"/>
              <a:stretch>
                <a:fillRect/>
              </a:stretch>
            </p:blipFill>
            <p:spPr bwMode="auto">
              <a:xfrm>
                <a:off x="683716" y="64827152"/>
                <a:ext cx="6050905" cy="4079040"/>
              </a:xfrm>
              <a:custGeom>
                <a:avLst/>
                <a:gdLst>
                  <a:gd name="connsiteX0" fmla="*/ 679841 w 6050905"/>
                  <a:gd name="connsiteY0" fmla="*/ 0 h 4079040"/>
                  <a:gd name="connsiteX1" fmla="*/ 5951644 w 6050905"/>
                  <a:gd name="connsiteY1" fmla="*/ 0 h 4079040"/>
                  <a:gd name="connsiteX2" fmla="*/ 6050905 w 6050905"/>
                  <a:gd name="connsiteY2" fmla="*/ 10008 h 4079040"/>
                  <a:gd name="connsiteX3" fmla="*/ 6050905 w 6050905"/>
                  <a:gd name="connsiteY3" fmla="*/ 4069032 h 4079040"/>
                  <a:gd name="connsiteX4" fmla="*/ 5951643 w 6050905"/>
                  <a:gd name="connsiteY4" fmla="*/ 4079040 h 4079040"/>
                  <a:gd name="connsiteX5" fmla="*/ 679841 w 6050905"/>
                  <a:gd name="connsiteY5" fmla="*/ 4079040 h 4079040"/>
                  <a:gd name="connsiteX6" fmla="*/ 0 w 6050905"/>
                  <a:gd name="connsiteY6" fmla="*/ 3399200 h 4079040"/>
                  <a:gd name="connsiteX7" fmla="*/ 0 w 6050905"/>
                  <a:gd name="connsiteY7" fmla="*/ 679840 h 4079040"/>
                  <a:gd name="connsiteX8" fmla="*/ 679841 w 6050905"/>
                  <a:gd name="connsiteY8" fmla="*/ 0 h 40790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050905" h="4079040">
                    <a:moveTo>
                      <a:pt x="679841" y="0"/>
                    </a:moveTo>
                    <a:lnTo>
                      <a:pt x="5951644" y="0"/>
                    </a:lnTo>
                    <a:lnTo>
                      <a:pt x="6050905" y="10008"/>
                    </a:lnTo>
                    <a:lnTo>
                      <a:pt x="6050905" y="4069032"/>
                    </a:lnTo>
                    <a:lnTo>
                      <a:pt x="5951643" y="4079040"/>
                    </a:lnTo>
                    <a:lnTo>
                      <a:pt x="679841" y="4079040"/>
                    </a:lnTo>
                    <a:cubicBezTo>
                      <a:pt x="304375" y="4079040"/>
                      <a:pt x="0" y="3774664"/>
                      <a:pt x="0" y="3399200"/>
                    </a:cubicBezTo>
                    <a:lnTo>
                      <a:pt x="0" y="679840"/>
                    </a:lnTo>
                    <a:cubicBezTo>
                      <a:pt x="0" y="304372"/>
                      <a:pt x="304375" y="0"/>
                      <a:pt x="679841" y="0"/>
                    </a:cubicBezTo>
                    <a:close/>
                  </a:path>
                </a:pathLst>
              </a:cu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75" name="TextBox 1074">
                <a:extLst>
                  <a:ext uri="{FF2B5EF4-FFF2-40B4-BE49-F238E27FC236}">
                    <a16:creationId xmlns:a16="http://schemas.microsoft.com/office/drawing/2014/main" id="{5C3788A5-F746-BC8A-D6D8-223262C45372}"/>
                  </a:ext>
                </a:extLst>
              </p:cNvPr>
              <p:cNvSpPr txBox="1"/>
              <p:nvPr/>
            </p:nvSpPr>
            <p:spPr>
              <a:xfrm>
                <a:off x="11931379" y="68536860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dirty="0">
                    <a:solidFill>
                      <a:schemeClr val="bg1"/>
                    </a:solidFill>
                  </a:rPr>
                  <a:t>10</a:t>
                </a:r>
                <a:endParaRPr lang="en-CA" dirty="0"/>
              </a:p>
            </p:txBody>
          </p:sp>
          <p:sp>
            <p:nvSpPr>
              <p:cNvPr id="1076" name="TextBox 1075">
                <a:extLst>
                  <a:ext uri="{FF2B5EF4-FFF2-40B4-BE49-F238E27FC236}">
                    <a16:creationId xmlns:a16="http://schemas.microsoft.com/office/drawing/2014/main" id="{B00D44D3-08B2-BF53-A5B1-8FDC0384F667}"/>
                  </a:ext>
                </a:extLst>
              </p:cNvPr>
              <p:cNvSpPr txBox="1"/>
              <p:nvPr/>
            </p:nvSpPr>
            <p:spPr>
              <a:xfrm>
                <a:off x="6787281" y="64827152"/>
                <a:ext cx="5242764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4400" b="0" i="0" u="none" strike="noStrike" baseline="0" dirty="0">
                    <a:solidFill>
                      <a:schemeClr val="bg1"/>
                    </a:solidFill>
                    <a:latin typeface="Times New Roman" panose="02020603050405020304" pitchFamily="18" charset="0"/>
                  </a:rPr>
                  <a:t>Method and Solution </a:t>
                </a:r>
                <a:endParaRPr lang="en-CA" sz="4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79" name="TextBox 1078">
                <a:extLst>
                  <a:ext uri="{FF2B5EF4-FFF2-40B4-BE49-F238E27FC236}">
                    <a16:creationId xmlns:a16="http://schemas.microsoft.com/office/drawing/2014/main" id="{BFCE6C46-9C61-42C7-7C24-80919E8EDAC3}"/>
                  </a:ext>
                </a:extLst>
              </p:cNvPr>
              <p:cNvSpPr txBox="1"/>
              <p:nvPr/>
            </p:nvSpPr>
            <p:spPr>
              <a:xfrm>
                <a:off x="7011297" y="65526240"/>
                <a:ext cx="5793661" cy="30777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2000" dirty="0">
                    <a:solidFill>
                      <a:schemeClr val="bg1"/>
                    </a:solidFill>
                  </a:rPr>
                  <a:t>Objective - </a:t>
                </a:r>
                <a:r>
                  <a:rPr lang="en-CA" dirty="0">
                    <a:solidFill>
                      <a:schemeClr val="bg1"/>
                    </a:solidFill>
                  </a:rPr>
                  <a:t>Building a Smart Home</a:t>
                </a:r>
              </a:p>
              <a:p>
                <a:endParaRPr lang="en-CA" dirty="0">
                  <a:solidFill>
                    <a:schemeClr val="bg1"/>
                  </a:solidFill>
                </a:endParaRPr>
              </a:p>
              <a:p>
                <a:r>
                  <a:rPr lang="en-CA" sz="2000" dirty="0">
                    <a:solidFill>
                      <a:schemeClr val="bg1"/>
                    </a:solidFill>
                  </a:rPr>
                  <a:t>Data capture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CA" sz="1600" dirty="0">
                    <a:solidFill>
                      <a:schemeClr val="bg1"/>
                    </a:solidFill>
                  </a:rPr>
                  <a:t>DHT reader, Photoresistor, Wires, Resistors, RFID-reader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CA" sz="1600" dirty="0">
                    <a:solidFill>
                      <a:schemeClr val="bg1"/>
                    </a:solidFill>
                  </a:rPr>
                  <a:t>Breadboard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CA" sz="1600" dirty="0">
                    <a:solidFill>
                      <a:schemeClr val="bg1"/>
                    </a:solidFill>
                  </a:rPr>
                  <a:t>RaspberryPi</a:t>
                </a:r>
                <a:endParaRPr lang="en-CA" dirty="0">
                  <a:solidFill>
                    <a:schemeClr val="bg1"/>
                  </a:solidFill>
                </a:endParaRPr>
              </a:p>
              <a:p>
                <a:r>
                  <a:rPr lang="en-CA" sz="2000" dirty="0">
                    <a:solidFill>
                      <a:schemeClr val="bg1"/>
                    </a:solidFill>
                  </a:rPr>
                  <a:t>Data communication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CA" sz="1600" dirty="0">
                    <a:solidFill>
                      <a:schemeClr val="bg1"/>
                    </a:solidFill>
                  </a:rPr>
                  <a:t>Python, Arduino/C++, MQTT-broker, Wi-Fi, ESP8266</a:t>
                </a:r>
              </a:p>
              <a:p>
                <a:r>
                  <a:rPr lang="en-CA" sz="2000" dirty="0">
                    <a:solidFill>
                      <a:schemeClr val="bg1"/>
                    </a:solidFill>
                  </a:rPr>
                  <a:t>Data Presentation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CA" sz="1600" dirty="0">
                    <a:solidFill>
                      <a:schemeClr val="bg1"/>
                    </a:solidFill>
                  </a:rPr>
                  <a:t>HTML/CSS, Images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CA" sz="1600" dirty="0">
                    <a:solidFill>
                      <a:schemeClr val="bg1"/>
                    </a:solidFill>
                  </a:rPr>
                  <a:t>Python, Wi-Fi, MQTT-broker</a:t>
                </a:r>
              </a:p>
            </p:txBody>
          </p:sp>
        </p:grpSp>
        <p:grpSp>
          <p:nvGrpSpPr>
            <p:cNvPr id="2096" name="Group 2095">
              <a:extLst>
                <a:ext uri="{FF2B5EF4-FFF2-40B4-BE49-F238E27FC236}">
                  <a16:creationId xmlns:a16="http://schemas.microsoft.com/office/drawing/2014/main" id="{2B921027-32A3-9A24-AB13-CA4E2435C7A4}"/>
                </a:ext>
              </a:extLst>
            </p:cNvPr>
            <p:cNvGrpSpPr/>
            <p:nvPr/>
          </p:nvGrpSpPr>
          <p:grpSpPr>
            <a:xfrm>
              <a:off x="984497" y="69954575"/>
              <a:ext cx="11571965" cy="5455064"/>
              <a:chOff x="1130700" y="69777920"/>
              <a:chExt cx="11571965" cy="5455064"/>
            </a:xfrm>
          </p:grpSpPr>
          <p:pic>
            <p:nvPicPr>
              <p:cNvPr id="1085" name="Picture 1084">
                <a:extLst>
                  <a:ext uri="{FF2B5EF4-FFF2-40B4-BE49-F238E27FC236}">
                    <a16:creationId xmlns:a16="http://schemas.microsoft.com/office/drawing/2014/main" id="{87C565B0-3249-3CFB-7D51-30C658F242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1"/>
              <a:srcRect t="3170" r="619"/>
              <a:stretch>
                <a:fillRect/>
              </a:stretch>
            </p:blipFill>
            <p:spPr>
              <a:xfrm>
                <a:off x="1130700" y="69777920"/>
                <a:ext cx="11571965" cy="5455064"/>
              </a:xfrm>
              <a:custGeom>
                <a:avLst/>
                <a:gdLst>
                  <a:gd name="connsiteX0" fmla="*/ 837126 w 11571965"/>
                  <a:gd name="connsiteY0" fmla="*/ 0 h 5455064"/>
                  <a:gd name="connsiteX1" fmla="*/ 10662787 w 11571965"/>
                  <a:gd name="connsiteY1" fmla="*/ 0 h 5455064"/>
                  <a:gd name="connsiteX2" fmla="*/ 11571965 w 11571965"/>
                  <a:gd name="connsiteY2" fmla="*/ 909176 h 5455064"/>
                  <a:gd name="connsiteX3" fmla="*/ 11571965 w 11571965"/>
                  <a:gd name="connsiteY3" fmla="*/ 4545888 h 5455064"/>
                  <a:gd name="connsiteX4" fmla="*/ 10662787 w 11571965"/>
                  <a:gd name="connsiteY4" fmla="*/ 5455064 h 5455064"/>
                  <a:gd name="connsiteX5" fmla="*/ 837126 w 11571965"/>
                  <a:gd name="connsiteY5" fmla="*/ 5455064 h 5455064"/>
                  <a:gd name="connsiteX6" fmla="*/ 83222 w 11571965"/>
                  <a:gd name="connsiteY6" fmla="*/ 5054216 h 5455064"/>
                  <a:gd name="connsiteX7" fmla="*/ 0 w 11571965"/>
                  <a:gd name="connsiteY7" fmla="*/ 4900896 h 5455064"/>
                  <a:gd name="connsiteX8" fmla="*/ 0 w 11571965"/>
                  <a:gd name="connsiteY8" fmla="*/ 554168 h 5455064"/>
                  <a:gd name="connsiteX9" fmla="*/ 83222 w 11571965"/>
                  <a:gd name="connsiteY9" fmla="*/ 400848 h 5455064"/>
                  <a:gd name="connsiteX10" fmla="*/ 837126 w 11571965"/>
                  <a:gd name="connsiteY10" fmla="*/ 0 h 54550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1571965" h="5455064">
                    <a:moveTo>
                      <a:pt x="837126" y="0"/>
                    </a:moveTo>
                    <a:lnTo>
                      <a:pt x="10662787" y="0"/>
                    </a:lnTo>
                    <a:cubicBezTo>
                      <a:pt x="11164912" y="0"/>
                      <a:pt x="11571965" y="407048"/>
                      <a:pt x="11571965" y="909176"/>
                    </a:cubicBezTo>
                    <a:lnTo>
                      <a:pt x="11571965" y="4545888"/>
                    </a:lnTo>
                    <a:cubicBezTo>
                      <a:pt x="11571965" y="5048016"/>
                      <a:pt x="11164912" y="5455064"/>
                      <a:pt x="10662787" y="5455064"/>
                    </a:cubicBezTo>
                    <a:lnTo>
                      <a:pt x="837126" y="5455064"/>
                    </a:lnTo>
                    <a:cubicBezTo>
                      <a:pt x="523298" y="5455064"/>
                      <a:pt x="246607" y="5296064"/>
                      <a:pt x="83222" y="5054216"/>
                    </a:cubicBezTo>
                    <a:lnTo>
                      <a:pt x="0" y="4900896"/>
                    </a:lnTo>
                    <a:lnTo>
                      <a:pt x="0" y="554168"/>
                    </a:lnTo>
                    <a:lnTo>
                      <a:pt x="83222" y="400848"/>
                    </a:lnTo>
                    <a:cubicBezTo>
                      <a:pt x="246607" y="159000"/>
                      <a:pt x="523298" y="0"/>
                      <a:pt x="837126" y="0"/>
                    </a:cubicBezTo>
                    <a:close/>
                  </a:path>
                </a:pathLst>
              </a:custGeom>
            </p:spPr>
          </p:pic>
          <p:sp>
            <p:nvSpPr>
              <p:cNvPr id="2095" name="TextBox 2094">
                <a:extLst>
                  <a:ext uri="{FF2B5EF4-FFF2-40B4-BE49-F238E27FC236}">
                    <a16:creationId xmlns:a16="http://schemas.microsoft.com/office/drawing/2014/main" id="{F95B91C7-6CF3-6A43-56B7-5EBE697DBFBD}"/>
                  </a:ext>
                </a:extLst>
              </p:cNvPr>
              <p:cNvSpPr txBox="1"/>
              <p:nvPr/>
            </p:nvSpPr>
            <p:spPr>
              <a:xfrm>
                <a:off x="5575494" y="73657096"/>
                <a:ext cx="1970411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7200" dirty="0"/>
                  <a:t>Q&amp;A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913299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Flowchart: Alternate Process 2050">
            <a:extLst>
              <a:ext uri="{FF2B5EF4-FFF2-40B4-BE49-F238E27FC236}">
                <a16:creationId xmlns:a16="http://schemas.microsoft.com/office/drawing/2014/main" id="{53E021BF-09DA-3345-26C1-6CC2B30B066A}"/>
              </a:ext>
            </a:extLst>
          </p:cNvPr>
          <p:cNvSpPr/>
          <p:nvPr/>
        </p:nvSpPr>
        <p:spPr>
          <a:xfrm>
            <a:off x="228600" y="8314303"/>
            <a:ext cx="7969899" cy="4011644"/>
          </a:xfrm>
          <a:prstGeom prst="flowChartAlternateProcess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43EECCB2-7B4A-891C-98C7-138D56EBB8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3449" y="36260658"/>
            <a:ext cx="2350100" cy="1425569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F5E38F66-BE44-F2F1-D2D9-FEA9E5F924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709" y="37040990"/>
            <a:ext cx="2088617" cy="1905862"/>
          </a:xfrm>
          <a:prstGeom prst="rect">
            <a:avLst/>
          </a:prstGeom>
        </p:spPr>
      </p:pic>
      <p:grpSp>
        <p:nvGrpSpPr>
          <p:cNvPr id="2097" name="Group 2096">
            <a:extLst>
              <a:ext uri="{FF2B5EF4-FFF2-40B4-BE49-F238E27FC236}">
                <a16:creationId xmlns:a16="http://schemas.microsoft.com/office/drawing/2014/main" id="{7DC4D8A6-B1CC-C873-3C1B-0F9E532E343E}"/>
              </a:ext>
            </a:extLst>
          </p:cNvPr>
          <p:cNvGrpSpPr/>
          <p:nvPr/>
        </p:nvGrpSpPr>
        <p:grpSpPr>
          <a:xfrm>
            <a:off x="-274584" y="-13547140"/>
            <a:ext cx="13007867" cy="74650229"/>
            <a:chOff x="46352" y="759410"/>
            <a:chExt cx="13007867" cy="74650229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529B8598-AE6B-2B69-42E6-7E943113AD65}"/>
                </a:ext>
              </a:extLst>
            </p:cNvPr>
            <p:cNvGrpSpPr/>
            <p:nvPr/>
          </p:nvGrpSpPr>
          <p:grpSpPr>
            <a:xfrm>
              <a:off x="46352" y="759410"/>
              <a:ext cx="12186850" cy="5512960"/>
              <a:chOff x="228600" y="1028700"/>
              <a:chExt cx="11841594" cy="5267323"/>
            </a:xfrm>
          </p:grpSpPr>
          <p:sp>
            <p:nvSpPr>
              <p:cNvPr id="62" name="Flowchart: Alternate Process 61">
                <a:extLst>
                  <a:ext uri="{FF2B5EF4-FFF2-40B4-BE49-F238E27FC236}">
                    <a16:creationId xmlns:a16="http://schemas.microsoft.com/office/drawing/2014/main" id="{A636AC1C-3427-102B-5DB0-2F0F00B559CD}"/>
                  </a:ext>
                </a:extLst>
              </p:cNvPr>
              <p:cNvSpPr/>
              <p:nvPr/>
            </p:nvSpPr>
            <p:spPr>
              <a:xfrm>
                <a:off x="5664200" y="1028700"/>
                <a:ext cx="6313827" cy="5267322"/>
              </a:xfrm>
              <a:prstGeom prst="flowChartAlternateProcess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pic>
            <p:nvPicPr>
              <p:cNvPr id="9" name="Picture 8" descr="What is the difference between home automation and IoT? | e.co.system">
                <a:extLst>
                  <a:ext uri="{FF2B5EF4-FFF2-40B4-BE49-F238E27FC236}">
                    <a16:creationId xmlns:a16="http://schemas.microsoft.com/office/drawing/2014/main" id="{9AD80C4F-EBF2-2D89-E4C7-416A8EFD685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8600" y="1028700"/>
                <a:ext cx="7280081" cy="5267323"/>
              </a:xfrm>
              <a:custGeom>
                <a:avLst/>
                <a:gdLst>
                  <a:gd name="connsiteX0" fmla="*/ 665538 w 7105650"/>
                  <a:gd name="connsiteY0" fmla="*/ 0 h 3993227"/>
                  <a:gd name="connsiteX1" fmla="*/ 7043362 w 7105650"/>
                  <a:gd name="connsiteY1" fmla="*/ 0 h 3993227"/>
                  <a:gd name="connsiteX2" fmla="*/ 7105650 w 7105650"/>
                  <a:gd name="connsiteY2" fmla="*/ 6279 h 3993227"/>
                  <a:gd name="connsiteX3" fmla="*/ 7105650 w 7105650"/>
                  <a:gd name="connsiteY3" fmla="*/ 3986948 h 3993227"/>
                  <a:gd name="connsiteX4" fmla="*/ 7043362 w 7105650"/>
                  <a:gd name="connsiteY4" fmla="*/ 3993227 h 3993227"/>
                  <a:gd name="connsiteX5" fmla="*/ 665538 w 7105650"/>
                  <a:gd name="connsiteY5" fmla="*/ 3993227 h 3993227"/>
                  <a:gd name="connsiteX6" fmla="*/ 0 w 7105650"/>
                  <a:gd name="connsiteY6" fmla="*/ 3327689 h 3993227"/>
                  <a:gd name="connsiteX7" fmla="*/ 0 w 7105650"/>
                  <a:gd name="connsiteY7" fmla="*/ 665538 h 3993227"/>
                  <a:gd name="connsiteX8" fmla="*/ 665538 w 7105650"/>
                  <a:gd name="connsiteY8" fmla="*/ 0 h 39932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105650" h="3993227">
                    <a:moveTo>
                      <a:pt x="665538" y="0"/>
                    </a:moveTo>
                    <a:lnTo>
                      <a:pt x="7043362" y="0"/>
                    </a:lnTo>
                    <a:lnTo>
                      <a:pt x="7105650" y="6279"/>
                    </a:lnTo>
                    <a:lnTo>
                      <a:pt x="7105650" y="3986948"/>
                    </a:lnTo>
                    <a:lnTo>
                      <a:pt x="7043362" y="3993227"/>
                    </a:lnTo>
                    <a:lnTo>
                      <a:pt x="665538" y="3993227"/>
                    </a:lnTo>
                    <a:cubicBezTo>
                      <a:pt x="297972" y="3993227"/>
                      <a:pt x="0" y="3695255"/>
                      <a:pt x="0" y="3327689"/>
                    </a:cubicBezTo>
                    <a:lnTo>
                      <a:pt x="0" y="665538"/>
                    </a:lnTo>
                    <a:cubicBezTo>
                      <a:pt x="0" y="297972"/>
                      <a:pt x="297972" y="0"/>
                      <a:pt x="665538" y="0"/>
                    </a:cubicBezTo>
                    <a:close/>
                  </a:path>
                </a:pathLst>
              </a:cu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AA789DB-0115-DD15-BBC8-81441BAB52A3}"/>
                  </a:ext>
                </a:extLst>
              </p:cNvPr>
              <p:cNvSpPr txBox="1"/>
              <p:nvPr/>
            </p:nvSpPr>
            <p:spPr>
              <a:xfrm>
                <a:off x="7565322" y="1193569"/>
                <a:ext cx="4448231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4800" dirty="0">
                    <a:solidFill>
                      <a:schemeClr val="bg1"/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Smart Home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C12CD18-9BD8-BC80-D307-486D281A3A64}"/>
                  </a:ext>
                </a:extLst>
              </p:cNvPr>
              <p:cNvSpPr txBox="1"/>
              <p:nvPr/>
            </p:nvSpPr>
            <p:spPr>
              <a:xfrm>
                <a:off x="10380556" y="1935671"/>
                <a:ext cx="168963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2800" dirty="0">
                    <a:solidFill>
                      <a:schemeClr val="bg1"/>
                    </a:solidFill>
                    <a:latin typeface="Alef" panose="00000500000000000000" pitchFamily="2" charset="-79"/>
                    <a:cs typeface="Alef" panose="00000500000000000000" pitchFamily="2" charset="-79"/>
                  </a:rPr>
                  <a:t>by Tiqwa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94C8D63-907F-31EF-BF0F-323A56F43A6E}"/>
                  </a:ext>
                </a:extLst>
              </p:cNvPr>
              <p:cNvSpPr txBox="1"/>
              <p:nvPr/>
            </p:nvSpPr>
            <p:spPr>
              <a:xfrm>
                <a:off x="10013276" y="5148615"/>
                <a:ext cx="1907085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CA" dirty="0" err="1">
                    <a:solidFill>
                      <a:schemeClr val="bg1"/>
                    </a:solidFill>
                  </a:rPr>
                  <a:t>Awad</a:t>
                </a:r>
                <a:r>
                  <a:rPr lang="en-CA" dirty="0">
                    <a:solidFill>
                      <a:schemeClr val="bg1"/>
                    </a:solidFill>
                  </a:rPr>
                  <a:t>, Ibrahim</a:t>
                </a:r>
              </a:p>
              <a:p>
                <a:pPr algn="r"/>
                <a:r>
                  <a:rPr lang="en-CA" dirty="0">
                    <a:solidFill>
                      <a:schemeClr val="bg1"/>
                    </a:solidFill>
                  </a:rPr>
                  <a:t>Patel, Deven</a:t>
                </a:r>
              </a:p>
              <a:p>
                <a:pPr algn="r"/>
                <a:r>
                  <a:rPr lang="en-CA" dirty="0">
                    <a:solidFill>
                      <a:schemeClr val="bg1"/>
                    </a:solidFill>
                  </a:rPr>
                  <a:t>Raigorodskyi, Igor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C6EE498-60F4-4C47-3FE3-188D513D836E}"/>
                  </a:ext>
                </a:extLst>
              </p:cNvPr>
              <p:cNvSpPr txBox="1"/>
              <p:nvPr/>
            </p:nvSpPr>
            <p:spPr>
              <a:xfrm>
                <a:off x="7508681" y="4137500"/>
                <a:ext cx="423930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2800" dirty="0">
                    <a:solidFill>
                      <a:schemeClr val="bg1"/>
                    </a:solidFill>
                  </a:rPr>
                  <a:t>Your comfort is our priority!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C162F36-1522-DA45-47BD-B774042E0DFE}"/>
                  </a:ext>
                </a:extLst>
              </p:cNvPr>
              <p:cNvSpPr txBox="1"/>
              <p:nvPr/>
            </p:nvSpPr>
            <p:spPr>
              <a:xfrm>
                <a:off x="8591550" y="2315400"/>
                <a:ext cx="34786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CA" dirty="0">
                    <a:solidFill>
                      <a:schemeClr val="bg1"/>
                    </a:solidFill>
                    <a:latin typeface="AngsanaUPC" panose="020B0502040204020203" pitchFamily="18" charset="-34"/>
                    <a:cs typeface="AngsanaUPC" panose="020B0502040204020203" pitchFamily="18" charset="-34"/>
                  </a:rPr>
                  <a:t>Developing hope for a better future together</a:t>
                </a: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30C0160F-B765-8E79-B08E-3EF0C74E64C5}"/>
                  </a:ext>
                </a:extLst>
              </p:cNvPr>
              <p:cNvSpPr txBox="1"/>
              <p:nvPr/>
            </p:nvSpPr>
            <p:spPr>
              <a:xfrm>
                <a:off x="10330872" y="2582836"/>
                <a:ext cx="1120820" cy="1107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ar-AE" sz="6600" dirty="0">
                    <a:solidFill>
                      <a:schemeClr val="bg1"/>
                    </a:solidFill>
                  </a:rPr>
                  <a:t>أمل</a:t>
                </a:r>
                <a:endParaRPr lang="en-CA" sz="66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518CEC70-879C-0B25-B68A-0DA0DAE0B8D8}"/>
                  </a:ext>
                </a:extLst>
              </p:cNvPr>
              <p:cNvSpPr txBox="1"/>
              <p:nvPr/>
            </p:nvSpPr>
            <p:spPr>
              <a:xfrm>
                <a:off x="8058799" y="3214170"/>
                <a:ext cx="1771639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e-IL" sz="5400" dirty="0">
                    <a:solidFill>
                      <a:schemeClr val="bg1"/>
                    </a:solidFill>
                  </a:rPr>
                  <a:t>תקווה</a:t>
                </a:r>
                <a:endParaRPr lang="en-CA" sz="32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61B7EABA-5B2F-B51A-80FF-D7D826BC59B2}"/>
                </a:ext>
              </a:extLst>
            </p:cNvPr>
            <p:cNvGrpSpPr/>
            <p:nvPr/>
          </p:nvGrpSpPr>
          <p:grpSpPr>
            <a:xfrm>
              <a:off x="404904" y="8798525"/>
              <a:ext cx="12024107" cy="4720085"/>
              <a:chOff x="404904" y="8885911"/>
              <a:chExt cx="12024107" cy="4720085"/>
            </a:xfrm>
          </p:grpSpPr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DE6BEF5D-BBC2-0699-DAC7-B3EC3AD556BD}"/>
                  </a:ext>
                </a:extLst>
              </p:cNvPr>
              <p:cNvGrpSpPr/>
              <p:nvPr/>
            </p:nvGrpSpPr>
            <p:grpSpPr>
              <a:xfrm>
                <a:off x="404904" y="8885911"/>
                <a:ext cx="12024107" cy="4720085"/>
                <a:chOff x="312133" y="9232966"/>
                <a:chExt cx="12024107" cy="4720085"/>
              </a:xfrm>
            </p:grpSpPr>
            <p:sp>
              <p:nvSpPr>
                <p:cNvPr id="5" name="Flowchart: Alternate Process 4">
                  <a:extLst>
                    <a:ext uri="{FF2B5EF4-FFF2-40B4-BE49-F238E27FC236}">
                      <a16:creationId xmlns:a16="http://schemas.microsoft.com/office/drawing/2014/main" id="{C5B7ED49-75B5-E515-9C6E-C40BAF58F664}"/>
                    </a:ext>
                  </a:extLst>
                </p:cNvPr>
                <p:cNvSpPr/>
                <p:nvPr/>
              </p:nvSpPr>
              <p:spPr>
                <a:xfrm>
                  <a:off x="312133" y="9288035"/>
                  <a:ext cx="11983722" cy="4665016"/>
                </a:xfrm>
                <a:prstGeom prst="flowChartAlternateProcess">
                  <a:avLst/>
                </a:prstGeom>
                <a:gradFill>
                  <a:gsLst>
                    <a:gs pos="89000">
                      <a:schemeClr val="accent1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0">
                      <a:schemeClr val="accent1">
                        <a:tint val="23500"/>
                        <a:satMod val="160000"/>
                      </a:schemeClr>
                    </a:gs>
                  </a:gsLst>
                  <a:path path="circle">
                    <a:fillToRect l="100000" b="100000"/>
                  </a:path>
                </a:gra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dirty="0"/>
                </a:p>
              </p:txBody>
            </p:sp>
            <p:pic>
              <p:nvPicPr>
                <p:cNvPr id="3" name="Picture 2">
                  <a:extLst>
                    <a:ext uri="{FF2B5EF4-FFF2-40B4-BE49-F238E27FC236}">
                      <a16:creationId xmlns:a16="http://schemas.microsoft.com/office/drawing/2014/main" id="{15B18A89-62A1-0957-A556-428704B7FBE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9171289" y="9787344"/>
                  <a:ext cx="3164951" cy="1919857"/>
                </a:xfrm>
                <a:prstGeom prst="rect">
                  <a:avLst/>
                </a:prstGeom>
              </p:spPr>
            </p:pic>
            <p:pic>
              <p:nvPicPr>
                <p:cNvPr id="4" name="Picture 3">
                  <a:extLst>
                    <a:ext uri="{FF2B5EF4-FFF2-40B4-BE49-F238E27FC236}">
                      <a16:creationId xmlns:a16="http://schemas.microsoft.com/office/drawing/2014/main" id="{BD0FF6B6-43BA-FCD9-B796-D176E6409A7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048148" y="10936013"/>
                  <a:ext cx="2985567" cy="2724328"/>
                </a:xfrm>
                <a:prstGeom prst="rect">
                  <a:avLst/>
                </a:prstGeom>
              </p:spPr>
            </p:pic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A7A187AC-2D97-20A0-415F-0FE40FD58298}"/>
                    </a:ext>
                  </a:extLst>
                </p:cNvPr>
                <p:cNvSpPr txBox="1"/>
                <p:nvPr/>
              </p:nvSpPr>
              <p:spPr>
                <a:xfrm>
                  <a:off x="1284923" y="9232966"/>
                  <a:ext cx="2741136" cy="10156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CA" sz="6000" dirty="0">
                      <a:solidFill>
                        <a:schemeClr val="bg1"/>
                      </a:solidFill>
                    </a:rPr>
                    <a:t>Agenda</a:t>
                  </a:r>
                </a:p>
              </p:txBody>
            </p:sp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83F41F10-B263-C584-9241-A439E532D584}"/>
                    </a:ext>
                  </a:extLst>
                </p:cNvPr>
                <p:cNvSpPr txBox="1"/>
                <p:nvPr/>
              </p:nvSpPr>
              <p:spPr>
                <a:xfrm>
                  <a:off x="1617836" y="10378320"/>
                  <a:ext cx="8242938" cy="286232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CA" sz="3600" dirty="0">
                      <a:solidFill>
                        <a:schemeClr val="bg1"/>
                      </a:solidFill>
                    </a:rPr>
                    <a:t>- Project scopes and objectives</a:t>
                  </a:r>
                </a:p>
                <a:p>
                  <a:r>
                    <a:rPr lang="en-CA" sz="3600" dirty="0">
                      <a:solidFill>
                        <a:schemeClr val="bg1"/>
                      </a:solidFill>
                    </a:rPr>
                    <a:t>- Deliverables 1-2-3-4</a:t>
                  </a:r>
                </a:p>
                <a:p>
                  <a:r>
                    <a:rPr lang="en-CA" sz="3600" dirty="0">
                      <a:solidFill>
                        <a:schemeClr val="bg1"/>
                      </a:solidFill>
                    </a:rPr>
                    <a:t>- Requirements and Materials</a:t>
                  </a:r>
                </a:p>
                <a:p>
                  <a:r>
                    <a:rPr lang="en-CA" sz="3600" dirty="0">
                      <a:solidFill>
                        <a:schemeClr val="bg1"/>
                      </a:solidFill>
                    </a:rPr>
                    <a:t>- Work Breakdown Structure</a:t>
                  </a:r>
                </a:p>
                <a:p>
                  <a:r>
                    <a:rPr lang="en-CA" sz="3600" dirty="0">
                      <a:solidFill>
                        <a:schemeClr val="bg1"/>
                      </a:solidFill>
                    </a:rPr>
                    <a:t>- Method and solution</a:t>
                  </a:r>
                </a:p>
              </p:txBody>
            </p:sp>
          </p:grp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E21792F8-C20D-838B-06B7-872329F34FD7}"/>
                  </a:ext>
                </a:extLst>
              </p:cNvPr>
              <p:cNvSpPr txBox="1"/>
              <p:nvPr/>
            </p:nvSpPr>
            <p:spPr>
              <a:xfrm>
                <a:off x="11551344" y="1300530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dirty="0">
                    <a:solidFill>
                      <a:schemeClr val="bg1"/>
                    </a:solidFill>
                  </a:rPr>
                  <a:t>1</a:t>
                </a:r>
              </a:p>
            </p:txBody>
          </p: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F555C83B-23A1-33F8-4809-CC90EDE050AB}"/>
                </a:ext>
              </a:extLst>
            </p:cNvPr>
            <p:cNvGrpSpPr/>
            <p:nvPr/>
          </p:nvGrpSpPr>
          <p:grpSpPr>
            <a:xfrm>
              <a:off x="668210" y="21870363"/>
              <a:ext cx="11919913" cy="4760350"/>
              <a:chOff x="736702" y="22235668"/>
              <a:chExt cx="11919913" cy="4760350"/>
            </a:xfrm>
          </p:grpSpPr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EE2A3E79-B399-5CEB-499C-C9AB8156D610}"/>
                  </a:ext>
                </a:extLst>
              </p:cNvPr>
              <p:cNvGrpSpPr/>
              <p:nvPr/>
            </p:nvGrpSpPr>
            <p:grpSpPr>
              <a:xfrm>
                <a:off x="736702" y="22235668"/>
                <a:ext cx="11919913" cy="4760350"/>
                <a:chOff x="723865" y="22161640"/>
                <a:chExt cx="11919913" cy="4760350"/>
              </a:xfrm>
            </p:grpSpPr>
            <p:sp>
              <p:nvSpPr>
                <p:cNvPr id="10" name="Flowchart: Alternate Process 9">
                  <a:extLst>
                    <a:ext uri="{FF2B5EF4-FFF2-40B4-BE49-F238E27FC236}">
                      <a16:creationId xmlns:a16="http://schemas.microsoft.com/office/drawing/2014/main" id="{4D52CABC-6066-087F-2D4C-48FA172B0907}"/>
                    </a:ext>
                  </a:extLst>
                </p:cNvPr>
                <p:cNvSpPr/>
                <p:nvPr/>
              </p:nvSpPr>
              <p:spPr>
                <a:xfrm>
                  <a:off x="723865" y="22161640"/>
                  <a:ext cx="11919913" cy="4760350"/>
                </a:xfrm>
                <a:prstGeom prst="flowChartAlternateProcess">
                  <a:avLst/>
                </a:prstGeom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CA" dirty="0"/>
                </a:p>
              </p:txBody>
            </p:sp>
            <p:pic>
              <p:nvPicPr>
                <p:cNvPr id="6" name="Picture 5">
                  <a:extLst>
                    <a:ext uri="{FF2B5EF4-FFF2-40B4-BE49-F238E27FC236}">
                      <a16:creationId xmlns:a16="http://schemas.microsoft.com/office/drawing/2014/main" id="{869EA62B-EE31-1852-0A1C-518FA6F27AA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/>
                <a:srcRect l="18099" r="21295"/>
                <a:stretch/>
              </p:blipFill>
              <p:spPr>
                <a:xfrm>
                  <a:off x="864789" y="24726989"/>
                  <a:ext cx="1615839" cy="1757327"/>
                </a:xfrm>
                <a:prstGeom prst="rect">
                  <a:avLst/>
                </a:prstGeom>
              </p:spPr>
            </p:pic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EEB02FF8-05F8-2ED3-9730-9AD2E5C3DEB5}"/>
                    </a:ext>
                  </a:extLst>
                </p:cNvPr>
                <p:cNvSpPr txBox="1"/>
                <p:nvPr/>
              </p:nvSpPr>
              <p:spPr>
                <a:xfrm>
                  <a:off x="8198500" y="22223135"/>
                  <a:ext cx="3721862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CA" sz="4800" dirty="0"/>
                    <a:t>Deliverable 1</a:t>
                  </a:r>
                </a:p>
              </p:txBody>
            </p:sp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F6F5A3AC-D2CC-0D52-A508-8ADC66C669F1}"/>
                    </a:ext>
                  </a:extLst>
                </p:cNvPr>
                <p:cNvSpPr txBox="1"/>
                <p:nvPr/>
              </p:nvSpPr>
              <p:spPr>
                <a:xfrm>
                  <a:off x="4216073" y="22431723"/>
                  <a:ext cx="3336363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CA" sz="3200" dirty="0"/>
                    <a:t>Turning on the LED</a:t>
                  </a:r>
                </a:p>
              </p:txBody>
            </p:sp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BE9E114E-71EC-9A5D-48D5-392F76B9FA18}"/>
                    </a:ext>
                  </a:extLst>
                </p:cNvPr>
                <p:cNvSpPr txBox="1"/>
                <p:nvPr/>
              </p:nvSpPr>
              <p:spPr>
                <a:xfrm>
                  <a:off x="4840217" y="22984322"/>
                  <a:ext cx="7296580" cy="33239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CA" sz="2400" dirty="0"/>
                    <a:t>Data Capture</a:t>
                  </a:r>
                </a:p>
                <a:p>
                  <a:r>
                    <a:rPr lang="en-CA" dirty="0"/>
                    <a:t>	Switch button on Dashboard</a:t>
                  </a:r>
                </a:p>
                <a:p>
                  <a:r>
                    <a:rPr lang="en-CA" dirty="0"/>
                    <a:t> 	ON/OFF modes on the switch</a:t>
                  </a:r>
                </a:p>
                <a:p>
                  <a:endParaRPr lang="en-CA" sz="2400" dirty="0"/>
                </a:p>
                <a:p>
                  <a:r>
                    <a:rPr lang="en-CA" sz="2400" dirty="0"/>
                    <a:t>Data Communication</a:t>
                  </a:r>
                </a:p>
                <a:p>
                  <a:r>
                    <a:rPr lang="en-CA" dirty="0"/>
                    <a:t>	Capturing Switch State transferred to RPi</a:t>
                  </a:r>
                </a:p>
                <a:p>
                  <a:endParaRPr lang="en-CA" sz="2400" dirty="0"/>
                </a:p>
                <a:p>
                  <a:r>
                    <a:rPr lang="en-CA" sz="2400" dirty="0"/>
                    <a:t>Data Presentation</a:t>
                  </a:r>
                </a:p>
                <a:p>
                  <a:r>
                    <a:rPr lang="en-CA" dirty="0"/>
                    <a:t>	Turning on or off the LED depending on the Switch status</a:t>
                  </a:r>
                </a:p>
                <a:p>
                  <a:r>
                    <a:rPr lang="en-CA" dirty="0"/>
                    <a:t>	Icon of the button should change according to the Switch status</a:t>
                  </a:r>
                </a:p>
              </p:txBody>
            </p:sp>
            <p:grpSp>
              <p:nvGrpSpPr>
                <p:cNvPr id="22" name="Group 21">
                  <a:extLst>
                    <a:ext uri="{FF2B5EF4-FFF2-40B4-BE49-F238E27FC236}">
                      <a16:creationId xmlns:a16="http://schemas.microsoft.com/office/drawing/2014/main" id="{611964B8-1B3B-64F0-1EE5-7E3FA6104B4F}"/>
                    </a:ext>
                  </a:extLst>
                </p:cNvPr>
                <p:cNvGrpSpPr/>
                <p:nvPr/>
              </p:nvGrpSpPr>
              <p:grpSpPr>
                <a:xfrm>
                  <a:off x="1074389" y="22439622"/>
                  <a:ext cx="957100" cy="1153753"/>
                  <a:chOff x="1067668" y="22477255"/>
                  <a:chExt cx="957100" cy="1153753"/>
                </a:xfrm>
              </p:grpSpPr>
              <p:pic>
                <p:nvPicPr>
                  <p:cNvPr id="19" name="Picture 18">
                    <a:extLst>
                      <a:ext uri="{FF2B5EF4-FFF2-40B4-BE49-F238E27FC236}">
                        <a16:creationId xmlns:a16="http://schemas.microsoft.com/office/drawing/2014/main" id="{227DB4EF-DCFD-FC0F-0D92-E662FDECF27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1067668" y="22477255"/>
                    <a:ext cx="957100" cy="1153753"/>
                  </a:xfrm>
                  <a:prstGeom prst="rect">
                    <a:avLst/>
                  </a:prstGeom>
                </p:spPr>
              </p:pic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7">
                    <p14:nvContentPartPr>
                      <p14:cNvPr id="21" name="Ink 20">
                        <a:extLst>
                          <a:ext uri="{FF2B5EF4-FFF2-40B4-BE49-F238E27FC236}">
                            <a16:creationId xmlns:a16="http://schemas.microsoft.com/office/drawing/2014/main" id="{AAD451B8-532C-1F7C-D1C3-09F8F9C93F26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1889965" y="22779770"/>
                      <a:ext cx="134280" cy="125280"/>
                    </p14:xfrm>
                  </p:contentPart>
                </mc:Choice>
                <mc:Fallback xmlns="">
                  <p:pic>
                    <p:nvPicPr>
                      <p:cNvPr id="21" name="Ink 20">
                        <a:extLst>
                          <a:ext uri="{FF2B5EF4-FFF2-40B4-BE49-F238E27FC236}">
                            <a16:creationId xmlns:a16="http://schemas.microsoft.com/office/drawing/2014/main" id="{AAD451B8-532C-1F7C-D1C3-09F8F9C93F2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871965" y="22761770"/>
                        <a:ext cx="169920" cy="160920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</p:grpSp>
            <p:pic>
              <p:nvPicPr>
                <p:cNvPr id="26" name="Picture 25">
                  <a:extLst>
                    <a:ext uri="{FF2B5EF4-FFF2-40B4-BE49-F238E27FC236}">
                      <a16:creationId xmlns:a16="http://schemas.microsoft.com/office/drawing/2014/main" id="{9BBDC6E8-F142-743D-E17D-A6D49294418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598099" y="23542178"/>
                  <a:ext cx="1314599" cy="1314599"/>
                </a:xfrm>
                <a:prstGeom prst="rect">
                  <a:avLst/>
                </a:prstGeom>
              </p:spPr>
            </p:pic>
            <p:cxnSp>
              <p:nvCxnSpPr>
                <p:cNvPr id="30" name="Connector: Curved 29">
                  <a:extLst>
                    <a:ext uri="{FF2B5EF4-FFF2-40B4-BE49-F238E27FC236}">
                      <a16:creationId xmlns:a16="http://schemas.microsoft.com/office/drawing/2014/main" id="{AD273964-91DC-6D58-2B0B-C44BA2A8A75E}"/>
                    </a:ext>
                  </a:extLst>
                </p:cNvPr>
                <p:cNvCxnSpPr>
                  <a:endCxn id="26" idx="0"/>
                </p:cNvCxnSpPr>
                <p:nvPr/>
              </p:nvCxnSpPr>
              <p:spPr>
                <a:xfrm>
                  <a:off x="2136554" y="22742137"/>
                  <a:ext cx="1152000" cy="792000"/>
                </a:xfrm>
                <a:prstGeom prst="curvedConnector2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Connector: Curved 33">
                  <a:extLst>
                    <a:ext uri="{FF2B5EF4-FFF2-40B4-BE49-F238E27FC236}">
                      <a16:creationId xmlns:a16="http://schemas.microsoft.com/office/drawing/2014/main" id="{7E90E8E7-19A6-BE36-DE4C-4694E5B8BFC5}"/>
                    </a:ext>
                  </a:extLst>
                </p:cNvPr>
                <p:cNvCxnSpPr>
                  <a:stCxn id="26" idx="2"/>
                  <a:endCxn id="6" idx="3"/>
                </p:cNvCxnSpPr>
                <p:nvPr/>
              </p:nvCxnSpPr>
              <p:spPr>
                <a:xfrm rot="5400000">
                  <a:off x="2493576" y="24843830"/>
                  <a:ext cx="748876" cy="774771"/>
                </a:xfrm>
                <a:prstGeom prst="curvedConnector2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88F1125-FBF4-65B2-0A32-5B2FBC35BAEB}"/>
                  </a:ext>
                </a:extLst>
              </p:cNvPr>
              <p:cNvSpPr txBox="1"/>
              <p:nvPr/>
            </p:nvSpPr>
            <p:spPr>
              <a:xfrm>
                <a:off x="11854406" y="26402823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dirty="0"/>
                  <a:t>3</a:t>
                </a:r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DA1B85A8-79FF-54DD-0FA9-1A527645EEBF}"/>
                </a:ext>
              </a:extLst>
            </p:cNvPr>
            <p:cNvGrpSpPr/>
            <p:nvPr/>
          </p:nvGrpSpPr>
          <p:grpSpPr>
            <a:xfrm>
              <a:off x="509098" y="15466410"/>
              <a:ext cx="11919913" cy="4588102"/>
              <a:chOff x="509098" y="15466410"/>
              <a:chExt cx="11919913" cy="4588102"/>
            </a:xfrm>
          </p:grpSpPr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A57B9FCE-21C5-A653-18B5-7B50B98977F6}"/>
                  </a:ext>
                </a:extLst>
              </p:cNvPr>
              <p:cNvGrpSpPr/>
              <p:nvPr/>
            </p:nvGrpSpPr>
            <p:grpSpPr>
              <a:xfrm>
                <a:off x="509098" y="15466410"/>
                <a:ext cx="11919913" cy="4588102"/>
                <a:chOff x="457002" y="15891999"/>
                <a:chExt cx="11919913" cy="4588102"/>
              </a:xfrm>
            </p:grpSpPr>
            <p:sp>
              <p:nvSpPr>
                <p:cNvPr id="2" name="Rectangle: Rounded Corners 1">
                  <a:extLst>
                    <a:ext uri="{FF2B5EF4-FFF2-40B4-BE49-F238E27FC236}">
                      <a16:creationId xmlns:a16="http://schemas.microsoft.com/office/drawing/2014/main" id="{6349C9F5-047D-CDCC-30E9-F2862BD71B1D}"/>
                    </a:ext>
                  </a:extLst>
                </p:cNvPr>
                <p:cNvSpPr/>
                <p:nvPr/>
              </p:nvSpPr>
              <p:spPr>
                <a:xfrm>
                  <a:off x="457002" y="15891999"/>
                  <a:ext cx="11919913" cy="4588102"/>
                </a:xfrm>
                <a:prstGeom prst="roundRect">
                  <a:avLst/>
                </a:prstGeom>
                <a:gradFill flip="none" rotWithShape="1">
                  <a:gsLst>
                    <a:gs pos="75000">
                      <a:schemeClr val="accent1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path path="circle">
                    <a:fillToRect l="100000" b="100000"/>
                  </a:path>
                  <a:tileRect t="-100000" r="-100000"/>
                </a:gradFill>
                <a:ln>
                  <a:noFill/>
                </a:ln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pic>
              <p:nvPicPr>
                <p:cNvPr id="2049" name="Picture 2048" descr="IOT - The Internet Of Things">
                  <a:extLst>
                    <a:ext uri="{FF2B5EF4-FFF2-40B4-BE49-F238E27FC236}">
                      <a16:creationId xmlns:a16="http://schemas.microsoft.com/office/drawing/2014/main" id="{1D755B49-0259-C0C3-B67C-7042F5B3C05A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246337" y="16172955"/>
                  <a:ext cx="6130578" cy="3877335"/>
                </a:xfrm>
                <a:custGeom>
                  <a:avLst/>
                  <a:gdLst>
                    <a:gd name="connsiteX0" fmla="*/ 0 w 6130578"/>
                    <a:gd name="connsiteY0" fmla="*/ 0 h 3877335"/>
                    <a:gd name="connsiteX1" fmla="*/ 6130578 w 6130578"/>
                    <a:gd name="connsiteY1" fmla="*/ 0 h 3877335"/>
                    <a:gd name="connsiteX2" fmla="*/ 6130578 w 6130578"/>
                    <a:gd name="connsiteY2" fmla="*/ 3877335 h 3877335"/>
                    <a:gd name="connsiteX3" fmla="*/ 0 w 6130578"/>
                    <a:gd name="connsiteY3" fmla="*/ 3877335 h 38773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130578" h="3877335">
                      <a:moveTo>
                        <a:pt x="0" y="0"/>
                      </a:moveTo>
                      <a:lnTo>
                        <a:pt x="6130578" y="0"/>
                      </a:lnTo>
                      <a:lnTo>
                        <a:pt x="6130578" y="3877335"/>
                      </a:lnTo>
                      <a:lnTo>
                        <a:pt x="0" y="3877335"/>
                      </a:lnTo>
                      <a:close/>
                    </a:path>
                  </a:pathLst>
                </a:cu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2053" name="TextBox 2052">
                  <a:extLst>
                    <a:ext uri="{FF2B5EF4-FFF2-40B4-BE49-F238E27FC236}">
                      <a16:creationId xmlns:a16="http://schemas.microsoft.com/office/drawing/2014/main" id="{684D3307-72BE-D81F-B47C-2EACC20EFA44}"/>
                    </a:ext>
                  </a:extLst>
                </p:cNvPr>
                <p:cNvSpPr txBox="1"/>
                <p:nvPr/>
              </p:nvSpPr>
              <p:spPr>
                <a:xfrm>
                  <a:off x="1859524" y="16308656"/>
                  <a:ext cx="5694923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3600" dirty="0">
                      <a:solidFill>
                        <a:schemeClr val="bg1"/>
                      </a:solidFill>
                    </a:rPr>
                    <a:t>Your comfort is our objective! </a:t>
                  </a:r>
                  <a:endParaRPr lang="en-CA" sz="36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055" name="TextBox 2054">
                  <a:extLst>
                    <a:ext uri="{FF2B5EF4-FFF2-40B4-BE49-F238E27FC236}">
                      <a16:creationId xmlns:a16="http://schemas.microsoft.com/office/drawing/2014/main" id="{1395BF00-40B3-E50E-A0A0-58AE6A4B4672}"/>
                    </a:ext>
                  </a:extLst>
                </p:cNvPr>
                <p:cNvSpPr txBox="1"/>
                <p:nvPr/>
              </p:nvSpPr>
              <p:spPr>
                <a:xfrm>
                  <a:off x="1092002" y="17148965"/>
                  <a:ext cx="5537200" cy="20313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CA" dirty="0">
                      <a:solidFill>
                        <a:schemeClr val="bg1"/>
                      </a:solidFill>
                    </a:rPr>
                    <a:t>- Smart Lighting System</a:t>
                  </a:r>
                </a:p>
                <a:p>
                  <a:endParaRPr lang="en-CA" dirty="0">
                    <a:solidFill>
                      <a:schemeClr val="bg1"/>
                    </a:solidFill>
                  </a:endParaRPr>
                </a:p>
                <a:p>
                  <a:r>
                    <a:rPr lang="en-CA" dirty="0">
                      <a:solidFill>
                        <a:schemeClr val="bg1"/>
                      </a:solidFill>
                    </a:rPr>
                    <a:t>- Smart Climatization</a:t>
                  </a:r>
                </a:p>
                <a:p>
                  <a:endParaRPr lang="en-CA" dirty="0">
                    <a:solidFill>
                      <a:schemeClr val="bg1"/>
                    </a:solidFill>
                  </a:endParaRPr>
                </a:p>
                <a:p>
                  <a:r>
                    <a:rPr lang="en-CA" dirty="0">
                      <a:solidFill>
                        <a:schemeClr val="bg1"/>
                      </a:solidFill>
                    </a:rPr>
                    <a:t>- Smart Tracking System</a:t>
                  </a:r>
                </a:p>
                <a:p>
                  <a:endParaRPr lang="en-CA" dirty="0">
                    <a:solidFill>
                      <a:schemeClr val="bg1"/>
                    </a:solidFill>
                  </a:endParaRPr>
                </a:p>
                <a:p>
                  <a:r>
                    <a:rPr lang="en-CA" dirty="0">
                      <a:solidFill>
                        <a:schemeClr val="bg1"/>
                      </a:solidFill>
                    </a:rPr>
                    <a:t>- Client Authentication</a:t>
                  </a:r>
                </a:p>
              </p:txBody>
            </p:sp>
            <p:pic>
              <p:nvPicPr>
                <p:cNvPr id="2057" name="Picture 2056">
                  <a:extLst>
                    <a:ext uri="{FF2B5EF4-FFF2-40B4-BE49-F238E27FC236}">
                      <a16:creationId xmlns:a16="http://schemas.microsoft.com/office/drawing/2014/main" id="{35CCD26D-FF52-DD01-D378-BA547183637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4751687" y="17058528"/>
                  <a:ext cx="2002430" cy="1214672"/>
                </a:xfrm>
                <a:prstGeom prst="rect">
                  <a:avLst/>
                </a:prstGeom>
              </p:spPr>
            </p:pic>
            <p:pic>
              <p:nvPicPr>
                <p:cNvPr id="2059" name="Picture 2058">
                  <a:extLst>
                    <a:ext uri="{FF2B5EF4-FFF2-40B4-BE49-F238E27FC236}">
                      <a16:creationId xmlns:a16="http://schemas.microsoft.com/office/drawing/2014/main" id="{F9568CBB-5E44-3984-EB53-E65B8D40E11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731540" y="17813815"/>
                  <a:ext cx="1950889" cy="1780186"/>
                </a:xfrm>
                <a:prstGeom prst="rect">
                  <a:avLst/>
                </a:prstGeom>
              </p:spPr>
            </p:pic>
          </p:grp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B85310E1-3079-83C5-03A0-AD20C6CD148E}"/>
                  </a:ext>
                </a:extLst>
              </p:cNvPr>
              <p:cNvSpPr txBox="1"/>
              <p:nvPr/>
            </p:nvSpPr>
            <p:spPr>
              <a:xfrm>
                <a:off x="11766995" y="1954805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dirty="0">
                    <a:solidFill>
                      <a:schemeClr val="bg1"/>
                    </a:solidFill>
                  </a:rPr>
                  <a:t>2</a:t>
                </a:r>
              </a:p>
            </p:txBody>
          </p: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6767BCF2-619C-E357-832E-90C98F40646B}"/>
                </a:ext>
              </a:extLst>
            </p:cNvPr>
            <p:cNvGrpSpPr/>
            <p:nvPr/>
          </p:nvGrpSpPr>
          <p:grpSpPr>
            <a:xfrm>
              <a:off x="683716" y="28196090"/>
              <a:ext cx="11919913" cy="4816840"/>
              <a:chOff x="509098" y="28427971"/>
              <a:chExt cx="11919913" cy="4816840"/>
            </a:xfrm>
          </p:grpSpPr>
          <p:sp>
            <p:nvSpPr>
              <p:cNvPr id="43" name="Flowchart: Alternate Process 42">
                <a:extLst>
                  <a:ext uri="{FF2B5EF4-FFF2-40B4-BE49-F238E27FC236}">
                    <a16:creationId xmlns:a16="http://schemas.microsoft.com/office/drawing/2014/main" id="{90FFD7AD-96AC-0C83-C3A9-550DE9462446}"/>
                  </a:ext>
                </a:extLst>
              </p:cNvPr>
              <p:cNvSpPr/>
              <p:nvPr/>
            </p:nvSpPr>
            <p:spPr>
              <a:xfrm>
                <a:off x="509098" y="28427971"/>
                <a:ext cx="11919913" cy="4816840"/>
              </a:xfrm>
              <a:prstGeom prst="flowChartAlternateProcess">
                <a:avLst/>
              </a:prstGeom>
              <a:gradFill>
                <a:gsLst>
                  <a:gs pos="100000">
                    <a:schemeClr val="accent1"/>
                  </a:gs>
                  <a:gs pos="100000">
                    <a:schemeClr val="accent1">
                      <a:tint val="44500"/>
                      <a:satMod val="160000"/>
                    </a:schemeClr>
                  </a:gs>
                  <a:gs pos="0">
                    <a:schemeClr val="accent1">
                      <a:tint val="23500"/>
                      <a:satMod val="160000"/>
                    </a:schemeClr>
                  </a:gs>
                </a:gsLst>
                <a:path path="circle">
                  <a:fillToRect l="100000" b="100000"/>
                </a:path>
              </a:gra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pic>
            <p:nvPicPr>
              <p:cNvPr id="2058" name="Picture 10" descr="Manual EN">
                <a:extLst>
                  <a:ext uri="{FF2B5EF4-FFF2-40B4-BE49-F238E27FC236}">
                    <a16:creationId xmlns:a16="http://schemas.microsoft.com/office/drawing/2014/main" id="{8BC1B664-75D3-ABEC-7573-6BF6BA5D317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565322" y="29484370"/>
                <a:ext cx="4426068" cy="222398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E7BB609C-FB5F-859D-A143-5EB294A2A1E5}"/>
                  </a:ext>
                </a:extLst>
              </p:cNvPr>
              <p:cNvSpPr txBox="1"/>
              <p:nvPr/>
            </p:nvSpPr>
            <p:spPr>
              <a:xfrm>
                <a:off x="1071865" y="28525840"/>
                <a:ext cx="3448957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4800" dirty="0"/>
                  <a:t>Deliverable 2</a:t>
                </a: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A4135D92-27BB-6C41-71BC-3A94CEA9195E}"/>
                  </a:ext>
                </a:extLst>
              </p:cNvPr>
              <p:cNvSpPr txBox="1"/>
              <p:nvPr/>
            </p:nvSpPr>
            <p:spPr>
              <a:xfrm>
                <a:off x="11676341" y="32711272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dirty="0"/>
                  <a:t>4</a:t>
                </a: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B60C537C-3069-5D7F-6ACB-4106C90E9CC7}"/>
                  </a:ext>
                </a:extLst>
              </p:cNvPr>
              <p:cNvSpPr txBox="1"/>
              <p:nvPr/>
            </p:nvSpPr>
            <p:spPr>
              <a:xfrm>
                <a:off x="1475917" y="29185017"/>
                <a:ext cx="608980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200" dirty="0"/>
                  <a:t>Temperature and Humidity Capture</a:t>
                </a: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2B77A323-DB80-1190-E37E-6D419B318A73}"/>
                  </a:ext>
                </a:extLst>
              </p:cNvPr>
              <p:cNvSpPr txBox="1"/>
              <p:nvPr/>
            </p:nvSpPr>
            <p:spPr>
              <a:xfrm>
                <a:off x="1144098" y="29785170"/>
                <a:ext cx="9790437" cy="32316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2400" dirty="0"/>
                  <a:t>Data Capture</a:t>
                </a:r>
              </a:p>
              <a:p>
                <a:r>
                  <a:rPr lang="en-CA" dirty="0"/>
                  <a:t>	DHT-11 sensor captures current temperature and humidity</a:t>
                </a:r>
              </a:p>
              <a:p>
                <a:r>
                  <a:rPr lang="en-CA" sz="2400" dirty="0"/>
                  <a:t>Data Communication</a:t>
                </a:r>
              </a:p>
              <a:p>
                <a:r>
                  <a:rPr lang="en-CA" dirty="0"/>
                  <a:t>	Transferring captured data to RPi</a:t>
                </a:r>
              </a:p>
              <a:p>
                <a:r>
                  <a:rPr lang="en-CA" sz="2400" dirty="0"/>
                  <a:t>Data Presentation</a:t>
                </a:r>
              </a:p>
              <a:p>
                <a:r>
                  <a:rPr lang="en-CA" sz="2400" dirty="0"/>
                  <a:t>	</a:t>
                </a:r>
                <a:r>
                  <a:rPr lang="en-CA" dirty="0"/>
                  <a:t>Dashboard should display the captured data using a gauge</a:t>
                </a:r>
              </a:p>
              <a:p>
                <a:r>
                  <a:rPr lang="en-CA" dirty="0"/>
                  <a:t>	The dashboard must contain a Fan icon</a:t>
                </a:r>
              </a:p>
              <a:p>
                <a:r>
                  <a:rPr lang="en-CA" dirty="0"/>
                  <a:t>	If the temperature is greater than 24°C, an email should be sent asking to turn on the Fan</a:t>
                </a:r>
              </a:p>
              <a:p>
                <a:r>
                  <a:rPr lang="en-CA" dirty="0"/>
                  <a:t>	If the response is “Yes”, the Fan icon should be switched to ON, otherwise – it stays the same</a:t>
                </a:r>
              </a:p>
              <a:p>
                <a:r>
                  <a:rPr lang="en-CA" dirty="0"/>
                  <a:t>	The RPi should, as well, turn on the fan (motor), if the response to the email was “Yes” </a:t>
                </a:r>
              </a:p>
            </p:txBody>
          </p: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956BB335-D870-7ED3-D92D-69EC1511B0E1}"/>
                </a:ext>
              </a:extLst>
            </p:cNvPr>
            <p:cNvGrpSpPr/>
            <p:nvPr/>
          </p:nvGrpSpPr>
          <p:grpSpPr>
            <a:xfrm>
              <a:off x="683716" y="34065629"/>
              <a:ext cx="11904407" cy="4867667"/>
              <a:chOff x="683716" y="34066660"/>
              <a:chExt cx="11904407" cy="4867667"/>
            </a:xfrm>
          </p:grpSpPr>
          <p:sp>
            <p:nvSpPr>
              <p:cNvPr id="49" name="Flowchart: Alternate Process 48">
                <a:extLst>
                  <a:ext uri="{FF2B5EF4-FFF2-40B4-BE49-F238E27FC236}">
                    <a16:creationId xmlns:a16="http://schemas.microsoft.com/office/drawing/2014/main" id="{397D5C68-DB8A-72F0-F650-999C7ED531B7}"/>
                  </a:ext>
                </a:extLst>
              </p:cNvPr>
              <p:cNvSpPr/>
              <p:nvPr/>
            </p:nvSpPr>
            <p:spPr>
              <a:xfrm>
                <a:off x="683716" y="34066660"/>
                <a:ext cx="11904407" cy="4867667"/>
              </a:xfrm>
              <a:prstGeom prst="flowChartAlternateProcess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path path="circle">
                  <a:fillToRect l="100000" b="100000"/>
                </a:path>
              </a:gra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pic>
            <p:nvPicPr>
              <p:cNvPr id="2056" name="Picture 8" descr="LED Lighting Glossary | IoT-enabled solutions | SBT Alliance">
                <a:extLst>
                  <a:ext uri="{FF2B5EF4-FFF2-40B4-BE49-F238E27FC236}">
                    <a16:creationId xmlns:a16="http://schemas.microsoft.com/office/drawing/2014/main" id="{E466D8AC-0F25-B265-6732-8E700F0D31B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71865" y="34822688"/>
                <a:ext cx="2355688" cy="157122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04B118E4-5C3A-98EC-7ED3-EEA398AEF88F}"/>
                  </a:ext>
                </a:extLst>
              </p:cNvPr>
              <p:cNvSpPr txBox="1"/>
              <p:nvPr/>
            </p:nvSpPr>
            <p:spPr>
              <a:xfrm>
                <a:off x="8692713" y="34145581"/>
                <a:ext cx="3179653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4400" dirty="0"/>
                  <a:t>Deliverable 3</a:t>
                </a: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1025EA18-0385-D5C5-C78F-3E50D2ADE39F}"/>
                  </a:ext>
                </a:extLst>
              </p:cNvPr>
              <p:cNvSpPr txBox="1"/>
              <p:nvPr/>
            </p:nvSpPr>
            <p:spPr>
              <a:xfrm>
                <a:off x="4253582" y="34530301"/>
                <a:ext cx="428636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200" dirty="0"/>
                  <a:t>Smart Lightening System</a:t>
                </a: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2165659-F44F-2753-A36F-8444458C5F88}"/>
                  </a:ext>
                </a:extLst>
              </p:cNvPr>
              <p:cNvSpPr txBox="1"/>
              <p:nvPr/>
            </p:nvSpPr>
            <p:spPr>
              <a:xfrm>
                <a:off x="4005203" y="35070321"/>
                <a:ext cx="8271432" cy="35086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2400" dirty="0"/>
                  <a:t>Data Capture</a:t>
                </a:r>
              </a:p>
              <a:p>
                <a:r>
                  <a:rPr lang="en-CA" dirty="0"/>
                  <a:t>	Photoresistor, connected to ESP8266, captures the light intensity</a:t>
                </a:r>
              </a:p>
              <a:p>
                <a:r>
                  <a:rPr lang="en-CA" sz="2400" dirty="0"/>
                  <a:t>Data Communication</a:t>
                </a:r>
              </a:p>
              <a:p>
                <a:r>
                  <a:rPr lang="en-CA" dirty="0"/>
                  <a:t>	Captured Data via a Wi-Fi connection transfers data to the MQTT-broker</a:t>
                </a:r>
              </a:p>
              <a:p>
                <a:r>
                  <a:rPr lang="en-CA" dirty="0"/>
                  <a:t>	The RPi receives the data through the subscription to the broker</a:t>
                </a:r>
              </a:p>
              <a:p>
                <a:r>
                  <a:rPr lang="en-CA" dirty="0"/>
                  <a:t>	If the light intensity is below 400, the RPi will turn on the LED and send </a:t>
                </a:r>
              </a:p>
              <a:p>
                <a:r>
                  <a:rPr lang="en-CA" dirty="0"/>
                  <a:t>an email that LED was turned on at the moment</a:t>
                </a:r>
              </a:p>
              <a:p>
                <a:r>
                  <a:rPr lang="en-CA" sz="2400" dirty="0"/>
                  <a:t>Data Presentation</a:t>
                </a:r>
              </a:p>
              <a:p>
                <a:r>
                  <a:rPr lang="en-CA" sz="2400" dirty="0"/>
                  <a:t>	</a:t>
                </a:r>
                <a:r>
                  <a:rPr lang="en-CA" dirty="0"/>
                  <a:t>The dashboard must contain a bar displaying current light intensity, as well as</a:t>
                </a:r>
              </a:p>
              <a:p>
                <a:r>
                  <a:rPr lang="en-CA" dirty="0"/>
                  <a:t> an LED icon that would change depending on the status of the LED</a:t>
                </a:r>
              </a:p>
              <a:p>
                <a:r>
                  <a:rPr lang="en-CA" dirty="0"/>
                  <a:t>	“Email Sent” message will be displayed on the dashboard when email is sent</a:t>
                </a: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5636ADFF-46BB-3DA3-B32C-189C1A82E3B8}"/>
                  </a:ext>
                </a:extLst>
              </p:cNvPr>
              <p:cNvSpPr txBox="1"/>
              <p:nvPr/>
            </p:nvSpPr>
            <p:spPr>
              <a:xfrm>
                <a:off x="11908634" y="38447664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dirty="0"/>
                  <a:t>5</a:t>
                </a:r>
              </a:p>
            </p:txBody>
          </p:sp>
        </p:grpSp>
        <p:grpSp>
          <p:nvGrpSpPr>
            <p:cNvPr id="1030" name="Group 1029">
              <a:extLst>
                <a:ext uri="{FF2B5EF4-FFF2-40B4-BE49-F238E27FC236}">
                  <a16:creationId xmlns:a16="http://schemas.microsoft.com/office/drawing/2014/main" id="{7334E664-99A4-286E-4A71-9363E5353857}"/>
                </a:ext>
              </a:extLst>
            </p:cNvPr>
            <p:cNvGrpSpPr/>
            <p:nvPr/>
          </p:nvGrpSpPr>
          <p:grpSpPr>
            <a:xfrm>
              <a:off x="721341" y="40213811"/>
              <a:ext cx="11958938" cy="5424704"/>
              <a:chOff x="721341" y="39507896"/>
              <a:chExt cx="11958938" cy="5424704"/>
            </a:xfrm>
          </p:grpSpPr>
          <p:sp>
            <p:nvSpPr>
              <p:cNvPr id="57" name="Flowchart: Alternate Process 56">
                <a:extLst>
                  <a:ext uri="{FF2B5EF4-FFF2-40B4-BE49-F238E27FC236}">
                    <a16:creationId xmlns:a16="http://schemas.microsoft.com/office/drawing/2014/main" id="{4419DA7C-736E-31AB-CF50-75ABB722BCC0}"/>
                  </a:ext>
                </a:extLst>
              </p:cNvPr>
              <p:cNvSpPr/>
              <p:nvPr/>
            </p:nvSpPr>
            <p:spPr>
              <a:xfrm>
                <a:off x="721341" y="39521452"/>
                <a:ext cx="11919913" cy="5411148"/>
              </a:xfrm>
              <a:prstGeom prst="flowChartAlternateProcess">
                <a:avLst/>
              </a:prstGeom>
              <a:gradFill>
                <a:gsLst>
                  <a:gs pos="62000">
                    <a:schemeClr val="accent1"/>
                  </a:gs>
                  <a:gs pos="10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path path="circle">
                  <a:fillToRect l="100000" b="100000"/>
                </a:path>
              </a:gra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pic>
            <p:nvPicPr>
              <p:cNvPr id="1028" name="Picture 4" descr="5 Ways To Implement IoT For The Benefit Of Your Business | Techno FAQ">
                <a:extLst>
                  <a:ext uri="{FF2B5EF4-FFF2-40B4-BE49-F238E27FC236}">
                    <a16:creationId xmlns:a16="http://schemas.microsoft.com/office/drawing/2014/main" id="{29AC8569-2CF1-97A9-EC20-63E1C44F054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192263" y="39985995"/>
                <a:ext cx="3999737" cy="266649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7E657267-30FE-145D-5760-D97FF700421B}"/>
                  </a:ext>
                </a:extLst>
              </p:cNvPr>
              <p:cNvSpPr txBox="1"/>
              <p:nvPr/>
            </p:nvSpPr>
            <p:spPr>
              <a:xfrm>
                <a:off x="1246483" y="39507896"/>
                <a:ext cx="3179653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4400" dirty="0"/>
                  <a:t>Deliverable 4</a:t>
                </a: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65F3AD0D-069A-40F1-E188-F6CD6C32D9E0}"/>
                  </a:ext>
                </a:extLst>
              </p:cNvPr>
              <p:cNvSpPr txBox="1"/>
              <p:nvPr/>
            </p:nvSpPr>
            <p:spPr>
              <a:xfrm>
                <a:off x="4523407" y="40080469"/>
                <a:ext cx="338105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200" dirty="0"/>
                  <a:t>Smart Home - Final</a:t>
                </a:r>
              </a:p>
            </p:txBody>
          </p:sp>
          <p:sp>
            <p:nvSpPr>
              <p:cNvPr id="1024" name="TextBox 1023">
                <a:extLst>
                  <a:ext uri="{FF2B5EF4-FFF2-40B4-BE49-F238E27FC236}">
                    <a16:creationId xmlns:a16="http://schemas.microsoft.com/office/drawing/2014/main" id="{DA644398-FE63-BA97-BE37-6FACEFCFDE56}"/>
                  </a:ext>
                </a:extLst>
              </p:cNvPr>
              <p:cNvSpPr txBox="1"/>
              <p:nvPr/>
            </p:nvSpPr>
            <p:spPr>
              <a:xfrm>
                <a:off x="1071277" y="40277337"/>
                <a:ext cx="8714711" cy="46166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2400" dirty="0"/>
                  <a:t>Data Capture</a:t>
                </a:r>
              </a:p>
              <a:p>
                <a:r>
                  <a:rPr lang="en-CA" dirty="0"/>
                  <a:t>	All the previously mentioned devices connected</a:t>
                </a:r>
              </a:p>
              <a:p>
                <a:r>
                  <a:rPr lang="en-CA" dirty="0"/>
                  <a:t>	RFID reader connected to the ESP8266 captures RFID tags</a:t>
                </a:r>
              </a:p>
              <a:p>
                <a:r>
                  <a:rPr lang="en-CA" sz="2400" dirty="0"/>
                  <a:t>Data Communication</a:t>
                </a:r>
              </a:p>
              <a:p>
                <a:r>
                  <a:rPr lang="en-CA" dirty="0"/>
                  <a:t>	All data communication previously mentioned connected</a:t>
                </a:r>
              </a:p>
              <a:p>
                <a:r>
                  <a:rPr lang="en-CA" dirty="0"/>
                  <a:t>functioning together</a:t>
                </a:r>
              </a:p>
              <a:p>
                <a:r>
                  <a:rPr lang="en-CA" dirty="0"/>
                  <a:t>	ESP8266, when reads an RFID tag, sends it to the MQTT broker.</a:t>
                </a:r>
              </a:p>
              <a:p>
                <a:r>
                  <a:rPr lang="en-CA" dirty="0"/>
                  <a:t>	The RPi sends an email saying, that this person entered the </a:t>
                </a:r>
              </a:p>
              <a:p>
                <a:r>
                  <a:rPr lang="en-CA" dirty="0"/>
                  <a:t>room at the moment</a:t>
                </a:r>
              </a:p>
              <a:p>
                <a:r>
                  <a:rPr lang="en-CA" dirty="0"/>
                  <a:t>	The settings (Temperature, Humidity, Light Intensity thresholds) </a:t>
                </a:r>
              </a:p>
              <a:p>
                <a:r>
                  <a:rPr lang="en-CA" dirty="0"/>
                  <a:t>change to user’s preferences</a:t>
                </a:r>
              </a:p>
              <a:p>
                <a:r>
                  <a:rPr lang="en-CA" sz="2400" dirty="0"/>
                  <a:t>Data Presentation</a:t>
                </a:r>
              </a:p>
              <a:p>
                <a:r>
                  <a:rPr lang="en-CA" sz="2400" dirty="0"/>
                  <a:t>	</a:t>
                </a:r>
                <a:r>
                  <a:rPr lang="en-CA" dirty="0"/>
                  <a:t>Full dashboard displaying all functions and settings of the previous 2 deliverables</a:t>
                </a:r>
              </a:p>
              <a:p>
                <a:r>
                  <a:rPr lang="en-CA" dirty="0"/>
                  <a:t>	Preferred user’s settings and their name are displayed on the dashboard</a:t>
                </a:r>
              </a:p>
              <a:p>
                <a:r>
                  <a:rPr lang="en-CA" dirty="0"/>
                  <a:t>	The dashboard displays the number of Bluetooth devices around the RPi</a:t>
                </a:r>
              </a:p>
            </p:txBody>
          </p:sp>
          <p:sp>
            <p:nvSpPr>
              <p:cNvPr id="1025" name="TextBox 1024">
                <a:extLst>
                  <a:ext uri="{FF2B5EF4-FFF2-40B4-BE49-F238E27FC236}">
                    <a16:creationId xmlns:a16="http://schemas.microsoft.com/office/drawing/2014/main" id="{7250E31A-AD27-4356-F129-D3383D92C1CF}"/>
                  </a:ext>
                </a:extLst>
              </p:cNvPr>
              <p:cNvSpPr txBox="1"/>
              <p:nvPr/>
            </p:nvSpPr>
            <p:spPr>
              <a:xfrm>
                <a:off x="11839045" y="4440267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dirty="0"/>
                  <a:t>6</a:t>
                </a:r>
              </a:p>
            </p:txBody>
          </p:sp>
          <p:pic>
            <p:nvPicPr>
              <p:cNvPr id="1027" name="Picture 1026">
                <a:extLst>
                  <a:ext uri="{FF2B5EF4-FFF2-40B4-BE49-F238E27FC236}">
                    <a16:creationId xmlns:a16="http://schemas.microsoft.com/office/drawing/2014/main" id="{C2B68AC5-F38C-DD80-EF2B-76F1A6A801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0723176" y="42767522"/>
                <a:ext cx="1957103" cy="1187178"/>
              </a:xfrm>
              <a:prstGeom prst="rect">
                <a:avLst/>
              </a:prstGeom>
            </p:spPr>
          </p:pic>
          <p:pic>
            <p:nvPicPr>
              <p:cNvPr id="1029" name="Picture 1028">
                <a:extLst>
                  <a:ext uri="{FF2B5EF4-FFF2-40B4-BE49-F238E27FC236}">
                    <a16:creationId xmlns:a16="http://schemas.microsoft.com/office/drawing/2014/main" id="{7A748A00-DAE6-BA50-8464-69DC4030FE8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739520" y="43292886"/>
                <a:ext cx="1706854" cy="1557503"/>
              </a:xfrm>
              <a:prstGeom prst="rect">
                <a:avLst/>
              </a:prstGeom>
            </p:spPr>
          </p:pic>
        </p:grpSp>
        <p:grpSp>
          <p:nvGrpSpPr>
            <p:cNvPr id="1051" name="Group 1050">
              <a:extLst>
                <a:ext uri="{FF2B5EF4-FFF2-40B4-BE49-F238E27FC236}">
                  <a16:creationId xmlns:a16="http://schemas.microsoft.com/office/drawing/2014/main" id="{862D9666-AF9A-45FC-A518-AA362FE59D4A}"/>
                </a:ext>
              </a:extLst>
            </p:cNvPr>
            <p:cNvGrpSpPr/>
            <p:nvPr/>
          </p:nvGrpSpPr>
          <p:grpSpPr>
            <a:xfrm>
              <a:off x="558207" y="46619407"/>
              <a:ext cx="12496012" cy="4867668"/>
              <a:chOff x="387913" y="46355783"/>
              <a:chExt cx="12496012" cy="4867668"/>
            </a:xfrm>
          </p:grpSpPr>
          <p:sp>
            <p:nvSpPr>
              <p:cNvPr id="1037" name="Flowchart: Alternate Process 1036">
                <a:extLst>
                  <a:ext uri="{FF2B5EF4-FFF2-40B4-BE49-F238E27FC236}">
                    <a16:creationId xmlns:a16="http://schemas.microsoft.com/office/drawing/2014/main" id="{70EE13B7-2F6B-609C-4AB3-D0A431C4C823}"/>
                  </a:ext>
                </a:extLst>
              </p:cNvPr>
              <p:cNvSpPr/>
              <p:nvPr/>
            </p:nvSpPr>
            <p:spPr>
              <a:xfrm>
                <a:off x="5953938" y="46355783"/>
                <a:ext cx="6726341" cy="4867668"/>
              </a:xfrm>
              <a:prstGeom prst="flowChartAlternateProcess">
                <a:avLst/>
              </a:prstGeom>
              <a:solidFill>
                <a:srgbClr val="01113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grpSp>
            <p:nvGrpSpPr>
              <p:cNvPr id="1050" name="Group 1049">
                <a:extLst>
                  <a:ext uri="{FF2B5EF4-FFF2-40B4-BE49-F238E27FC236}">
                    <a16:creationId xmlns:a16="http://schemas.microsoft.com/office/drawing/2014/main" id="{6CD76144-E993-02A1-D34B-78486D9FF85E}"/>
                  </a:ext>
                </a:extLst>
              </p:cNvPr>
              <p:cNvGrpSpPr/>
              <p:nvPr/>
            </p:nvGrpSpPr>
            <p:grpSpPr>
              <a:xfrm>
                <a:off x="387913" y="46355783"/>
                <a:ext cx="12496012" cy="4867668"/>
                <a:chOff x="890411" y="46355783"/>
                <a:chExt cx="12496012" cy="4867668"/>
              </a:xfrm>
            </p:grpSpPr>
            <p:pic>
              <p:nvPicPr>
                <p:cNvPr id="1036" name="Picture 1035">
                  <a:extLst>
                    <a:ext uri="{FF2B5EF4-FFF2-40B4-BE49-F238E27FC236}">
                      <a16:creationId xmlns:a16="http://schemas.microsoft.com/office/drawing/2014/main" id="{19B00CF2-7F6A-4DA6-D363-F29F2D81A89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/>
                <a:srcRect/>
                <a:stretch>
                  <a:fillRect/>
                </a:stretch>
              </p:blipFill>
              <p:spPr>
                <a:xfrm>
                  <a:off x="890411" y="46355783"/>
                  <a:ext cx="6129225" cy="4867668"/>
                </a:xfrm>
                <a:custGeom>
                  <a:avLst/>
                  <a:gdLst>
                    <a:gd name="connsiteX0" fmla="*/ 786640 w 6726341"/>
                    <a:gd name="connsiteY0" fmla="*/ 0 h 4867668"/>
                    <a:gd name="connsiteX1" fmla="*/ 6726341 w 6726341"/>
                    <a:gd name="connsiteY1" fmla="*/ 0 h 4867668"/>
                    <a:gd name="connsiteX2" fmla="*/ 6726341 w 6726341"/>
                    <a:gd name="connsiteY2" fmla="*/ 4867668 h 4867668"/>
                    <a:gd name="connsiteX3" fmla="*/ 604953 w 6726341"/>
                    <a:gd name="connsiteY3" fmla="*/ 4867668 h 4867668"/>
                    <a:gd name="connsiteX4" fmla="*/ 544348 w 6726341"/>
                    <a:gd name="connsiteY4" fmla="*/ 4852084 h 4867668"/>
                    <a:gd name="connsiteX5" fmla="*/ 35884 w 6726341"/>
                    <a:gd name="connsiteY5" fmla="*/ 4391080 h 4867668"/>
                    <a:gd name="connsiteX6" fmla="*/ 0 w 6726341"/>
                    <a:gd name="connsiteY6" fmla="*/ 4275480 h 4867668"/>
                    <a:gd name="connsiteX7" fmla="*/ 0 w 6726341"/>
                    <a:gd name="connsiteY7" fmla="*/ 613236 h 4867668"/>
                    <a:gd name="connsiteX8" fmla="*/ 35884 w 6726341"/>
                    <a:gd name="connsiteY8" fmla="*/ 497636 h 4867668"/>
                    <a:gd name="connsiteX9" fmla="*/ 786640 w 6726341"/>
                    <a:gd name="connsiteY9" fmla="*/ 0 h 48676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6726341" h="4867668">
                      <a:moveTo>
                        <a:pt x="786640" y="0"/>
                      </a:moveTo>
                      <a:lnTo>
                        <a:pt x="6726341" y="0"/>
                      </a:lnTo>
                      <a:lnTo>
                        <a:pt x="6726341" y="4867668"/>
                      </a:lnTo>
                      <a:lnTo>
                        <a:pt x="604953" y="4867668"/>
                      </a:lnTo>
                      <a:lnTo>
                        <a:pt x="544348" y="4852084"/>
                      </a:lnTo>
                      <a:cubicBezTo>
                        <a:pt x="314727" y="4780664"/>
                        <a:pt x="128652" y="4610412"/>
                        <a:pt x="35884" y="4391080"/>
                      </a:cubicBezTo>
                      <a:lnTo>
                        <a:pt x="0" y="4275480"/>
                      </a:lnTo>
                      <a:lnTo>
                        <a:pt x="0" y="613236"/>
                      </a:lnTo>
                      <a:lnTo>
                        <a:pt x="35884" y="497636"/>
                      </a:lnTo>
                      <a:cubicBezTo>
                        <a:pt x="159575" y="205196"/>
                        <a:pt x="449145" y="0"/>
                        <a:pt x="786640" y="0"/>
                      </a:cubicBezTo>
                      <a:close/>
                    </a:path>
                  </a:pathLst>
                </a:custGeom>
              </p:spPr>
            </p:pic>
            <p:pic>
              <p:nvPicPr>
                <p:cNvPr id="1033" name="Picture 1032">
                  <a:extLst>
                    <a:ext uri="{FF2B5EF4-FFF2-40B4-BE49-F238E27FC236}">
                      <a16:creationId xmlns:a16="http://schemas.microsoft.com/office/drawing/2014/main" id="{9F63FD7B-276E-03AC-5809-F06D9C0F70C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153694" y="49710547"/>
                  <a:ext cx="2887715" cy="1090527"/>
                </a:xfrm>
                <a:prstGeom prst="rect">
                  <a:avLst/>
                </a:prstGeom>
              </p:spPr>
            </p:pic>
            <p:sp>
              <p:nvSpPr>
                <p:cNvPr id="1038" name="TextBox 1037">
                  <a:extLst>
                    <a:ext uri="{FF2B5EF4-FFF2-40B4-BE49-F238E27FC236}">
                      <a16:creationId xmlns:a16="http://schemas.microsoft.com/office/drawing/2014/main" id="{A7C2307F-47D6-3D90-3CFA-8E06C223B832}"/>
                    </a:ext>
                  </a:extLst>
                </p:cNvPr>
                <p:cNvSpPr txBox="1"/>
                <p:nvPr/>
              </p:nvSpPr>
              <p:spPr>
                <a:xfrm>
                  <a:off x="5804998" y="46355783"/>
                  <a:ext cx="7581425" cy="76944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CA" sz="4400" dirty="0">
                      <a:solidFill>
                        <a:schemeClr val="bg1"/>
                      </a:solidFill>
                    </a:rPr>
                    <a:t>Requirements and Materials</a:t>
                  </a:r>
                </a:p>
              </p:txBody>
            </p:sp>
            <p:sp>
              <p:nvSpPr>
                <p:cNvPr id="1040" name="TextBox 1039">
                  <a:extLst>
                    <a:ext uri="{FF2B5EF4-FFF2-40B4-BE49-F238E27FC236}">
                      <a16:creationId xmlns:a16="http://schemas.microsoft.com/office/drawing/2014/main" id="{86393846-87A4-758C-9DC5-9D06D6E4085B}"/>
                    </a:ext>
                  </a:extLst>
                </p:cNvPr>
                <p:cNvSpPr txBox="1"/>
                <p:nvPr/>
              </p:nvSpPr>
              <p:spPr>
                <a:xfrm>
                  <a:off x="6101095" y="47125224"/>
                  <a:ext cx="4229777" cy="258532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CA" dirty="0">
                      <a:solidFill>
                        <a:schemeClr val="bg1"/>
                      </a:solidFill>
                    </a:rPr>
                    <a:t>Software</a:t>
                  </a: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en-CA" dirty="0">
                      <a:solidFill>
                        <a:schemeClr val="bg1"/>
                      </a:solidFill>
                    </a:rPr>
                    <a:t>Arduino</a:t>
                  </a: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en-CA" dirty="0" err="1">
                      <a:solidFill>
                        <a:schemeClr val="bg1"/>
                      </a:solidFill>
                    </a:rPr>
                    <a:t>Mosquitto</a:t>
                  </a:r>
                  <a:r>
                    <a:rPr lang="en-CA" dirty="0">
                      <a:solidFill>
                        <a:schemeClr val="bg1"/>
                      </a:solidFill>
                    </a:rPr>
                    <a:t>, MQTT broker </a:t>
                  </a: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en-CA" dirty="0" err="1">
                      <a:solidFill>
                        <a:schemeClr val="bg1"/>
                      </a:solidFill>
                    </a:rPr>
                    <a:t>Thonny</a:t>
                  </a:r>
                  <a:r>
                    <a:rPr lang="en-CA" dirty="0">
                      <a:solidFill>
                        <a:schemeClr val="bg1"/>
                      </a:solidFill>
                    </a:rPr>
                    <a:t> IDE</a:t>
                  </a:r>
                </a:p>
                <a:p>
                  <a:r>
                    <a:rPr lang="en-CA" dirty="0">
                      <a:solidFill>
                        <a:schemeClr val="bg1"/>
                      </a:solidFill>
                    </a:rPr>
                    <a:t>Programming Languages</a:t>
                  </a: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en-CA" dirty="0">
                      <a:solidFill>
                        <a:schemeClr val="bg1"/>
                      </a:solidFill>
                    </a:rPr>
                    <a:t> Python</a:t>
                  </a: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en-CA" dirty="0">
                      <a:solidFill>
                        <a:schemeClr val="bg1"/>
                      </a:solidFill>
                    </a:rPr>
                    <a:t>C++/Arduino</a:t>
                  </a: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en-CA" dirty="0">
                      <a:solidFill>
                        <a:schemeClr val="bg1"/>
                      </a:solidFill>
                    </a:rPr>
                    <a:t>CSS/HTML</a:t>
                  </a: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en-CA" dirty="0">
                      <a:solidFill>
                        <a:schemeClr val="bg1"/>
                      </a:solidFill>
                    </a:rPr>
                    <a:t>JavaScript (only in the beginning)</a:t>
                  </a:r>
                </a:p>
              </p:txBody>
            </p:sp>
            <p:pic>
              <p:nvPicPr>
                <p:cNvPr id="1042" name="Picture 1041">
                  <a:extLst>
                    <a:ext uri="{FF2B5EF4-FFF2-40B4-BE49-F238E27FC236}">
                      <a16:creationId xmlns:a16="http://schemas.microsoft.com/office/drawing/2014/main" id="{834655BE-D3D7-E043-590B-213DF41F4B8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9534582" y="47095481"/>
                  <a:ext cx="2929244" cy="1274260"/>
                </a:xfrm>
                <a:prstGeom prst="rect">
                  <a:avLst/>
                </a:prstGeom>
              </p:spPr>
            </p:pic>
            <p:pic>
              <p:nvPicPr>
                <p:cNvPr id="1044" name="Picture 1043">
                  <a:extLst>
                    <a:ext uri="{FF2B5EF4-FFF2-40B4-BE49-F238E27FC236}">
                      <a16:creationId xmlns:a16="http://schemas.microsoft.com/office/drawing/2014/main" id="{68F04F94-7607-291D-B2C2-CD839B455FA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9534582" y="48369741"/>
                  <a:ext cx="2929244" cy="2575850"/>
                </a:xfrm>
                <a:prstGeom prst="rect">
                  <a:avLst/>
                </a:prstGeom>
              </p:spPr>
            </p:pic>
            <p:sp>
              <p:nvSpPr>
                <p:cNvPr id="1048" name="TextBox 1047">
                  <a:extLst>
                    <a:ext uri="{FF2B5EF4-FFF2-40B4-BE49-F238E27FC236}">
                      <a16:creationId xmlns:a16="http://schemas.microsoft.com/office/drawing/2014/main" id="{48AF734E-B6CE-6C58-9B75-0747BA554908}"/>
                    </a:ext>
                  </a:extLst>
                </p:cNvPr>
                <p:cNvSpPr txBox="1"/>
                <p:nvPr/>
              </p:nvSpPr>
              <p:spPr>
                <a:xfrm>
                  <a:off x="1348849" y="50701123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CA" dirty="0">
                      <a:solidFill>
                        <a:schemeClr val="bg1"/>
                      </a:solidFill>
                    </a:rPr>
                    <a:t>7</a:t>
                  </a:r>
                </a:p>
              </p:txBody>
            </p:sp>
          </p:grpSp>
        </p:grpSp>
        <p:grpSp>
          <p:nvGrpSpPr>
            <p:cNvPr id="1068" name="Group 1067">
              <a:extLst>
                <a:ext uri="{FF2B5EF4-FFF2-40B4-BE49-F238E27FC236}">
                  <a16:creationId xmlns:a16="http://schemas.microsoft.com/office/drawing/2014/main" id="{0CCEBDDA-17D7-E6B1-9699-1A080C547620}"/>
                </a:ext>
              </a:extLst>
            </p:cNvPr>
            <p:cNvGrpSpPr/>
            <p:nvPr/>
          </p:nvGrpSpPr>
          <p:grpSpPr>
            <a:xfrm>
              <a:off x="509098" y="52567822"/>
              <a:ext cx="12132156" cy="4867667"/>
              <a:chOff x="509098" y="52467968"/>
              <a:chExt cx="12132156" cy="4867667"/>
            </a:xfrm>
          </p:grpSpPr>
          <p:grpSp>
            <p:nvGrpSpPr>
              <p:cNvPr id="1067" name="Group 1066">
                <a:extLst>
                  <a:ext uri="{FF2B5EF4-FFF2-40B4-BE49-F238E27FC236}">
                    <a16:creationId xmlns:a16="http://schemas.microsoft.com/office/drawing/2014/main" id="{2B1E9459-3E0C-9BC6-DD4E-ED4942F81810}"/>
                  </a:ext>
                </a:extLst>
              </p:cNvPr>
              <p:cNvGrpSpPr/>
              <p:nvPr/>
            </p:nvGrpSpPr>
            <p:grpSpPr>
              <a:xfrm>
                <a:off x="509098" y="52467968"/>
                <a:ext cx="12132156" cy="4867667"/>
                <a:chOff x="509098" y="52467968"/>
                <a:chExt cx="12132156" cy="4867667"/>
              </a:xfrm>
            </p:grpSpPr>
            <p:sp>
              <p:nvSpPr>
                <p:cNvPr id="1052" name="Flowchart: Alternate Process 1051">
                  <a:extLst>
                    <a:ext uri="{FF2B5EF4-FFF2-40B4-BE49-F238E27FC236}">
                      <a16:creationId xmlns:a16="http://schemas.microsoft.com/office/drawing/2014/main" id="{9674EF26-6EA4-95E5-0725-13781C056638}"/>
                    </a:ext>
                  </a:extLst>
                </p:cNvPr>
                <p:cNvSpPr/>
                <p:nvPr/>
              </p:nvSpPr>
              <p:spPr>
                <a:xfrm>
                  <a:off x="509098" y="52467968"/>
                  <a:ext cx="7976885" cy="4867667"/>
                </a:xfrm>
                <a:prstGeom prst="flowChartAlternateProcess">
                  <a:avLst/>
                </a:prstGeom>
                <a:solidFill>
                  <a:srgbClr val="030224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pic>
              <p:nvPicPr>
                <p:cNvPr id="1047" name="Picture 1046" descr="Top 4 Reasons Why Companies Need IoT - Techavy">
                  <a:extLst>
                    <a:ext uri="{FF2B5EF4-FFF2-40B4-BE49-F238E27FC236}">
                      <a16:creationId xmlns:a16="http://schemas.microsoft.com/office/drawing/2014/main" id="{9823B0F9-F27C-1813-72B0-9D6DCAEE8BA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357234" y="52467968"/>
                  <a:ext cx="7284020" cy="4851520"/>
                </a:xfrm>
                <a:custGeom>
                  <a:avLst/>
                  <a:gdLst>
                    <a:gd name="connsiteX0" fmla="*/ 0 w 7284020"/>
                    <a:gd name="connsiteY0" fmla="*/ 0 h 4851520"/>
                    <a:gd name="connsiteX1" fmla="*/ 6511767 w 7284020"/>
                    <a:gd name="connsiteY1" fmla="*/ 0 h 4851520"/>
                    <a:gd name="connsiteX2" fmla="*/ 7259291 w 7284020"/>
                    <a:gd name="connsiteY2" fmla="*/ 495492 h 4851520"/>
                    <a:gd name="connsiteX3" fmla="*/ 7284020 w 7284020"/>
                    <a:gd name="connsiteY3" fmla="*/ 575160 h 4851520"/>
                    <a:gd name="connsiteX4" fmla="*/ 7284020 w 7284020"/>
                    <a:gd name="connsiteY4" fmla="*/ 4292512 h 4851520"/>
                    <a:gd name="connsiteX5" fmla="*/ 7259291 w 7284020"/>
                    <a:gd name="connsiteY5" fmla="*/ 4372176 h 4851520"/>
                    <a:gd name="connsiteX6" fmla="*/ 6675268 w 7284020"/>
                    <a:gd name="connsiteY6" fmla="*/ 4851184 h 4851520"/>
                    <a:gd name="connsiteX7" fmla="*/ 6673078 w 7284020"/>
                    <a:gd name="connsiteY7" fmla="*/ 4851520 h 4851520"/>
                    <a:gd name="connsiteX8" fmla="*/ 0 w 7284020"/>
                    <a:gd name="connsiteY8" fmla="*/ 4851520 h 48515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7284020" h="4851520">
                      <a:moveTo>
                        <a:pt x="0" y="0"/>
                      </a:moveTo>
                      <a:lnTo>
                        <a:pt x="6511767" y="0"/>
                      </a:lnTo>
                      <a:cubicBezTo>
                        <a:pt x="6847809" y="0"/>
                        <a:pt x="7136132" y="204312"/>
                        <a:pt x="7259291" y="495492"/>
                      </a:cubicBezTo>
                      <a:lnTo>
                        <a:pt x="7284020" y="575160"/>
                      </a:lnTo>
                      <a:lnTo>
                        <a:pt x="7284020" y="4292512"/>
                      </a:lnTo>
                      <a:lnTo>
                        <a:pt x="7259291" y="4372176"/>
                      </a:lnTo>
                      <a:cubicBezTo>
                        <a:pt x="7156658" y="4614828"/>
                        <a:pt x="6939329" y="4797152"/>
                        <a:pt x="6675268" y="4851184"/>
                      </a:cubicBezTo>
                      <a:lnTo>
                        <a:pt x="6673078" y="4851520"/>
                      </a:lnTo>
                      <a:lnTo>
                        <a:pt x="0" y="4851520"/>
                      </a:lnTo>
                      <a:close/>
                    </a:path>
                  </a:pathLst>
                </a:cu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053" name="TextBox 1052">
                  <a:extLst>
                    <a:ext uri="{FF2B5EF4-FFF2-40B4-BE49-F238E27FC236}">
                      <a16:creationId xmlns:a16="http://schemas.microsoft.com/office/drawing/2014/main" id="{79366B39-828E-B453-BA6D-D06442DBCA8E}"/>
                    </a:ext>
                  </a:extLst>
                </p:cNvPr>
                <p:cNvSpPr txBox="1"/>
                <p:nvPr/>
              </p:nvSpPr>
              <p:spPr>
                <a:xfrm>
                  <a:off x="845709" y="52598436"/>
                  <a:ext cx="6668492" cy="76944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CA" sz="4400" dirty="0">
                      <a:solidFill>
                        <a:schemeClr val="bg1"/>
                      </a:solidFill>
                    </a:rPr>
                    <a:t>Requirements and Materials</a:t>
                  </a:r>
                </a:p>
              </p:txBody>
            </p:sp>
            <p:sp>
              <p:nvSpPr>
                <p:cNvPr id="1054" name="TextBox 1053">
                  <a:extLst>
                    <a:ext uri="{FF2B5EF4-FFF2-40B4-BE49-F238E27FC236}">
                      <a16:creationId xmlns:a16="http://schemas.microsoft.com/office/drawing/2014/main" id="{D7C9F95A-D633-B425-E2C0-F59B7DD1B2FB}"/>
                    </a:ext>
                  </a:extLst>
                </p:cNvPr>
                <p:cNvSpPr txBox="1"/>
                <p:nvPr/>
              </p:nvSpPr>
              <p:spPr>
                <a:xfrm>
                  <a:off x="827659" y="53367608"/>
                  <a:ext cx="4075662" cy="378565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CA" dirty="0"/>
                    <a:t>  </a:t>
                  </a:r>
                  <a:r>
                    <a:rPr lang="en-CA" sz="2400" dirty="0">
                      <a:solidFill>
                        <a:schemeClr val="bg1"/>
                      </a:solidFill>
                    </a:rPr>
                    <a:t>Hardware</a:t>
                  </a:r>
                  <a:endParaRPr lang="en-CA" dirty="0">
                    <a:solidFill>
                      <a:schemeClr val="bg1"/>
                    </a:solidFill>
                  </a:endParaRPr>
                </a:p>
                <a:p>
                  <a:pPr marL="742950" lvl="1" indent="-285750">
                    <a:buFont typeface="Arial" panose="020B0604020202020204" pitchFamily="34" charset="0"/>
                    <a:buChar char="•"/>
                  </a:pPr>
                  <a:r>
                    <a:rPr lang="en-CA" dirty="0">
                      <a:solidFill>
                        <a:schemeClr val="bg1"/>
                      </a:solidFill>
                    </a:rPr>
                    <a:t>Wires</a:t>
                  </a:r>
                </a:p>
                <a:p>
                  <a:pPr marL="742950" lvl="1" indent="-285750">
                    <a:buFont typeface="Arial" panose="020B0604020202020204" pitchFamily="34" charset="0"/>
                    <a:buChar char="•"/>
                  </a:pPr>
                  <a:r>
                    <a:rPr lang="en-CA" dirty="0">
                      <a:solidFill>
                        <a:schemeClr val="bg1"/>
                      </a:solidFill>
                    </a:rPr>
                    <a:t>DHT-11</a:t>
                  </a:r>
                </a:p>
                <a:p>
                  <a:pPr marL="742950" lvl="1" indent="-285750">
                    <a:buFont typeface="Arial" panose="020B0604020202020204" pitchFamily="34" charset="0"/>
                    <a:buChar char="•"/>
                  </a:pPr>
                  <a:r>
                    <a:rPr lang="en-CA" dirty="0">
                      <a:solidFill>
                        <a:schemeClr val="bg1"/>
                      </a:solidFill>
                    </a:rPr>
                    <a:t>LED</a:t>
                  </a:r>
                </a:p>
                <a:p>
                  <a:pPr marL="742950" lvl="1" indent="-285750">
                    <a:buFont typeface="Arial" panose="020B0604020202020204" pitchFamily="34" charset="0"/>
                    <a:buChar char="•"/>
                  </a:pPr>
                  <a:r>
                    <a:rPr lang="en-CA" dirty="0">
                      <a:solidFill>
                        <a:schemeClr val="bg1"/>
                      </a:solidFill>
                    </a:rPr>
                    <a:t>Photoresistor</a:t>
                  </a:r>
                </a:p>
                <a:p>
                  <a:pPr marL="742950" lvl="1" indent="-285750">
                    <a:buFont typeface="Arial" panose="020B0604020202020204" pitchFamily="34" charset="0"/>
                    <a:buChar char="•"/>
                  </a:pPr>
                  <a:r>
                    <a:rPr lang="en-CA" dirty="0">
                      <a:solidFill>
                        <a:schemeClr val="bg1"/>
                      </a:solidFill>
                    </a:rPr>
                    <a:t>ESP8266</a:t>
                  </a:r>
                </a:p>
                <a:p>
                  <a:pPr marL="742950" lvl="1" indent="-285750">
                    <a:buFont typeface="Arial" panose="020B0604020202020204" pitchFamily="34" charset="0"/>
                    <a:buChar char="•"/>
                  </a:pPr>
                  <a:r>
                    <a:rPr lang="en-CA" dirty="0">
                      <a:solidFill>
                        <a:schemeClr val="bg1"/>
                      </a:solidFill>
                    </a:rPr>
                    <a:t>RFID reader</a:t>
                  </a:r>
                </a:p>
                <a:p>
                  <a:pPr marL="742950" lvl="1" indent="-285750">
                    <a:buFont typeface="Arial" panose="020B0604020202020204" pitchFamily="34" charset="0"/>
                    <a:buChar char="•"/>
                  </a:pPr>
                  <a:r>
                    <a:rPr lang="en-CA" dirty="0">
                      <a:solidFill>
                        <a:schemeClr val="bg1"/>
                      </a:solidFill>
                    </a:rPr>
                    <a:t>RFID tags</a:t>
                  </a:r>
                </a:p>
                <a:p>
                  <a:pPr marL="742950" lvl="1" indent="-285750">
                    <a:buFont typeface="Arial" panose="020B0604020202020204" pitchFamily="34" charset="0"/>
                    <a:buChar char="•"/>
                  </a:pPr>
                  <a:r>
                    <a:rPr lang="en-CA" dirty="0">
                      <a:solidFill>
                        <a:schemeClr val="bg1"/>
                      </a:solidFill>
                    </a:rPr>
                    <a:t>Motor</a:t>
                  </a:r>
                </a:p>
                <a:p>
                  <a:pPr marL="742950" lvl="1" indent="-285750">
                    <a:buFont typeface="Arial" panose="020B0604020202020204" pitchFamily="34" charset="0"/>
                    <a:buChar char="•"/>
                  </a:pPr>
                  <a:r>
                    <a:rPr lang="en-CA" dirty="0">
                      <a:solidFill>
                        <a:schemeClr val="bg1"/>
                      </a:solidFill>
                    </a:rPr>
                    <a:t>Resistors</a:t>
                  </a:r>
                </a:p>
                <a:p>
                  <a:pPr marL="742950" lvl="1" indent="-285750">
                    <a:buFont typeface="Arial" panose="020B0604020202020204" pitchFamily="34" charset="0"/>
                    <a:buChar char="•"/>
                  </a:pPr>
                  <a:r>
                    <a:rPr lang="en-CA" dirty="0">
                      <a:solidFill>
                        <a:schemeClr val="bg1"/>
                      </a:solidFill>
                    </a:rPr>
                    <a:t>Breadboard</a:t>
                  </a:r>
                </a:p>
                <a:p>
                  <a:pPr marL="742950" lvl="1" indent="-285750">
                    <a:buFont typeface="Arial" panose="020B0604020202020204" pitchFamily="34" charset="0"/>
                    <a:buChar char="•"/>
                  </a:pPr>
                  <a:r>
                    <a:rPr lang="en-CA" dirty="0">
                      <a:solidFill>
                        <a:schemeClr val="bg1"/>
                      </a:solidFill>
                    </a:rPr>
                    <a:t>RaspberryPi</a:t>
                  </a:r>
                </a:p>
                <a:p>
                  <a:endParaRPr lang="en-CA" dirty="0"/>
                </a:p>
              </p:txBody>
            </p:sp>
            <p:pic>
              <p:nvPicPr>
                <p:cNvPr id="1055" name="Picture 1054">
                  <a:extLst>
                    <a:ext uri="{FF2B5EF4-FFF2-40B4-BE49-F238E27FC236}">
                      <a16:creationId xmlns:a16="http://schemas.microsoft.com/office/drawing/2014/main" id="{C5EF5944-74A6-C164-972E-C91EB0C3C5D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3173174" y="54577380"/>
                  <a:ext cx="1957103" cy="1187178"/>
                </a:xfrm>
                <a:prstGeom prst="rect">
                  <a:avLst/>
                </a:prstGeom>
              </p:spPr>
            </p:pic>
            <p:pic>
              <p:nvPicPr>
                <p:cNvPr id="1056" name="Picture 1055">
                  <a:extLst>
                    <a:ext uri="{FF2B5EF4-FFF2-40B4-BE49-F238E27FC236}">
                      <a16:creationId xmlns:a16="http://schemas.microsoft.com/office/drawing/2014/main" id="{EE0C948A-3921-A921-423C-9DFDA2AE73E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868640" y="53716024"/>
                  <a:ext cx="1706854" cy="1557503"/>
                </a:xfrm>
                <a:prstGeom prst="rect">
                  <a:avLst/>
                </a:prstGeom>
              </p:spPr>
            </p:pic>
          </p:grpSp>
          <p:sp>
            <p:nvSpPr>
              <p:cNvPr id="1057" name="TextBox 1056">
                <a:extLst>
                  <a:ext uri="{FF2B5EF4-FFF2-40B4-BE49-F238E27FC236}">
                    <a16:creationId xmlns:a16="http://schemas.microsoft.com/office/drawing/2014/main" id="{FC36D56E-FB65-B2DF-7581-5DBCFF100400}"/>
                  </a:ext>
                </a:extLst>
              </p:cNvPr>
              <p:cNvSpPr txBox="1"/>
              <p:nvPr/>
            </p:nvSpPr>
            <p:spPr>
              <a:xfrm>
                <a:off x="1095640" y="5687282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dirty="0">
                    <a:solidFill>
                      <a:schemeClr val="bg1"/>
                    </a:solidFill>
                  </a:rPr>
                  <a:t>8</a:t>
                </a:r>
              </a:p>
            </p:txBody>
          </p:sp>
        </p:grpSp>
        <p:grpSp>
          <p:nvGrpSpPr>
            <p:cNvPr id="1069" name="Group 1068">
              <a:extLst>
                <a:ext uri="{FF2B5EF4-FFF2-40B4-BE49-F238E27FC236}">
                  <a16:creationId xmlns:a16="http://schemas.microsoft.com/office/drawing/2014/main" id="{0BE3AB32-16DA-051E-1E90-D1FA4A1FFB54}"/>
                </a:ext>
              </a:extLst>
            </p:cNvPr>
            <p:cNvGrpSpPr/>
            <p:nvPr/>
          </p:nvGrpSpPr>
          <p:grpSpPr>
            <a:xfrm>
              <a:off x="683716" y="58316389"/>
              <a:ext cx="12104441" cy="5212318"/>
              <a:chOff x="608733" y="58300381"/>
              <a:chExt cx="12104441" cy="5212318"/>
            </a:xfrm>
          </p:grpSpPr>
          <p:sp>
            <p:nvSpPr>
              <p:cNvPr id="1063" name="Flowchart: Alternate Process 1062">
                <a:extLst>
                  <a:ext uri="{FF2B5EF4-FFF2-40B4-BE49-F238E27FC236}">
                    <a16:creationId xmlns:a16="http://schemas.microsoft.com/office/drawing/2014/main" id="{BFB77E0B-A95C-D984-AE51-4F85B5CF0D97}"/>
                  </a:ext>
                </a:extLst>
              </p:cNvPr>
              <p:cNvSpPr/>
              <p:nvPr/>
            </p:nvSpPr>
            <p:spPr>
              <a:xfrm>
                <a:off x="4151725" y="58415222"/>
                <a:ext cx="8561449" cy="5097477"/>
              </a:xfrm>
              <a:prstGeom prst="flowChartAlternateProcess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pic>
            <p:nvPicPr>
              <p:cNvPr id="1062" name="Picture 1061" descr="Work_breakdown_structure Icons - Iconshock">
                <a:extLst>
                  <a:ext uri="{FF2B5EF4-FFF2-40B4-BE49-F238E27FC236}">
                    <a16:creationId xmlns:a16="http://schemas.microsoft.com/office/drawing/2014/main" id="{7CCF6939-EFB9-E4F2-1F53-56D1414D9F1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8733" y="58415222"/>
                <a:ext cx="4813455" cy="5097477"/>
              </a:xfrm>
              <a:custGeom>
                <a:avLst/>
                <a:gdLst>
                  <a:gd name="connsiteX0" fmla="*/ 547996 w 4813455"/>
                  <a:gd name="connsiteY0" fmla="*/ 0 h 4813456"/>
                  <a:gd name="connsiteX1" fmla="*/ 4813455 w 4813455"/>
                  <a:gd name="connsiteY1" fmla="*/ 0 h 4813456"/>
                  <a:gd name="connsiteX2" fmla="*/ 4813455 w 4813455"/>
                  <a:gd name="connsiteY2" fmla="*/ 4813456 h 4813456"/>
                  <a:gd name="connsiteX3" fmla="*/ 547996 w 4813455"/>
                  <a:gd name="connsiteY3" fmla="*/ 4813456 h 4813456"/>
                  <a:gd name="connsiteX4" fmla="*/ 511557 w 4813455"/>
                  <a:gd name="connsiteY4" fmla="*/ 4804088 h 4813456"/>
                  <a:gd name="connsiteX5" fmla="*/ 5282 w 4813455"/>
                  <a:gd name="connsiteY5" fmla="*/ 4345068 h 4813456"/>
                  <a:gd name="connsiteX6" fmla="*/ 0 w 4813455"/>
                  <a:gd name="connsiteY6" fmla="*/ 4328052 h 4813456"/>
                  <a:gd name="connsiteX7" fmla="*/ 0 w 4813455"/>
                  <a:gd name="connsiteY7" fmla="*/ 485404 h 4813456"/>
                  <a:gd name="connsiteX8" fmla="*/ 5282 w 4813455"/>
                  <a:gd name="connsiteY8" fmla="*/ 468388 h 4813456"/>
                  <a:gd name="connsiteX9" fmla="*/ 511557 w 4813455"/>
                  <a:gd name="connsiteY9" fmla="*/ 9368 h 48134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813455" h="4813456">
                    <a:moveTo>
                      <a:pt x="547996" y="0"/>
                    </a:moveTo>
                    <a:lnTo>
                      <a:pt x="4813455" y="0"/>
                    </a:lnTo>
                    <a:lnTo>
                      <a:pt x="4813455" y="4813456"/>
                    </a:lnTo>
                    <a:lnTo>
                      <a:pt x="547996" y="4813456"/>
                    </a:lnTo>
                    <a:lnTo>
                      <a:pt x="511557" y="4804088"/>
                    </a:lnTo>
                    <a:cubicBezTo>
                      <a:pt x="282925" y="4732976"/>
                      <a:pt x="97652" y="4563452"/>
                      <a:pt x="5282" y="4345068"/>
                    </a:cubicBezTo>
                    <a:lnTo>
                      <a:pt x="0" y="4328052"/>
                    </a:lnTo>
                    <a:lnTo>
                      <a:pt x="0" y="485404"/>
                    </a:lnTo>
                    <a:lnTo>
                      <a:pt x="5282" y="468388"/>
                    </a:lnTo>
                    <a:cubicBezTo>
                      <a:pt x="97652" y="250004"/>
                      <a:pt x="282925" y="80480"/>
                      <a:pt x="511557" y="9368"/>
                    </a:cubicBezTo>
                    <a:close/>
                  </a:path>
                </a:pathLst>
              </a:cu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64" name="TextBox 1063">
                <a:extLst>
                  <a:ext uri="{FF2B5EF4-FFF2-40B4-BE49-F238E27FC236}">
                    <a16:creationId xmlns:a16="http://schemas.microsoft.com/office/drawing/2014/main" id="{737C45E5-BFEF-EC58-18A1-4A13FEAB876A}"/>
                  </a:ext>
                </a:extLst>
              </p:cNvPr>
              <p:cNvSpPr txBox="1"/>
              <p:nvPr/>
            </p:nvSpPr>
            <p:spPr>
              <a:xfrm>
                <a:off x="5395692" y="58300381"/>
                <a:ext cx="6880943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4400" dirty="0"/>
                  <a:t>Work Breakdown Structure</a:t>
                </a:r>
              </a:p>
            </p:txBody>
          </p:sp>
          <p:sp>
            <p:nvSpPr>
              <p:cNvPr id="1065" name="TextBox 1064">
                <a:extLst>
                  <a:ext uri="{FF2B5EF4-FFF2-40B4-BE49-F238E27FC236}">
                    <a16:creationId xmlns:a16="http://schemas.microsoft.com/office/drawing/2014/main" id="{D2292778-EA5E-8308-F6BE-A614121AD386}"/>
                  </a:ext>
                </a:extLst>
              </p:cNvPr>
              <p:cNvSpPr txBox="1"/>
              <p:nvPr/>
            </p:nvSpPr>
            <p:spPr>
              <a:xfrm>
                <a:off x="5408890" y="58907897"/>
                <a:ext cx="7280914" cy="4524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2400" dirty="0"/>
                  <a:t>Deven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CA" dirty="0"/>
                  <a:t>Motor connection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CA" dirty="0"/>
                  <a:t>Sending/Receiving email script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CA" dirty="0"/>
                  <a:t>Turning on the motor/fan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CA" dirty="0"/>
                  <a:t>Help with connecting other parts of the hardware and help with frontend</a:t>
                </a:r>
              </a:p>
              <a:p>
                <a:r>
                  <a:rPr lang="en-CA" sz="2400" dirty="0"/>
                  <a:t>Ibrahim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CA" dirty="0"/>
                  <a:t>Most of frontend development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CA" dirty="0"/>
                  <a:t>Connection of captured data to the Dashboard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CA" dirty="0"/>
                  <a:t>Assuring accurate data display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CA" dirty="0"/>
                  <a:t>Help with connecting some parts of hardware</a:t>
                </a:r>
              </a:p>
              <a:p>
                <a:r>
                  <a:rPr lang="en-CA" sz="2400" dirty="0"/>
                  <a:t>Igor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CA" dirty="0"/>
                  <a:t>Most of the hardware connection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CA" dirty="0"/>
                  <a:t>Assuring data communication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CA" dirty="0"/>
                  <a:t>Calling functions, receiving broker messages, updating information, etc.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CA" dirty="0"/>
                  <a:t>Help with frontend development</a:t>
                </a:r>
              </a:p>
            </p:txBody>
          </p:sp>
          <p:sp>
            <p:nvSpPr>
              <p:cNvPr id="1066" name="TextBox 1065">
                <a:extLst>
                  <a:ext uri="{FF2B5EF4-FFF2-40B4-BE49-F238E27FC236}">
                    <a16:creationId xmlns:a16="http://schemas.microsoft.com/office/drawing/2014/main" id="{F0BE1855-CF48-D505-B614-F5636CC23029}"/>
                  </a:ext>
                </a:extLst>
              </p:cNvPr>
              <p:cNvSpPr txBox="1"/>
              <p:nvPr/>
            </p:nvSpPr>
            <p:spPr>
              <a:xfrm>
                <a:off x="11827184" y="63143367"/>
                <a:ext cx="3016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dirty="0"/>
                  <a:t>9</a:t>
                </a:r>
              </a:p>
            </p:txBody>
          </p:sp>
        </p:grpSp>
        <p:grpSp>
          <p:nvGrpSpPr>
            <p:cNvPr id="1080" name="Group 1079">
              <a:extLst>
                <a:ext uri="{FF2B5EF4-FFF2-40B4-BE49-F238E27FC236}">
                  <a16:creationId xmlns:a16="http://schemas.microsoft.com/office/drawing/2014/main" id="{EAB33C81-757A-5390-A15F-AECF1E9797DE}"/>
                </a:ext>
              </a:extLst>
            </p:cNvPr>
            <p:cNvGrpSpPr/>
            <p:nvPr/>
          </p:nvGrpSpPr>
          <p:grpSpPr>
            <a:xfrm>
              <a:off x="666915" y="64649309"/>
              <a:ext cx="12121242" cy="4079040"/>
              <a:chOff x="683716" y="64827152"/>
              <a:chExt cx="12121242" cy="4079040"/>
            </a:xfrm>
          </p:grpSpPr>
          <p:sp>
            <p:nvSpPr>
              <p:cNvPr id="1074" name="Flowchart: Alternate Process 1073">
                <a:extLst>
                  <a:ext uri="{FF2B5EF4-FFF2-40B4-BE49-F238E27FC236}">
                    <a16:creationId xmlns:a16="http://schemas.microsoft.com/office/drawing/2014/main" id="{8264296C-E258-62E4-D400-396B00A80D19}"/>
                  </a:ext>
                </a:extLst>
              </p:cNvPr>
              <p:cNvSpPr/>
              <p:nvPr/>
            </p:nvSpPr>
            <p:spPr>
              <a:xfrm>
                <a:off x="5664200" y="64827152"/>
                <a:ext cx="7100587" cy="4079040"/>
              </a:xfrm>
              <a:prstGeom prst="flowChartAlternateProcess">
                <a:avLst/>
              </a:prstGeom>
              <a:solidFill>
                <a:srgbClr val="006F9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pic>
            <p:nvPicPr>
              <p:cNvPr id="1073" name="Picture 1072" descr="10 Best Examples of IoT applications (2019)">
                <a:extLst>
                  <a:ext uri="{FF2B5EF4-FFF2-40B4-BE49-F238E27FC236}">
                    <a16:creationId xmlns:a16="http://schemas.microsoft.com/office/drawing/2014/main" id="{45C553E4-CBDF-8EE9-18C9-96B329A2334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0"/>
              <a:stretch>
                <a:fillRect/>
              </a:stretch>
            </p:blipFill>
            <p:spPr bwMode="auto">
              <a:xfrm>
                <a:off x="683716" y="64827152"/>
                <a:ext cx="6050905" cy="4079040"/>
              </a:xfrm>
              <a:custGeom>
                <a:avLst/>
                <a:gdLst>
                  <a:gd name="connsiteX0" fmla="*/ 679841 w 6050905"/>
                  <a:gd name="connsiteY0" fmla="*/ 0 h 4079040"/>
                  <a:gd name="connsiteX1" fmla="*/ 5951644 w 6050905"/>
                  <a:gd name="connsiteY1" fmla="*/ 0 h 4079040"/>
                  <a:gd name="connsiteX2" fmla="*/ 6050905 w 6050905"/>
                  <a:gd name="connsiteY2" fmla="*/ 10008 h 4079040"/>
                  <a:gd name="connsiteX3" fmla="*/ 6050905 w 6050905"/>
                  <a:gd name="connsiteY3" fmla="*/ 4069032 h 4079040"/>
                  <a:gd name="connsiteX4" fmla="*/ 5951643 w 6050905"/>
                  <a:gd name="connsiteY4" fmla="*/ 4079040 h 4079040"/>
                  <a:gd name="connsiteX5" fmla="*/ 679841 w 6050905"/>
                  <a:gd name="connsiteY5" fmla="*/ 4079040 h 4079040"/>
                  <a:gd name="connsiteX6" fmla="*/ 0 w 6050905"/>
                  <a:gd name="connsiteY6" fmla="*/ 3399200 h 4079040"/>
                  <a:gd name="connsiteX7" fmla="*/ 0 w 6050905"/>
                  <a:gd name="connsiteY7" fmla="*/ 679840 h 4079040"/>
                  <a:gd name="connsiteX8" fmla="*/ 679841 w 6050905"/>
                  <a:gd name="connsiteY8" fmla="*/ 0 h 40790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050905" h="4079040">
                    <a:moveTo>
                      <a:pt x="679841" y="0"/>
                    </a:moveTo>
                    <a:lnTo>
                      <a:pt x="5951644" y="0"/>
                    </a:lnTo>
                    <a:lnTo>
                      <a:pt x="6050905" y="10008"/>
                    </a:lnTo>
                    <a:lnTo>
                      <a:pt x="6050905" y="4069032"/>
                    </a:lnTo>
                    <a:lnTo>
                      <a:pt x="5951643" y="4079040"/>
                    </a:lnTo>
                    <a:lnTo>
                      <a:pt x="679841" y="4079040"/>
                    </a:lnTo>
                    <a:cubicBezTo>
                      <a:pt x="304375" y="4079040"/>
                      <a:pt x="0" y="3774664"/>
                      <a:pt x="0" y="3399200"/>
                    </a:cubicBezTo>
                    <a:lnTo>
                      <a:pt x="0" y="679840"/>
                    </a:lnTo>
                    <a:cubicBezTo>
                      <a:pt x="0" y="304372"/>
                      <a:pt x="304375" y="0"/>
                      <a:pt x="679841" y="0"/>
                    </a:cubicBezTo>
                    <a:close/>
                  </a:path>
                </a:pathLst>
              </a:cu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75" name="TextBox 1074">
                <a:extLst>
                  <a:ext uri="{FF2B5EF4-FFF2-40B4-BE49-F238E27FC236}">
                    <a16:creationId xmlns:a16="http://schemas.microsoft.com/office/drawing/2014/main" id="{5C3788A5-F746-BC8A-D6D8-223262C45372}"/>
                  </a:ext>
                </a:extLst>
              </p:cNvPr>
              <p:cNvSpPr txBox="1"/>
              <p:nvPr/>
            </p:nvSpPr>
            <p:spPr>
              <a:xfrm>
                <a:off x="11931379" y="68536860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dirty="0">
                    <a:solidFill>
                      <a:schemeClr val="bg1"/>
                    </a:solidFill>
                  </a:rPr>
                  <a:t>10</a:t>
                </a:r>
                <a:endParaRPr lang="en-CA" dirty="0"/>
              </a:p>
            </p:txBody>
          </p:sp>
          <p:sp>
            <p:nvSpPr>
              <p:cNvPr id="1076" name="TextBox 1075">
                <a:extLst>
                  <a:ext uri="{FF2B5EF4-FFF2-40B4-BE49-F238E27FC236}">
                    <a16:creationId xmlns:a16="http://schemas.microsoft.com/office/drawing/2014/main" id="{B00D44D3-08B2-BF53-A5B1-8FDC0384F667}"/>
                  </a:ext>
                </a:extLst>
              </p:cNvPr>
              <p:cNvSpPr txBox="1"/>
              <p:nvPr/>
            </p:nvSpPr>
            <p:spPr>
              <a:xfrm>
                <a:off x="6787281" y="64827152"/>
                <a:ext cx="5242764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4400" b="0" i="0" u="none" strike="noStrike" baseline="0" dirty="0">
                    <a:solidFill>
                      <a:schemeClr val="bg1"/>
                    </a:solidFill>
                    <a:latin typeface="Times New Roman" panose="02020603050405020304" pitchFamily="18" charset="0"/>
                  </a:rPr>
                  <a:t>Method and Solution </a:t>
                </a:r>
                <a:endParaRPr lang="en-CA" sz="4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79" name="TextBox 1078">
                <a:extLst>
                  <a:ext uri="{FF2B5EF4-FFF2-40B4-BE49-F238E27FC236}">
                    <a16:creationId xmlns:a16="http://schemas.microsoft.com/office/drawing/2014/main" id="{BFCE6C46-9C61-42C7-7C24-80919E8EDAC3}"/>
                  </a:ext>
                </a:extLst>
              </p:cNvPr>
              <p:cNvSpPr txBox="1"/>
              <p:nvPr/>
            </p:nvSpPr>
            <p:spPr>
              <a:xfrm>
                <a:off x="7011297" y="65526240"/>
                <a:ext cx="5793661" cy="30777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2000" dirty="0">
                    <a:solidFill>
                      <a:schemeClr val="bg1"/>
                    </a:solidFill>
                  </a:rPr>
                  <a:t>Objective - </a:t>
                </a:r>
                <a:r>
                  <a:rPr lang="en-CA" dirty="0">
                    <a:solidFill>
                      <a:schemeClr val="bg1"/>
                    </a:solidFill>
                  </a:rPr>
                  <a:t>Building a Smart Home</a:t>
                </a:r>
              </a:p>
              <a:p>
                <a:endParaRPr lang="en-CA" dirty="0">
                  <a:solidFill>
                    <a:schemeClr val="bg1"/>
                  </a:solidFill>
                </a:endParaRPr>
              </a:p>
              <a:p>
                <a:r>
                  <a:rPr lang="en-CA" sz="2000" dirty="0">
                    <a:solidFill>
                      <a:schemeClr val="bg1"/>
                    </a:solidFill>
                  </a:rPr>
                  <a:t>Data capture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CA" sz="1600" dirty="0">
                    <a:solidFill>
                      <a:schemeClr val="bg1"/>
                    </a:solidFill>
                  </a:rPr>
                  <a:t>DHT reader, Photoresistor, Wires, Resistors, RFID-reader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CA" sz="1600" dirty="0">
                    <a:solidFill>
                      <a:schemeClr val="bg1"/>
                    </a:solidFill>
                  </a:rPr>
                  <a:t>Breadboard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CA" sz="1600" dirty="0">
                    <a:solidFill>
                      <a:schemeClr val="bg1"/>
                    </a:solidFill>
                  </a:rPr>
                  <a:t>RaspberryPi</a:t>
                </a:r>
                <a:endParaRPr lang="en-CA" dirty="0">
                  <a:solidFill>
                    <a:schemeClr val="bg1"/>
                  </a:solidFill>
                </a:endParaRPr>
              </a:p>
              <a:p>
                <a:r>
                  <a:rPr lang="en-CA" sz="2000" dirty="0">
                    <a:solidFill>
                      <a:schemeClr val="bg1"/>
                    </a:solidFill>
                  </a:rPr>
                  <a:t>Data communication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CA" sz="1600" dirty="0">
                    <a:solidFill>
                      <a:schemeClr val="bg1"/>
                    </a:solidFill>
                  </a:rPr>
                  <a:t>Python, Arduino/C++, MQTT-broker, Wi-Fi, ESP8266</a:t>
                </a:r>
              </a:p>
              <a:p>
                <a:r>
                  <a:rPr lang="en-CA" sz="2000" dirty="0">
                    <a:solidFill>
                      <a:schemeClr val="bg1"/>
                    </a:solidFill>
                  </a:rPr>
                  <a:t>Data Presentation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CA" sz="1600" dirty="0">
                    <a:solidFill>
                      <a:schemeClr val="bg1"/>
                    </a:solidFill>
                  </a:rPr>
                  <a:t>HTML/CSS, Images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CA" sz="1600" dirty="0">
                    <a:solidFill>
                      <a:schemeClr val="bg1"/>
                    </a:solidFill>
                  </a:rPr>
                  <a:t>Python, Wi-Fi, MQTT-broker</a:t>
                </a:r>
              </a:p>
            </p:txBody>
          </p:sp>
        </p:grpSp>
        <p:grpSp>
          <p:nvGrpSpPr>
            <p:cNvPr id="2096" name="Group 2095">
              <a:extLst>
                <a:ext uri="{FF2B5EF4-FFF2-40B4-BE49-F238E27FC236}">
                  <a16:creationId xmlns:a16="http://schemas.microsoft.com/office/drawing/2014/main" id="{2B921027-32A3-9A24-AB13-CA4E2435C7A4}"/>
                </a:ext>
              </a:extLst>
            </p:cNvPr>
            <p:cNvGrpSpPr/>
            <p:nvPr/>
          </p:nvGrpSpPr>
          <p:grpSpPr>
            <a:xfrm>
              <a:off x="984497" y="69954575"/>
              <a:ext cx="11571965" cy="5455064"/>
              <a:chOff x="1130700" y="69777920"/>
              <a:chExt cx="11571965" cy="5455064"/>
            </a:xfrm>
          </p:grpSpPr>
          <p:pic>
            <p:nvPicPr>
              <p:cNvPr id="1085" name="Picture 1084">
                <a:extLst>
                  <a:ext uri="{FF2B5EF4-FFF2-40B4-BE49-F238E27FC236}">
                    <a16:creationId xmlns:a16="http://schemas.microsoft.com/office/drawing/2014/main" id="{87C565B0-3249-3CFB-7D51-30C658F242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1"/>
              <a:srcRect t="3170" r="619"/>
              <a:stretch>
                <a:fillRect/>
              </a:stretch>
            </p:blipFill>
            <p:spPr>
              <a:xfrm>
                <a:off x="1130700" y="69777920"/>
                <a:ext cx="11571965" cy="5455064"/>
              </a:xfrm>
              <a:custGeom>
                <a:avLst/>
                <a:gdLst>
                  <a:gd name="connsiteX0" fmla="*/ 837126 w 11571965"/>
                  <a:gd name="connsiteY0" fmla="*/ 0 h 5455064"/>
                  <a:gd name="connsiteX1" fmla="*/ 10662787 w 11571965"/>
                  <a:gd name="connsiteY1" fmla="*/ 0 h 5455064"/>
                  <a:gd name="connsiteX2" fmla="*/ 11571965 w 11571965"/>
                  <a:gd name="connsiteY2" fmla="*/ 909176 h 5455064"/>
                  <a:gd name="connsiteX3" fmla="*/ 11571965 w 11571965"/>
                  <a:gd name="connsiteY3" fmla="*/ 4545888 h 5455064"/>
                  <a:gd name="connsiteX4" fmla="*/ 10662787 w 11571965"/>
                  <a:gd name="connsiteY4" fmla="*/ 5455064 h 5455064"/>
                  <a:gd name="connsiteX5" fmla="*/ 837126 w 11571965"/>
                  <a:gd name="connsiteY5" fmla="*/ 5455064 h 5455064"/>
                  <a:gd name="connsiteX6" fmla="*/ 83222 w 11571965"/>
                  <a:gd name="connsiteY6" fmla="*/ 5054216 h 5455064"/>
                  <a:gd name="connsiteX7" fmla="*/ 0 w 11571965"/>
                  <a:gd name="connsiteY7" fmla="*/ 4900896 h 5455064"/>
                  <a:gd name="connsiteX8" fmla="*/ 0 w 11571965"/>
                  <a:gd name="connsiteY8" fmla="*/ 554168 h 5455064"/>
                  <a:gd name="connsiteX9" fmla="*/ 83222 w 11571965"/>
                  <a:gd name="connsiteY9" fmla="*/ 400848 h 5455064"/>
                  <a:gd name="connsiteX10" fmla="*/ 837126 w 11571965"/>
                  <a:gd name="connsiteY10" fmla="*/ 0 h 54550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1571965" h="5455064">
                    <a:moveTo>
                      <a:pt x="837126" y="0"/>
                    </a:moveTo>
                    <a:lnTo>
                      <a:pt x="10662787" y="0"/>
                    </a:lnTo>
                    <a:cubicBezTo>
                      <a:pt x="11164912" y="0"/>
                      <a:pt x="11571965" y="407048"/>
                      <a:pt x="11571965" y="909176"/>
                    </a:cubicBezTo>
                    <a:lnTo>
                      <a:pt x="11571965" y="4545888"/>
                    </a:lnTo>
                    <a:cubicBezTo>
                      <a:pt x="11571965" y="5048016"/>
                      <a:pt x="11164912" y="5455064"/>
                      <a:pt x="10662787" y="5455064"/>
                    </a:cubicBezTo>
                    <a:lnTo>
                      <a:pt x="837126" y="5455064"/>
                    </a:lnTo>
                    <a:cubicBezTo>
                      <a:pt x="523298" y="5455064"/>
                      <a:pt x="246607" y="5296064"/>
                      <a:pt x="83222" y="5054216"/>
                    </a:cubicBezTo>
                    <a:lnTo>
                      <a:pt x="0" y="4900896"/>
                    </a:lnTo>
                    <a:lnTo>
                      <a:pt x="0" y="554168"/>
                    </a:lnTo>
                    <a:lnTo>
                      <a:pt x="83222" y="400848"/>
                    </a:lnTo>
                    <a:cubicBezTo>
                      <a:pt x="246607" y="159000"/>
                      <a:pt x="523298" y="0"/>
                      <a:pt x="837126" y="0"/>
                    </a:cubicBezTo>
                    <a:close/>
                  </a:path>
                </a:pathLst>
              </a:custGeom>
            </p:spPr>
          </p:pic>
          <p:sp>
            <p:nvSpPr>
              <p:cNvPr id="2095" name="TextBox 2094">
                <a:extLst>
                  <a:ext uri="{FF2B5EF4-FFF2-40B4-BE49-F238E27FC236}">
                    <a16:creationId xmlns:a16="http://schemas.microsoft.com/office/drawing/2014/main" id="{F95B91C7-6CF3-6A43-56B7-5EBE697DBFBD}"/>
                  </a:ext>
                </a:extLst>
              </p:cNvPr>
              <p:cNvSpPr txBox="1"/>
              <p:nvPr/>
            </p:nvSpPr>
            <p:spPr>
              <a:xfrm>
                <a:off x="5575494" y="73657096"/>
                <a:ext cx="1970411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7200" dirty="0"/>
                  <a:t>Q&amp;A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857435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Flowchart: Alternate Process 2050">
            <a:extLst>
              <a:ext uri="{FF2B5EF4-FFF2-40B4-BE49-F238E27FC236}">
                <a16:creationId xmlns:a16="http://schemas.microsoft.com/office/drawing/2014/main" id="{53E021BF-09DA-3345-26C1-6CC2B30B066A}"/>
              </a:ext>
            </a:extLst>
          </p:cNvPr>
          <p:cNvSpPr/>
          <p:nvPr/>
        </p:nvSpPr>
        <p:spPr>
          <a:xfrm>
            <a:off x="228600" y="8314303"/>
            <a:ext cx="7969899" cy="4011644"/>
          </a:xfrm>
          <a:prstGeom prst="flowChartAlternateProcess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43EECCB2-7B4A-891C-98C7-138D56EBB8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3449" y="36260658"/>
            <a:ext cx="2350100" cy="1425569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F5E38F66-BE44-F2F1-D2D9-FEA9E5F924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709" y="37040990"/>
            <a:ext cx="2088617" cy="1905862"/>
          </a:xfrm>
          <a:prstGeom prst="rect">
            <a:avLst/>
          </a:prstGeom>
        </p:spPr>
      </p:pic>
      <p:grpSp>
        <p:nvGrpSpPr>
          <p:cNvPr id="2097" name="Group 2096">
            <a:extLst>
              <a:ext uri="{FF2B5EF4-FFF2-40B4-BE49-F238E27FC236}">
                <a16:creationId xmlns:a16="http://schemas.microsoft.com/office/drawing/2014/main" id="{7DC4D8A6-B1CC-C873-3C1B-0F9E532E343E}"/>
              </a:ext>
            </a:extLst>
          </p:cNvPr>
          <p:cNvGrpSpPr/>
          <p:nvPr/>
        </p:nvGrpSpPr>
        <p:grpSpPr>
          <a:xfrm>
            <a:off x="-407934" y="-19928890"/>
            <a:ext cx="13007867" cy="74650229"/>
            <a:chOff x="46352" y="759410"/>
            <a:chExt cx="13007867" cy="74650229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529B8598-AE6B-2B69-42E6-7E943113AD65}"/>
                </a:ext>
              </a:extLst>
            </p:cNvPr>
            <p:cNvGrpSpPr/>
            <p:nvPr/>
          </p:nvGrpSpPr>
          <p:grpSpPr>
            <a:xfrm>
              <a:off x="46352" y="759410"/>
              <a:ext cx="12186850" cy="5512960"/>
              <a:chOff x="228600" y="1028700"/>
              <a:chExt cx="11841594" cy="5267323"/>
            </a:xfrm>
          </p:grpSpPr>
          <p:sp>
            <p:nvSpPr>
              <p:cNvPr id="62" name="Flowchart: Alternate Process 61">
                <a:extLst>
                  <a:ext uri="{FF2B5EF4-FFF2-40B4-BE49-F238E27FC236}">
                    <a16:creationId xmlns:a16="http://schemas.microsoft.com/office/drawing/2014/main" id="{A636AC1C-3427-102B-5DB0-2F0F00B559CD}"/>
                  </a:ext>
                </a:extLst>
              </p:cNvPr>
              <p:cNvSpPr/>
              <p:nvPr/>
            </p:nvSpPr>
            <p:spPr>
              <a:xfrm>
                <a:off x="5664200" y="1028700"/>
                <a:ext cx="6313827" cy="5267322"/>
              </a:xfrm>
              <a:prstGeom prst="flowChartAlternateProcess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pic>
            <p:nvPicPr>
              <p:cNvPr id="9" name="Picture 8" descr="What is the difference between home automation and IoT? | e.co.system">
                <a:extLst>
                  <a:ext uri="{FF2B5EF4-FFF2-40B4-BE49-F238E27FC236}">
                    <a16:creationId xmlns:a16="http://schemas.microsoft.com/office/drawing/2014/main" id="{9AD80C4F-EBF2-2D89-E4C7-416A8EFD685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8600" y="1028700"/>
                <a:ext cx="7280081" cy="5267323"/>
              </a:xfrm>
              <a:custGeom>
                <a:avLst/>
                <a:gdLst>
                  <a:gd name="connsiteX0" fmla="*/ 665538 w 7105650"/>
                  <a:gd name="connsiteY0" fmla="*/ 0 h 3993227"/>
                  <a:gd name="connsiteX1" fmla="*/ 7043362 w 7105650"/>
                  <a:gd name="connsiteY1" fmla="*/ 0 h 3993227"/>
                  <a:gd name="connsiteX2" fmla="*/ 7105650 w 7105650"/>
                  <a:gd name="connsiteY2" fmla="*/ 6279 h 3993227"/>
                  <a:gd name="connsiteX3" fmla="*/ 7105650 w 7105650"/>
                  <a:gd name="connsiteY3" fmla="*/ 3986948 h 3993227"/>
                  <a:gd name="connsiteX4" fmla="*/ 7043362 w 7105650"/>
                  <a:gd name="connsiteY4" fmla="*/ 3993227 h 3993227"/>
                  <a:gd name="connsiteX5" fmla="*/ 665538 w 7105650"/>
                  <a:gd name="connsiteY5" fmla="*/ 3993227 h 3993227"/>
                  <a:gd name="connsiteX6" fmla="*/ 0 w 7105650"/>
                  <a:gd name="connsiteY6" fmla="*/ 3327689 h 3993227"/>
                  <a:gd name="connsiteX7" fmla="*/ 0 w 7105650"/>
                  <a:gd name="connsiteY7" fmla="*/ 665538 h 3993227"/>
                  <a:gd name="connsiteX8" fmla="*/ 665538 w 7105650"/>
                  <a:gd name="connsiteY8" fmla="*/ 0 h 39932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105650" h="3993227">
                    <a:moveTo>
                      <a:pt x="665538" y="0"/>
                    </a:moveTo>
                    <a:lnTo>
                      <a:pt x="7043362" y="0"/>
                    </a:lnTo>
                    <a:lnTo>
                      <a:pt x="7105650" y="6279"/>
                    </a:lnTo>
                    <a:lnTo>
                      <a:pt x="7105650" y="3986948"/>
                    </a:lnTo>
                    <a:lnTo>
                      <a:pt x="7043362" y="3993227"/>
                    </a:lnTo>
                    <a:lnTo>
                      <a:pt x="665538" y="3993227"/>
                    </a:lnTo>
                    <a:cubicBezTo>
                      <a:pt x="297972" y="3993227"/>
                      <a:pt x="0" y="3695255"/>
                      <a:pt x="0" y="3327689"/>
                    </a:cubicBezTo>
                    <a:lnTo>
                      <a:pt x="0" y="665538"/>
                    </a:lnTo>
                    <a:cubicBezTo>
                      <a:pt x="0" y="297972"/>
                      <a:pt x="297972" y="0"/>
                      <a:pt x="665538" y="0"/>
                    </a:cubicBezTo>
                    <a:close/>
                  </a:path>
                </a:pathLst>
              </a:cu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AA789DB-0115-DD15-BBC8-81441BAB52A3}"/>
                  </a:ext>
                </a:extLst>
              </p:cNvPr>
              <p:cNvSpPr txBox="1"/>
              <p:nvPr/>
            </p:nvSpPr>
            <p:spPr>
              <a:xfrm>
                <a:off x="7565322" y="1193569"/>
                <a:ext cx="4448231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4800" dirty="0">
                    <a:solidFill>
                      <a:schemeClr val="bg1"/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Smart Home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C12CD18-9BD8-BC80-D307-486D281A3A64}"/>
                  </a:ext>
                </a:extLst>
              </p:cNvPr>
              <p:cNvSpPr txBox="1"/>
              <p:nvPr/>
            </p:nvSpPr>
            <p:spPr>
              <a:xfrm>
                <a:off x="10380556" y="1935671"/>
                <a:ext cx="168963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2800" dirty="0">
                    <a:solidFill>
                      <a:schemeClr val="bg1"/>
                    </a:solidFill>
                    <a:latin typeface="Alef" panose="00000500000000000000" pitchFamily="2" charset="-79"/>
                    <a:cs typeface="Alef" panose="00000500000000000000" pitchFamily="2" charset="-79"/>
                  </a:rPr>
                  <a:t>by Tiqwa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94C8D63-907F-31EF-BF0F-323A56F43A6E}"/>
                  </a:ext>
                </a:extLst>
              </p:cNvPr>
              <p:cNvSpPr txBox="1"/>
              <p:nvPr/>
            </p:nvSpPr>
            <p:spPr>
              <a:xfrm>
                <a:off x="10013276" y="5148615"/>
                <a:ext cx="1907085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CA" dirty="0" err="1">
                    <a:solidFill>
                      <a:schemeClr val="bg1"/>
                    </a:solidFill>
                  </a:rPr>
                  <a:t>Awad</a:t>
                </a:r>
                <a:r>
                  <a:rPr lang="en-CA" dirty="0">
                    <a:solidFill>
                      <a:schemeClr val="bg1"/>
                    </a:solidFill>
                  </a:rPr>
                  <a:t>, Ibrahim</a:t>
                </a:r>
              </a:p>
              <a:p>
                <a:pPr algn="r"/>
                <a:r>
                  <a:rPr lang="en-CA" dirty="0">
                    <a:solidFill>
                      <a:schemeClr val="bg1"/>
                    </a:solidFill>
                  </a:rPr>
                  <a:t>Patel, Deven</a:t>
                </a:r>
              </a:p>
              <a:p>
                <a:pPr algn="r"/>
                <a:r>
                  <a:rPr lang="en-CA" dirty="0">
                    <a:solidFill>
                      <a:schemeClr val="bg1"/>
                    </a:solidFill>
                  </a:rPr>
                  <a:t>Raigorodskyi, Igor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C6EE498-60F4-4C47-3FE3-188D513D836E}"/>
                  </a:ext>
                </a:extLst>
              </p:cNvPr>
              <p:cNvSpPr txBox="1"/>
              <p:nvPr/>
            </p:nvSpPr>
            <p:spPr>
              <a:xfrm>
                <a:off x="7508681" y="4137500"/>
                <a:ext cx="423930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2800" dirty="0">
                    <a:solidFill>
                      <a:schemeClr val="bg1"/>
                    </a:solidFill>
                  </a:rPr>
                  <a:t>Your comfort is our priority!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C162F36-1522-DA45-47BD-B774042E0DFE}"/>
                  </a:ext>
                </a:extLst>
              </p:cNvPr>
              <p:cNvSpPr txBox="1"/>
              <p:nvPr/>
            </p:nvSpPr>
            <p:spPr>
              <a:xfrm>
                <a:off x="8591550" y="2315400"/>
                <a:ext cx="34786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CA" dirty="0">
                    <a:solidFill>
                      <a:schemeClr val="bg1"/>
                    </a:solidFill>
                    <a:latin typeface="AngsanaUPC" panose="020B0502040204020203" pitchFamily="18" charset="-34"/>
                    <a:cs typeface="AngsanaUPC" panose="020B0502040204020203" pitchFamily="18" charset="-34"/>
                  </a:rPr>
                  <a:t>Developing hope for a better future together</a:t>
                </a: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30C0160F-B765-8E79-B08E-3EF0C74E64C5}"/>
                  </a:ext>
                </a:extLst>
              </p:cNvPr>
              <p:cNvSpPr txBox="1"/>
              <p:nvPr/>
            </p:nvSpPr>
            <p:spPr>
              <a:xfrm>
                <a:off x="10330872" y="2582836"/>
                <a:ext cx="1120820" cy="1107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ar-AE" sz="6600" dirty="0">
                    <a:solidFill>
                      <a:schemeClr val="bg1"/>
                    </a:solidFill>
                  </a:rPr>
                  <a:t>أمل</a:t>
                </a:r>
                <a:endParaRPr lang="en-CA" sz="66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518CEC70-879C-0B25-B68A-0DA0DAE0B8D8}"/>
                  </a:ext>
                </a:extLst>
              </p:cNvPr>
              <p:cNvSpPr txBox="1"/>
              <p:nvPr/>
            </p:nvSpPr>
            <p:spPr>
              <a:xfrm>
                <a:off x="8058799" y="3214170"/>
                <a:ext cx="1771639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e-IL" sz="5400" dirty="0">
                    <a:solidFill>
                      <a:schemeClr val="bg1"/>
                    </a:solidFill>
                  </a:rPr>
                  <a:t>תקווה</a:t>
                </a:r>
                <a:endParaRPr lang="en-CA" sz="32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61B7EABA-5B2F-B51A-80FF-D7D826BC59B2}"/>
                </a:ext>
              </a:extLst>
            </p:cNvPr>
            <p:cNvGrpSpPr/>
            <p:nvPr/>
          </p:nvGrpSpPr>
          <p:grpSpPr>
            <a:xfrm>
              <a:off x="404904" y="8798525"/>
              <a:ext cx="12024107" cy="4720085"/>
              <a:chOff x="404904" y="8885911"/>
              <a:chExt cx="12024107" cy="4720085"/>
            </a:xfrm>
          </p:grpSpPr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DE6BEF5D-BBC2-0699-DAC7-B3EC3AD556BD}"/>
                  </a:ext>
                </a:extLst>
              </p:cNvPr>
              <p:cNvGrpSpPr/>
              <p:nvPr/>
            </p:nvGrpSpPr>
            <p:grpSpPr>
              <a:xfrm>
                <a:off x="404904" y="8885911"/>
                <a:ext cx="12024107" cy="4720085"/>
                <a:chOff x="312133" y="9232966"/>
                <a:chExt cx="12024107" cy="4720085"/>
              </a:xfrm>
            </p:grpSpPr>
            <p:sp>
              <p:nvSpPr>
                <p:cNvPr id="5" name="Flowchart: Alternate Process 4">
                  <a:extLst>
                    <a:ext uri="{FF2B5EF4-FFF2-40B4-BE49-F238E27FC236}">
                      <a16:creationId xmlns:a16="http://schemas.microsoft.com/office/drawing/2014/main" id="{C5B7ED49-75B5-E515-9C6E-C40BAF58F664}"/>
                    </a:ext>
                  </a:extLst>
                </p:cNvPr>
                <p:cNvSpPr/>
                <p:nvPr/>
              </p:nvSpPr>
              <p:spPr>
                <a:xfrm>
                  <a:off x="312133" y="9288035"/>
                  <a:ext cx="11983722" cy="4665016"/>
                </a:xfrm>
                <a:prstGeom prst="flowChartAlternateProcess">
                  <a:avLst/>
                </a:prstGeom>
                <a:gradFill>
                  <a:gsLst>
                    <a:gs pos="89000">
                      <a:schemeClr val="accent1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0">
                      <a:schemeClr val="accent1">
                        <a:tint val="23500"/>
                        <a:satMod val="160000"/>
                      </a:schemeClr>
                    </a:gs>
                  </a:gsLst>
                  <a:path path="circle">
                    <a:fillToRect l="100000" b="100000"/>
                  </a:path>
                </a:gra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dirty="0"/>
                </a:p>
              </p:txBody>
            </p:sp>
            <p:pic>
              <p:nvPicPr>
                <p:cNvPr id="3" name="Picture 2">
                  <a:extLst>
                    <a:ext uri="{FF2B5EF4-FFF2-40B4-BE49-F238E27FC236}">
                      <a16:creationId xmlns:a16="http://schemas.microsoft.com/office/drawing/2014/main" id="{15B18A89-62A1-0957-A556-428704B7FBE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9171289" y="9787344"/>
                  <a:ext cx="3164951" cy="1919857"/>
                </a:xfrm>
                <a:prstGeom prst="rect">
                  <a:avLst/>
                </a:prstGeom>
              </p:spPr>
            </p:pic>
            <p:pic>
              <p:nvPicPr>
                <p:cNvPr id="4" name="Picture 3">
                  <a:extLst>
                    <a:ext uri="{FF2B5EF4-FFF2-40B4-BE49-F238E27FC236}">
                      <a16:creationId xmlns:a16="http://schemas.microsoft.com/office/drawing/2014/main" id="{BD0FF6B6-43BA-FCD9-B796-D176E6409A7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048148" y="10936013"/>
                  <a:ext cx="2985567" cy="2724328"/>
                </a:xfrm>
                <a:prstGeom prst="rect">
                  <a:avLst/>
                </a:prstGeom>
              </p:spPr>
            </p:pic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A7A187AC-2D97-20A0-415F-0FE40FD58298}"/>
                    </a:ext>
                  </a:extLst>
                </p:cNvPr>
                <p:cNvSpPr txBox="1"/>
                <p:nvPr/>
              </p:nvSpPr>
              <p:spPr>
                <a:xfrm>
                  <a:off x="1284923" y="9232966"/>
                  <a:ext cx="2741136" cy="10156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CA" sz="6000" dirty="0">
                      <a:solidFill>
                        <a:schemeClr val="bg1"/>
                      </a:solidFill>
                    </a:rPr>
                    <a:t>Agenda</a:t>
                  </a:r>
                </a:p>
              </p:txBody>
            </p:sp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83F41F10-B263-C584-9241-A439E532D584}"/>
                    </a:ext>
                  </a:extLst>
                </p:cNvPr>
                <p:cNvSpPr txBox="1"/>
                <p:nvPr/>
              </p:nvSpPr>
              <p:spPr>
                <a:xfrm>
                  <a:off x="1617836" y="10378320"/>
                  <a:ext cx="8242938" cy="286232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CA" sz="3600" dirty="0">
                      <a:solidFill>
                        <a:schemeClr val="bg1"/>
                      </a:solidFill>
                    </a:rPr>
                    <a:t>- Project scopes and objectives</a:t>
                  </a:r>
                </a:p>
                <a:p>
                  <a:r>
                    <a:rPr lang="en-CA" sz="3600" dirty="0">
                      <a:solidFill>
                        <a:schemeClr val="bg1"/>
                      </a:solidFill>
                    </a:rPr>
                    <a:t>- Deliverables 1-2-3-4</a:t>
                  </a:r>
                </a:p>
                <a:p>
                  <a:r>
                    <a:rPr lang="en-CA" sz="3600" dirty="0">
                      <a:solidFill>
                        <a:schemeClr val="bg1"/>
                      </a:solidFill>
                    </a:rPr>
                    <a:t>- Requirements and Materials</a:t>
                  </a:r>
                </a:p>
                <a:p>
                  <a:r>
                    <a:rPr lang="en-CA" sz="3600" dirty="0">
                      <a:solidFill>
                        <a:schemeClr val="bg1"/>
                      </a:solidFill>
                    </a:rPr>
                    <a:t>- Work Breakdown Structure</a:t>
                  </a:r>
                </a:p>
                <a:p>
                  <a:r>
                    <a:rPr lang="en-CA" sz="3600" dirty="0">
                      <a:solidFill>
                        <a:schemeClr val="bg1"/>
                      </a:solidFill>
                    </a:rPr>
                    <a:t>- Method and solution</a:t>
                  </a:r>
                </a:p>
              </p:txBody>
            </p:sp>
          </p:grp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E21792F8-C20D-838B-06B7-872329F34FD7}"/>
                  </a:ext>
                </a:extLst>
              </p:cNvPr>
              <p:cNvSpPr txBox="1"/>
              <p:nvPr/>
            </p:nvSpPr>
            <p:spPr>
              <a:xfrm>
                <a:off x="11551344" y="1300530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dirty="0">
                    <a:solidFill>
                      <a:schemeClr val="bg1"/>
                    </a:solidFill>
                  </a:rPr>
                  <a:t>1</a:t>
                </a:r>
              </a:p>
            </p:txBody>
          </p: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F555C83B-23A1-33F8-4809-CC90EDE050AB}"/>
                </a:ext>
              </a:extLst>
            </p:cNvPr>
            <p:cNvGrpSpPr/>
            <p:nvPr/>
          </p:nvGrpSpPr>
          <p:grpSpPr>
            <a:xfrm>
              <a:off x="668210" y="21870363"/>
              <a:ext cx="11919913" cy="4760350"/>
              <a:chOff x="736702" y="22235668"/>
              <a:chExt cx="11919913" cy="4760350"/>
            </a:xfrm>
          </p:grpSpPr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EE2A3E79-B399-5CEB-499C-C9AB8156D610}"/>
                  </a:ext>
                </a:extLst>
              </p:cNvPr>
              <p:cNvGrpSpPr/>
              <p:nvPr/>
            </p:nvGrpSpPr>
            <p:grpSpPr>
              <a:xfrm>
                <a:off x="736702" y="22235668"/>
                <a:ext cx="11919913" cy="4760350"/>
                <a:chOff x="723865" y="22161640"/>
                <a:chExt cx="11919913" cy="4760350"/>
              </a:xfrm>
            </p:grpSpPr>
            <p:sp>
              <p:nvSpPr>
                <p:cNvPr id="10" name="Flowchart: Alternate Process 9">
                  <a:extLst>
                    <a:ext uri="{FF2B5EF4-FFF2-40B4-BE49-F238E27FC236}">
                      <a16:creationId xmlns:a16="http://schemas.microsoft.com/office/drawing/2014/main" id="{4D52CABC-6066-087F-2D4C-48FA172B0907}"/>
                    </a:ext>
                  </a:extLst>
                </p:cNvPr>
                <p:cNvSpPr/>
                <p:nvPr/>
              </p:nvSpPr>
              <p:spPr>
                <a:xfrm>
                  <a:off x="723865" y="22161640"/>
                  <a:ext cx="11919913" cy="4760350"/>
                </a:xfrm>
                <a:prstGeom prst="flowChartAlternateProcess">
                  <a:avLst/>
                </a:prstGeom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CA" dirty="0"/>
                </a:p>
              </p:txBody>
            </p:sp>
            <p:pic>
              <p:nvPicPr>
                <p:cNvPr id="6" name="Picture 5">
                  <a:extLst>
                    <a:ext uri="{FF2B5EF4-FFF2-40B4-BE49-F238E27FC236}">
                      <a16:creationId xmlns:a16="http://schemas.microsoft.com/office/drawing/2014/main" id="{869EA62B-EE31-1852-0A1C-518FA6F27AA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/>
                <a:srcRect l="18099" r="21295"/>
                <a:stretch/>
              </p:blipFill>
              <p:spPr>
                <a:xfrm>
                  <a:off x="864789" y="24726989"/>
                  <a:ext cx="1615839" cy="1757327"/>
                </a:xfrm>
                <a:prstGeom prst="rect">
                  <a:avLst/>
                </a:prstGeom>
              </p:spPr>
            </p:pic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EEB02FF8-05F8-2ED3-9730-9AD2E5C3DEB5}"/>
                    </a:ext>
                  </a:extLst>
                </p:cNvPr>
                <p:cNvSpPr txBox="1"/>
                <p:nvPr/>
              </p:nvSpPr>
              <p:spPr>
                <a:xfrm>
                  <a:off x="8198500" y="22223135"/>
                  <a:ext cx="3721862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CA" sz="4800" dirty="0"/>
                    <a:t>Deliverable 1</a:t>
                  </a:r>
                </a:p>
              </p:txBody>
            </p:sp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F6F5A3AC-D2CC-0D52-A508-8ADC66C669F1}"/>
                    </a:ext>
                  </a:extLst>
                </p:cNvPr>
                <p:cNvSpPr txBox="1"/>
                <p:nvPr/>
              </p:nvSpPr>
              <p:spPr>
                <a:xfrm>
                  <a:off x="4216073" y="22431723"/>
                  <a:ext cx="3336363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CA" sz="3200" dirty="0"/>
                    <a:t>Turning on the LED</a:t>
                  </a:r>
                </a:p>
              </p:txBody>
            </p:sp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BE9E114E-71EC-9A5D-48D5-392F76B9FA18}"/>
                    </a:ext>
                  </a:extLst>
                </p:cNvPr>
                <p:cNvSpPr txBox="1"/>
                <p:nvPr/>
              </p:nvSpPr>
              <p:spPr>
                <a:xfrm>
                  <a:off x="4840217" y="22984322"/>
                  <a:ext cx="7296580" cy="33239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CA" sz="2400" dirty="0"/>
                    <a:t>Data Capture</a:t>
                  </a:r>
                </a:p>
                <a:p>
                  <a:r>
                    <a:rPr lang="en-CA" dirty="0"/>
                    <a:t>	Switch button on Dashboard</a:t>
                  </a:r>
                </a:p>
                <a:p>
                  <a:r>
                    <a:rPr lang="en-CA" dirty="0"/>
                    <a:t> 	ON/OFF modes on the switch</a:t>
                  </a:r>
                </a:p>
                <a:p>
                  <a:endParaRPr lang="en-CA" sz="2400" dirty="0"/>
                </a:p>
                <a:p>
                  <a:r>
                    <a:rPr lang="en-CA" sz="2400" dirty="0"/>
                    <a:t>Data Communication</a:t>
                  </a:r>
                </a:p>
                <a:p>
                  <a:r>
                    <a:rPr lang="en-CA" dirty="0"/>
                    <a:t>	Capturing Switch State transferred to RPi</a:t>
                  </a:r>
                </a:p>
                <a:p>
                  <a:endParaRPr lang="en-CA" sz="2400" dirty="0"/>
                </a:p>
                <a:p>
                  <a:r>
                    <a:rPr lang="en-CA" sz="2400" dirty="0"/>
                    <a:t>Data Presentation</a:t>
                  </a:r>
                </a:p>
                <a:p>
                  <a:r>
                    <a:rPr lang="en-CA" dirty="0"/>
                    <a:t>	Turning on or off the LED depending on the Switch status</a:t>
                  </a:r>
                </a:p>
                <a:p>
                  <a:r>
                    <a:rPr lang="en-CA" dirty="0"/>
                    <a:t>	Icon of the button should change according to the Switch status</a:t>
                  </a:r>
                </a:p>
              </p:txBody>
            </p:sp>
            <p:grpSp>
              <p:nvGrpSpPr>
                <p:cNvPr id="22" name="Group 21">
                  <a:extLst>
                    <a:ext uri="{FF2B5EF4-FFF2-40B4-BE49-F238E27FC236}">
                      <a16:creationId xmlns:a16="http://schemas.microsoft.com/office/drawing/2014/main" id="{611964B8-1B3B-64F0-1EE5-7E3FA6104B4F}"/>
                    </a:ext>
                  </a:extLst>
                </p:cNvPr>
                <p:cNvGrpSpPr/>
                <p:nvPr/>
              </p:nvGrpSpPr>
              <p:grpSpPr>
                <a:xfrm>
                  <a:off x="1074389" y="22439622"/>
                  <a:ext cx="957100" cy="1153753"/>
                  <a:chOff x="1067668" y="22477255"/>
                  <a:chExt cx="957100" cy="1153753"/>
                </a:xfrm>
              </p:grpSpPr>
              <p:pic>
                <p:nvPicPr>
                  <p:cNvPr id="19" name="Picture 18">
                    <a:extLst>
                      <a:ext uri="{FF2B5EF4-FFF2-40B4-BE49-F238E27FC236}">
                        <a16:creationId xmlns:a16="http://schemas.microsoft.com/office/drawing/2014/main" id="{227DB4EF-DCFD-FC0F-0D92-E662FDECF27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1067668" y="22477255"/>
                    <a:ext cx="957100" cy="1153753"/>
                  </a:xfrm>
                  <a:prstGeom prst="rect">
                    <a:avLst/>
                  </a:prstGeom>
                </p:spPr>
              </p:pic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7">
                    <p14:nvContentPartPr>
                      <p14:cNvPr id="21" name="Ink 20">
                        <a:extLst>
                          <a:ext uri="{FF2B5EF4-FFF2-40B4-BE49-F238E27FC236}">
                            <a16:creationId xmlns:a16="http://schemas.microsoft.com/office/drawing/2014/main" id="{AAD451B8-532C-1F7C-D1C3-09F8F9C93F26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1889965" y="22779770"/>
                      <a:ext cx="134280" cy="125280"/>
                    </p14:xfrm>
                  </p:contentPart>
                </mc:Choice>
                <mc:Fallback xmlns="">
                  <p:pic>
                    <p:nvPicPr>
                      <p:cNvPr id="21" name="Ink 20">
                        <a:extLst>
                          <a:ext uri="{FF2B5EF4-FFF2-40B4-BE49-F238E27FC236}">
                            <a16:creationId xmlns:a16="http://schemas.microsoft.com/office/drawing/2014/main" id="{AAD451B8-532C-1F7C-D1C3-09F8F9C93F2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871965" y="22761770"/>
                        <a:ext cx="169920" cy="160920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</p:grpSp>
            <p:pic>
              <p:nvPicPr>
                <p:cNvPr id="26" name="Picture 25">
                  <a:extLst>
                    <a:ext uri="{FF2B5EF4-FFF2-40B4-BE49-F238E27FC236}">
                      <a16:creationId xmlns:a16="http://schemas.microsoft.com/office/drawing/2014/main" id="{9BBDC6E8-F142-743D-E17D-A6D49294418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598099" y="23542178"/>
                  <a:ext cx="1314599" cy="1314599"/>
                </a:xfrm>
                <a:prstGeom prst="rect">
                  <a:avLst/>
                </a:prstGeom>
              </p:spPr>
            </p:pic>
            <p:cxnSp>
              <p:nvCxnSpPr>
                <p:cNvPr id="30" name="Connector: Curved 29">
                  <a:extLst>
                    <a:ext uri="{FF2B5EF4-FFF2-40B4-BE49-F238E27FC236}">
                      <a16:creationId xmlns:a16="http://schemas.microsoft.com/office/drawing/2014/main" id="{AD273964-91DC-6D58-2B0B-C44BA2A8A75E}"/>
                    </a:ext>
                  </a:extLst>
                </p:cNvPr>
                <p:cNvCxnSpPr>
                  <a:endCxn id="26" idx="0"/>
                </p:cNvCxnSpPr>
                <p:nvPr/>
              </p:nvCxnSpPr>
              <p:spPr>
                <a:xfrm>
                  <a:off x="2136554" y="22742137"/>
                  <a:ext cx="1152000" cy="792000"/>
                </a:xfrm>
                <a:prstGeom prst="curvedConnector2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Connector: Curved 33">
                  <a:extLst>
                    <a:ext uri="{FF2B5EF4-FFF2-40B4-BE49-F238E27FC236}">
                      <a16:creationId xmlns:a16="http://schemas.microsoft.com/office/drawing/2014/main" id="{7E90E8E7-19A6-BE36-DE4C-4694E5B8BFC5}"/>
                    </a:ext>
                  </a:extLst>
                </p:cNvPr>
                <p:cNvCxnSpPr>
                  <a:stCxn id="26" idx="2"/>
                  <a:endCxn id="6" idx="3"/>
                </p:cNvCxnSpPr>
                <p:nvPr/>
              </p:nvCxnSpPr>
              <p:spPr>
                <a:xfrm rot="5400000">
                  <a:off x="2493576" y="24843830"/>
                  <a:ext cx="748876" cy="774771"/>
                </a:xfrm>
                <a:prstGeom prst="curvedConnector2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88F1125-FBF4-65B2-0A32-5B2FBC35BAEB}"/>
                  </a:ext>
                </a:extLst>
              </p:cNvPr>
              <p:cNvSpPr txBox="1"/>
              <p:nvPr/>
            </p:nvSpPr>
            <p:spPr>
              <a:xfrm>
                <a:off x="11854406" y="26402823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dirty="0"/>
                  <a:t>3</a:t>
                </a:r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DA1B85A8-79FF-54DD-0FA9-1A527645EEBF}"/>
                </a:ext>
              </a:extLst>
            </p:cNvPr>
            <p:cNvGrpSpPr/>
            <p:nvPr/>
          </p:nvGrpSpPr>
          <p:grpSpPr>
            <a:xfrm>
              <a:off x="509098" y="15466410"/>
              <a:ext cx="11919913" cy="4588102"/>
              <a:chOff x="509098" y="15466410"/>
              <a:chExt cx="11919913" cy="4588102"/>
            </a:xfrm>
          </p:grpSpPr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A57B9FCE-21C5-A653-18B5-7B50B98977F6}"/>
                  </a:ext>
                </a:extLst>
              </p:cNvPr>
              <p:cNvGrpSpPr/>
              <p:nvPr/>
            </p:nvGrpSpPr>
            <p:grpSpPr>
              <a:xfrm>
                <a:off x="509098" y="15466410"/>
                <a:ext cx="11919913" cy="4588102"/>
                <a:chOff x="457002" y="15891999"/>
                <a:chExt cx="11919913" cy="4588102"/>
              </a:xfrm>
            </p:grpSpPr>
            <p:sp>
              <p:nvSpPr>
                <p:cNvPr id="2" name="Rectangle: Rounded Corners 1">
                  <a:extLst>
                    <a:ext uri="{FF2B5EF4-FFF2-40B4-BE49-F238E27FC236}">
                      <a16:creationId xmlns:a16="http://schemas.microsoft.com/office/drawing/2014/main" id="{6349C9F5-047D-CDCC-30E9-F2862BD71B1D}"/>
                    </a:ext>
                  </a:extLst>
                </p:cNvPr>
                <p:cNvSpPr/>
                <p:nvPr/>
              </p:nvSpPr>
              <p:spPr>
                <a:xfrm>
                  <a:off x="457002" y="15891999"/>
                  <a:ext cx="11919913" cy="4588102"/>
                </a:xfrm>
                <a:prstGeom prst="roundRect">
                  <a:avLst/>
                </a:prstGeom>
                <a:gradFill flip="none" rotWithShape="1">
                  <a:gsLst>
                    <a:gs pos="75000">
                      <a:schemeClr val="accent1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path path="circle">
                    <a:fillToRect l="100000" b="100000"/>
                  </a:path>
                  <a:tileRect t="-100000" r="-100000"/>
                </a:gradFill>
                <a:ln>
                  <a:noFill/>
                </a:ln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pic>
              <p:nvPicPr>
                <p:cNvPr id="2049" name="Picture 2048" descr="IOT - The Internet Of Things">
                  <a:extLst>
                    <a:ext uri="{FF2B5EF4-FFF2-40B4-BE49-F238E27FC236}">
                      <a16:creationId xmlns:a16="http://schemas.microsoft.com/office/drawing/2014/main" id="{1D755B49-0259-C0C3-B67C-7042F5B3C05A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246337" y="16172955"/>
                  <a:ext cx="6130578" cy="3877335"/>
                </a:xfrm>
                <a:custGeom>
                  <a:avLst/>
                  <a:gdLst>
                    <a:gd name="connsiteX0" fmla="*/ 0 w 6130578"/>
                    <a:gd name="connsiteY0" fmla="*/ 0 h 3877335"/>
                    <a:gd name="connsiteX1" fmla="*/ 6130578 w 6130578"/>
                    <a:gd name="connsiteY1" fmla="*/ 0 h 3877335"/>
                    <a:gd name="connsiteX2" fmla="*/ 6130578 w 6130578"/>
                    <a:gd name="connsiteY2" fmla="*/ 3877335 h 3877335"/>
                    <a:gd name="connsiteX3" fmla="*/ 0 w 6130578"/>
                    <a:gd name="connsiteY3" fmla="*/ 3877335 h 38773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130578" h="3877335">
                      <a:moveTo>
                        <a:pt x="0" y="0"/>
                      </a:moveTo>
                      <a:lnTo>
                        <a:pt x="6130578" y="0"/>
                      </a:lnTo>
                      <a:lnTo>
                        <a:pt x="6130578" y="3877335"/>
                      </a:lnTo>
                      <a:lnTo>
                        <a:pt x="0" y="3877335"/>
                      </a:lnTo>
                      <a:close/>
                    </a:path>
                  </a:pathLst>
                </a:cu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2053" name="TextBox 2052">
                  <a:extLst>
                    <a:ext uri="{FF2B5EF4-FFF2-40B4-BE49-F238E27FC236}">
                      <a16:creationId xmlns:a16="http://schemas.microsoft.com/office/drawing/2014/main" id="{684D3307-72BE-D81F-B47C-2EACC20EFA44}"/>
                    </a:ext>
                  </a:extLst>
                </p:cNvPr>
                <p:cNvSpPr txBox="1"/>
                <p:nvPr/>
              </p:nvSpPr>
              <p:spPr>
                <a:xfrm>
                  <a:off x="1859524" y="16308656"/>
                  <a:ext cx="5694923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3600" dirty="0">
                      <a:solidFill>
                        <a:schemeClr val="bg1"/>
                      </a:solidFill>
                    </a:rPr>
                    <a:t>Your comfort is our objective! </a:t>
                  </a:r>
                  <a:endParaRPr lang="en-CA" sz="36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055" name="TextBox 2054">
                  <a:extLst>
                    <a:ext uri="{FF2B5EF4-FFF2-40B4-BE49-F238E27FC236}">
                      <a16:creationId xmlns:a16="http://schemas.microsoft.com/office/drawing/2014/main" id="{1395BF00-40B3-E50E-A0A0-58AE6A4B4672}"/>
                    </a:ext>
                  </a:extLst>
                </p:cNvPr>
                <p:cNvSpPr txBox="1"/>
                <p:nvPr/>
              </p:nvSpPr>
              <p:spPr>
                <a:xfrm>
                  <a:off x="1092002" y="17148965"/>
                  <a:ext cx="5537200" cy="20313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CA" dirty="0">
                      <a:solidFill>
                        <a:schemeClr val="bg1"/>
                      </a:solidFill>
                    </a:rPr>
                    <a:t>- Smart Lighting System</a:t>
                  </a:r>
                </a:p>
                <a:p>
                  <a:endParaRPr lang="en-CA" dirty="0">
                    <a:solidFill>
                      <a:schemeClr val="bg1"/>
                    </a:solidFill>
                  </a:endParaRPr>
                </a:p>
                <a:p>
                  <a:r>
                    <a:rPr lang="en-CA" dirty="0">
                      <a:solidFill>
                        <a:schemeClr val="bg1"/>
                      </a:solidFill>
                    </a:rPr>
                    <a:t>- Smart Climatization</a:t>
                  </a:r>
                </a:p>
                <a:p>
                  <a:endParaRPr lang="en-CA" dirty="0">
                    <a:solidFill>
                      <a:schemeClr val="bg1"/>
                    </a:solidFill>
                  </a:endParaRPr>
                </a:p>
                <a:p>
                  <a:r>
                    <a:rPr lang="en-CA" dirty="0">
                      <a:solidFill>
                        <a:schemeClr val="bg1"/>
                      </a:solidFill>
                    </a:rPr>
                    <a:t>- Smart Tracking System</a:t>
                  </a:r>
                </a:p>
                <a:p>
                  <a:endParaRPr lang="en-CA" dirty="0">
                    <a:solidFill>
                      <a:schemeClr val="bg1"/>
                    </a:solidFill>
                  </a:endParaRPr>
                </a:p>
                <a:p>
                  <a:r>
                    <a:rPr lang="en-CA" dirty="0">
                      <a:solidFill>
                        <a:schemeClr val="bg1"/>
                      </a:solidFill>
                    </a:rPr>
                    <a:t>- Client Authentication</a:t>
                  </a:r>
                </a:p>
              </p:txBody>
            </p:sp>
            <p:pic>
              <p:nvPicPr>
                <p:cNvPr id="2057" name="Picture 2056">
                  <a:extLst>
                    <a:ext uri="{FF2B5EF4-FFF2-40B4-BE49-F238E27FC236}">
                      <a16:creationId xmlns:a16="http://schemas.microsoft.com/office/drawing/2014/main" id="{35CCD26D-FF52-DD01-D378-BA547183637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4751687" y="17058528"/>
                  <a:ext cx="2002430" cy="1214672"/>
                </a:xfrm>
                <a:prstGeom prst="rect">
                  <a:avLst/>
                </a:prstGeom>
              </p:spPr>
            </p:pic>
            <p:pic>
              <p:nvPicPr>
                <p:cNvPr id="2059" name="Picture 2058">
                  <a:extLst>
                    <a:ext uri="{FF2B5EF4-FFF2-40B4-BE49-F238E27FC236}">
                      <a16:creationId xmlns:a16="http://schemas.microsoft.com/office/drawing/2014/main" id="{F9568CBB-5E44-3984-EB53-E65B8D40E11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731540" y="17813815"/>
                  <a:ext cx="1950889" cy="1780186"/>
                </a:xfrm>
                <a:prstGeom prst="rect">
                  <a:avLst/>
                </a:prstGeom>
              </p:spPr>
            </p:pic>
          </p:grp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B85310E1-3079-83C5-03A0-AD20C6CD148E}"/>
                  </a:ext>
                </a:extLst>
              </p:cNvPr>
              <p:cNvSpPr txBox="1"/>
              <p:nvPr/>
            </p:nvSpPr>
            <p:spPr>
              <a:xfrm>
                <a:off x="11766995" y="1954805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dirty="0">
                    <a:solidFill>
                      <a:schemeClr val="bg1"/>
                    </a:solidFill>
                  </a:rPr>
                  <a:t>2</a:t>
                </a:r>
              </a:p>
            </p:txBody>
          </p: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6767BCF2-619C-E357-832E-90C98F40646B}"/>
                </a:ext>
              </a:extLst>
            </p:cNvPr>
            <p:cNvGrpSpPr/>
            <p:nvPr/>
          </p:nvGrpSpPr>
          <p:grpSpPr>
            <a:xfrm>
              <a:off x="683716" y="28196090"/>
              <a:ext cx="11919913" cy="4816840"/>
              <a:chOff x="509098" y="28427971"/>
              <a:chExt cx="11919913" cy="4816840"/>
            </a:xfrm>
          </p:grpSpPr>
          <p:sp>
            <p:nvSpPr>
              <p:cNvPr id="43" name="Flowchart: Alternate Process 42">
                <a:extLst>
                  <a:ext uri="{FF2B5EF4-FFF2-40B4-BE49-F238E27FC236}">
                    <a16:creationId xmlns:a16="http://schemas.microsoft.com/office/drawing/2014/main" id="{90FFD7AD-96AC-0C83-C3A9-550DE9462446}"/>
                  </a:ext>
                </a:extLst>
              </p:cNvPr>
              <p:cNvSpPr/>
              <p:nvPr/>
            </p:nvSpPr>
            <p:spPr>
              <a:xfrm>
                <a:off x="509098" y="28427971"/>
                <a:ext cx="11919913" cy="4816840"/>
              </a:xfrm>
              <a:prstGeom prst="flowChartAlternateProcess">
                <a:avLst/>
              </a:prstGeom>
              <a:gradFill>
                <a:gsLst>
                  <a:gs pos="100000">
                    <a:schemeClr val="accent1"/>
                  </a:gs>
                  <a:gs pos="100000">
                    <a:schemeClr val="accent1">
                      <a:tint val="44500"/>
                      <a:satMod val="160000"/>
                    </a:schemeClr>
                  </a:gs>
                  <a:gs pos="0">
                    <a:schemeClr val="accent1">
                      <a:tint val="23500"/>
                      <a:satMod val="160000"/>
                    </a:schemeClr>
                  </a:gs>
                </a:gsLst>
                <a:path path="circle">
                  <a:fillToRect l="100000" b="100000"/>
                </a:path>
              </a:gra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pic>
            <p:nvPicPr>
              <p:cNvPr id="2058" name="Picture 10" descr="Manual EN">
                <a:extLst>
                  <a:ext uri="{FF2B5EF4-FFF2-40B4-BE49-F238E27FC236}">
                    <a16:creationId xmlns:a16="http://schemas.microsoft.com/office/drawing/2014/main" id="{8BC1B664-75D3-ABEC-7573-6BF6BA5D317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565322" y="29484370"/>
                <a:ext cx="4426068" cy="222398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E7BB609C-FB5F-859D-A143-5EB294A2A1E5}"/>
                  </a:ext>
                </a:extLst>
              </p:cNvPr>
              <p:cNvSpPr txBox="1"/>
              <p:nvPr/>
            </p:nvSpPr>
            <p:spPr>
              <a:xfrm>
                <a:off x="1071865" y="28525840"/>
                <a:ext cx="3448957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4800" dirty="0"/>
                  <a:t>Deliverable 2</a:t>
                </a: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A4135D92-27BB-6C41-71BC-3A94CEA9195E}"/>
                  </a:ext>
                </a:extLst>
              </p:cNvPr>
              <p:cNvSpPr txBox="1"/>
              <p:nvPr/>
            </p:nvSpPr>
            <p:spPr>
              <a:xfrm>
                <a:off x="11676341" y="32711272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dirty="0"/>
                  <a:t>4</a:t>
                </a: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B60C537C-3069-5D7F-6ACB-4106C90E9CC7}"/>
                  </a:ext>
                </a:extLst>
              </p:cNvPr>
              <p:cNvSpPr txBox="1"/>
              <p:nvPr/>
            </p:nvSpPr>
            <p:spPr>
              <a:xfrm>
                <a:off x="1475917" y="29185017"/>
                <a:ext cx="608980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200" dirty="0"/>
                  <a:t>Temperature and Humidity Capture</a:t>
                </a: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2B77A323-DB80-1190-E37E-6D419B318A73}"/>
                  </a:ext>
                </a:extLst>
              </p:cNvPr>
              <p:cNvSpPr txBox="1"/>
              <p:nvPr/>
            </p:nvSpPr>
            <p:spPr>
              <a:xfrm>
                <a:off x="1144098" y="29785170"/>
                <a:ext cx="9790437" cy="32316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2400" dirty="0"/>
                  <a:t>Data Capture</a:t>
                </a:r>
              </a:p>
              <a:p>
                <a:r>
                  <a:rPr lang="en-CA" dirty="0"/>
                  <a:t>	DHT-11 sensor captures current temperature and humidity</a:t>
                </a:r>
              </a:p>
              <a:p>
                <a:r>
                  <a:rPr lang="en-CA" sz="2400" dirty="0"/>
                  <a:t>Data Communication</a:t>
                </a:r>
              </a:p>
              <a:p>
                <a:r>
                  <a:rPr lang="en-CA" dirty="0"/>
                  <a:t>	Transferring captured data to RPi</a:t>
                </a:r>
              </a:p>
              <a:p>
                <a:r>
                  <a:rPr lang="en-CA" sz="2400" dirty="0"/>
                  <a:t>Data Presentation</a:t>
                </a:r>
              </a:p>
              <a:p>
                <a:r>
                  <a:rPr lang="en-CA" sz="2400" dirty="0"/>
                  <a:t>	</a:t>
                </a:r>
                <a:r>
                  <a:rPr lang="en-CA" dirty="0"/>
                  <a:t>Dashboard should display the captured data using a gauge</a:t>
                </a:r>
              </a:p>
              <a:p>
                <a:r>
                  <a:rPr lang="en-CA" dirty="0"/>
                  <a:t>	The dashboard must contain a Fan icon</a:t>
                </a:r>
              </a:p>
              <a:p>
                <a:r>
                  <a:rPr lang="en-CA" dirty="0"/>
                  <a:t>	If the temperature is greater than 24°C, an email should be sent asking to turn on the Fan</a:t>
                </a:r>
              </a:p>
              <a:p>
                <a:r>
                  <a:rPr lang="en-CA" dirty="0"/>
                  <a:t>	If the response is “Yes”, the Fan icon should be switched to ON, otherwise – it stays the same</a:t>
                </a:r>
              </a:p>
              <a:p>
                <a:r>
                  <a:rPr lang="en-CA" dirty="0"/>
                  <a:t>	The RPi should, as well, turn on the fan (motor), if the response to the email was “Yes” </a:t>
                </a:r>
              </a:p>
            </p:txBody>
          </p: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956BB335-D870-7ED3-D92D-69EC1511B0E1}"/>
                </a:ext>
              </a:extLst>
            </p:cNvPr>
            <p:cNvGrpSpPr/>
            <p:nvPr/>
          </p:nvGrpSpPr>
          <p:grpSpPr>
            <a:xfrm>
              <a:off x="683716" y="34065629"/>
              <a:ext cx="11904407" cy="4867667"/>
              <a:chOff x="683716" y="34066660"/>
              <a:chExt cx="11904407" cy="4867667"/>
            </a:xfrm>
          </p:grpSpPr>
          <p:sp>
            <p:nvSpPr>
              <p:cNvPr id="49" name="Flowchart: Alternate Process 48">
                <a:extLst>
                  <a:ext uri="{FF2B5EF4-FFF2-40B4-BE49-F238E27FC236}">
                    <a16:creationId xmlns:a16="http://schemas.microsoft.com/office/drawing/2014/main" id="{397D5C68-DB8A-72F0-F650-999C7ED531B7}"/>
                  </a:ext>
                </a:extLst>
              </p:cNvPr>
              <p:cNvSpPr/>
              <p:nvPr/>
            </p:nvSpPr>
            <p:spPr>
              <a:xfrm>
                <a:off x="683716" y="34066660"/>
                <a:ext cx="11904407" cy="4867667"/>
              </a:xfrm>
              <a:prstGeom prst="flowChartAlternateProcess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path path="circle">
                  <a:fillToRect l="100000" b="100000"/>
                </a:path>
              </a:gra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pic>
            <p:nvPicPr>
              <p:cNvPr id="2056" name="Picture 8" descr="LED Lighting Glossary | IoT-enabled solutions | SBT Alliance">
                <a:extLst>
                  <a:ext uri="{FF2B5EF4-FFF2-40B4-BE49-F238E27FC236}">
                    <a16:creationId xmlns:a16="http://schemas.microsoft.com/office/drawing/2014/main" id="{E466D8AC-0F25-B265-6732-8E700F0D31B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71865" y="34822688"/>
                <a:ext cx="2355688" cy="157122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04B118E4-5C3A-98EC-7ED3-EEA398AEF88F}"/>
                  </a:ext>
                </a:extLst>
              </p:cNvPr>
              <p:cNvSpPr txBox="1"/>
              <p:nvPr/>
            </p:nvSpPr>
            <p:spPr>
              <a:xfrm>
                <a:off x="8692713" y="34145581"/>
                <a:ext cx="3179653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4400" dirty="0"/>
                  <a:t>Deliverable 3</a:t>
                </a: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1025EA18-0385-D5C5-C78F-3E50D2ADE39F}"/>
                  </a:ext>
                </a:extLst>
              </p:cNvPr>
              <p:cNvSpPr txBox="1"/>
              <p:nvPr/>
            </p:nvSpPr>
            <p:spPr>
              <a:xfrm>
                <a:off x="4253582" y="34530301"/>
                <a:ext cx="428636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200" dirty="0"/>
                  <a:t>Smart Lightening System</a:t>
                </a: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2165659-F44F-2753-A36F-8444458C5F88}"/>
                  </a:ext>
                </a:extLst>
              </p:cNvPr>
              <p:cNvSpPr txBox="1"/>
              <p:nvPr/>
            </p:nvSpPr>
            <p:spPr>
              <a:xfrm>
                <a:off x="4005203" y="35070321"/>
                <a:ext cx="8271432" cy="35086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2400" dirty="0"/>
                  <a:t>Data Capture</a:t>
                </a:r>
              </a:p>
              <a:p>
                <a:r>
                  <a:rPr lang="en-CA" dirty="0"/>
                  <a:t>	Photoresistor, connected to ESP8266, captures the light intensity</a:t>
                </a:r>
              </a:p>
              <a:p>
                <a:r>
                  <a:rPr lang="en-CA" sz="2400" dirty="0"/>
                  <a:t>Data Communication</a:t>
                </a:r>
              </a:p>
              <a:p>
                <a:r>
                  <a:rPr lang="en-CA" dirty="0"/>
                  <a:t>	Captured Data via a Wi-Fi connection transfers data to the MQTT-broker</a:t>
                </a:r>
              </a:p>
              <a:p>
                <a:r>
                  <a:rPr lang="en-CA" dirty="0"/>
                  <a:t>	The RPi receives the data through the subscription to the broker</a:t>
                </a:r>
              </a:p>
              <a:p>
                <a:r>
                  <a:rPr lang="en-CA" dirty="0"/>
                  <a:t>	If the light intensity is below 400, the RPi will turn on the LED and send </a:t>
                </a:r>
              </a:p>
              <a:p>
                <a:r>
                  <a:rPr lang="en-CA" dirty="0"/>
                  <a:t>an email that LED was turned on at the moment</a:t>
                </a:r>
              </a:p>
              <a:p>
                <a:r>
                  <a:rPr lang="en-CA" sz="2400" dirty="0"/>
                  <a:t>Data Presentation</a:t>
                </a:r>
              </a:p>
              <a:p>
                <a:r>
                  <a:rPr lang="en-CA" sz="2400" dirty="0"/>
                  <a:t>	</a:t>
                </a:r>
                <a:r>
                  <a:rPr lang="en-CA" dirty="0"/>
                  <a:t>The dashboard must contain a bar displaying current light intensity, as well as</a:t>
                </a:r>
              </a:p>
              <a:p>
                <a:r>
                  <a:rPr lang="en-CA" dirty="0"/>
                  <a:t> an LED icon that would change depending on the status of the LED</a:t>
                </a:r>
              </a:p>
              <a:p>
                <a:r>
                  <a:rPr lang="en-CA" dirty="0"/>
                  <a:t>	“Email Sent” message will be displayed on the dashboard when email is sent</a:t>
                </a: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5636ADFF-46BB-3DA3-B32C-189C1A82E3B8}"/>
                  </a:ext>
                </a:extLst>
              </p:cNvPr>
              <p:cNvSpPr txBox="1"/>
              <p:nvPr/>
            </p:nvSpPr>
            <p:spPr>
              <a:xfrm>
                <a:off x="11908634" y="38447664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dirty="0"/>
                  <a:t>5</a:t>
                </a:r>
              </a:p>
            </p:txBody>
          </p:sp>
        </p:grpSp>
        <p:grpSp>
          <p:nvGrpSpPr>
            <p:cNvPr id="1030" name="Group 1029">
              <a:extLst>
                <a:ext uri="{FF2B5EF4-FFF2-40B4-BE49-F238E27FC236}">
                  <a16:creationId xmlns:a16="http://schemas.microsoft.com/office/drawing/2014/main" id="{7334E664-99A4-286E-4A71-9363E5353857}"/>
                </a:ext>
              </a:extLst>
            </p:cNvPr>
            <p:cNvGrpSpPr/>
            <p:nvPr/>
          </p:nvGrpSpPr>
          <p:grpSpPr>
            <a:xfrm>
              <a:off x="721341" y="40213811"/>
              <a:ext cx="11958938" cy="5424704"/>
              <a:chOff x="721341" y="39507896"/>
              <a:chExt cx="11958938" cy="5424704"/>
            </a:xfrm>
          </p:grpSpPr>
          <p:sp>
            <p:nvSpPr>
              <p:cNvPr id="57" name="Flowchart: Alternate Process 56">
                <a:extLst>
                  <a:ext uri="{FF2B5EF4-FFF2-40B4-BE49-F238E27FC236}">
                    <a16:creationId xmlns:a16="http://schemas.microsoft.com/office/drawing/2014/main" id="{4419DA7C-736E-31AB-CF50-75ABB722BCC0}"/>
                  </a:ext>
                </a:extLst>
              </p:cNvPr>
              <p:cNvSpPr/>
              <p:nvPr/>
            </p:nvSpPr>
            <p:spPr>
              <a:xfrm>
                <a:off x="721341" y="39521452"/>
                <a:ext cx="11919913" cy="5411148"/>
              </a:xfrm>
              <a:prstGeom prst="flowChartAlternateProcess">
                <a:avLst/>
              </a:prstGeom>
              <a:gradFill>
                <a:gsLst>
                  <a:gs pos="62000">
                    <a:schemeClr val="accent1"/>
                  </a:gs>
                  <a:gs pos="10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path path="circle">
                  <a:fillToRect l="100000" b="100000"/>
                </a:path>
              </a:gra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pic>
            <p:nvPicPr>
              <p:cNvPr id="1028" name="Picture 4" descr="5 Ways To Implement IoT For The Benefit Of Your Business | Techno FAQ">
                <a:extLst>
                  <a:ext uri="{FF2B5EF4-FFF2-40B4-BE49-F238E27FC236}">
                    <a16:creationId xmlns:a16="http://schemas.microsoft.com/office/drawing/2014/main" id="{29AC8569-2CF1-97A9-EC20-63E1C44F054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192263" y="39985995"/>
                <a:ext cx="3999737" cy="266649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7E657267-30FE-145D-5760-D97FF700421B}"/>
                  </a:ext>
                </a:extLst>
              </p:cNvPr>
              <p:cNvSpPr txBox="1"/>
              <p:nvPr/>
            </p:nvSpPr>
            <p:spPr>
              <a:xfrm>
                <a:off x="1246483" y="39507896"/>
                <a:ext cx="3179653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4400" dirty="0"/>
                  <a:t>Deliverable 4</a:t>
                </a: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65F3AD0D-069A-40F1-E188-F6CD6C32D9E0}"/>
                  </a:ext>
                </a:extLst>
              </p:cNvPr>
              <p:cNvSpPr txBox="1"/>
              <p:nvPr/>
            </p:nvSpPr>
            <p:spPr>
              <a:xfrm>
                <a:off x="4523407" y="40080469"/>
                <a:ext cx="338105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200" dirty="0"/>
                  <a:t>Smart Home - Final</a:t>
                </a:r>
              </a:p>
            </p:txBody>
          </p:sp>
          <p:sp>
            <p:nvSpPr>
              <p:cNvPr id="1024" name="TextBox 1023">
                <a:extLst>
                  <a:ext uri="{FF2B5EF4-FFF2-40B4-BE49-F238E27FC236}">
                    <a16:creationId xmlns:a16="http://schemas.microsoft.com/office/drawing/2014/main" id="{DA644398-FE63-BA97-BE37-6FACEFCFDE56}"/>
                  </a:ext>
                </a:extLst>
              </p:cNvPr>
              <p:cNvSpPr txBox="1"/>
              <p:nvPr/>
            </p:nvSpPr>
            <p:spPr>
              <a:xfrm>
                <a:off x="1071277" y="40277337"/>
                <a:ext cx="8714711" cy="46166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2400" dirty="0"/>
                  <a:t>Data Capture</a:t>
                </a:r>
              </a:p>
              <a:p>
                <a:r>
                  <a:rPr lang="en-CA" dirty="0"/>
                  <a:t>	All the previously mentioned devices connected</a:t>
                </a:r>
              </a:p>
              <a:p>
                <a:r>
                  <a:rPr lang="en-CA" dirty="0"/>
                  <a:t>	RFID reader connected to the ESP8266 captures RFID tags</a:t>
                </a:r>
              </a:p>
              <a:p>
                <a:r>
                  <a:rPr lang="en-CA" sz="2400" dirty="0"/>
                  <a:t>Data Communication</a:t>
                </a:r>
              </a:p>
              <a:p>
                <a:r>
                  <a:rPr lang="en-CA" dirty="0"/>
                  <a:t>	All data communication previously mentioned connected</a:t>
                </a:r>
              </a:p>
              <a:p>
                <a:r>
                  <a:rPr lang="en-CA" dirty="0"/>
                  <a:t>functioning together</a:t>
                </a:r>
              </a:p>
              <a:p>
                <a:r>
                  <a:rPr lang="en-CA" dirty="0"/>
                  <a:t>	ESP8266, when reads an RFID tag, sends it to the MQTT broker.</a:t>
                </a:r>
              </a:p>
              <a:p>
                <a:r>
                  <a:rPr lang="en-CA" dirty="0"/>
                  <a:t>	The RPi sends an email saying, that this person entered the </a:t>
                </a:r>
              </a:p>
              <a:p>
                <a:r>
                  <a:rPr lang="en-CA" dirty="0"/>
                  <a:t>room at the moment</a:t>
                </a:r>
              </a:p>
              <a:p>
                <a:r>
                  <a:rPr lang="en-CA" dirty="0"/>
                  <a:t>	The settings (Temperature, Humidity, Light Intensity thresholds) </a:t>
                </a:r>
              </a:p>
              <a:p>
                <a:r>
                  <a:rPr lang="en-CA" dirty="0"/>
                  <a:t>change to user’s preferences</a:t>
                </a:r>
              </a:p>
              <a:p>
                <a:r>
                  <a:rPr lang="en-CA" sz="2400" dirty="0"/>
                  <a:t>Data Presentation</a:t>
                </a:r>
              </a:p>
              <a:p>
                <a:r>
                  <a:rPr lang="en-CA" sz="2400" dirty="0"/>
                  <a:t>	</a:t>
                </a:r>
                <a:r>
                  <a:rPr lang="en-CA" dirty="0"/>
                  <a:t>Full dashboard displaying all functions and settings of the previous 2 deliverables</a:t>
                </a:r>
              </a:p>
              <a:p>
                <a:r>
                  <a:rPr lang="en-CA" dirty="0"/>
                  <a:t>	Preferred user’s settings and their name are displayed on the dashboard</a:t>
                </a:r>
              </a:p>
              <a:p>
                <a:r>
                  <a:rPr lang="en-CA" dirty="0"/>
                  <a:t>	The dashboard displays the number of Bluetooth devices around the RPi</a:t>
                </a:r>
              </a:p>
            </p:txBody>
          </p:sp>
          <p:sp>
            <p:nvSpPr>
              <p:cNvPr id="1025" name="TextBox 1024">
                <a:extLst>
                  <a:ext uri="{FF2B5EF4-FFF2-40B4-BE49-F238E27FC236}">
                    <a16:creationId xmlns:a16="http://schemas.microsoft.com/office/drawing/2014/main" id="{7250E31A-AD27-4356-F129-D3383D92C1CF}"/>
                  </a:ext>
                </a:extLst>
              </p:cNvPr>
              <p:cNvSpPr txBox="1"/>
              <p:nvPr/>
            </p:nvSpPr>
            <p:spPr>
              <a:xfrm>
                <a:off x="11839045" y="4440267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dirty="0"/>
                  <a:t>6</a:t>
                </a:r>
              </a:p>
            </p:txBody>
          </p:sp>
          <p:pic>
            <p:nvPicPr>
              <p:cNvPr id="1027" name="Picture 1026">
                <a:extLst>
                  <a:ext uri="{FF2B5EF4-FFF2-40B4-BE49-F238E27FC236}">
                    <a16:creationId xmlns:a16="http://schemas.microsoft.com/office/drawing/2014/main" id="{C2B68AC5-F38C-DD80-EF2B-76F1A6A801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0723176" y="42767522"/>
                <a:ext cx="1957103" cy="1187178"/>
              </a:xfrm>
              <a:prstGeom prst="rect">
                <a:avLst/>
              </a:prstGeom>
            </p:spPr>
          </p:pic>
          <p:pic>
            <p:nvPicPr>
              <p:cNvPr id="1029" name="Picture 1028">
                <a:extLst>
                  <a:ext uri="{FF2B5EF4-FFF2-40B4-BE49-F238E27FC236}">
                    <a16:creationId xmlns:a16="http://schemas.microsoft.com/office/drawing/2014/main" id="{7A748A00-DAE6-BA50-8464-69DC4030FE8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739520" y="43292886"/>
                <a:ext cx="1706854" cy="1557503"/>
              </a:xfrm>
              <a:prstGeom prst="rect">
                <a:avLst/>
              </a:prstGeom>
            </p:spPr>
          </p:pic>
        </p:grpSp>
        <p:grpSp>
          <p:nvGrpSpPr>
            <p:cNvPr id="1051" name="Group 1050">
              <a:extLst>
                <a:ext uri="{FF2B5EF4-FFF2-40B4-BE49-F238E27FC236}">
                  <a16:creationId xmlns:a16="http://schemas.microsoft.com/office/drawing/2014/main" id="{862D9666-AF9A-45FC-A518-AA362FE59D4A}"/>
                </a:ext>
              </a:extLst>
            </p:cNvPr>
            <p:cNvGrpSpPr/>
            <p:nvPr/>
          </p:nvGrpSpPr>
          <p:grpSpPr>
            <a:xfrm>
              <a:off x="558207" y="46619407"/>
              <a:ext cx="12496012" cy="4867668"/>
              <a:chOff x="387913" y="46355783"/>
              <a:chExt cx="12496012" cy="4867668"/>
            </a:xfrm>
          </p:grpSpPr>
          <p:sp>
            <p:nvSpPr>
              <p:cNvPr id="1037" name="Flowchart: Alternate Process 1036">
                <a:extLst>
                  <a:ext uri="{FF2B5EF4-FFF2-40B4-BE49-F238E27FC236}">
                    <a16:creationId xmlns:a16="http://schemas.microsoft.com/office/drawing/2014/main" id="{70EE13B7-2F6B-609C-4AB3-D0A431C4C823}"/>
                  </a:ext>
                </a:extLst>
              </p:cNvPr>
              <p:cNvSpPr/>
              <p:nvPr/>
            </p:nvSpPr>
            <p:spPr>
              <a:xfrm>
                <a:off x="5953938" y="46355783"/>
                <a:ext cx="6726341" cy="4867668"/>
              </a:xfrm>
              <a:prstGeom prst="flowChartAlternateProcess">
                <a:avLst/>
              </a:prstGeom>
              <a:solidFill>
                <a:srgbClr val="01113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grpSp>
            <p:nvGrpSpPr>
              <p:cNvPr id="1050" name="Group 1049">
                <a:extLst>
                  <a:ext uri="{FF2B5EF4-FFF2-40B4-BE49-F238E27FC236}">
                    <a16:creationId xmlns:a16="http://schemas.microsoft.com/office/drawing/2014/main" id="{6CD76144-E993-02A1-D34B-78486D9FF85E}"/>
                  </a:ext>
                </a:extLst>
              </p:cNvPr>
              <p:cNvGrpSpPr/>
              <p:nvPr/>
            </p:nvGrpSpPr>
            <p:grpSpPr>
              <a:xfrm>
                <a:off x="387913" y="46355783"/>
                <a:ext cx="12496012" cy="4867668"/>
                <a:chOff x="890411" y="46355783"/>
                <a:chExt cx="12496012" cy="4867668"/>
              </a:xfrm>
            </p:grpSpPr>
            <p:pic>
              <p:nvPicPr>
                <p:cNvPr id="1036" name="Picture 1035">
                  <a:extLst>
                    <a:ext uri="{FF2B5EF4-FFF2-40B4-BE49-F238E27FC236}">
                      <a16:creationId xmlns:a16="http://schemas.microsoft.com/office/drawing/2014/main" id="{19B00CF2-7F6A-4DA6-D363-F29F2D81A89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/>
                <a:srcRect/>
                <a:stretch>
                  <a:fillRect/>
                </a:stretch>
              </p:blipFill>
              <p:spPr>
                <a:xfrm>
                  <a:off x="890411" y="46355783"/>
                  <a:ext cx="6129225" cy="4867668"/>
                </a:xfrm>
                <a:custGeom>
                  <a:avLst/>
                  <a:gdLst>
                    <a:gd name="connsiteX0" fmla="*/ 786640 w 6726341"/>
                    <a:gd name="connsiteY0" fmla="*/ 0 h 4867668"/>
                    <a:gd name="connsiteX1" fmla="*/ 6726341 w 6726341"/>
                    <a:gd name="connsiteY1" fmla="*/ 0 h 4867668"/>
                    <a:gd name="connsiteX2" fmla="*/ 6726341 w 6726341"/>
                    <a:gd name="connsiteY2" fmla="*/ 4867668 h 4867668"/>
                    <a:gd name="connsiteX3" fmla="*/ 604953 w 6726341"/>
                    <a:gd name="connsiteY3" fmla="*/ 4867668 h 4867668"/>
                    <a:gd name="connsiteX4" fmla="*/ 544348 w 6726341"/>
                    <a:gd name="connsiteY4" fmla="*/ 4852084 h 4867668"/>
                    <a:gd name="connsiteX5" fmla="*/ 35884 w 6726341"/>
                    <a:gd name="connsiteY5" fmla="*/ 4391080 h 4867668"/>
                    <a:gd name="connsiteX6" fmla="*/ 0 w 6726341"/>
                    <a:gd name="connsiteY6" fmla="*/ 4275480 h 4867668"/>
                    <a:gd name="connsiteX7" fmla="*/ 0 w 6726341"/>
                    <a:gd name="connsiteY7" fmla="*/ 613236 h 4867668"/>
                    <a:gd name="connsiteX8" fmla="*/ 35884 w 6726341"/>
                    <a:gd name="connsiteY8" fmla="*/ 497636 h 4867668"/>
                    <a:gd name="connsiteX9" fmla="*/ 786640 w 6726341"/>
                    <a:gd name="connsiteY9" fmla="*/ 0 h 48676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6726341" h="4867668">
                      <a:moveTo>
                        <a:pt x="786640" y="0"/>
                      </a:moveTo>
                      <a:lnTo>
                        <a:pt x="6726341" y="0"/>
                      </a:lnTo>
                      <a:lnTo>
                        <a:pt x="6726341" y="4867668"/>
                      </a:lnTo>
                      <a:lnTo>
                        <a:pt x="604953" y="4867668"/>
                      </a:lnTo>
                      <a:lnTo>
                        <a:pt x="544348" y="4852084"/>
                      </a:lnTo>
                      <a:cubicBezTo>
                        <a:pt x="314727" y="4780664"/>
                        <a:pt x="128652" y="4610412"/>
                        <a:pt x="35884" y="4391080"/>
                      </a:cubicBezTo>
                      <a:lnTo>
                        <a:pt x="0" y="4275480"/>
                      </a:lnTo>
                      <a:lnTo>
                        <a:pt x="0" y="613236"/>
                      </a:lnTo>
                      <a:lnTo>
                        <a:pt x="35884" y="497636"/>
                      </a:lnTo>
                      <a:cubicBezTo>
                        <a:pt x="159575" y="205196"/>
                        <a:pt x="449145" y="0"/>
                        <a:pt x="786640" y="0"/>
                      </a:cubicBezTo>
                      <a:close/>
                    </a:path>
                  </a:pathLst>
                </a:custGeom>
              </p:spPr>
            </p:pic>
            <p:pic>
              <p:nvPicPr>
                <p:cNvPr id="1033" name="Picture 1032">
                  <a:extLst>
                    <a:ext uri="{FF2B5EF4-FFF2-40B4-BE49-F238E27FC236}">
                      <a16:creationId xmlns:a16="http://schemas.microsoft.com/office/drawing/2014/main" id="{9F63FD7B-276E-03AC-5809-F06D9C0F70C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153694" y="49710547"/>
                  <a:ext cx="2887715" cy="1090527"/>
                </a:xfrm>
                <a:prstGeom prst="rect">
                  <a:avLst/>
                </a:prstGeom>
              </p:spPr>
            </p:pic>
            <p:sp>
              <p:nvSpPr>
                <p:cNvPr id="1038" name="TextBox 1037">
                  <a:extLst>
                    <a:ext uri="{FF2B5EF4-FFF2-40B4-BE49-F238E27FC236}">
                      <a16:creationId xmlns:a16="http://schemas.microsoft.com/office/drawing/2014/main" id="{A7C2307F-47D6-3D90-3CFA-8E06C223B832}"/>
                    </a:ext>
                  </a:extLst>
                </p:cNvPr>
                <p:cNvSpPr txBox="1"/>
                <p:nvPr/>
              </p:nvSpPr>
              <p:spPr>
                <a:xfrm>
                  <a:off x="5804998" y="46355783"/>
                  <a:ext cx="7581425" cy="76944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CA" sz="4400" dirty="0">
                      <a:solidFill>
                        <a:schemeClr val="bg1"/>
                      </a:solidFill>
                    </a:rPr>
                    <a:t>Requirements and Materials</a:t>
                  </a:r>
                </a:p>
              </p:txBody>
            </p:sp>
            <p:sp>
              <p:nvSpPr>
                <p:cNvPr id="1040" name="TextBox 1039">
                  <a:extLst>
                    <a:ext uri="{FF2B5EF4-FFF2-40B4-BE49-F238E27FC236}">
                      <a16:creationId xmlns:a16="http://schemas.microsoft.com/office/drawing/2014/main" id="{86393846-87A4-758C-9DC5-9D06D6E4085B}"/>
                    </a:ext>
                  </a:extLst>
                </p:cNvPr>
                <p:cNvSpPr txBox="1"/>
                <p:nvPr/>
              </p:nvSpPr>
              <p:spPr>
                <a:xfrm>
                  <a:off x="6101095" y="47125224"/>
                  <a:ext cx="4229777" cy="258532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CA" dirty="0">
                      <a:solidFill>
                        <a:schemeClr val="bg1"/>
                      </a:solidFill>
                    </a:rPr>
                    <a:t>Software</a:t>
                  </a: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en-CA" dirty="0">
                      <a:solidFill>
                        <a:schemeClr val="bg1"/>
                      </a:solidFill>
                    </a:rPr>
                    <a:t>Arduino</a:t>
                  </a: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en-CA" dirty="0" err="1">
                      <a:solidFill>
                        <a:schemeClr val="bg1"/>
                      </a:solidFill>
                    </a:rPr>
                    <a:t>Mosquitto</a:t>
                  </a:r>
                  <a:r>
                    <a:rPr lang="en-CA" dirty="0">
                      <a:solidFill>
                        <a:schemeClr val="bg1"/>
                      </a:solidFill>
                    </a:rPr>
                    <a:t>, MQTT broker </a:t>
                  </a: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en-CA" dirty="0" err="1">
                      <a:solidFill>
                        <a:schemeClr val="bg1"/>
                      </a:solidFill>
                    </a:rPr>
                    <a:t>Thonny</a:t>
                  </a:r>
                  <a:r>
                    <a:rPr lang="en-CA" dirty="0">
                      <a:solidFill>
                        <a:schemeClr val="bg1"/>
                      </a:solidFill>
                    </a:rPr>
                    <a:t> IDE</a:t>
                  </a:r>
                </a:p>
                <a:p>
                  <a:r>
                    <a:rPr lang="en-CA" dirty="0">
                      <a:solidFill>
                        <a:schemeClr val="bg1"/>
                      </a:solidFill>
                    </a:rPr>
                    <a:t>Programming Languages</a:t>
                  </a: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en-CA" dirty="0">
                      <a:solidFill>
                        <a:schemeClr val="bg1"/>
                      </a:solidFill>
                    </a:rPr>
                    <a:t> Python</a:t>
                  </a: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en-CA" dirty="0">
                      <a:solidFill>
                        <a:schemeClr val="bg1"/>
                      </a:solidFill>
                    </a:rPr>
                    <a:t>C++/Arduino</a:t>
                  </a: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en-CA" dirty="0">
                      <a:solidFill>
                        <a:schemeClr val="bg1"/>
                      </a:solidFill>
                    </a:rPr>
                    <a:t>CSS/HTML</a:t>
                  </a: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en-CA" dirty="0">
                      <a:solidFill>
                        <a:schemeClr val="bg1"/>
                      </a:solidFill>
                    </a:rPr>
                    <a:t>JavaScript (only in the beginning)</a:t>
                  </a:r>
                </a:p>
              </p:txBody>
            </p:sp>
            <p:pic>
              <p:nvPicPr>
                <p:cNvPr id="1042" name="Picture 1041">
                  <a:extLst>
                    <a:ext uri="{FF2B5EF4-FFF2-40B4-BE49-F238E27FC236}">
                      <a16:creationId xmlns:a16="http://schemas.microsoft.com/office/drawing/2014/main" id="{834655BE-D3D7-E043-590B-213DF41F4B8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9534582" y="47095481"/>
                  <a:ext cx="2929244" cy="1274260"/>
                </a:xfrm>
                <a:prstGeom prst="rect">
                  <a:avLst/>
                </a:prstGeom>
              </p:spPr>
            </p:pic>
            <p:pic>
              <p:nvPicPr>
                <p:cNvPr id="1044" name="Picture 1043">
                  <a:extLst>
                    <a:ext uri="{FF2B5EF4-FFF2-40B4-BE49-F238E27FC236}">
                      <a16:creationId xmlns:a16="http://schemas.microsoft.com/office/drawing/2014/main" id="{68F04F94-7607-291D-B2C2-CD839B455FA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9534582" y="48369741"/>
                  <a:ext cx="2929244" cy="2575850"/>
                </a:xfrm>
                <a:prstGeom prst="rect">
                  <a:avLst/>
                </a:prstGeom>
              </p:spPr>
            </p:pic>
            <p:sp>
              <p:nvSpPr>
                <p:cNvPr id="1048" name="TextBox 1047">
                  <a:extLst>
                    <a:ext uri="{FF2B5EF4-FFF2-40B4-BE49-F238E27FC236}">
                      <a16:creationId xmlns:a16="http://schemas.microsoft.com/office/drawing/2014/main" id="{48AF734E-B6CE-6C58-9B75-0747BA554908}"/>
                    </a:ext>
                  </a:extLst>
                </p:cNvPr>
                <p:cNvSpPr txBox="1"/>
                <p:nvPr/>
              </p:nvSpPr>
              <p:spPr>
                <a:xfrm>
                  <a:off x="1348849" y="50701123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CA" dirty="0">
                      <a:solidFill>
                        <a:schemeClr val="bg1"/>
                      </a:solidFill>
                    </a:rPr>
                    <a:t>7</a:t>
                  </a:r>
                </a:p>
              </p:txBody>
            </p:sp>
          </p:grpSp>
        </p:grpSp>
        <p:grpSp>
          <p:nvGrpSpPr>
            <p:cNvPr id="1068" name="Group 1067">
              <a:extLst>
                <a:ext uri="{FF2B5EF4-FFF2-40B4-BE49-F238E27FC236}">
                  <a16:creationId xmlns:a16="http://schemas.microsoft.com/office/drawing/2014/main" id="{0CCEBDDA-17D7-E6B1-9699-1A080C547620}"/>
                </a:ext>
              </a:extLst>
            </p:cNvPr>
            <p:cNvGrpSpPr/>
            <p:nvPr/>
          </p:nvGrpSpPr>
          <p:grpSpPr>
            <a:xfrm>
              <a:off x="509098" y="52567822"/>
              <a:ext cx="12132156" cy="4867667"/>
              <a:chOff x="509098" y="52467968"/>
              <a:chExt cx="12132156" cy="4867667"/>
            </a:xfrm>
          </p:grpSpPr>
          <p:grpSp>
            <p:nvGrpSpPr>
              <p:cNvPr id="1067" name="Group 1066">
                <a:extLst>
                  <a:ext uri="{FF2B5EF4-FFF2-40B4-BE49-F238E27FC236}">
                    <a16:creationId xmlns:a16="http://schemas.microsoft.com/office/drawing/2014/main" id="{2B1E9459-3E0C-9BC6-DD4E-ED4942F81810}"/>
                  </a:ext>
                </a:extLst>
              </p:cNvPr>
              <p:cNvGrpSpPr/>
              <p:nvPr/>
            </p:nvGrpSpPr>
            <p:grpSpPr>
              <a:xfrm>
                <a:off x="509098" y="52467968"/>
                <a:ext cx="12132156" cy="4867667"/>
                <a:chOff x="509098" y="52467968"/>
                <a:chExt cx="12132156" cy="4867667"/>
              </a:xfrm>
            </p:grpSpPr>
            <p:sp>
              <p:nvSpPr>
                <p:cNvPr id="1052" name="Flowchart: Alternate Process 1051">
                  <a:extLst>
                    <a:ext uri="{FF2B5EF4-FFF2-40B4-BE49-F238E27FC236}">
                      <a16:creationId xmlns:a16="http://schemas.microsoft.com/office/drawing/2014/main" id="{9674EF26-6EA4-95E5-0725-13781C056638}"/>
                    </a:ext>
                  </a:extLst>
                </p:cNvPr>
                <p:cNvSpPr/>
                <p:nvPr/>
              </p:nvSpPr>
              <p:spPr>
                <a:xfrm>
                  <a:off x="509098" y="52467968"/>
                  <a:ext cx="7976885" cy="4867667"/>
                </a:xfrm>
                <a:prstGeom prst="flowChartAlternateProcess">
                  <a:avLst/>
                </a:prstGeom>
                <a:solidFill>
                  <a:srgbClr val="030224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pic>
              <p:nvPicPr>
                <p:cNvPr id="1047" name="Picture 1046" descr="Top 4 Reasons Why Companies Need IoT - Techavy">
                  <a:extLst>
                    <a:ext uri="{FF2B5EF4-FFF2-40B4-BE49-F238E27FC236}">
                      <a16:creationId xmlns:a16="http://schemas.microsoft.com/office/drawing/2014/main" id="{9823B0F9-F27C-1813-72B0-9D6DCAEE8BA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357234" y="52467968"/>
                  <a:ext cx="7284020" cy="4851520"/>
                </a:xfrm>
                <a:custGeom>
                  <a:avLst/>
                  <a:gdLst>
                    <a:gd name="connsiteX0" fmla="*/ 0 w 7284020"/>
                    <a:gd name="connsiteY0" fmla="*/ 0 h 4851520"/>
                    <a:gd name="connsiteX1" fmla="*/ 6511767 w 7284020"/>
                    <a:gd name="connsiteY1" fmla="*/ 0 h 4851520"/>
                    <a:gd name="connsiteX2" fmla="*/ 7259291 w 7284020"/>
                    <a:gd name="connsiteY2" fmla="*/ 495492 h 4851520"/>
                    <a:gd name="connsiteX3" fmla="*/ 7284020 w 7284020"/>
                    <a:gd name="connsiteY3" fmla="*/ 575160 h 4851520"/>
                    <a:gd name="connsiteX4" fmla="*/ 7284020 w 7284020"/>
                    <a:gd name="connsiteY4" fmla="*/ 4292512 h 4851520"/>
                    <a:gd name="connsiteX5" fmla="*/ 7259291 w 7284020"/>
                    <a:gd name="connsiteY5" fmla="*/ 4372176 h 4851520"/>
                    <a:gd name="connsiteX6" fmla="*/ 6675268 w 7284020"/>
                    <a:gd name="connsiteY6" fmla="*/ 4851184 h 4851520"/>
                    <a:gd name="connsiteX7" fmla="*/ 6673078 w 7284020"/>
                    <a:gd name="connsiteY7" fmla="*/ 4851520 h 4851520"/>
                    <a:gd name="connsiteX8" fmla="*/ 0 w 7284020"/>
                    <a:gd name="connsiteY8" fmla="*/ 4851520 h 48515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7284020" h="4851520">
                      <a:moveTo>
                        <a:pt x="0" y="0"/>
                      </a:moveTo>
                      <a:lnTo>
                        <a:pt x="6511767" y="0"/>
                      </a:lnTo>
                      <a:cubicBezTo>
                        <a:pt x="6847809" y="0"/>
                        <a:pt x="7136132" y="204312"/>
                        <a:pt x="7259291" y="495492"/>
                      </a:cubicBezTo>
                      <a:lnTo>
                        <a:pt x="7284020" y="575160"/>
                      </a:lnTo>
                      <a:lnTo>
                        <a:pt x="7284020" y="4292512"/>
                      </a:lnTo>
                      <a:lnTo>
                        <a:pt x="7259291" y="4372176"/>
                      </a:lnTo>
                      <a:cubicBezTo>
                        <a:pt x="7156658" y="4614828"/>
                        <a:pt x="6939329" y="4797152"/>
                        <a:pt x="6675268" y="4851184"/>
                      </a:cubicBezTo>
                      <a:lnTo>
                        <a:pt x="6673078" y="4851520"/>
                      </a:lnTo>
                      <a:lnTo>
                        <a:pt x="0" y="4851520"/>
                      </a:lnTo>
                      <a:close/>
                    </a:path>
                  </a:pathLst>
                </a:cu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053" name="TextBox 1052">
                  <a:extLst>
                    <a:ext uri="{FF2B5EF4-FFF2-40B4-BE49-F238E27FC236}">
                      <a16:creationId xmlns:a16="http://schemas.microsoft.com/office/drawing/2014/main" id="{79366B39-828E-B453-BA6D-D06442DBCA8E}"/>
                    </a:ext>
                  </a:extLst>
                </p:cNvPr>
                <p:cNvSpPr txBox="1"/>
                <p:nvPr/>
              </p:nvSpPr>
              <p:spPr>
                <a:xfrm>
                  <a:off x="845709" y="52598436"/>
                  <a:ext cx="6668492" cy="76944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CA" sz="4400" dirty="0">
                      <a:solidFill>
                        <a:schemeClr val="bg1"/>
                      </a:solidFill>
                    </a:rPr>
                    <a:t>Requirements and Materials</a:t>
                  </a:r>
                </a:p>
              </p:txBody>
            </p:sp>
            <p:sp>
              <p:nvSpPr>
                <p:cNvPr id="1054" name="TextBox 1053">
                  <a:extLst>
                    <a:ext uri="{FF2B5EF4-FFF2-40B4-BE49-F238E27FC236}">
                      <a16:creationId xmlns:a16="http://schemas.microsoft.com/office/drawing/2014/main" id="{D7C9F95A-D633-B425-E2C0-F59B7DD1B2FB}"/>
                    </a:ext>
                  </a:extLst>
                </p:cNvPr>
                <p:cNvSpPr txBox="1"/>
                <p:nvPr/>
              </p:nvSpPr>
              <p:spPr>
                <a:xfrm>
                  <a:off x="827659" y="53367608"/>
                  <a:ext cx="4075662" cy="378565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CA" dirty="0"/>
                    <a:t>  </a:t>
                  </a:r>
                  <a:r>
                    <a:rPr lang="en-CA" sz="2400" dirty="0">
                      <a:solidFill>
                        <a:schemeClr val="bg1"/>
                      </a:solidFill>
                    </a:rPr>
                    <a:t>Hardware</a:t>
                  </a:r>
                  <a:endParaRPr lang="en-CA" dirty="0">
                    <a:solidFill>
                      <a:schemeClr val="bg1"/>
                    </a:solidFill>
                  </a:endParaRPr>
                </a:p>
                <a:p>
                  <a:pPr marL="742950" lvl="1" indent="-285750">
                    <a:buFont typeface="Arial" panose="020B0604020202020204" pitchFamily="34" charset="0"/>
                    <a:buChar char="•"/>
                  </a:pPr>
                  <a:r>
                    <a:rPr lang="en-CA" dirty="0">
                      <a:solidFill>
                        <a:schemeClr val="bg1"/>
                      </a:solidFill>
                    </a:rPr>
                    <a:t>Wires</a:t>
                  </a:r>
                </a:p>
                <a:p>
                  <a:pPr marL="742950" lvl="1" indent="-285750">
                    <a:buFont typeface="Arial" panose="020B0604020202020204" pitchFamily="34" charset="0"/>
                    <a:buChar char="•"/>
                  </a:pPr>
                  <a:r>
                    <a:rPr lang="en-CA" dirty="0">
                      <a:solidFill>
                        <a:schemeClr val="bg1"/>
                      </a:solidFill>
                    </a:rPr>
                    <a:t>DHT-11</a:t>
                  </a:r>
                </a:p>
                <a:p>
                  <a:pPr marL="742950" lvl="1" indent="-285750">
                    <a:buFont typeface="Arial" panose="020B0604020202020204" pitchFamily="34" charset="0"/>
                    <a:buChar char="•"/>
                  </a:pPr>
                  <a:r>
                    <a:rPr lang="en-CA" dirty="0">
                      <a:solidFill>
                        <a:schemeClr val="bg1"/>
                      </a:solidFill>
                    </a:rPr>
                    <a:t>LED</a:t>
                  </a:r>
                </a:p>
                <a:p>
                  <a:pPr marL="742950" lvl="1" indent="-285750">
                    <a:buFont typeface="Arial" panose="020B0604020202020204" pitchFamily="34" charset="0"/>
                    <a:buChar char="•"/>
                  </a:pPr>
                  <a:r>
                    <a:rPr lang="en-CA" dirty="0">
                      <a:solidFill>
                        <a:schemeClr val="bg1"/>
                      </a:solidFill>
                    </a:rPr>
                    <a:t>Photoresistor</a:t>
                  </a:r>
                </a:p>
                <a:p>
                  <a:pPr marL="742950" lvl="1" indent="-285750">
                    <a:buFont typeface="Arial" panose="020B0604020202020204" pitchFamily="34" charset="0"/>
                    <a:buChar char="•"/>
                  </a:pPr>
                  <a:r>
                    <a:rPr lang="en-CA" dirty="0">
                      <a:solidFill>
                        <a:schemeClr val="bg1"/>
                      </a:solidFill>
                    </a:rPr>
                    <a:t>ESP8266</a:t>
                  </a:r>
                </a:p>
                <a:p>
                  <a:pPr marL="742950" lvl="1" indent="-285750">
                    <a:buFont typeface="Arial" panose="020B0604020202020204" pitchFamily="34" charset="0"/>
                    <a:buChar char="•"/>
                  </a:pPr>
                  <a:r>
                    <a:rPr lang="en-CA" dirty="0">
                      <a:solidFill>
                        <a:schemeClr val="bg1"/>
                      </a:solidFill>
                    </a:rPr>
                    <a:t>RFID reader</a:t>
                  </a:r>
                </a:p>
                <a:p>
                  <a:pPr marL="742950" lvl="1" indent="-285750">
                    <a:buFont typeface="Arial" panose="020B0604020202020204" pitchFamily="34" charset="0"/>
                    <a:buChar char="•"/>
                  </a:pPr>
                  <a:r>
                    <a:rPr lang="en-CA" dirty="0">
                      <a:solidFill>
                        <a:schemeClr val="bg1"/>
                      </a:solidFill>
                    </a:rPr>
                    <a:t>RFID tags</a:t>
                  </a:r>
                </a:p>
                <a:p>
                  <a:pPr marL="742950" lvl="1" indent="-285750">
                    <a:buFont typeface="Arial" panose="020B0604020202020204" pitchFamily="34" charset="0"/>
                    <a:buChar char="•"/>
                  </a:pPr>
                  <a:r>
                    <a:rPr lang="en-CA" dirty="0">
                      <a:solidFill>
                        <a:schemeClr val="bg1"/>
                      </a:solidFill>
                    </a:rPr>
                    <a:t>Motor</a:t>
                  </a:r>
                </a:p>
                <a:p>
                  <a:pPr marL="742950" lvl="1" indent="-285750">
                    <a:buFont typeface="Arial" panose="020B0604020202020204" pitchFamily="34" charset="0"/>
                    <a:buChar char="•"/>
                  </a:pPr>
                  <a:r>
                    <a:rPr lang="en-CA" dirty="0">
                      <a:solidFill>
                        <a:schemeClr val="bg1"/>
                      </a:solidFill>
                    </a:rPr>
                    <a:t>Resistors</a:t>
                  </a:r>
                </a:p>
                <a:p>
                  <a:pPr marL="742950" lvl="1" indent="-285750">
                    <a:buFont typeface="Arial" panose="020B0604020202020204" pitchFamily="34" charset="0"/>
                    <a:buChar char="•"/>
                  </a:pPr>
                  <a:r>
                    <a:rPr lang="en-CA" dirty="0">
                      <a:solidFill>
                        <a:schemeClr val="bg1"/>
                      </a:solidFill>
                    </a:rPr>
                    <a:t>Breadboard</a:t>
                  </a:r>
                </a:p>
                <a:p>
                  <a:pPr marL="742950" lvl="1" indent="-285750">
                    <a:buFont typeface="Arial" panose="020B0604020202020204" pitchFamily="34" charset="0"/>
                    <a:buChar char="•"/>
                  </a:pPr>
                  <a:r>
                    <a:rPr lang="en-CA" dirty="0">
                      <a:solidFill>
                        <a:schemeClr val="bg1"/>
                      </a:solidFill>
                    </a:rPr>
                    <a:t>RaspberryPi</a:t>
                  </a:r>
                </a:p>
                <a:p>
                  <a:endParaRPr lang="en-CA" dirty="0"/>
                </a:p>
              </p:txBody>
            </p:sp>
            <p:pic>
              <p:nvPicPr>
                <p:cNvPr id="1055" name="Picture 1054">
                  <a:extLst>
                    <a:ext uri="{FF2B5EF4-FFF2-40B4-BE49-F238E27FC236}">
                      <a16:creationId xmlns:a16="http://schemas.microsoft.com/office/drawing/2014/main" id="{C5EF5944-74A6-C164-972E-C91EB0C3C5D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3173174" y="54577380"/>
                  <a:ext cx="1957103" cy="1187178"/>
                </a:xfrm>
                <a:prstGeom prst="rect">
                  <a:avLst/>
                </a:prstGeom>
              </p:spPr>
            </p:pic>
            <p:pic>
              <p:nvPicPr>
                <p:cNvPr id="1056" name="Picture 1055">
                  <a:extLst>
                    <a:ext uri="{FF2B5EF4-FFF2-40B4-BE49-F238E27FC236}">
                      <a16:creationId xmlns:a16="http://schemas.microsoft.com/office/drawing/2014/main" id="{EE0C948A-3921-A921-423C-9DFDA2AE73E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868640" y="53716024"/>
                  <a:ext cx="1706854" cy="1557503"/>
                </a:xfrm>
                <a:prstGeom prst="rect">
                  <a:avLst/>
                </a:prstGeom>
              </p:spPr>
            </p:pic>
          </p:grpSp>
          <p:sp>
            <p:nvSpPr>
              <p:cNvPr id="1057" name="TextBox 1056">
                <a:extLst>
                  <a:ext uri="{FF2B5EF4-FFF2-40B4-BE49-F238E27FC236}">
                    <a16:creationId xmlns:a16="http://schemas.microsoft.com/office/drawing/2014/main" id="{FC36D56E-FB65-B2DF-7581-5DBCFF100400}"/>
                  </a:ext>
                </a:extLst>
              </p:cNvPr>
              <p:cNvSpPr txBox="1"/>
              <p:nvPr/>
            </p:nvSpPr>
            <p:spPr>
              <a:xfrm>
                <a:off x="1095640" y="5687282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dirty="0">
                    <a:solidFill>
                      <a:schemeClr val="bg1"/>
                    </a:solidFill>
                  </a:rPr>
                  <a:t>8</a:t>
                </a:r>
              </a:p>
            </p:txBody>
          </p:sp>
        </p:grpSp>
        <p:grpSp>
          <p:nvGrpSpPr>
            <p:cNvPr id="1069" name="Group 1068">
              <a:extLst>
                <a:ext uri="{FF2B5EF4-FFF2-40B4-BE49-F238E27FC236}">
                  <a16:creationId xmlns:a16="http://schemas.microsoft.com/office/drawing/2014/main" id="{0BE3AB32-16DA-051E-1E90-D1FA4A1FFB54}"/>
                </a:ext>
              </a:extLst>
            </p:cNvPr>
            <p:cNvGrpSpPr/>
            <p:nvPr/>
          </p:nvGrpSpPr>
          <p:grpSpPr>
            <a:xfrm>
              <a:off x="683716" y="58316389"/>
              <a:ext cx="12104441" cy="5212318"/>
              <a:chOff x="608733" y="58300381"/>
              <a:chExt cx="12104441" cy="5212318"/>
            </a:xfrm>
          </p:grpSpPr>
          <p:sp>
            <p:nvSpPr>
              <p:cNvPr id="1063" name="Flowchart: Alternate Process 1062">
                <a:extLst>
                  <a:ext uri="{FF2B5EF4-FFF2-40B4-BE49-F238E27FC236}">
                    <a16:creationId xmlns:a16="http://schemas.microsoft.com/office/drawing/2014/main" id="{BFB77E0B-A95C-D984-AE51-4F85B5CF0D97}"/>
                  </a:ext>
                </a:extLst>
              </p:cNvPr>
              <p:cNvSpPr/>
              <p:nvPr/>
            </p:nvSpPr>
            <p:spPr>
              <a:xfrm>
                <a:off x="4151725" y="58415222"/>
                <a:ext cx="8561449" cy="5097477"/>
              </a:xfrm>
              <a:prstGeom prst="flowChartAlternateProcess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pic>
            <p:nvPicPr>
              <p:cNvPr id="1062" name="Picture 1061" descr="Work_breakdown_structure Icons - Iconshock">
                <a:extLst>
                  <a:ext uri="{FF2B5EF4-FFF2-40B4-BE49-F238E27FC236}">
                    <a16:creationId xmlns:a16="http://schemas.microsoft.com/office/drawing/2014/main" id="{7CCF6939-EFB9-E4F2-1F53-56D1414D9F1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8733" y="58415222"/>
                <a:ext cx="4813455" cy="5097477"/>
              </a:xfrm>
              <a:custGeom>
                <a:avLst/>
                <a:gdLst>
                  <a:gd name="connsiteX0" fmla="*/ 547996 w 4813455"/>
                  <a:gd name="connsiteY0" fmla="*/ 0 h 4813456"/>
                  <a:gd name="connsiteX1" fmla="*/ 4813455 w 4813455"/>
                  <a:gd name="connsiteY1" fmla="*/ 0 h 4813456"/>
                  <a:gd name="connsiteX2" fmla="*/ 4813455 w 4813455"/>
                  <a:gd name="connsiteY2" fmla="*/ 4813456 h 4813456"/>
                  <a:gd name="connsiteX3" fmla="*/ 547996 w 4813455"/>
                  <a:gd name="connsiteY3" fmla="*/ 4813456 h 4813456"/>
                  <a:gd name="connsiteX4" fmla="*/ 511557 w 4813455"/>
                  <a:gd name="connsiteY4" fmla="*/ 4804088 h 4813456"/>
                  <a:gd name="connsiteX5" fmla="*/ 5282 w 4813455"/>
                  <a:gd name="connsiteY5" fmla="*/ 4345068 h 4813456"/>
                  <a:gd name="connsiteX6" fmla="*/ 0 w 4813455"/>
                  <a:gd name="connsiteY6" fmla="*/ 4328052 h 4813456"/>
                  <a:gd name="connsiteX7" fmla="*/ 0 w 4813455"/>
                  <a:gd name="connsiteY7" fmla="*/ 485404 h 4813456"/>
                  <a:gd name="connsiteX8" fmla="*/ 5282 w 4813455"/>
                  <a:gd name="connsiteY8" fmla="*/ 468388 h 4813456"/>
                  <a:gd name="connsiteX9" fmla="*/ 511557 w 4813455"/>
                  <a:gd name="connsiteY9" fmla="*/ 9368 h 48134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813455" h="4813456">
                    <a:moveTo>
                      <a:pt x="547996" y="0"/>
                    </a:moveTo>
                    <a:lnTo>
                      <a:pt x="4813455" y="0"/>
                    </a:lnTo>
                    <a:lnTo>
                      <a:pt x="4813455" y="4813456"/>
                    </a:lnTo>
                    <a:lnTo>
                      <a:pt x="547996" y="4813456"/>
                    </a:lnTo>
                    <a:lnTo>
                      <a:pt x="511557" y="4804088"/>
                    </a:lnTo>
                    <a:cubicBezTo>
                      <a:pt x="282925" y="4732976"/>
                      <a:pt x="97652" y="4563452"/>
                      <a:pt x="5282" y="4345068"/>
                    </a:cubicBezTo>
                    <a:lnTo>
                      <a:pt x="0" y="4328052"/>
                    </a:lnTo>
                    <a:lnTo>
                      <a:pt x="0" y="485404"/>
                    </a:lnTo>
                    <a:lnTo>
                      <a:pt x="5282" y="468388"/>
                    </a:lnTo>
                    <a:cubicBezTo>
                      <a:pt x="97652" y="250004"/>
                      <a:pt x="282925" y="80480"/>
                      <a:pt x="511557" y="9368"/>
                    </a:cubicBezTo>
                    <a:close/>
                  </a:path>
                </a:pathLst>
              </a:cu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64" name="TextBox 1063">
                <a:extLst>
                  <a:ext uri="{FF2B5EF4-FFF2-40B4-BE49-F238E27FC236}">
                    <a16:creationId xmlns:a16="http://schemas.microsoft.com/office/drawing/2014/main" id="{737C45E5-BFEF-EC58-18A1-4A13FEAB876A}"/>
                  </a:ext>
                </a:extLst>
              </p:cNvPr>
              <p:cNvSpPr txBox="1"/>
              <p:nvPr/>
            </p:nvSpPr>
            <p:spPr>
              <a:xfrm>
                <a:off x="5395692" y="58300381"/>
                <a:ext cx="6880943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4400" dirty="0"/>
                  <a:t>Work Breakdown Structure</a:t>
                </a:r>
              </a:p>
            </p:txBody>
          </p:sp>
          <p:sp>
            <p:nvSpPr>
              <p:cNvPr id="1065" name="TextBox 1064">
                <a:extLst>
                  <a:ext uri="{FF2B5EF4-FFF2-40B4-BE49-F238E27FC236}">
                    <a16:creationId xmlns:a16="http://schemas.microsoft.com/office/drawing/2014/main" id="{D2292778-EA5E-8308-F6BE-A614121AD386}"/>
                  </a:ext>
                </a:extLst>
              </p:cNvPr>
              <p:cNvSpPr txBox="1"/>
              <p:nvPr/>
            </p:nvSpPr>
            <p:spPr>
              <a:xfrm>
                <a:off x="5408890" y="58907897"/>
                <a:ext cx="7280914" cy="4524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2400" dirty="0"/>
                  <a:t>Deven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CA" dirty="0"/>
                  <a:t>Motor connection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CA" dirty="0"/>
                  <a:t>Sending/Receiving email script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CA" dirty="0"/>
                  <a:t>Turning on the motor/fan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CA" dirty="0"/>
                  <a:t>Help with connecting other parts of the hardware and help with frontend</a:t>
                </a:r>
              </a:p>
              <a:p>
                <a:r>
                  <a:rPr lang="en-CA" sz="2400" dirty="0"/>
                  <a:t>Ibrahim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CA" dirty="0"/>
                  <a:t>Most of frontend development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CA" dirty="0"/>
                  <a:t>Connection of captured data to the Dashboard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CA" dirty="0"/>
                  <a:t>Assuring accurate data display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CA" dirty="0"/>
                  <a:t>Help with connecting some parts of hardware</a:t>
                </a:r>
              </a:p>
              <a:p>
                <a:r>
                  <a:rPr lang="en-CA" sz="2400" dirty="0"/>
                  <a:t>Igor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CA" dirty="0"/>
                  <a:t>Most of the hardware connection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CA" dirty="0"/>
                  <a:t>Assuring data communication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CA" dirty="0"/>
                  <a:t>Calling functions, receiving broker messages, updating information, etc.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CA" dirty="0"/>
                  <a:t>Help with frontend development</a:t>
                </a:r>
              </a:p>
            </p:txBody>
          </p:sp>
          <p:sp>
            <p:nvSpPr>
              <p:cNvPr id="1066" name="TextBox 1065">
                <a:extLst>
                  <a:ext uri="{FF2B5EF4-FFF2-40B4-BE49-F238E27FC236}">
                    <a16:creationId xmlns:a16="http://schemas.microsoft.com/office/drawing/2014/main" id="{F0BE1855-CF48-D505-B614-F5636CC23029}"/>
                  </a:ext>
                </a:extLst>
              </p:cNvPr>
              <p:cNvSpPr txBox="1"/>
              <p:nvPr/>
            </p:nvSpPr>
            <p:spPr>
              <a:xfrm>
                <a:off x="11827184" y="63143367"/>
                <a:ext cx="3016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dirty="0"/>
                  <a:t>9</a:t>
                </a:r>
              </a:p>
            </p:txBody>
          </p:sp>
        </p:grpSp>
        <p:grpSp>
          <p:nvGrpSpPr>
            <p:cNvPr id="1080" name="Group 1079">
              <a:extLst>
                <a:ext uri="{FF2B5EF4-FFF2-40B4-BE49-F238E27FC236}">
                  <a16:creationId xmlns:a16="http://schemas.microsoft.com/office/drawing/2014/main" id="{EAB33C81-757A-5390-A15F-AECF1E9797DE}"/>
                </a:ext>
              </a:extLst>
            </p:cNvPr>
            <p:cNvGrpSpPr/>
            <p:nvPr/>
          </p:nvGrpSpPr>
          <p:grpSpPr>
            <a:xfrm>
              <a:off x="666915" y="64649309"/>
              <a:ext cx="12121242" cy="4079040"/>
              <a:chOff x="683716" y="64827152"/>
              <a:chExt cx="12121242" cy="4079040"/>
            </a:xfrm>
          </p:grpSpPr>
          <p:sp>
            <p:nvSpPr>
              <p:cNvPr id="1074" name="Flowchart: Alternate Process 1073">
                <a:extLst>
                  <a:ext uri="{FF2B5EF4-FFF2-40B4-BE49-F238E27FC236}">
                    <a16:creationId xmlns:a16="http://schemas.microsoft.com/office/drawing/2014/main" id="{8264296C-E258-62E4-D400-396B00A80D19}"/>
                  </a:ext>
                </a:extLst>
              </p:cNvPr>
              <p:cNvSpPr/>
              <p:nvPr/>
            </p:nvSpPr>
            <p:spPr>
              <a:xfrm>
                <a:off x="5664200" y="64827152"/>
                <a:ext cx="7100587" cy="4079040"/>
              </a:xfrm>
              <a:prstGeom prst="flowChartAlternateProcess">
                <a:avLst/>
              </a:prstGeom>
              <a:solidFill>
                <a:srgbClr val="006F9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pic>
            <p:nvPicPr>
              <p:cNvPr id="1073" name="Picture 1072" descr="10 Best Examples of IoT applications (2019)">
                <a:extLst>
                  <a:ext uri="{FF2B5EF4-FFF2-40B4-BE49-F238E27FC236}">
                    <a16:creationId xmlns:a16="http://schemas.microsoft.com/office/drawing/2014/main" id="{45C553E4-CBDF-8EE9-18C9-96B329A2334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0"/>
              <a:stretch>
                <a:fillRect/>
              </a:stretch>
            </p:blipFill>
            <p:spPr bwMode="auto">
              <a:xfrm>
                <a:off x="683716" y="64827152"/>
                <a:ext cx="6050905" cy="4079040"/>
              </a:xfrm>
              <a:custGeom>
                <a:avLst/>
                <a:gdLst>
                  <a:gd name="connsiteX0" fmla="*/ 679841 w 6050905"/>
                  <a:gd name="connsiteY0" fmla="*/ 0 h 4079040"/>
                  <a:gd name="connsiteX1" fmla="*/ 5951644 w 6050905"/>
                  <a:gd name="connsiteY1" fmla="*/ 0 h 4079040"/>
                  <a:gd name="connsiteX2" fmla="*/ 6050905 w 6050905"/>
                  <a:gd name="connsiteY2" fmla="*/ 10008 h 4079040"/>
                  <a:gd name="connsiteX3" fmla="*/ 6050905 w 6050905"/>
                  <a:gd name="connsiteY3" fmla="*/ 4069032 h 4079040"/>
                  <a:gd name="connsiteX4" fmla="*/ 5951643 w 6050905"/>
                  <a:gd name="connsiteY4" fmla="*/ 4079040 h 4079040"/>
                  <a:gd name="connsiteX5" fmla="*/ 679841 w 6050905"/>
                  <a:gd name="connsiteY5" fmla="*/ 4079040 h 4079040"/>
                  <a:gd name="connsiteX6" fmla="*/ 0 w 6050905"/>
                  <a:gd name="connsiteY6" fmla="*/ 3399200 h 4079040"/>
                  <a:gd name="connsiteX7" fmla="*/ 0 w 6050905"/>
                  <a:gd name="connsiteY7" fmla="*/ 679840 h 4079040"/>
                  <a:gd name="connsiteX8" fmla="*/ 679841 w 6050905"/>
                  <a:gd name="connsiteY8" fmla="*/ 0 h 40790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050905" h="4079040">
                    <a:moveTo>
                      <a:pt x="679841" y="0"/>
                    </a:moveTo>
                    <a:lnTo>
                      <a:pt x="5951644" y="0"/>
                    </a:lnTo>
                    <a:lnTo>
                      <a:pt x="6050905" y="10008"/>
                    </a:lnTo>
                    <a:lnTo>
                      <a:pt x="6050905" y="4069032"/>
                    </a:lnTo>
                    <a:lnTo>
                      <a:pt x="5951643" y="4079040"/>
                    </a:lnTo>
                    <a:lnTo>
                      <a:pt x="679841" y="4079040"/>
                    </a:lnTo>
                    <a:cubicBezTo>
                      <a:pt x="304375" y="4079040"/>
                      <a:pt x="0" y="3774664"/>
                      <a:pt x="0" y="3399200"/>
                    </a:cubicBezTo>
                    <a:lnTo>
                      <a:pt x="0" y="679840"/>
                    </a:lnTo>
                    <a:cubicBezTo>
                      <a:pt x="0" y="304372"/>
                      <a:pt x="304375" y="0"/>
                      <a:pt x="679841" y="0"/>
                    </a:cubicBezTo>
                    <a:close/>
                  </a:path>
                </a:pathLst>
              </a:cu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75" name="TextBox 1074">
                <a:extLst>
                  <a:ext uri="{FF2B5EF4-FFF2-40B4-BE49-F238E27FC236}">
                    <a16:creationId xmlns:a16="http://schemas.microsoft.com/office/drawing/2014/main" id="{5C3788A5-F746-BC8A-D6D8-223262C45372}"/>
                  </a:ext>
                </a:extLst>
              </p:cNvPr>
              <p:cNvSpPr txBox="1"/>
              <p:nvPr/>
            </p:nvSpPr>
            <p:spPr>
              <a:xfrm>
                <a:off x="11931379" y="68536860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dirty="0">
                    <a:solidFill>
                      <a:schemeClr val="bg1"/>
                    </a:solidFill>
                  </a:rPr>
                  <a:t>10</a:t>
                </a:r>
                <a:endParaRPr lang="en-CA" dirty="0"/>
              </a:p>
            </p:txBody>
          </p:sp>
          <p:sp>
            <p:nvSpPr>
              <p:cNvPr id="1076" name="TextBox 1075">
                <a:extLst>
                  <a:ext uri="{FF2B5EF4-FFF2-40B4-BE49-F238E27FC236}">
                    <a16:creationId xmlns:a16="http://schemas.microsoft.com/office/drawing/2014/main" id="{B00D44D3-08B2-BF53-A5B1-8FDC0384F667}"/>
                  </a:ext>
                </a:extLst>
              </p:cNvPr>
              <p:cNvSpPr txBox="1"/>
              <p:nvPr/>
            </p:nvSpPr>
            <p:spPr>
              <a:xfrm>
                <a:off x="6787281" y="64827152"/>
                <a:ext cx="5242764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4400" b="0" i="0" u="none" strike="noStrike" baseline="0" dirty="0">
                    <a:solidFill>
                      <a:schemeClr val="bg1"/>
                    </a:solidFill>
                    <a:latin typeface="Times New Roman" panose="02020603050405020304" pitchFamily="18" charset="0"/>
                  </a:rPr>
                  <a:t>Method and Solution </a:t>
                </a:r>
                <a:endParaRPr lang="en-CA" sz="4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79" name="TextBox 1078">
                <a:extLst>
                  <a:ext uri="{FF2B5EF4-FFF2-40B4-BE49-F238E27FC236}">
                    <a16:creationId xmlns:a16="http://schemas.microsoft.com/office/drawing/2014/main" id="{BFCE6C46-9C61-42C7-7C24-80919E8EDAC3}"/>
                  </a:ext>
                </a:extLst>
              </p:cNvPr>
              <p:cNvSpPr txBox="1"/>
              <p:nvPr/>
            </p:nvSpPr>
            <p:spPr>
              <a:xfrm>
                <a:off x="7011297" y="65526240"/>
                <a:ext cx="5793661" cy="30777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2000" dirty="0">
                    <a:solidFill>
                      <a:schemeClr val="bg1"/>
                    </a:solidFill>
                  </a:rPr>
                  <a:t>Objective - </a:t>
                </a:r>
                <a:r>
                  <a:rPr lang="en-CA" dirty="0">
                    <a:solidFill>
                      <a:schemeClr val="bg1"/>
                    </a:solidFill>
                  </a:rPr>
                  <a:t>Building a Smart Home</a:t>
                </a:r>
              </a:p>
              <a:p>
                <a:endParaRPr lang="en-CA" dirty="0">
                  <a:solidFill>
                    <a:schemeClr val="bg1"/>
                  </a:solidFill>
                </a:endParaRPr>
              </a:p>
              <a:p>
                <a:r>
                  <a:rPr lang="en-CA" sz="2000" dirty="0">
                    <a:solidFill>
                      <a:schemeClr val="bg1"/>
                    </a:solidFill>
                  </a:rPr>
                  <a:t>Data capture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CA" sz="1600" dirty="0">
                    <a:solidFill>
                      <a:schemeClr val="bg1"/>
                    </a:solidFill>
                  </a:rPr>
                  <a:t>DHT reader, Photoresistor, Wires, Resistors, RFID-reader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CA" sz="1600" dirty="0">
                    <a:solidFill>
                      <a:schemeClr val="bg1"/>
                    </a:solidFill>
                  </a:rPr>
                  <a:t>Breadboard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CA" sz="1600" dirty="0">
                    <a:solidFill>
                      <a:schemeClr val="bg1"/>
                    </a:solidFill>
                  </a:rPr>
                  <a:t>RaspberryPi</a:t>
                </a:r>
                <a:endParaRPr lang="en-CA" dirty="0">
                  <a:solidFill>
                    <a:schemeClr val="bg1"/>
                  </a:solidFill>
                </a:endParaRPr>
              </a:p>
              <a:p>
                <a:r>
                  <a:rPr lang="en-CA" sz="2000" dirty="0">
                    <a:solidFill>
                      <a:schemeClr val="bg1"/>
                    </a:solidFill>
                  </a:rPr>
                  <a:t>Data communication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CA" sz="1600" dirty="0">
                    <a:solidFill>
                      <a:schemeClr val="bg1"/>
                    </a:solidFill>
                  </a:rPr>
                  <a:t>Python, Arduino/C++, MQTT-broker, Wi-Fi, ESP8266</a:t>
                </a:r>
              </a:p>
              <a:p>
                <a:r>
                  <a:rPr lang="en-CA" sz="2000" dirty="0">
                    <a:solidFill>
                      <a:schemeClr val="bg1"/>
                    </a:solidFill>
                  </a:rPr>
                  <a:t>Data Presentation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CA" sz="1600" dirty="0">
                    <a:solidFill>
                      <a:schemeClr val="bg1"/>
                    </a:solidFill>
                  </a:rPr>
                  <a:t>HTML/CSS, Images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CA" sz="1600" dirty="0">
                    <a:solidFill>
                      <a:schemeClr val="bg1"/>
                    </a:solidFill>
                  </a:rPr>
                  <a:t>Python, Wi-Fi, MQTT-broker</a:t>
                </a:r>
              </a:p>
            </p:txBody>
          </p:sp>
        </p:grpSp>
        <p:grpSp>
          <p:nvGrpSpPr>
            <p:cNvPr id="2096" name="Group 2095">
              <a:extLst>
                <a:ext uri="{FF2B5EF4-FFF2-40B4-BE49-F238E27FC236}">
                  <a16:creationId xmlns:a16="http://schemas.microsoft.com/office/drawing/2014/main" id="{2B921027-32A3-9A24-AB13-CA4E2435C7A4}"/>
                </a:ext>
              </a:extLst>
            </p:cNvPr>
            <p:cNvGrpSpPr/>
            <p:nvPr/>
          </p:nvGrpSpPr>
          <p:grpSpPr>
            <a:xfrm>
              <a:off x="984497" y="69954575"/>
              <a:ext cx="11571965" cy="5455064"/>
              <a:chOff x="1130700" y="69777920"/>
              <a:chExt cx="11571965" cy="5455064"/>
            </a:xfrm>
          </p:grpSpPr>
          <p:pic>
            <p:nvPicPr>
              <p:cNvPr id="1085" name="Picture 1084">
                <a:extLst>
                  <a:ext uri="{FF2B5EF4-FFF2-40B4-BE49-F238E27FC236}">
                    <a16:creationId xmlns:a16="http://schemas.microsoft.com/office/drawing/2014/main" id="{87C565B0-3249-3CFB-7D51-30C658F242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1"/>
              <a:srcRect t="3170" r="619"/>
              <a:stretch>
                <a:fillRect/>
              </a:stretch>
            </p:blipFill>
            <p:spPr>
              <a:xfrm>
                <a:off x="1130700" y="69777920"/>
                <a:ext cx="11571965" cy="5455064"/>
              </a:xfrm>
              <a:custGeom>
                <a:avLst/>
                <a:gdLst>
                  <a:gd name="connsiteX0" fmla="*/ 837126 w 11571965"/>
                  <a:gd name="connsiteY0" fmla="*/ 0 h 5455064"/>
                  <a:gd name="connsiteX1" fmla="*/ 10662787 w 11571965"/>
                  <a:gd name="connsiteY1" fmla="*/ 0 h 5455064"/>
                  <a:gd name="connsiteX2" fmla="*/ 11571965 w 11571965"/>
                  <a:gd name="connsiteY2" fmla="*/ 909176 h 5455064"/>
                  <a:gd name="connsiteX3" fmla="*/ 11571965 w 11571965"/>
                  <a:gd name="connsiteY3" fmla="*/ 4545888 h 5455064"/>
                  <a:gd name="connsiteX4" fmla="*/ 10662787 w 11571965"/>
                  <a:gd name="connsiteY4" fmla="*/ 5455064 h 5455064"/>
                  <a:gd name="connsiteX5" fmla="*/ 837126 w 11571965"/>
                  <a:gd name="connsiteY5" fmla="*/ 5455064 h 5455064"/>
                  <a:gd name="connsiteX6" fmla="*/ 83222 w 11571965"/>
                  <a:gd name="connsiteY6" fmla="*/ 5054216 h 5455064"/>
                  <a:gd name="connsiteX7" fmla="*/ 0 w 11571965"/>
                  <a:gd name="connsiteY7" fmla="*/ 4900896 h 5455064"/>
                  <a:gd name="connsiteX8" fmla="*/ 0 w 11571965"/>
                  <a:gd name="connsiteY8" fmla="*/ 554168 h 5455064"/>
                  <a:gd name="connsiteX9" fmla="*/ 83222 w 11571965"/>
                  <a:gd name="connsiteY9" fmla="*/ 400848 h 5455064"/>
                  <a:gd name="connsiteX10" fmla="*/ 837126 w 11571965"/>
                  <a:gd name="connsiteY10" fmla="*/ 0 h 54550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1571965" h="5455064">
                    <a:moveTo>
                      <a:pt x="837126" y="0"/>
                    </a:moveTo>
                    <a:lnTo>
                      <a:pt x="10662787" y="0"/>
                    </a:lnTo>
                    <a:cubicBezTo>
                      <a:pt x="11164912" y="0"/>
                      <a:pt x="11571965" y="407048"/>
                      <a:pt x="11571965" y="909176"/>
                    </a:cubicBezTo>
                    <a:lnTo>
                      <a:pt x="11571965" y="4545888"/>
                    </a:lnTo>
                    <a:cubicBezTo>
                      <a:pt x="11571965" y="5048016"/>
                      <a:pt x="11164912" y="5455064"/>
                      <a:pt x="10662787" y="5455064"/>
                    </a:cubicBezTo>
                    <a:lnTo>
                      <a:pt x="837126" y="5455064"/>
                    </a:lnTo>
                    <a:cubicBezTo>
                      <a:pt x="523298" y="5455064"/>
                      <a:pt x="246607" y="5296064"/>
                      <a:pt x="83222" y="5054216"/>
                    </a:cubicBezTo>
                    <a:lnTo>
                      <a:pt x="0" y="4900896"/>
                    </a:lnTo>
                    <a:lnTo>
                      <a:pt x="0" y="554168"/>
                    </a:lnTo>
                    <a:lnTo>
                      <a:pt x="83222" y="400848"/>
                    </a:lnTo>
                    <a:cubicBezTo>
                      <a:pt x="246607" y="159000"/>
                      <a:pt x="523298" y="0"/>
                      <a:pt x="837126" y="0"/>
                    </a:cubicBezTo>
                    <a:close/>
                  </a:path>
                </a:pathLst>
              </a:custGeom>
            </p:spPr>
          </p:pic>
          <p:sp>
            <p:nvSpPr>
              <p:cNvPr id="2095" name="TextBox 2094">
                <a:extLst>
                  <a:ext uri="{FF2B5EF4-FFF2-40B4-BE49-F238E27FC236}">
                    <a16:creationId xmlns:a16="http://schemas.microsoft.com/office/drawing/2014/main" id="{F95B91C7-6CF3-6A43-56B7-5EBE697DBFBD}"/>
                  </a:ext>
                </a:extLst>
              </p:cNvPr>
              <p:cNvSpPr txBox="1"/>
              <p:nvPr/>
            </p:nvSpPr>
            <p:spPr>
              <a:xfrm>
                <a:off x="5575494" y="73657096"/>
                <a:ext cx="1970411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7200" dirty="0"/>
                  <a:t>Q&amp;A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490242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Flowchart: Alternate Process 2050">
            <a:extLst>
              <a:ext uri="{FF2B5EF4-FFF2-40B4-BE49-F238E27FC236}">
                <a16:creationId xmlns:a16="http://schemas.microsoft.com/office/drawing/2014/main" id="{53E021BF-09DA-3345-26C1-6CC2B30B066A}"/>
              </a:ext>
            </a:extLst>
          </p:cNvPr>
          <p:cNvSpPr/>
          <p:nvPr/>
        </p:nvSpPr>
        <p:spPr>
          <a:xfrm>
            <a:off x="228600" y="8314303"/>
            <a:ext cx="7969899" cy="4011644"/>
          </a:xfrm>
          <a:prstGeom prst="flowChartAlternateProcess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43EECCB2-7B4A-891C-98C7-138D56EBB8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3449" y="36260658"/>
            <a:ext cx="2350100" cy="1425569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F5E38F66-BE44-F2F1-D2D9-FEA9E5F924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709" y="37040990"/>
            <a:ext cx="2088617" cy="1905862"/>
          </a:xfrm>
          <a:prstGeom prst="rect">
            <a:avLst/>
          </a:prstGeom>
        </p:spPr>
      </p:pic>
      <p:grpSp>
        <p:nvGrpSpPr>
          <p:cNvPr id="2097" name="Group 2096">
            <a:extLst>
              <a:ext uri="{FF2B5EF4-FFF2-40B4-BE49-F238E27FC236}">
                <a16:creationId xmlns:a16="http://schemas.microsoft.com/office/drawing/2014/main" id="{7DC4D8A6-B1CC-C873-3C1B-0F9E532E343E}"/>
              </a:ext>
            </a:extLst>
          </p:cNvPr>
          <p:cNvGrpSpPr/>
          <p:nvPr/>
        </p:nvGrpSpPr>
        <p:grpSpPr>
          <a:xfrm>
            <a:off x="-407934" y="-26164590"/>
            <a:ext cx="13007867" cy="74650229"/>
            <a:chOff x="46352" y="759410"/>
            <a:chExt cx="13007867" cy="74650229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529B8598-AE6B-2B69-42E6-7E943113AD65}"/>
                </a:ext>
              </a:extLst>
            </p:cNvPr>
            <p:cNvGrpSpPr/>
            <p:nvPr/>
          </p:nvGrpSpPr>
          <p:grpSpPr>
            <a:xfrm>
              <a:off x="46352" y="759410"/>
              <a:ext cx="12186850" cy="5512960"/>
              <a:chOff x="228600" y="1028700"/>
              <a:chExt cx="11841594" cy="5267323"/>
            </a:xfrm>
          </p:grpSpPr>
          <p:sp>
            <p:nvSpPr>
              <p:cNvPr id="62" name="Flowchart: Alternate Process 61">
                <a:extLst>
                  <a:ext uri="{FF2B5EF4-FFF2-40B4-BE49-F238E27FC236}">
                    <a16:creationId xmlns:a16="http://schemas.microsoft.com/office/drawing/2014/main" id="{A636AC1C-3427-102B-5DB0-2F0F00B559CD}"/>
                  </a:ext>
                </a:extLst>
              </p:cNvPr>
              <p:cNvSpPr/>
              <p:nvPr/>
            </p:nvSpPr>
            <p:spPr>
              <a:xfrm>
                <a:off x="5664200" y="1028700"/>
                <a:ext cx="6313827" cy="5267322"/>
              </a:xfrm>
              <a:prstGeom prst="flowChartAlternateProcess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pic>
            <p:nvPicPr>
              <p:cNvPr id="9" name="Picture 8" descr="What is the difference between home automation and IoT? | e.co.system">
                <a:extLst>
                  <a:ext uri="{FF2B5EF4-FFF2-40B4-BE49-F238E27FC236}">
                    <a16:creationId xmlns:a16="http://schemas.microsoft.com/office/drawing/2014/main" id="{9AD80C4F-EBF2-2D89-E4C7-416A8EFD685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8600" y="1028700"/>
                <a:ext cx="7280081" cy="5267323"/>
              </a:xfrm>
              <a:custGeom>
                <a:avLst/>
                <a:gdLst>
                  <a:gd name="connsiteX0" fmla="*/ 665538 w 7105650"/>
                  <a:gd name="connsiteY0" fmla="*/ 0 h 3993227"/>
                  <a:gd name="connsiteX1" fmla="*/ 7043362 w 7105650"/>
                  <a:gd name="connsiteY1" fmla="*/ 0 h 3993227"/>
                  <a:gd name="connsiteX2" fmla="*/ 7105650 w 7105650"/>
                  <a:gd name="connsiteY2" fmla="*/ 6279 h 3993227"/>
                  <a:gd name="connsiteX3" fmla="*/ 7105650 w 7105650"/>
                  <a:gd name="connsiteY3" fmla="*/ 3986948 h 3993227"/>
                  <a:gd name="connsiteX4" fmla="*/ 7043362 w 7105650"/>
                  <a:gd name="connsiteY4" fmla="*/ 3993227 h 3993227"/>
                  <a:gd name="connsiteX5" fmla="*/ 665538 w 7105650"/>
                  <a:gd name="connsiteY5" fmla="*/ 3993227 h 3993227"/>
                  <a:gd name="connsiteX6" fmla="*/ 0 w 7105650"/>
                  <a:gd name="connsiteY6" fmla="*/ 3327689 h 3993227"/>
                  <a:gd name="connsiteX7" fmla="*/ 0 w 7105650"/>
                  <a:gd name="connsiteY7" fmla="*/ 665538 h 3993227"/>
                  <a:gd name="connsiteX8" fmla="*/ 665538 w 7105650"/>
                  <a:gd name="connsiteY8" fmla="*/ 0 h 39932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105650" h="3993227">
                    <a:moveTo>
                      <a:pt x="665538" y="0"/>
                    </a:moveTo>
                    <a:lnTo>
                      <a:pt x="7043362" y="0"/>
                    </a:lnTo>
                    <a:lnTo>
                      <a:pt x="7105650" y="6279"/>
                    </a:lnTo>
                    <a:lnTo>
                      <a:pt x="7105650" y="3986948"/>
                    </a:lnTo>
                    <a:lnTo>
                      <a:pt x="7043362" y="3993227"/>
                    </a:lnTo>
                    <a:lnTo>
                      <a:pt x="665538" y="3993227"/>
                    </a:lnTo>
                    <a:cubicBezTo>
                      <a:pt x="297972" y="3993227"/>
                      <a:pt x="0" y="3695255"/>
                      <a:pt x="0" y="3327689"/>
                    </a:cubicBezTo>
                    <a:lnTo>
                      <a:pt x="0" y="665538"/>
                    </a:lnTo>
                    <a:cubicBezTo>
                      <a:pt x="0" y="297972"/>
                      <a:pt x="297972" y="0"/>
                      <a:pt x="665538" y="0"/>
                    </a:cubicBezTo>
                    <a:close/>
                  </a:path>
                </a:pathLst>
              </a:cu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AA789DB-0115-DD15-BBC8-81441BAB52A3}"/>
                  </a:ext>
                </a:extLst>
              </p:cNvPr>
              <p:cNvSpPr txBox="1"/>
              <p:nvPr/>
            </p:nvSpPr>
            <p:spPr>
              <a:xfrm>
                <a:off x="7565322" y="1193569"/>
                <a:ext cx="4448231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4800" dirty="0">
                    <a:solidFill>
                      <a:schemeClr val="bg1"/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Smart Home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C12CD18-9BD8-BC80-D307-486D281A3A64}"/>
                  </a:ext>
                </a:extLst>
              </p:cNvPr>
              <p:cNvSpPr txBox="1"/>
              <p:nvPr/>
            </p:nvSpPr>
            <p:spPr>
              <a:xfrm>
                <a:off x="10380556" y="1935671"/>
                <a:ext cx="168963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2800" dirty="0">
                    <a:solidFill>
                      <a:schemeClr val="bg1"/>
                    </a:solidFill>
                    <a:latin typeface="Alef" panose="00000500000000000000" pitchFamily="2" charset="-79"/>
                    <a:cs typeface="Alef" panose="00000500000000000000" pitchFamily="2" charset="-79"/>
                  </a:rPr>
                  <a:t>by Tiqwa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94C8D63-907F-31EF-BF0F-323A56F43A6E}"/>
                  </a:ext>
                </a:extLst>
              </p:cNvPr>
              <p:cNvSpPr txBox="1"/>
              <p:nvPr/>
            </p:nvSpPr>
            <p:spPr>
              <a:xfrm>
                <a:off x="10013276" y="5148615"/>
                <a:ext cx="1907085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CA" dirty="0" err="1">
                    <a:solidFill>
                      <a:schemeClr val="bg1"/>
                    </a:solidFill>
                  </a:rPr>
                  <a:t>Awad</a:t>
                </a:r>
                <a:r>
                  <a:rPr lang="en-CA" dirty="0">
                    <a:solidFill>
                      <a:schemeClr val="bg1"/>
                    </a:solidFill>
                  </a:rPr>
                  <a:t>, Ibrahim</a:t>
                </a:r>
              </a:p>
              <a:p>
                <a:pPr algn="r"/>
                <a:r>
                  <a:rPr lang="en-CA" dirty="0">
                    <a:solidFill>
                      <a:schemeClr val="bg1"/>
                    </a:solidFill>
                  </a:rPr>
                  <a:t>Patel, Deven</a:t>
                </a:r>
              </a:p>
              <a:p>
                <a:pPr algn="r"/>
                <a:r>
                  <a:rPr lang="en-CA" dirty="0">
                    <a:solidFill>
                      <a:schemeClr val="bg1"/>
                    </a:solidFill>
                  </a:rPr>
                  <a:t>Raigorodskyi, Igor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C6EE498-60F4-4C47-3FE3-188D513D836E}"/>
                  </a:ext>
                </a:extLst>
              </p:cNvPr>
              <p:cNvSpPr txBox="1"/>
              <p:nvPr/>
            </p:nvSpPr>
            <p:spPr>
              <a:xfrm>
                <a:off x="7508681" y="4137500"/>
                <a:ext cx="423930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2800" dirty="0">
                    <a:solidFill>
                      <a:schemeClr val="bg1"/>
                    </a:solidFill>
                  </a:rPr>
                  <a:t>Your comfort is our priority!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C162F36-1522-DA45-47BD-B774042E0DFE}"/>
                  </a:ext>
                </a:extLst>
              </p:cNvPr>
              <p:cNvSpPr txBox="1"/>
              <p:nvPr/>
            </p:nvSpPr>
            <p:spPr>
              <a:xfrm>
                <a:off x="8591550" y="2315400"/>
                <a:ext cx="34786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CA" dirty="0">
                    <a:solidFill>
                      <a:schemeClr val="bg1"/>
                    </a:solidFill>
                    <a:latin typeface="AngsanaUPC" panose="020B0502040204020203" pitchFamily="18" charset="-34"/>
                    <a:cs typeface="AngsanaUPC" panose="020B0502040204020203" pitchFamily="18" charset="-34"/>
                  </a:rPr>
                  <a:t>Developing hope for a better future together</a:t>
                </a: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30C0160F-B765-8E79-B08E-3EF0C74E64C5}"/>
                  </a:ext>
                </a:extLst>
              </p:cNvPr>
              <p:cNvSpPr txBox="1"/>
              <p:nvPr/>
            </p:nvSpPr>
            <p:spPr>
              <a:xfrm>
                <a:off x="10330872" y="2582836"/>
                <a:ext cx="1120820" cy="1107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ar-AE" sz="6600" dirty="0">
                    <a:solidFill>
                      <a:schemeClr val="bg1"/>
                    </a:solidFill>
                  </a:rPr>
                  <a:t>أمل</a:t>
                </a:r>
                <a:endParaRPr lang="en-CA" sz="66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518CEC70-879C-0B25-B68A-0DA0DAE0B8D8}"/>
                  </a:ext>
                </a:extLst>
              </p:cNvPr>
              <p:cNvSpPr txBox="1"/>
              <p:nvPr/>
            </p:nvSpPr>
            <p:spPr>
              <a:xfrm>
                <a:off x="8058799" y="3214170"/>
                <a:ext cx="1771639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e-IL" sz="5400" dirty="0">
                    <a:solidFill>
                      <a:schemeClr val="bg1"/>
                    </a:solidFill>
                  </a:rPr>
                  <a:t>תקווה</a:t>
                </a:r>
                <a:endParaRPr lang="en-CA" sz="32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61B7EABA-5B2F-B51A-80FF-D7D826BC59B2}"/>
                </a:ext>
              </a:extLst>
            </p:cNvPr>
            <p:cNvGrpSpPr/>
            <p:nvPr/>
          </p:nvGrpSpPr>
          <p:grpSpPr>
            <a:xfrm>
              <a:off x="404904" y="8798525"/>
              <a:ext cx="12024107" cy="4720085"/>
              <a:chOff x="404904" y="8885911"/>
              <a:chExt cx="12024107" cy="4720085"/>
            </a:xfrm>
          </p:grpSpPr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DE6BEF5D-BBC2-0699-DAC7-B3EC3AD556BD}"/>
                  </a:ext>
                </a:extLst>
              </p:cNvPr>
              <p:cNvGrpSpPr/>
              <p:nvPr/>
            </p:nvGrpSpPr>
            <p:grpSpPr>
              <a:xfrm>
                <a:off x="404904" y="8885911"/>
                <a:ext cx="12024107" cy="4720085"/>
                <a:chOff x="312133" y="9232966"/>
                <a:chExt cx="12024107" cy="4720085"/>
              </a:xfrm>
            </p:grpSpPr>
            <p:sp>
              <p:nvSpPr>
                <p:cNvPr id="5" name="Flowchart: Alternate Process 4">
                  <a:extLst>
                    <a:ext uri="{FF2B5EF4-FFF2-40B4-BE49-F238E27FC236}">
                      <a16:creationId xmlns:a16="http://schemas.microsoft.com/office/drawing/2014/main" id="{C5B7ED49-75B5-E515-9C6E-C40BAF58F664}"/>
                    </a:ext>
                  </a:extLst>
                </p:cNvPr>
                <p:cNvSpPr/>
                <p:nvPr/>
              </p:nvSpPr>
              <p:spPr>
                <a:xfrm>
                  <a:off x="312133" y="9288035"/>
                  <a:ext cx="11983722" cy="4665016"/>
                </a:xfrm>
                <a:prstGeom prst="flowChartAlternateProcess">
                  <a:avLst/>
                </a:prstGeom>
                <a:gradFill>
                  <a:gsLst>
                    <a:gs pos="89000">
                      <a:schemeClr val="accent1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0">
                      <a:schemeClr val="accent1">
                        <a:tint val="23500"/>
                        <a:satMod val="160000"/>
                      </a:schemeClr>
                    </a:gs>
                  </a:gsLst>
                  <a:path path="circle">
                    <a:fillToRect l="100000" b="100000"/>
                  </a:path>
                </a:gra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dirty="0"/>
                </a:p>
              </p:txBody>
            </p:sp>
            <p:pic>
              <p:nvPicPr>
                <p:cNvPr id="3" name="Picture 2">
                  <a:extLst>
                    <a:ext uri="{FF2B5EF4-FFF2-40B4-BE49-F238E27FC236}">
                      <a16:creationId xmlns:a16="http://schemas.microsoft.com/office/drawing/2014/main" id="{15B18A89-62A1-0957-A556-428704B7FBE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9171289" y="9787344"/>
                  <a:ext cx="3164951" cy="1919857"/>
                </a:xfrm>
                <a:prstGeom prst="rect">
                  <a:avLst/>
                </a:prstGeom>
              </p:spPr>
            </p:pic>
            <p:pic>
              <p:nvPicPr>
                <p:cNvPr id="4" name="Picture 3">
                  <a:extLst>
                    <a:ext uri="{FF2B5EF4-FFF2-40B4-BE49-F238E27FC236}">
                      <a16:creationId xmlns:a16="http://schemas.microsoft.com/office/drawing/2014/main" id="{BD0FF6B6-43BA-FCD9-B796-D176E6409A7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048148" y="10936013"/>
                  <a:ext cx="2985567" cy="2724328"/>
                </a:xfrm>
                <a:prstGeom prst="rect">
                  <a:avLst/>
                </a:prstGeom>
              </p:spPr>
            </p:pic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A7A187AC-2D97-20A0-415F-0FE40FD58298}"/>
                    </a:ext>
                  </a:extLst>
                </p:cNvPr>
                <p:cNvSpPr txBox="1"/>
                <p:nvPr/>
              </p:nvSpPr>
              <p:spPr>
                <a:xfrm>
                  <a:off x="1284923" y="9232966"/>
                  <a:ext cx="2741136" cy="10156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CA" sz="6000" dirty="0">
                      <a:solidFill>
                        <a:schemeClr val="bg1"/>
                      </a:solidFill>
                    </a:rPr>
                    <a:t>Agenda</a:t>
                  </a:r>
                </a:p>
              </p:txBody>
            </p:sp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83F41F10-B263-C584-9241-A439E532D584}"/>
                    </a:ext>
                  </a:extLst>
                </p:cNvPr>
                <p:cNvSpPr txBox="1"/>
                <p:nvPr/>
              </p:nvSpPr>
              <p:spPr>
                <a:xfrm>
                  <a:off x="1617836" y="10378320"/>
                  <a:ext cx="8242938" cy="286232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CA" sz="3600" dirty="0">
                      <a:solidFill>
                        <a:schemeClr val="bg1"/>
                      </a:solidFill>
                    </a:rPr>
                    <a:t>- Project scopes and objectives</a:t>
                  </a:r>
                </a:p>
                <a:p>
                  <a:r>
                    <a:rPr lang="en-CA" sz="3600" dirty="0">
                      <a:solidFill>
                        <a:schemeClr val="bg1"/>
                      </a:solidFill>
                    </a:rPr>
                    <a:t>- Deliverables 1-2-3-4</a:t>
                  </a:r>
                </a:p>
                <a:p>
                  <a:r>
                    <a:rPr lang="en-CA" sz="3600" dirty="0">
                      <a:solidFill>
                        <a:schemeClr val="bg1"/>
                      </a:solidFill>
                    </a:rPr>
                    <a:t>- Requirements and Materials</a:t>
                  </a:r>
                </a:p>
                <a:p>
                  <a:r>
                    <a:rPr lang="en-CA" sz="3600" dirty="0">
                      <a:solidFill>
                        <a:schemeClr val="bg1"/>
                      </a:solidFill>
                    </a:rPr>
                    <a:t>- Work Breakdown Structure</a:t>
                  </a:r>
                </a:p>
                <a:p>
                  <a:r>
                    <a:rPr lang="en-CA" sz="3600" dirty="0">
                      <a:solidFill>
                        <a:schemeClr val="bg1"/>
                      </a:solidFill>
                    </a:rPr>
                    <a:t>- Method and solution</a:t>
                  </a:r>
                </a:p>
              </p:txBody>
            </p:sp>
          </p:grp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E21792F8-C20D-838B-06B7-872329F34FD7}"/>
                  </a:ext>
                </a:extLst>
              </p:cNvPr>
              <p:cNvSpPr txBox="1"/>
              <p:nvPr/>
            </p:nvSpPr>
            <p:spPr>
              <a:xfrm>
                <a:off x="11551344" y="1300530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dirty="0">
                    <a:solidFill>
                      <a:schemeClr val="bg1"/>
                    </a:solidFill>
                  </a:rPr>
                  <a:t>1</a:t>
                </a:r>
              </a:p>
            </p:txBody>
          </p: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F555C83B-23A1-33F8-4809-CC90EDE050AB}"/>
                </a:ext>
              </a:extLst>
            </p:cNvPr>
            <p:cNvGrpSpPr/>
            <p:nvPr/>
          </p:nvGrpSpPr>
          <p:grpSpPr>
            <a:xfrm>
              <a:off x="668210" y="21870363"/>
              <a:ext cx="11919913" cy="4760350"/>
              <a:chOff x="736702" y="22235668"/>
              <a:chExt cx="11919913" cy="4760350"/>
            </a:xfrm>
          </p:grpSpPr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EE2A3E79-B399-5CEB-499C-C9AB8156D610}"/>
                  </a:ext>
                </a:extLst>
              </p:cNvPr>
              <p:cNvGrpSpPr/>
              <p:nvPr/>
            </p:nvGrpSpPr>
            <p:grpSpPr>
              <a:xfrm>
                <a:off x="736702" y="22235668"/>
                <a:ext cx="11919913" cy="4760350"/>
                <a:chOff x="723865" y="22161640"/>
                <a:chExt cx="11919913" cy="4760350"/>
              </a:xfrm>
            </p:grpSpPr>
            <p:sp>
              <p:nvSpPr>
                <p:cNvPr id="10" name="Flowchart: Alternate Process 9">
                  <a:extLst>
                    <a:ext uri="{FF2B5EF4-FFF2-40B4-BE49-F238E27FC236}">
                      <a16:creationId xmlns:a16="http://schemas.microsoft.com/office/drawing/2014/main" id="{4D52CABC-6066-087F-2D4C-48FA172B0907}"/>
                    </a:ext>
                  </a:extLst>
                </p:cNvPr>
                <p:cNvSpPr/>
                <p:nvPr/>
              </p:nvSpPr>
              <p:spPr>
                <a:xfrm>
                  <a:off x="723865" y="22161640"/>
                  <a:ext cx="11919913" cy="4760350"/>
                </a:xfrm>
                <a:prstGeom prst="flowChartAlternateProcess">
                  <a:avLst/>
                </a:prstGeom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CA" dirty="0"/>
                </a:p>
              </p:txBody>
            </p:sp>
            <p:pic>
              <p:nvPicPr>
                <p:cNvPr id="6" name="Picture 5">
                  <a:extLst>
                    <a:ext uri="{FF2B5EF4-FFF2-40B4-BE49-F238E27FC236}">
                      <a16:creationId xmlns:a16="http://schemas.microsoft.com/office/drawing/2014/main" id="{869EA62B-EE31-1852-0A1C-518FA6F27AA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/>
                <a:srcRect l="18099" r="21295"/>
                <a:stretch/>
              </p:blipFill>
              <p:spPr>
                <a:xfrm>
                  <a:off x="864789" y="24726989"/>
                  <a:ext cx="1615839" cy="1757327"/>
                </a:xfrm>
                <a:prstGeom prst="rect">
                  <a:avLst/>
                </a:prstGeom>
              </p:spPr>
            </p:pic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EEB02FF8-05F8-2ED3-9730-9AD2E5C3DEB5}"/>
                    </a:ext>
                  </a:extLst>
                </p:cNvPr>
                <p:cNvSpPr txBox="1"/>
                <p:nvPr/>
              </p:nvSpPr>
              <p:spPr>
                <a:xfrm>
                  <a:off x="8198500" y="22223135"/>
                  <a:ext cx="3721862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CA" sz="4800" dirty="0"/>
                    <a:t>Deliverable 1</a:t>
                  </a:r>
                </a:p>
              </p:txBody>
            </p:sp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F6F5A3AC-D2CC-0D52-A508-8ADC66C669F1}"/>
                    </a:ext>
                  </a:extLst>
                </p:cNvPr>
                <p:cNvSpPr txBox="1"/>
                <p:nvPr/>
              </p:nvSpPr>
              <p:spPr>
                <a:xfrm>
                  <a:off x="4216073" y="22431723"/>
                  <a:ext cx="3336363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CA" sz="3200" dirty="0"/>
                    <a:t>Turning on the LED</a:t>
                  </a:r>
                </a:p>
              </p:txBody>
            </p:sp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BE9E114E-71EC-9A5D-48D5-392F76B9FA18}"/>
                    </a:ext>
                  </a:extLst>
                </p:cNvPr>
                <p:cNvSpPr txBox="1"/>
                <p:nvPr/>
              </p:nvSpPr>
              <p:spPr>
                <a:xfrm>
                  <a:off x="4840217" y="22984322"/>
                  <a:ext cx="7296580" cy="33239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CA" sz="2400" dirty="0"/>
                    <a:t>Data Capture</a:t>
                  </a:r>
                </a:p>
                <a:p>
                  <a:r>
                    <a:rPr lang="en-CA" dirty="0"/>
                    <a:t>	Switch button on Dashboard</a:t>
                  </a:r>
                </a:p>
                <a:p>
                  <a:r>
                    <a:rPr lang="en-CA" dirty="0"/>
                    <a:t> 	ON/OFF modes on the switch</a:t>
                  </a:r>
                </a:p>
                <a:p>
                  <a:endParaRPr lang="en-CA" sz="2400" dirty="0"/>
                </a:p>
                <a:p>
                  <a:r>
                    <a:rPr lang="en-CA" sz="2400" dirty="0"/>
                    <a:t>Data Communication</a:t>
                  </a:r>
                </a:p>
                <a:p>
                  <a:r>
                    <a:rPr lang="en-CA" dirty="0"/>
                    <a:t>	Capturing Switch State transferred to RPi</a:t>
                  </a:r>
                </a:p>
                <a:p>
                  <a:endParaRPr lang="en-CA" sz="2400" dirty="0"/>
                </a:p>
                <a:p>
                  <a:r>
                    <a:rPr lang="en-CA" sz="2400" dirty="0"/>
                    <a:t>Data Presentation</a:t>
                  </a:r>
                </a:p>
                <a:p>
                  <a:r>
                    <a:rPr lang="en-CA" dirty="0"/>
                    <a:t>	Turning on or off the LED depending on the Switch status</a:t>
                  </a:r>
                </a:p>
                <a:p>
                  <a:r>
                    <a:rPr lang="en-CA" dirty="0"/>
                    <a:t>	Icon of the button should change according to the Switch status</a:t>
                  </a:r>
                </a:p>
              </p:txBody>
            </p:sp>
            <p:grpSp>
              <p:nvGrpSpPr>
                <p:cNvPr id="22" name="Group 21">
                  <a:extLst>
                    <a:ext uri="{FF2B5EF4-FFF2-40B4-BE49-F238E27FC236}">
                      <a16:creationId xmlns:a16="http://schemas.microsoft.com/office/drawing/2014/main" id="{611964B8-1B3B-64F0-1EE5-7E3FA6104B4F}"/>
                    </a:ext>
                  </a:extLst>
                </p:cNvPr>
                <p:cNvGrpSpPr/>
                <p:nvPr/>
              </p:nvGrpSpPr>
              <p:grpSpPr>
                <a:xfrm>
                  <a:off x="1074389" y="22439622"/>
                  <a:ext cx="957100" cy="1153753"/>
                  <a:chOff x="1067668" y="22477255"/>
                  <a:chExt cx="957100" cy="1153753"/>
                </a:xfrm>
              </p:grpSpPr>
              <p:pic>
                <p:nvPicPr>
                  <p:cNvPr id="19" name="Picture 18">
                    <a:extLst>
                      <a:ext uri="{FF2B5EF4-FFF2-40B4-BE49-F238E27FC236}">
                        <a16:creationId xmlns:a16="http://schemas.microsoft.com/office/drawing/2014/main" id="{227DB4EF-DCFD-FC0F-0D92-E662FDECF27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1067668" y="22477255"/>
                    <a:ext cx="957100" cy="1153753"/>
                  </a:xfrm>
                  <a:prstGeom prst="rect">
                    <a:avLst/>
                  </a:prstGeom>
                </p:spPr>
              </p:pic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7">
                    <p14:nvContentPartPr>
                      <p14:cNvPr id="21" name="Ink 20">
                        <a:extLst>
                          <a:ext uri="{FF2B5EF4-FFF2-40B4-BE49-F238E27FC236}">
                            <a16:creationId xmlns:a16="http://schemas.microsoft.com/office/drawing/2014/main" id="{AAD451B8-532C-1F7C-D1C3-09F8F9C93F26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1889965" y="22779770"/>
                      <a:ext cx="134280" cy="125280"/>
                    </p14:xfrm>
                  </p:contentPart>
                </mc:Choice>
                <mc:Fallback xmlns="">
                  <p:pic>
                    <p:nvPicPr>
                      <p:cNvPr id="21" name="Ink 20">
                        <a:extLst>
                          <a:ext uri="{FF2B5EF4-FFF2-40B4-BE49-F238E27FC236}">
                            <a16:creationId xmlns:a16="http://schemas.microsoft.com/office/drawing/2014/main" id="{AAD451B8-532C-1F7C-D1C3-09F8F9C93F2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871965" y="22761770"/>
                        <a:ext cx="169920" cy="160920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</p:grpSp>
            <p:pic>
              <p:nvPicPr>
                <p:cNvPr id="26" name="Picture 25">
                  <a:extLst>
                    <a:ext uri="{FF2B5EF4-FFF2-40B4-BE49-F238E27FC236}">
                      <a16:creationId xmlns:a16="http://schemas.microsoft.com/office/drawing/2014/main" id="{9BBDC6E8-F142-743D-E17D-A6D49294418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598099" y="23542178"/>
                  <a:ext cx="1314599" cy="1314599"/>
                </a:xfrm>
                <a:prstGeom prst="rect">
                  <a:avLst/>
                </a:prstGeom>
              </p:spPr>
            </p:pic>
            <p:cxnSp>
              <p:nvCxnSpPr>
                <p:cNvPr id="30" name="Connector: Curved 29">
                  <a:extLst>
                    <a:ext uri="{FF2B5EF4-FFF2-40B4-BE49-F238E27FC236}">
                      <a16:creationId xmlns:a16="http://schemas.microsoft.com/office/drawing/2014/main" id="{AD273964-91DC-6D58-2B0B-C44BA2A8A75E}"/>
                    </a:ext>
                  </a:extLst>
                </p:cNvPr>
                <p:cNvCxnSpPr>
                  <a:endCxn id="26" idx="0"/>
                </p:cNvCxnSpPr>
                <p:nvPr/>
              </p:nvCxnSpPr>
              <p:spPr>
                <a:xfrm>
                  <a:off x="2136554" y="22742137"/>
                  <a:ext cx="1152000" cy="792000"/>
                </a:xfrm>
                <a:prstGeom prst="curvedConnector2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Connector: Curved 33">
                  <a:extLst>
                    <a:ext uri="{FF2B5EF4-FFF2-40B4-BE49-F238E27FC236}">
                      <a16:creationId xmlns:a16="http://schemas.microsoft.com/office/drawing/2014/main" id="{7E90E8E7-19A6-BE36-DE4C-4694E5B8BFC5}"/>
                    </a:ext>
                  </a:extLst>
                </p:cNvPr>
                <p:cNvCxnSpPr>
                  <a:stCxn id="26" idx="2"/>
                  <a:endCxn id="6" idx="3"/>
                </p:cNvCxnSpPr>
                <p:nvPr/>
              </p:nvCxnSpPr>
              <p:spPr>
                <a:xfrm rot="5400000">
                  <a:off x="2493576" y="24843830"/>
                  <a:ext cx="748876" cy="774771"/>
                </a:xfrm>
                <a:prstGeom prst="curvedConnector2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88F1125-FBF4-65B2-0A32-5B2FBC35BAEB}"/>
                  </a:ext>
                </a:extLst>
              </p:cNvPr>
              <p:cNvSpPr txBox="1"/>
              <p:nvPr/>
            </p:nvSpPr>
            <p:spPr>
              <a:xfrm>
                <a:off x="11854406" y="26402823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dirty="0"/>
                  <a:t>3</a:t>
                </a:r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DA1B85A8-79FF-54DD-0FA9-1A527645EEBF}"/>
                </a:ext>
              </a:extLst>
            </p:cNvPr>
            <p:cNvGrpSpPr/>
            <p:nvPr/>
          </p:nvGrpSpPr>
          <p:grpSpPr>
            <a:xfrm>
              <a:off x="509098" y="15466410"/>
              <a:ext cx="11919913" cy="4588102"/>
              <a:chOff x="509098" y="15466410"/>
              <a:chExt cx="11919913" cy="4588102"/>
            </a:xfrm>
          </p:grpSpPr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A57B9FCE-21C5-A653-18B5-7B50B98977F6}"/>
                  </a:ext>
                </a:extLst>
              </p:cNvPr>
              <p:cNvGrpSpPr/>
              <p:nvPr/>
            </p:nvGrpSpPr>
            <p:grpSpPr>
              <a:xfrm>
                <a:off x="509098" y="15466410"/>
                <a:ext cx="11919913" cy="4588102"/>
                <a:chOff x="457002" y="15891999"/>
                <a:chExt cx="11919913" cy="4588102"/>
              </a:xfrm>
            </p:grpSpPr>
            <p:sp>
              <p:nvSpPr>
                <p:cNvPr id="2" name="Rectangle: Rounded Corners 1">
                  <a:extLst>
                    <a:ext uri="{FF2B5EF4-FFF2-40B4-BE49-F238E27FC236}">
                      <a16:creationId xmlns:a16="http://schemas.microsoft.com/office/drawing/2014/main" id="{6349C9F5-047D-CDCC-30E9-F2862BD71B1D}"/>
                    </a:ext>
                  </a:extLst>
                </p:cNvPr>
                <p:cNvSpPr/>
                <p:nvPr/>
              </p:nvSpPr>
              <p:spPr>
                <a:xfrm>
                  <a:off x="457002" y="15891999"/>
                  <a:ext cx="11919913" cy="4588102"/>
                </a:xfrm>
                <a:prstGeom prst="roundRect">
                  <a:avLst/>
                </a:prstGeom>
                <a:gradFill flip="none" rotWithShape="1">
                  <a:gsLst>
                    <a:gs pos="75000">
                      <a:schemeClr val="accent1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path path="circle">
                    <a:fillToRect l="100000" b="100000"/>
                  </a:path>
                  <a:tileRect t="-100000" r="-100000"/>
                </a:gradFill>
                <a:ln>
                  <a:noFill/>
                </a:ln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pic>
              <p:nvPicPr>
                <p:cNvPr id="2049" name="Picture 2048" descr="IOT - The Internet Of Things">
                  <a:extLst>
                    <a:ext uri="{FF2B5EF4-FFF2-40B4-BE49-F238E27FC236}">
                      <a16:creationId xmlns:a16="http://schemas.microsoft.com/office/drawing/2014/main" id="{1D755B49-0259-C0C3-B67C-7042F5B3C05A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246337" y="16172955"/>
                  <a:ext cx="6130578" cy="3877335"/>
                </a:xfrm>
                <a:custGeom>
                  <a:avLst/>
                  <a:gdLst>
                    <a:gd name="connsiteX0" fmla="*/ 0 w 6130578"/>
                    <a:gd name="connsiteY0" fmla="*/ 0 h 3877335"/>
                    <a:gd name="connsiteX1" fmla="*/ 6130578 w 6130578"/>
                    <a:gd name="connsiteY1" fmla="*/ 0 h 3877335"/>
                    <a:gd name="connsiteX2" fmla="*/ 6130578 w 6130578"/>
                    <a:gd name="connsiteY2" fmla="*/ 3877335 h 3877335"/>
                    <a:gd name="connsiteX3" fmla="*/ 0 w 6130578"/>
                    <a:gd name="connsiteY3" fmla="*/ 3877335 h 38773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130578" h="3877335">
                      <a:moveTo>
                        <a:pt x="0" y="0"/>
                      </a:moveTo>
                      <a:lnTo>
                        <a:pt x="6130578" y="0"/>
                      </a:lnTo>
                      <a:lnTo>
                        <a:pt x="6130578" y="3877335"/>
                      </a:lnTo>
                      <a:lnTo>
                        <a:pt x="0" y="3877335"/>
                      </a:lnTo>
                      <a:close/>
                    </a:path>
                  </a:pathLst>
                </a:cu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2053" name="TextBox 2052">
                  <a:extLst>
                    <a:ext uri="{FF2B5EF4-FFF2-40B4-BE49-F238E27FC236}">
                      <a16:creationId xmlns:a16="http://schemas.microsoft.com/office/drawing/2014/main" id="{684D3307-72BE-D81F-B47C-2EACC20EFA44}"/>
                    </a:ext>
                  </a:extLst>
                </p:cNvPr>
                <p:cNvSpPr txBox="1"/>
                <p:nvPr/>
              </p:nvSpPr>
              <p:spPr>
                <a:xfrm>
                  <a:off x="1859524" y="16308656"/>
                  <a:ext cx="5694923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3600" dirty="0">
                      <a:solidFill>
                        <a:schemeClr val="bg1"/>
                      </a:solidFill>
                    </a:rPr>
                    <a:t>Your comfort is our objective! </a:t>
                  </a:r>
                  <a:endParaRPr lang="en-CA" sz="36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055" name="TextBox 2054">
                  <a:extLst>
                    <a:ext uri="{FF2B5EF4-FFF2-40B4-BE49-F238E27FC236}">
                      <a16:creationId xmlns:a16="http://schemas.microsoft.com/office/drawing/2014/main" id="{1395BF00-40B3-E50E-A0A0-58AE6A4B4672}"/>
                    </a:ext>
                  </a:extLst>
                </p:cNvPr>
                <p:cNvSpPr txBox="1"/>
                <p:nvPr/>
              </p:nvSpPr>
              <p:spPr>
                <a:xfrm>
                  <a:off x="1092002" y="17148965"/>
                  <a:ext cx="5537200" cy="20313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CA" dirty="0">
                      <a:solidFill>
                        <a:schemeClr val="bg1"/>
                      </a:solidFill>
                    </a:rPr>
                    <a:t>- Smart Lighting System</a:t>
                  </a:r>
                </a:p>
                <a:p>
                  <a:endParaRPr lang="en-CA" dirty="0">
                    <a:solidFill>
                      <a:schemeClr val="bg1"/>
                    </a:solidFill>
                  </a:endParaRPr>
                </a:p>
                <a:p>
                  <a:r>
                    <a:rPr lang="en-CA" dirty="0">
                      <a:solidFill>
                        <a:schemeClr val="bg1"/>
                      </a:solidFill>
                    </a:rPr>
                    <a:t>- Smart Climatization</a:t>
                  </a:r>
                </a:p>
                <a:p>
                  <a:endParaRPr lang="en-CA" dirty="0">
                    <a:solidFill>
                      <a:schemeClr val="bg1"/>
                    </a:solidFill>
                  </a:endParaRPr>
                </a:p>
                <a:p>
                  <a:r>
                    <a:rPr lang="en-CA" dirty="0">
                      <a:solidFill>
                        <a:schemeClr val="bg1"/>
                      </a:solidFill>
                    </a:rPr>
                    <a:t>- Smart Tracking System</a:t>
                  </a:r>
                </a:p>
                <a:p>
                  <a:endParaRPr lang="en-CA" dirty="0">
                    <a:solidFill>
                      <a:schemeClr val="bg1"/>
                    </a:solidFill>
                  </a:endParaRPr>
                </a:p>
                <a:p>
                  <a:r>
                    <a:rPr lang="en-CA" dirty="0">
                      <a:solidFill>
                        <a:schemeClr val="bg1"/>
                      </a:solidFill>
                    </a:rPr>
                    <a:t>- Client Authentication</a:t>
                  </a:r>
                </a:p>
              </p:txBody>
            </p:sp>
            <p:pic>
              <p:nvPicPr>
                <p:cNvPr id="2057" name="Picture 2056">
                  <a:extLst>
                    <a:ext uri="{FF2B5EF4-FFF2-40B4-BE49-F238E27FC236}">
                      <a16:creationId xmlns:a16="http://schemas.microsoft.com/office/drawing/2014/main" id="{35CCD26D-FF52-DD01-D378-BA547183637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4751687" y="17058528"/>
                  <a:ext cx="2002430" cy="1214672"/>
                </a:xfrm>
                <a:prstGeom prst="rect">
                  <a:avLst/>
                </a:prstGeom>
              </p:spPr>
            </p:pic>
            <p:pic>
              <p:nvPicPr>
                <p:cNvPr id="2059" name="Picture 2058">
                  <a:extLst>
                    <a:ext uri="{FF2B5EF4-FFF2-40B4-BE49-F238E27FC236}">
                      <a16:creationId xmlns:a16="http://schemas.microsoft.com/office/drawing/2014/main" id="{F9568CBB-5E44-3984-EB53-E65B8D40E11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731540" y="17813815"/>
                  <a:ext cx="1950889" cy="1780186"/>
                </a:xfrm>
                <a:prstGeom prst="rect">
                  <a:avLst/>
                </a:prstGeom>
              </p:spPr>
            </p:pic>
          </p:grp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B85310E1-3079-83C5-03A0-AD20C6CD148E}"/>
                  </a:ext>
                </a:extLst>
              </p:cNvPr>
              <p:cNvSpPr txBox="1"/>
              <p:nvPr/>
            </p:nvSpPr>
            <p:spPr>
              <a:xfrm>
                <a:off x="11766995" y="1954805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dirty="0">
                    <a:solidFill>
                      <a:schemeClr val="bg1"/>
                    </a:solidFill>
                  </a:rPr>
                  <a:t>2</a:t>
                </a:r>
              </a:p>
            </p:txBody>
          </p: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6767BCF2-619C-E357-832E-90C98F40646B}"/>
                </a:ext>
              </a:extLst>
            </p:cNvPr>
            <p:cNvGrpSpPr/>
            <p:nvPr/>
          </p:nvGrpSpPr>
          <p:grpSpPr>
            <a:xfrm>
              <a:off x="683716" y="28196090"/>
              <a:ext cx="11919913" cy="4816840"/>
              <a:chOff x="509098" y="28427971"/>
              <a:chExt cx="11919913" cy="4816840"/>
            </a:xfrm>
          </p:grpSpPr>
          <p:sp>
            <p:nvSpPr>
              <p:cNvPr id="43" name="Flowchart: Alternate Process 42">
                <a:extLst>
                  <a:ext uri="{FF2B5EF4-FFF2-40B4-BE49-F238E27FC236}">
                    <a16:creationId xmlns:a16="http://schemas.microsoft.com/office/drawing/2014/main" id="{90FFD7AD-96AC-0C83-C3A9-550DE9462446}"/>
                  </a:ext>
                </a:extLst>
              </p:cNvPr>
              <p:cNvSpPr/>
              <p:nvPr/>
            </p:nvSpPr>
            <p:spPr>
              <a:xfrm>
                <a:off x="509098" y="28427971"/>
                <a:ext cx="11919913" cy="4816840"/>
              </a:xfrm>
              <a:prstGeom prst="flowChartAlternateProcess">
                <a:avLst/>
              </a:prstGeom>
              <a:gradFill>
                <a:gsLst>
                  <a:gs pos="100000">
                    <a:schemeClr val="accent1"/>
                  </a:gs>
                  <a:gs pos="100000">
                    <a:schemeClr val="accent1">
                      <a:tint val="44500"/>
                      <a:satMod val="160000"/>
                    </a:schemeClr>
                  </a:gs>
                  <a:gs pos="0">
                    <a:schemeClr val="accent1">
                      <a:tint val="23500"/>
                      <a:satMod val="160000"/>
                    </a:schemeClr>
                  </a:gs>
                </a:gsLst>
                <a:path path="circle">
                  <a:fillToRect l="100000" b="100000"/>
                </a:path>
              </a:gra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pic>
            <p:nvPicPr>
              <p:cNvPr id="2058" name="Picture 10" descr="Manual EN">
                <a:extLst>
                  <a:ext uri="{FF2B5EF4-FFF2-40B4-BE49-F238E27FC236}">
                    <a16:creationId xmlns:a16="http://schemas.microsoft.com/office/drawing/2014/main" id="{8BC1B664-75D3-ABEC-7573-6BF6BA5D317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565322" y="29484370"/>
                <a:ext cx="4426068" cy="222398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E7BB609C-FB5F-859D-A143-5EB294A2A1E5}"/>
                  </a:ext>
                </a:extLst>
              </p:cNvPr>
              <p:cNvSpPr txBox="1"/>
              <p:nvPr/>
            </p:nvSpPr>
            <p:spPr>
              <a:xfrm>
                <a:off x="1071865" y="28525840"/>
                <a:ext cx="3448957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4800" dirty="0"/>
                  <a:t>Deliverable 2</a:t>
                </a: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A4135D92-27BB-6C41-71BC-3A94CEA9195E}"/>
                  </a:ext>
                </a:extLst>
              </p:cNvPr>
              <p:cNvSpPr txBox="1"/>
              <p:nvPr/>
            </p:nvSpPr>
            <p:spPr>
              <a:xfrm>
                <a:off x="11676341" y="32711272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dirty="0"/>
                  <a:t>4</a:t>
                </a: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B60C537C-3069-5D7F-6ACB-4106C90E9CC7}"/>
                  </a:ext>
                </a:extLst>
              </p:cNvPr>
              <p:cNvSpPr txBox="1"/>
              <p:nvPr/>
            </p:nvSpPr>
            <p:spPr>
              <a:xfrm>
                <a:off x="1475917" y="29185017"/>
                <a:ext cx="608980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200" dirty="0"/>
                  <a:t>Temperature and Humidity Capture</a:t>
                </a: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2B77A323-DB80-1190-E37E-6D419B318A73}"/>
                  </a:ext>
                </a:extLst>
              </p:cNvPr>
              <p:cNvSpPr txBox="1"/>
              <p:nvPr/>
            </p:nvSpPr>
            <p:spPr>
              <a:xfrm>
                <a:off x="1144097" y="29716815"/>
                <a:ext cx="9790437" cy="35086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2400" dirty="0"/>
                  <a:t>Data Capture</a:t>
                </a:r>
              </a:p>
              <a:p>
                <a:r>
                  <a:rPr lang="en-CA" dirty="0"/>
                  <a:t>	DHT-11 sensor captures current temperature and humidity</a:t>
                </a:r>
              </a:p>
              <a:p>
                <a:r>
                  <a:rPr lang="en-CA" dirty="0"/>
                  <a:t>	Email response</a:t>
                </a:r>
              </a:p>
              <a:p>
                <a:r>
                  <a:rPr lang="en-CA" sz="2400" dirty="0"/>
                  <a:t>Data Communication</a:t>
                </a:r>
              </a:p>
              <a:p>
                <a:r>
                  <a:rPr lang="en-CA" dirty="0"/>
                  <a:t>	Transferring captured data to RPi</a:t>
                </a:r>
              </a:p>
              <a:p>
                <a:r>
                  <a:rPr lang="en-CA" sz="2400" dirty="0"/>
                  <a:t>Data Presentation</a:t>
                </a:r>
              </a:p>
              <a:p>
                <a:r>
                  <a:rPr lang="en-CA" sz="2400" dirty="0"/>
                  <a:t>	</a:t>
                </a:r>
                <a:r>
                  <a:rPr lang="en-CA" dirty="0"/>
                  <a:t>Dashboard should display the captured data using a gauge</a:t>
                </a:r>
              </a:p>
              <a:p>
                <a:r>
                  <a:rPr lang="en-CA" dirty="0"/>
                  <a:t>	The dashboard must contain a Fan icon</a:t>
                </a:r>
              </a:p>
              <a:p>
                <a:r>
                  <a:rPr lang="en-CA" dirty="0"/>
                  <a:t>	If the temperature is greater than 24°C, an email should be sent asking to turn on the Fan</a:t>
                </a:r>
              </a:p>
              <a:p>
                <a:r>
                  <a:rPr lang="en-CA" dirty="0"/>
                  <a:t>	If the response is “Yes”, the Fan icon should be switched to ON, otherwise – it stays the same</a:t>
                </a:r>
              </a:p>
              <a:p>
                <a:r>
                  <a:rPr lang="en-CA" dirty="0"/>
                  <a:t>	The RPi should, as well, turn on the fan (motor), if the response to the email was “Yes” </a:t>
                </a:r>
              </a:p>
            </p:txBody>
          </p: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956BB335-D870-7ED3-D92D-69EC1511B0E1}"/>
                </a:ext>
              </a:extLst>
            </p:cNvPr>
            <p:cNvGrpSpPr/>
            <p:nvPr/>
          </p:nvGrpSpPr>
          <p:grpSpPr>
            <a:xfrm>
              <a:off x="683716" y="34065629"/>
              <a:ext cx="11904407" cy="4867667"/>
              <a:chOff x="683716" y="34066660"/>
              <a:chExt cx="11904407" cy="4867667"/>
            </a:xfrm>
          </p:grpSpPr>
          <p:sp>
            <p:nvSpPr>
              <p:cNvPr id="49" name="Flowchart: Alternate Process 48">
                <a:extLst>
                  <a:ext uri="{FF2B5EF4-FFF2-40B4-BE49-F238E27FC236}">
                    <a16:creationId xmlns:a16="http://schemas.microsoft.com/office/drawing/2014/main" id="{397D5C68-DB8A-72F0-F650-999C7ED531B7}"/>
                  </a:ext>
                </a:extLst>
              </p:cNvPr>
              <p:cNvSpPr/>
              <p:nvPr/>
            </p:nvSpPr>
            <p:spPr>
              <a:xfrm>
                <a:off x="683716" y="34066660"/>
                <a:ext cx="11904407" cy="4867667"/>
              </a:xfrm>
              <a:prstGeom prst="flowChartAlternateProcess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path path="circle">
                  <a:fillToRect l="100000" b="100000"/>
                </a:path>
              </a:gra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pic>
            <p:nvPicPr>
              <p:cNvPr id="2056" name="Picture 8" descr="LED Lighting Glossary | IoT-enabled solutions | SBT Alliance">
                <a:extLst>
                  <a:ext uri="{FF2B5EF4-FFF2-40B4-BE49-F238E27FC236}">
                    <a16:creationId xmlns:a16="http://schemas.microsoft.com/office/drawing/2014/main" id="{E466D8AC-0F25-B265-6732-8E700F0D31B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71865" y="34822688"/>
                <a:ext cx="2355688" cy="157122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04B118E4-5C3A-98EC-7ED3-EEA398AEF88F}"/>
                  </a:ext>
                </a:extLst>
              </p:cNvPr>
              <p:cNvSpPr txBox="1"/>
              <p:nvPr/>
            </p:nvSpPr>
            <p:spPr>
              <a:xfrm>
                <a:off x="8692713" y="34145581"/>
                <a:ext cx="3179653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4400" dirty="0"/>
                  <a:t>Deliverable 3</a:t>
                </a: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1025EA18-0385-D5C5-C78F-3E50D2ADE39F}"/>
                  </a:ext>
                </a:extLst>
              </p:cNvPr>
              <p:cNvSpPr txBox="1"/>
              <p:nvPr/>
            </p:nvSpPr>
            <p:spPr>
              <a:xfrm>
                <a:off x="4253582" y="34530301"/>
                <a:ext cx="428636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200" dirty="0"/>
                  <a:t>Smart Lightening System</a:t>
                </a: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2165659-F44F-2753-A36F-8444458C5F88}"/>
                  </a:ext>
                </a:extLst>
              </p:cNvPr>
              <p:cNvSpPr txBox="1"/>
              <p:nvPr/>
            </p:nvSpPr>
            <p:spPr>
              <a:xfrm>
                <a:off x="4005203" y="35070321"/>
                <a:ext cx="8271432" cy="35086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2400" dirty="0"/>
                  <a:t>Data Capture</a:t>
                </a:r>
              </a:p>
              <a:p>
                <a:r>
                  <a:rPr lang="en-CA" dirty="0"/>
                  <a:t>	Photoresistor, connected to ESP8266, captures the light intensity</a:t>
                </a:r>
              </a:p>
              <a:p>
                <a:r>
                  <a:rPr lang="en-CA" sz="2400" dirty="0"/>
                  <a:t>Data Communication</a:t>
                </a:r>
              </a:p>
              <a:p>
                <a:r>
                  <a:rPr lang="en-CA" dirty="0"/>
                  <a:t>	Captured Data via a Wi-Fi connection transfers data to the MQTT-broker</a:t>
                </a:r>
              </a:p>
              <a:p>
                <a:r>
                  <a:rPr lang="en-CA" dirty="0"/>
                  <a:t>	The RPi receives the data through the subscription to the broker</a:t>
                </a:r>
              </a:p>
              <a:p>
                <a:r>
                  <a:rPr lang="en-CA" dirty="0"/>
                  <a:t>	If the light intensity is below 400, the RPi will turn on the LED and send </a:t>
                </a:r>
              </a:p>
              <a:p>
                <a:r>
                  <a:rPr lang="en-CA" dirty="0"/>
                  <a:t>an email that LED was turned on at the moment</a:t>
                </a:r>
              </a:p>
              <a:p>
                <a:r>
                  <a:rPr lang="en-CA" sz="2400" dirty="0"/>
                  <a:t>Data Presentation</a:t>
                </a:r>
              </a:p>
              <a:p>
                <a:r>
                  <a:rPr lang="en-CA" sz="2400" dirty="0"/>
                  <a:t>	</a:t>
                </a:r>
                <a:r>
                  <a:rPr lang="en-CA" dirty="0"/>
                  <a:t>The dashboard must contain a bar displaying current light intensity, as well as</a:t>
                </a:r>
              </a:p>
              <a:p>
                <a:r>
                  <a:rPr lang="en-CA" dirty="0"/>
                  <a:t> an LED icon that would change depending on the status of the LED</a:t>
                </a:r>
              </a:p>
              <a:p>
                <a:r>
                  <a:rPr lang="en-CA" dirty="0"/>
                  <a:t>	“Email Sent” message will be displayed on the dashboard when email is sent</a:t>
                </a: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5636ADFF-46BB-3DA3-B32C-189C1A82E3B8}"/>
                  </a:ext>
                </a:extLst>
              </p:cNvPr>
              <p:cNvSpPr txBox="1"/>
              <p:nvPr/>
            </p:nvSpPr>
            <p:spPr>
              <a:xfrm>
                <a:off x="11908634" y="38447664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dirty="0"/>
                  <a:t>5</a:t>
                </a:r>
              </a:p>
            </p:txBody>
          </p:sp>
        </p:grpSp>
        <p:grpSp>
          <p:nvGrpSpPr>
            <p:cNvPr id="1030" name="Group 1029">
              <a:extLst>
                <a:ext uri="{FF2B5EF4-FFF2-40B4-BE49-F238E27FC236}">
                  <a16:creationId xmlns:a16="http://schemas.microsoft.com/office/drawing/2014/main" id="{7334E664-99A4-286E-4A71-9363E5353857}"/>
                </a:ext>
              </a:extLst>
            </p:cNvPr>
            <p:cNvGrpSpPr/>
            <p:nvPr/>
          </p:nvGrpSpPr>
          <p:grpSpPr>
            <a:xfrm>
              <a:off x="721341" y="40213811"/>
              <a:ext cx="11958938" cy="5424704"/>
              <a:chOff x="721341" y="39507896"/>
              <a:chExt cx="11958938" cy="5424704"/>
            </a:xfrm>
          </p:grpSpPr>
          <p:sp>
            <p:nvSpPr>
              <p:cNvPr id="57" name="Flowchart: Alternate Process 56">
                <a:extLst>
                  <a:ext uri="{FF2B5EF4-FFF2-40B4-BE49-F238E27FC236}">
                    <a16:creationId xmlns:a16="http://schemas.microsoft.com/office/drawing/2014/main" id="{4419DA7C-736E-31AB-CF50-75ABB722BCC0}"/>
                  </a:ext>
                </a:extLst>
              </p:cNvPr>
              <p:cNvSpPr/>
              <p:nvPr/>
            </p:nvSpPr>
            <p:spPr>
              <a:xfrm>
                <a:off x="721341" y="39521452"/>
                <a:ext cx="11919913" cy="5411148"/>
              </a:xfrm>
              <a:prstGeom prst="flowChartAlternateProcess">
                <a:avLst/>
              </a:prstGeom>
              <a:gradFill>
                <a:gsLst>
                  <a:gs pos="62000">
                    <a:schemeClr val="accent1"/>
                  </a:gs>
                  <a:gs pos="10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path path="circle">
                  <a:fillToRect l="100000" b="100000"/>
                </a:path>
              </a:gra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pic>
            <p:nvPicPr>
              <p:cNvPr id="1028" name="Picture 4" descr="5 Ways To Implement IoT For The Benefit Of Your Business | Techno FAQ">
                <a:extLst>
                  <a:ext uri="{FF2B5EF4-FFF2-40B4-BE49-F238E27FC236}">
                    <a16:creationId xmlns:a16="http://schemas.microsoft.com/office/drawing/2014/main" id="{29AC8569-2CF1-97A9-EC20-63E1C44F054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192263" y="39985995"/>
                <a:ext cx="3999737" cy="266649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7E657267-30FE-145D-5760-D97FF700421B}"/>
                  </a:ext>
                </a:extLst>
              </p:cNvPr>
              <p:cNvSpPr txBox="1"/>
              <p:nvPr/>
            </p:nvSpPr>
            <p:spPr>
              <a:xfrm>
                <a:off x="1246483" y="39507896"/>
                <a:ext cx="3179653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4400" dirty="0"/>
                  <a:t>Deliverable 4</a:t>
                </a: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65F3AD0D-069A-40F1-E188-F6CD6C32D9E0}"/>
                  </a:ext>
                </a:extLst>
              </p:cNvPr>
              <p:cNvSpPr txBox="1"/>
              <p:nvPr/>
            </p:nvSpPr>
            <p:spPr>
              <a:xfrm>
                <a:off x="4523407" y="40080469"/>
                <a:ext cx="338105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200" dirty="0"/>
                  <a:t>Smart Home - Final</a:t>
                </a:r>
              </a:p>
            </p:txBody>
          </p:sp>
          <p:sp>
            <p:nvSpPr>
              <p:cNvPr id="1024" name="TextBox 1023">
                <a:extLst>
                  <a:ext uri="{FF2B5EF4-FFF2-40B4-BE49-F238E27FC236}">
                    <a16:creationId xmlns:a16="http://schemas.microsoft.com/office/drawing/2014/main" id="{DA644398-FE63-BA97-BE37-6FACEFCFDE56}"/>
                  </a:ext>
                </a:extLst>
              </p:cNvPr>
              <p:cNvSpPr txBox="1"/>
              <p:nvPr/>
            </p:nvSpPr>
            <p:spPr>
              <a:xfrm>
                <a:off x="1071277" y="40277337"/>
                <a:ext cx="8714711" cy="46166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2400" dirty="0"/>
                  <a:t>Data Capture</a:t>
                </a:r>
              </a:p>
              <a:p>
                <a:r>
                  <a:rPr lang="en-CA" dirty="0"/>
                  <a:t>	All the previously mentioned devices connected</a:t>
                </a:r>
              </a:p>
              <a:p>
                <a:r>
                  <a:rPr lang="en-CA" dirty="0"/>
                  <a:t>	RFID reader connected to the ESP8266 captures RFID tags</a:t>
                </a:r>
              </a:p>
              <a:p>
                <a:r>
                  <a:rPr lang="en-CA" sz="2400" dirty="0"/>
                  <a:t>Data Communication</a:t>
                </a:r>
              </a:p>
              <a:p>
                <a:r>
                  <a:rPr lang="en-CA" dirty="0"/>
                  <a:t>	All data communication previously mentioned connected</a:t>
                </a:r>
              </a:p>
              <a:p>
                <a:r>
                  <a:rPr lang="en-CA" dirty="0"/>
                  <a:t>functioning together</a:t>
                </a:r>
              </a:p>
              <a:p>
                <a:r>
                  <a:rPr lang="en-CA" dirty="0"/>
                  <a:t>	ESP8266, when reads an RFID tag, sends it to the MQTT broker.</a:t>
                </a:r>
              </a:p>
              <a:p>
                <a:r>
                  <a:rPr lang="en-CA" dirty="0"/>
                  <a:t>	The RPi sends an email saying, that this person entered the </a:t>
                </a:r>
              </a:p>
              <a:p>
                <a:r>
                  <a:rPr lang="en-CA" dirty="0"/>
                  <a:t>room at the moment</a:t>
                </a:r>
              </a:p>
              <a:p>
                <a:r>
                  <a:rPr lang="en-CA" dirty="0"/>
                  <a:t>	The settings (Temperature, Humidity, Light Intensity thresholds) </a:t>
                </a:r>
              </a:p>
              <a:p>
                <a:r>
                  <a:rPr lang="en-CA" dirty="0"/>
                  <a:t>change to user’s preferences</a:t>
                </a:r>
              </a:p>
              <a:p>
                <a:r>
                  <a:rPr lang="en-CA" sz="2400" dirty="0"/>
                  <a:t>Data Presentation</a:t>
                </a:r>
              </a:p>
              <a:p>
                <a:r>
                  <a:rPr lang="en-CA" sz="2400" dirty="0"/>
                  <a:t>	</a:t>
                </a:r>
                <a:r>
                  <a:rPr lang="en-CA" dirty="0"/>
                  <a:t>Full dashboard displaying all functions and settings of the previous 2 deliverables</a:t>
                </a:r>
              </a:p>
              <a:p>
                <a:r>
                  <a:rPr lang="en-CA" dirty="0"/>
                  <a:t>	Preferred user’s settings and their name are displayed on the dashboard</a:t>
                </a:r>
              </a:p>
              <a:p>
                <a:r>
                  <a:rPr lang="en-CA" dirty="0"/>
                  <a:t>	The dashboard displays the number of Bluetooth devices around the RPi</a:t>
                </a:r>
              </a:p>
            </p:txBody>
          </p:sp>
          <p:sp>
            <p:nvSpPr>
              <p:cNvPr id="1025" name="TextBox 1024">
                <a:extLst>
                  <a:ext uri="{FF2B5EF4-FFF2-40B4-BE49-F238E27FC236}">
                    <a16:creationId xmlns:a16="http://schemas.microsoft.com/office/drawing/2014/main" id="{7250E31A-AD27-4356-F129-D3383D92C1CF}"/>
                  </a:ext>
                </a:extLst>
              </p:cNvPr>
              <p:cNvSpPr txBox="1"/>
              <p:nvPr/>
            </p:nvSpPr>
            <p:spPr>
              <a:xfrm>
                <a:off x="11839045" y="4440267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dirty="0"/>
                  <a:t>6</a:t>
                </a:r>
              </a:p>
            </p:txBody>
          </p:sp>
          <p:pic>
            <p:nvPicPr>
              <p:cNvPr id="1027" name="Picture 1026">
                <a:extLst>
                  <a:ext uri="{FF2B5EF4-FFF2-40B4-BE49-F238E27FC236}">
                    <a16:creationId xmlns:a16="http://schemas.microsoft.com/office/drawing/2014/main" id="{C2B68AC5-F38C-DD80-EF2B-76F1A6A801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0723176" y="42767522"/>
                <a:ext cx="1957103" cy="1187178"/>
              </a:xfrm>
              <a:prstGeom prst="rect">
                <a:avLst/>
              </a:prstGeom>
            </p:spPr>
          </p:pic>
          <p:pic>
            <p:nvPicPr>
              <p:cNvPr id="1029" name="Picture 1028">
                <a:extLst>
                  <a:ext uri="{FF2B5EF4-FFF2-40B4-BE49-F238E27FC236}">
                    <a16:creationId xmlns:a16="http://schemas.microsoft.com/office/drawing/2014/main" id="{7A748A00-DAE6-BA50-8464-69DC4030FE8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739520" y="43292886"/>
                <a:ext cx="1706854" cy="1557503"/>
              </a:xfrm>
              <a:prstGeom prst="rect">
                <a:avLst/>
              </a:prstGeom>
            </p:spPr>
          </p:pic>
        </p:grpSp>
        <p:grpSp>
          <p:nvGrpSpPr>
            <p:cNvPr id="1051" name="Group 1050">
              <a:extLst>
                <a:ext uri="{FF2B5EF4-FFF2-40B4-BE49-F238E27FC236}">
                  <a16:creationId xmlns:a16="http://schemas.microsoft.com/office/drawing/2014/main" id="{862D9666-AF9A-45FC-A518-AA362FE59D4A}"/>
                </a:ext>
              </a:extLst>
            </p:cNvPr>
            <p:cNvGrpSpPr/>
            <p:nvPr/>
          </p:nvGrpSpPr>
          <p:grpSpPr>
            <a:xfrm>
              <a:off x="558207" y="46619407"/>
              <a:ext cx="12496012" cy="4867668"/>
              <a:chOff x="387913" y="46355783"/>
              <a:chExt cx="12496012" cy="4867668"/>
            </a:xfrm>
          </p:grpSpPr>
          <p:sp>
            <p:nvSpPr>
              <p:cNvPr id="1037" name="Flowchart: Alternate Process 1036">
                <a:extLst>
                  <a:ext uri="{FF2B5EF4-FFF2-40B4-BE49-F238E27FC236}">
                    <a16:creationId xmlns:a16="http://schemas.microsoft.com/office/drawing/2014/main" id="{70EE13B7-2F6B-609C-4AB3-D0A431C4C823}"/>
                  </a:ext>
                </a:extLst>
              </p:cNvPr>
              <p:cNvSpPr/>
              <p:nvPr/>
            </p:nvSpPr>
            <p:spPr>
              <a:xfrm>
                <a:off x="5953938" y="46355783"/>
                <a:ext cx="6726341" cy="4867668"/>
              </a:xfrm>
              <a:prstGeom prst="flowChartAlternateProcess">
                <a:avLst/>
              </a:prstGeom>
              <a:solidFill>
                <a:srgbClr val="01113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grpSp>
            <p:nvGrpSpPr>
              <p:cNvPr id="1050" name="Group 1049">
                <a:extLst>
                  <a:ext uri="{FF2B5EF4-FFF2-40B4-BE49-F238E27FC236}">
                    <a16:creationId xmlns:a16="http://schemas.microsoft.com/office/drawing/2014/main" id="{6CD76144-E993-02A1-D34B-78486D9FF85E}"/>
                  </a:ext>
                </a:extLst>
              </p:cNvPr>
              <p:cNvGrpSpPr/>
              <p:nvPr/>
            </p:nvGrpSpPr>
            <p:grpSpPr>
              <a:xfrm>
                <a:off x="387913" y="46355783"/>
                <a:ext cx="12496012" cy="4867668"/>
                <a:chOff x="890411" y="46355783"/>
                <a:chExt cx="12496012" cy="4867668"/>
              </a:xfrm>
            </p:grpSpPr>
            <p:pic>
              <p:nvPicPr>
                <p:cNvPr id="1036" name="Picture 1035">
                  <a:extLst>
                    <a:ext uri="{FF2B5EF4-FFF2-40B4-BE49-F238E27FC236}">
                      <a16:creationId xmlns:a16="http://schemas.microsoft.com/office/drawing/2014/main" id="{19B00CF2-7F6A-4DA6-D363-F29F2D81A89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/>
                <a:srcRect/>
                <a:stretch>
                  <a:fillRect/>
                </a:stretch>
              </p:blipFill>
              <p:spPr>
                <a:xfrm>
                  <a:off x="890411" y="46355783"/>
                  <a:ext cx="6129225" cy="4867668"/>
                </a:xfrm>
                <a:custGeom>
                  <a:avLst/>
                  <a:gdLst>
                    <a:gd name="connsiteX0" fmla="*/ 786640 w 6726341"/>
                    <a:gd name="connsiteY0" fmla="*/ 0 h 4867668"/>
                    <a:gd name="connsiteX1" fmla="*/ 6726341 w 6726341"/>
                    <a:gd name="connsiteY1" fmla="*/ 0 h 4867668"/>
                    <a:gd name="connsiteX2" fmla="*/ 6726341 w 6726341"/>
                    <a:gd name="connsiteY2" fmla="*/ 4867668 h 4867668"/>
                    <a:gd name="connsiteX3" fmla="*/ 604953 w 6726341"/>
                    <a:gd name="connsiteY3" fmla="*/ 4867668 h 4867668"/>
                    <a:gd name="connsiteX4" fmla="*/ 544348 w 6726341"/>
                    <a:gd name="connsiteY4" fmla="*/ 4852084 h 4867668"/>
                    <a:gd name="connsiteX5" fmla="*/ 35884 w 6726341"/>
                    <a:gd name="connsiteY5" fmla="*/ 4391080 h 4867668"/>
                    <a:gd name="connsiteX6" fmla="*/ 0 w 6726341"/>
                    <a:gd name="connsiteY6" fmla="*/ 4275480 h 4867668"/>
                    <a:gd name="connsiteX7" fmla="*/ 0 w 6726341"/>
                    <a:gd name="connsiteY7" fmla="*/ 613236 h 4867668"/>
                    <a:gd name="connsiteX8" fmla="*/ 35884 w 6726341"/>
                    <a:gd name="connsiteY8" fmla="*/ 497636 h 4867668"/>
                    <a:gd name="connsiteX9" fmla="*/ 786640 w 6726341"/>
                    <a:gd name="connsiteY9" fmla="*/ 0 h 48676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6726341" h="4867668">
                      <a:moveTo>
                        <a:pt x="786640" y="0"/>
                      </a:moveTo>
                      <a:lnTo>
                        <a:pt x="6726341" y="0"/>
                      </a:lnTo>
                      <a:lnTo>
                        <a:pt x="6726341" y="4867668"/>
                      </a:lnTo>
                      <a:lnTo>
                        <a:pt x="604953" y="4867668"/>
                      </a:lnTo>
                      <a:lnTo>
                        <a:pt x="544348" y="4852084"/>
                      </a:lnTo>
                      <a:cubicBezTo>
                        <a:pt x="314727" y="4780664"/>
                        <a:pt x="128652" y="4610412"/>
                        <a:pt x="35884" y="4391080"/>
                      </a:cubicBezTo>
                      <a:lnTo>
                        <a:pt x="0" y="4275480"/>
                      </a:lnTo>
                      <a:lnTo>
                        <a:pt x="0" y="613236"/>
                      </a:lnTo>
                      <a:lnTo>
                        <a:pt x="35884" y="497636"/>
                      </a:lnTo>
                      <a:cubicBezTo>
                        <a:pt x="159575" y="205196"/>
                        <a:pt x="449145" y="0"/>
                        <a:pt x="786640" y="0"/>
                      </a:cubicBezTo>
                      <a:close/>
                    </a:path>
                  </a:pathLst>
                </a:custGeom>
              </p:spPr>
            </p:pic>
            <p:pic>
              <p:nvPicPr>
                <p:cNvPr id="1033" name="Picture 1032">
                  <a:extLst>
                    <a:ext uri="{FF2B5EF4-FFF2-40B4-BE49-F238E27FC236}">
                      <a16:creationId xmlns:a16="http://schemas.microsoft.com/office/drawing/2014/main" id="{9F63FD7B-276E-03AC-5809-F06D9C0F70C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153694" y="49710547"/>
                  <a:ext cx="2887715" cy="1090527"/>
                </a:xfrm>
                <a:prstGeom prst="rect">
                  <a:avLst/>
                </a:prstGeom>
              </p:spPr>
            </p:pic>
            <p:sp>
              <p:nvSpPr>
                <p:cNvPr id="1038" name="TextBox 1037">
                  <a:extLst>
                    <a:ext uri="{FF2B5EF4-FFF2-40B4-BE49-F238E27FC236}">
                      <a16:creationId xmlns:a16="http://schemas.microsoft.com/office/drawing/2014/main" id="{A7C2307F-47D6-3D90-3CFA-8E06C223B832}"/>
                    </a:ext>
                  </a:extLst>
                </p:cNvPr>
                <p:cNvSpPr txBox="1"/>
                <p:nvPr/>
              </p:nvSpPr>
              <p:spPr>
                <a:xfrm>
                  <a:off x="5804998" y="46355783"/>
                  <a:ext cx="7581425" cy="76944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CA" sz="4400" dirty="0">
                      <a:solidFill>
                        <a:schemeClr val="bg1"/>
                      </a:solidFill>
                    </a:rPr>
                    <a:t>Requirements and Materials</a:t>
                  </a:r>
                </a:p>
              </p:txBody>
            </p:sp>
            <p:sp>
              <p:nvSpPr>
                <p:cNvPr id="1040" name="TextBox 1039">
                  <a:extLst>
                    <a:ext uri="{FF2B5EF4-FFF2-40B4-BE49-F238E27FC236}">
                      <a16:creationId xmlns:a16="http://schemas.microsoft.com/office/drawing/2014/main" id="{86393846-87A4-758C-9DC5-9D06D6E4085B}"/>
                    </a:ext>
                  </a:extLst>
                </p:cNvPr>
                <p:cNvSpPr txBox="1"/>
                <p:nvPr/>
              </p:nvSpPr>
              <p:spPr>
                <a:xfrm>
                  <a:off x="6101095" y="47125224"/>
                  <a:ext cx="4229777" cy="258532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CA" dirty="0">
                      <a:solidFill>
                        <a:schemeClr val="bg1"/>
                      </a:solidFill>
                    </a:rPr>
                    <a:t>Software</a:t>
                  </a: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en-CA" dirty="0">
                      <a:solidFill>
                        <a:schemeClr val="bg1"/>
                      </a:solidFill>
                    </a:rPr>
                    <a:t>Arduino</a:t>
                  </a: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en-CA" dirty="0" err="1">
                      <a:solidFill>
                        <a:schemeClr val="bg1"/>
                      </a:solidFill>
                    </a:rPr>
                    <a:t>Mosquitto</a:t>
                  </a:r>
                  <a:r>
                    <a:rPr lang="en-CA" dirty="0">
                      <a:solidFill>
                        <a:schemeClr val="bg1"/>
                      </a:solidFill>
                    </a:rPr>
                    <a:t>, MQTT broker </a:t>
                  </a: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en-CA" dirty="0" err="1">
                      <a:solidFill>
                        <a:schemeClr val="bg1"/>
                      </a:solidFill>
                    </a:rPr>
                    <a:t>Thonny</a:t>
                  </a:r>
                  <a:r>
                    <a:rPr lang="en-CA" dirty="0">
                      <a:solidFill>
                        <a:schemeClr val="bg1"/>
                      </a:solidFill>
                    </a:rPr>
                    <a:t> IDE</a:t>
                  </a:r>
                </a:p>
                <a:p>
                  <a:r>
                    <a:rPr lang="en-CA" dirty="0">
                      <a:solidFill>
                        <a:schemeClr val="bg1"/>
                      </a:solidFill>
                    </a:rPr>
                    <a:t>Programming Languages</a:t>
                  </a: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en-CA" dirty="0">
                      <a:solidFill>
                        <a:schemeClr val="bg1"/>
                      </a:solidFill>
                    </a:rPr>
                    <a:t> Python</a:t>
                  </a: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en-CA" dirty="0">
                      <a:solidFill>
                        <a:schemeClr val="bg1"/>
                      </a:solidFill>
                    </a:rPr>
                    <a:t>C++/Arduino</a:t>
                  </a: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en-CA" dirty="0">
                      <a:solidFill>
                        <a:schemeClr val="bg1"/>
                      </a:solidFill>
                    </a:rPr>
                    <a:t>CSS/HTML</a:t>
                  </a: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en-CA" dirty="0">
                      <a:solidFill>
                        <a:schemeClr val="bg1"/>
                      </a:solidFill>
                    </a:rPr>
                    <a:t>JavaScript (only in the beginning)</a:t>
                  </a:r>
                </a:p>
              </p:txBody>
            </p:sp>
            <p:pic>
              <p:nvPicPr>
                <p:cNvPr id="1042" name="Picture 1041">
                  <a:extLst>
                    <a:ext uri="{FF2B5EF4-FFF2-40B4-BE49-F238E27FC236}">
                      <a16:creationId xmlns:a16="http://schemas.microsoft.com/office/drawing/2014/main" id="{834655BE-D3D7-E043-590B-213DF41F4B8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9534582" y="47095481"/>
                  <a:ext cx="2929244" cy="1274260"/>
                </a:xfrm>
                <a:prstGeom prst="rect">
                  <a:avLst/>
                </a:prstGeom>
              </p:spPr>
            </p:pic>
            <p:pic>
              <p:nvPicPr>
                <p:cNvPr id="1044" name="Picture 1043">
                  <a:extLst>
                    <a:ext uri="{FF2B5EF4-FFF2-40B4-BE49-F238E27FC236}">
                      <a16:creationId xmlns:a16="http://schemas.microsoft.com/office/drawing/2014/main" id="{68F04F94-7607-291D-B2C2-CD839B455FA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9534582" y="48369741"/>
                  <a:ext cx="2929244" cy="2575850"/>
                </a:xfrm>
                <a:prstGeom prst="rect">
                  <a:avLst/>
                </a:prstGeom>
              </p:spPr>
            </p:pic>
            <p:sp>
              <p:nvSpPr>
                <p:cNvPr id="1048" name="TextBox 1047">
                  <a:extLst>
                    <a:ext uri="{FF2B5EF4-FFF2-40B4-BE49-F238E27FC236}">
                      <a16:creationId xmlns:a16="http://schemas.microsoft.com/office/drawing/2014/main" id="{48AF734E-B6CE-6C58-9B75-0747BA554908}"/>
                    </a:ext>
                  </a:extLst>
                </p:cNvPr>
                <p:cNvSpPr txBox="1"/>
                <p:nvPr/>
              </p:nvSpPr>
              <p:spPr>
                <a:xfrm>
                  <a:off x="1348849" y="50701123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CA" dirty="0">
                      <a:solidFill>
                        <a:schemeClr val="bg1"/>
                      </a:solidFill>
                    </a:rPr>
                    <a:t>7</a:t>
                  </a:r>
                </a:p>
              </p:txBody>
            </p:sp>
          </p:grpSp>
        </p:grpSp>
        <p:grpSp>
          <p:nvGrpSpPr>
            <p:cNvPr id="1068" name="Group 1067">
              <a:extLst>
                <a:ext uri="{FF2B5EF4-FFF2-40B4-BE49-F238E27FC236}">
                  <a16:creationId xmlns:a16="http://schemas.microsoft.com/office/drawing/2014/main" id="{0CCEBDDA-17D7-E6B1-9699-1A080C547620}"/>
                </a:ext>
              </a:extLst>
            </p:cNvPr>
            <p:cNvGrpSpPr/>
            <p:nvPr/>
          </p:nvGrpSpPr>
          <p:grpSpPr>
            <a:xfrm>
              <a:off x="509098" y="52567822"/>
              <a:ext cx="12132156" cy="4867667"/>
              <a:chOff x="509098" y="52467968"/>
              <a:chExt cx="12132156" cy="4867667"/>
            </a:xfrm>
          </p:grpSpPr>
          <p:grpSp>
            <p:nvGrpSpPr>
              <p:cNvPr id="1067" name="Group 1066">
                <a:extLst>
                  <a:ext uri="{FF2B5EF4-FFF2-40B4-BE49-F238E27FC236}">
                    <a16:creationId xmlns:a16="http://schemas.microsoft.com/office/drawing/2014/main" id="{2B1E9459-3E0C-9BC6-DD4E-ED4942F81810}"/>
                  </a:ext>
                </a:extLst>
              </p:cNvPr>
              <p:cNvGrpSpPr/>
              <p:nvPr/>
            </p:nvGrpSpPr>
            <p:grpSpPr>
              <a:xfrm>
                <a:off x="509098" y="52467968"/>
                <a:ext cx="12132156" cy="4867667"/>
                <a:chOff x="509098" y="52467968"/>
                <a:chExt cx="12132156" cy="4867667"/>
              </a:xfrm>
            </p:grpSpPr>
            <p:sp>
              <p:nvSpPr>
                <p:cNvPr id="1052" name="Flowchart: Alternate Process 1051">
                  <a:extLst>
                    <a:ext uri="{FF2B5EF4-FFF2-40B4-BE49-F238E27FC236}">
                      <a16:creationId xmlns:a16="http://schemas.microsoft.com/office/drawing/2014/main" id="{9674EF26-6EA4-95E5-0725-13781C056638}"/>
                    </a:ext>
                  </a:extLst>
                </p:cNvPr>
                <p:cNvSpPr/>
                <p:nvPr/>
              </p:nvSpPr>
              <p:spPr>
                <a:xfrm>
                  <a:off x="509098" y="52467968"/>
                  <a:ext cx="7976885" cy="4867667"/>
                </a:xfrm>
                <a:prstGeom prst="flowChartAlternateProcess">
                  <a:avLst/>
                </a:prstGeom>
                <a:solidFill>
                  <a:srgbClr val="030224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pic>
              <p:nvPicPr>
                <p:cNvPr id="1047" name="Picture 1046" descr="Top 4 Reasons Why Companies Need IoT - Techavy">
                  <a:extLst>
                    <a:ext uri="{FF2B5EF4-FFF2-40B4-BE49-F238E27FC236}">
                      <a16:creationId xmlns:a16="http://schemas.microsoft.com/office/drawing/2014/main" id="{9823B0F9-F27C-1813-72B0-9D6DCAEE8BA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357234" y="52467968"/>
                  <a:ext cx="7284020" cy="4851520"/>
                </a:xfrm>
                <a:custGeom>
                  <a:avLst/>
                  <a:gdLst>
                    <a:gd name="connsiteX0" fmla="*/ 0 w 7284020"/>
                    <a:gd name="connsiteY0" fmla="*/ 0 h 4851520"/>
                    <a:gd name="connsiteX1" fmla="*/ 6511767 w 7284020"/>
                    <a:gd name="connsiteY1" fmla="*/ 0 h 4851520"/>
                    <a:gd name="connsiteX2" fmla="*/ 7259291 w 7284020"/>
                    <a:gd name="connsiteY2" fmla="*/ 495492 h 4851520"/>
                    <a:gd name="connsiteX3" fmla="*/ 7284020 w 7284020"/>
                    <a:gd name="connsiteY3" fmla="*/ 575160 h 4851520"/>
                    <a:gd name="connsiteX4" fmla="*/ 7284020 w 7284020"/>
                    <a:gd name="connsiteY4" fmla="*/ 4292512 h 4851520"/>
                    <a:gd name="connsiteX5" fmla="*/ 7259291 w 7284020"/>
                    <a:gd name="connsiteY5" fmla="*/ 4372176 h 4851520"/>
                    <a:gd name="connsiteX6" fmla="*/ 6675268 w 7284020"/>
                    <a:gd name="connsiteY6" fmla="*/ 4851184 h 4851520"/>
                    <a:gd name="connsiteX7" fmla="*/ 6673078 w 7284020"/>
                    <a:gd name="connsiteY7" fmla="*/ 4851520 h 4851520"/>
                    <a:gd name="connsiteX8" fmla="*/ 0 w 7284020"/>
                    <a:gd name="connsiteY8" fmla="*/ 4851520 h 48515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7284020" h="4851520">
                      <a:moveTo>
                        <a:pt x="0" y="0"/>
                      </a:moveTo>
                      <a:lnTo>
                        <a:pt x="6511767" y="0"/>
                      </a:lnTo>
                      <a:cubicBezTo>
                        <a:pt x="6847809" y="0"/>
                        <a:pt x="7136132" y="204312"/>
                        <a:pt x="7259291" y="495492"/>
                      </a:cubicBezTo>
                      <a:lnTo>
                        <a:pt x="7284020" y="575160"/>
                      </a:lnTo>
                      <a:lnTo>
                        <a:pt x="7284020" y="4292512"/>
                      </a:lnTo>
                      <a:lnTo>
                        <a:pt x="7259291" y="4372176"/>
                      </a:lnTo>
                      <a:cubicBezTo>
                        <a:pt x="7156658" y="4614828"/>
                        <a:pt x="6939329" y="4797152"/>
                        <a:pt x="6675268" y="4851184"/>
                      </a:cubicBezTo>
                      <a:lnTo>
                        <a:pt x="6673078" y="4851520"/>
                      </a:lnTo>
                      <a:lnTo>
                        <a:pt x="0" y="4851520"/>
                      </a:lnTo>
                      <a:close/>
                    </a:path>
                  </a:pathLst>
                </a:cu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053" name="TextBox 1052">
                  <a:extLst>
                    <a:ext uri="{FF2B5EF4-FFF2-40B4-BE49-F238E27FC236}">
                      <a16:creationId xmlns:a16="http://schemas.microsoft.com/office/drawing/2014/main" id="{79366B39-828E-B453-BA6D-D06442DBCA8E}"/>
                    </a:ext>
                  </a:extLst>
                </p:cNvPr>
                <p:cNvSpPr txBox="1"/>
                <p:nvPr/>
              </p:nvSpPr>
              <p:spPr>
                <a:xfrm>
                  <a:off x="845709" y="52598436"/>
                  <a:ext cx="6668492" cy="76944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CA" sz="4400" dirty="0">
                      <a:solidFill>
                        <a:schemeClr val="bg1"/>
                      </a:solidFill>
                    </a:rPr>
                    <a:t>Requirements and Materials</a:t>
                  </a:r>
                </a:p>
              </p:txBody>
            </p:sp>
            <p:sp>
              <p:nvSpPr>
                <p:cNvPr id="1054" name="TextBox 1053">
                  <a:extLst>
                    <a:ext uri="{FF2B5EF4-FFF2-40B4-BE49-F238E27FC236}">
                      <a16:creationId xmlns:a16="http://schemas.microsoft.com/office/drawing/2014/main" id="{D7C9F95A-D633-B425-E2C0-F59B7DD1B2FB}"/>
                    </a:ext>
                  </a:extLst>
                </p:cNvPr>
                <p:cNvSpPr txBox="1"/>
                <p:nvPr/>
              </p:nvSpPr>
              <p:spPr>
                <a:xfrm>
                  <a:off x="827659" y="53367608"/>
                  <a:ext cx="4075662" cy="378565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CA" dirty="0"/>
                    <a:t>  </a:t>
                  </a:r>
                  <a:r>
                    <a:rPr lang="en-CA" sz="2400" dirty="0">
                      <a:solidFill>
                        <a:schemeClr val="bg1"/>
                      </a:solidFill>
                    </a:rPr>
                    <a:t>Hardware</a:t>
                  </a:r>
                  <a:endParaRPr lang="en-CA" dirty="0">
                    <a:solidFill>
                      <a:schemeClr val="bg1"/>
                    </a:solidFill>
                  </a:endParaRPr>
                </a:p>
                <a:p>
                  <a:pPr marL="742950" lvl="1" indent="-285750">
                    <a:buFont typeface="Arial" panose="020B0604020202020204" pitchFamily="34" charset="0"/>
                    <a:buChar char="•"/>
                  </a:pPr>
                  <a:r>
                    <a:rPr lang="en-CA" dirty="0">
                      <a:solidFill>
                        <a:schemeClr val="bg1"/>
                      </a:solidFill>
                    </a:rPr>
                    <a:t>Wires</a:t>
                  </a:r>
                </a:p>
                <a:p>
                  <a:pPr marL="742950" lvl="1" indent="-285750">
                    <a:buFont typeface="Arial" panose="020B0604020202020204" pitchFamily="34" charset="0"/>
                    <a:buChar char="•"/>
                  </a:pPr>
                  <a:r>
                    <a:rPr lang="en-CA" dirty="0">
                      <a:solidFill>
                        <a:schemeClr val="bg1"/>
                      </a:solidFill>
                    </a:rPr>
                    <a:t>DHT-11</a:t>
                  </a:r>
                </a:p>
                <a:p>
                  <a:pPr marL="742950" lvl="1" indent="-285750">
                    <a:buFont typeface="Arial" panose="020B0604020202020204" pitchFamily="34" charset="0"/>
                    <a:buChar char="•"/>
                  </a:pPr>
                  <a:r>
                    <a:rPr lang="en-CA" dirty="0">
                      <a:solidFill>
                        <a:schemeClr val="bg1"/>
                      </a:solidFill>
                    </a:rPr>
                    <a:t>LED</a:t>
                  </a:r>
                </a:p>
                <a:p>
                  <a:pPr marL="742950" lvl="1" indent="-285750">
                    <a:buFont typeface="Arial" panose="020B0604020202020204" pitchFamily="34" charset="0"/>
                    <a:buChar char="•"/>
                  </a:pPr>
                  <a:r>
                    <a:rPr lang="en-CA" dirty="0">
                      <a:solidFill>
                        <a:schemeClr val="bg1"/>
                      </a:solidFill>
                    </a:rPr>
                    <a:t>Photoresistor</a:t>
                  </a:r>
                </a:p>
                <a:p>
                  <a:pPr marL="742950" lvl="1" indent="-285750">
                    <a:buFont typeface="Arial" panose="020B0604020202020204" pitchFamily="34" charset="0"/>
                    <a:buChar char="•"/>
                  </a:pPr>
                  <a:r>
                    <a:rPr lang="en-CA" dirty="0">
                      <a:solidFill>
                        <a:schemeClr val="bg1"/>
                      </a:solidFill>
                    </a:rPr>
                    <a:t>ESP8266</a:t>
                  </a:r>
                </a:p>
                <a:p>
                  <a:pPr marL="742950" lvl="1" indent="-285750">
                    <a:buFont typeface="Arial" panose="020B0604020202020204" pitchFamily="34" charset="0"/>
                    <a:buChar char="•"/>
                  </a:pPr>
                  <a:r>
                    <a:rPr lang="en-CA" dirty="0">
                      <a:solidFill>
                        <a:schemeClr val="bg1"/>
                      </a:solidFill>
                    </a:rPr>
                    <a:t>RFID reader</a:t>
                  </a:r>
                </a:p>
                <a:p>
                  <a:pPr marL="742950" lvl="1" indent="-285750">
                    <a:buFont typeface="Arial" panose="020B0604020202020204" pitchFamily="34" charset="0"/>
                    <a:buChar char="•"/>
                  </a:pPr>
                  <a:r>
                    <a:rPr lang="en-CA" dirty="0">
                      <a:solidFill>
                        <a:schemeClr val="bg1"/>
                      </a:solidFill>
                    </a:rPr>
                    <a:t>RFID tags</a:t>
                  </a:r>
                </a:p>
                <a:p>
                  <a:pPr marL="742950" lvl="1" indent="-285750">
                    <a:buFont typeface="Arial" panose="020B0604020202020204" pitchFamily="34" charset="0"/>
                    <a:buChar char="•"/>
                  </a:pPr>
                  <a:r>
                    <a:rPr lang="en-CA" dirty="0">
                      <a:solidFill>
                        <a:schemeClr val="bg1"/>
                      </a:solidFill>
                    </a:rPr>
                    <a:t>Motor</a:t>
                  </a:r>
                </a:p>
                <a:p>
                  <a:pPr marL="742950" lvl="1" indent="-285750">
                    <a:buFont typeface="Arial" panose="020B0604020202020204" pitchFamily="34" charset="0"/>
                    <a:buChar char="•"/>
                  </a:pPr>
                  <a:r>
                    <a:rPr lang="en-CA" dirty="0">
                      <a:solidFill>
                        <a:schemeClr val="bg1"/>
                      </a:solidFill>
                    </a:rPr>
                    <a:t>Resistors</a:t>
                  </a:r>
                </a:p>
                <a:p>
                  <a:pPr marL="742950" lvl="1" indent="-285750">
                    <a:buFont typeface="Arial" panose="020B0604020202020204" pitchFamily="34" charset="0"/>
                    <a:buChar char="•"/>
                  </a:pPr>
                  <a:r>
                    <a:rPr lang="en-CA" dirty="0">
                      <a:solidFill>
                        <a:schemeClr val="bg1"/>
                      </a:solidFill>
                    </a:rPr>
                    <a:t>Breadboard</a:t>
                  </a:r>
                </a:p>
                <a:p>
                  <a:pPr marL="742950" lvl="1" indent="-285750">
                    <a:buFont typeface="Arial" panose="020B0604020202020204" pitchFamily="34" charset="0"/>
                    <a:buChar char="•"/>
                  </a:pPr>
                  <a:r>
                    <a:rPr lang="en-CA" dirty="0">
                      <a:solidFill>
                        <a:schemeClr val="bg1"/>
                      </a:solidFill>
                    </a:rPr>
                    <a:t>RaspberryPi</a:t>
                  </a:r>
                </a:p>
                <a:p>
                  <a:endParaRPr lang="en-CA" dirty="0"/>
                </a:p>
              </p:txBody>
            </p:sp>
            <p:pic>
              <p:nvPicPr>
                <p:cNvPr id="1055" name="Picture 1054">
                  <a:extLst>
                    <a:ext uri="{FF2B5EF4-FFF2-40B4-BE49-F238E27FC236}">
                      <a16:creationId xmlns:a16="http://schemas.microsoft.com/office/drawing/2014/main" id="{C5EF5944-74A6-C164-972E-C91EB0C3C5D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3173174" y="54577380"/>
                  <a:ext cx="1957103" cy="1187178"/>
                </a:xfrm>
                <a:prstGeom prst="rect">
                  <a:avLst/>
                </a:prstGeom>
              </p:spPr>
            </p:pic>
            <p:pic>
              <p:nvPicPr>
                <p:cNvPr id="1056" name="Picture 1055">
                  <a:extLst>
                    <a:ext uri="{FF2B5EF4-FFF2-40B4-BE49-F238E27FC236}">
                      <a16:creationId xmlns:a16="http://schemas.microsoft.com/office/drawing/2014/main" id="{EE0C948A-3921-A921-423C-9DFDA2AE73E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868640" y="53716024"/>
                  <a:ext cx="1706854" cy="1557503"/>
                </a:xfrm>
                <a:prstGeom prst="rect">
                  <a:avLst/>
                </a:prstGeom>
              </p:spPr>
            </p:pic>
          </p:grpSp>
          <p:sp>
            <p:nvSpPr>
              <p:cNvPr id="1057" name="TextBox 1056">
                <a:extLst>
                  <a:ext uri="{FF2B5EF4-FFF2-40B4-BE49-F238E27FC236}">
                    <a16:creationId xmlns:a16="http://schemas.microsoft.com/office/drawing/2014/main" id="{FC36D56E-FB65-B2DF-7581-5DBCFF100400}"/>
                  </a:ext>
                </a:extLst>
              </p:cNvPr>
              <p:cNvSpPr txBox="1"/>
              <p:nvPr/>
            </p:nvSpPr>
            <p:spPr>
              <a:xfrm>
                <a:off x="1095640" y="5687282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dirty="0">
                    <a:solidFill>
                      <a:schemeClr val="bg1"/>
                    </a:solidFill>
                  </a:rPr>
                  <a:t>8</a:t>
                </a:r>
              </a:p>
            </p:txBody>
          </p:sp>
        </p:grpSp>
        <p:grpSp>
          <p:nvGrpSpPr>
            <p:cNvPr id="1069" name="Group 1068">
              <a:extLst>
                <a:ext uri="{FF2B5EF4-FFF2-40B4-BE49-F238E27FC236}">
                  <a16:creationId xmlns:a16="http://schemas.microsoft.com/office/drawing/2014/main" id="{0BE3AB32-16DA-051E-1E90-D1FA4A1FFB54}"/>
                </a:ext>
              </a:extLst>
            </p:cNvPr>
            <p:cNvGrpSpPr/>
            <p:nvPr/>
          </p:nvGrpSpPr>
          <p:grpSpPr>
            <a:xfrm>
              <a:off x="683716" y="58316389"/>
              <a:ext cx="12104441" cy="5212318"/>
              <a:chOff x="608733" y="58300381"/>
              <a:chExt cx="12104441" cy="5212318"/>
            </a:xfrm>
          </p:grpSpPr>
          <p:sp>
            <p:nvSpPr>
              <p:cNvPr id="1063" name="Flowchart: Alternate Process 1062">
                <a:extLst>
                  <a:ext uri="{FF2B5EF4-FFF2-40B4-BE49-F238E27FC236}">
                    <a16:creationId xmlns:a16="http://schemas.microsoft.com/office/drawing/2014/main" id="{BFB77E0B-A95C-D984-AE51-4F85B5CF0D97}"/>
                  </a:ext>
                </a:extLst>
              </p:cNvPr>
              <p:cNvSpPr/>
              <p:nvPr/>
            </p:nvSpPr>
            <p:spPr>
              <a:xfrm>
                <a:off x="4151725" y="58415222"/>
                <a:ext cx="8561449" cy="5097477"/>
              </a:xfrm>
              <a:prstGeom prst="flowChartAlternateProcess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pic>
            <p:nvPicPr>
              <p:cNvPr id="1062" name="Picture 1061" descr="Work_breakdown_structure Icons - Iconshock">
                <a:extLst>
                  <a:ext uri="{FF2B5EF4-FFF2-40B4-BE49-F238E27FC236}">
                    <a16:creationId xmlns:a16="http://schemas.microsoft.com/office/drawing/2014/main" id="{7CCF6939-EFB9-E4F2-1F53-56D1414D9F1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8733" y="58415222"/>
                <a:ext cx="4813455" cy="5097477"/>
              </a:xfrm>
              <a:custGeom>
                <a:avLst/>
                <a:gdLst>
                  <a:gd name="connsiteX0" fmla="*/ 547996 w 4813455"/>
                  <a:gd name="connsiteY0" fmla="*/ 0 h 4813456"/>
                  <a:gd name="connsiteX1" fmla="*/ 4813455 w 4813455"/>
                  <a:gd name="connsiteY1" fmla="*/ 0 h 4813456"/>
                  <a:gd name="connsiteX2" fmla="*/ 4813455 w 4813455"/>
                  <a:gd name="connsiteY2" fmla="*/ 4813456 h 4813456"/>
                  <a:gd name="connsiteX3" fmla="*/ 547996 w 4813455"/>
                  <a:gd name="connsiteY3" fmla="*/ 4813456 h 4813456"/>
                  <a:gd name="connsiteX4" fmla="*/ 511557 w 4813455"/>
                  <a:gd name="connsiteY4" fmla="*/ 4804088 h 4813456"/>
                  <a:gd name="connsiteX5" fmla="*/ 5282 w 4813455"/>
                  <a:gd name="connsiteY5" fmla="*/ 4345068 h 4813456"/>
                  <a:gd name="connsiteX6" fmla="*/ 0 w 4813455"/>
                  <a:gd name="connsiteY6" fmla="*/ 4328052 h 4813456"/>
                  <a:gd name="connsiteX7" fmla="*/ 0 w 4813455"/>
                  <a:gd name="connsiteY7" fmla="*/ 485404 h 4813456"/>
                  <a:gd name="connsiteX8" fmla="*/ 5282 w 4813455"/>
                  <a:gd name="connsiteY8" fmla="*/ 468388 h 4813456"/>
                  <a:gd name="connsiteX9" fmla="*/ 511557 w 4813455"/>
                  <a:gd name="connsiteY9" fmla="*/ 9368 h 48134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813455" h="4813456">
                    <a:moveTo>
                      <a:pt x="547996" y="0"/>
                    </a:moveTo>
                    <a:lnTo>
                      <a:pt x="4813455" y="0"/>
                    </a:lnTo>
                    <a:lnTo>
                      <a:pt x="4813455" y="4813456"/>
                    </a:lnTo>
                    <a:lnTo>
                      <a:pt x="547996" y="4813456"/>
                    </a:lnTo>
                    <a:lnTo>
                      <a:pt x="511557" y="4804088"/>
                    </a:lnTo>
                    <a:cubicBezTo>
                      <a:pt x="282925" y="4732976"/>
                      <a:pt x="97652" y="4563452"/>
                      <a:pt x="5282" y="4345068"/>
                    </a:cubicBezTo>
                    <a:lnTo>
                      <a:pt x="0" y="4328052"/>
                    </a:lnTo>
                    <a:lnTo>
                      <a:pt x="0" y="485404"/>
                    </a:lnTo>
                    <a:lnTo>
                      <a:pt x="5282" y="468388"/>
                    </a:lnTo>
                    <a:cubicBezTo>
                      <a:pt x="97652" y="250004"/>
                      <a:pt x="282925" y="80480"/>
                      <a:pt x="511557" y="9368"/>
                    </a:cubicBezTo>
                    <a:close/>
                  </a:path>
                </a:pathLst>
              </a:cu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64" name="TextBox 1063">
                <a:extLst>
                  <a:ext uri="{FF2B5EF4-FFF2-40B4-BE49-F238E27FC236}">
                    <a16:creationId xmlns:a16="http://schemas.microsoft.com/office/drawing/2014/main" id="{737C45E5-BFEF-EC58-18A1-4A13FEAB876A}"/>
                  </a:ext>
                </a:extLst>
              </p:cNvPr>
              <p:cNvSpPr txBox="1"/>
              <p:nvPr/>
            </p:nvSpPr>
            <p:spPr>
              <a:xfrm>
                <a:off x="5395692" y="58300381"/>
                <a:ext cx="6880943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4400" dirty="0"/>
                  <a:t>Work Breakdown Structure</a:t>
                </a:r>
              </a:p>
            </p:txBody>
          </p:sp>
          <p:sp>
            <p:nvSpPr>
              <p:cNvPr id="1065" name="TextBox 1064">
                <a:extLst>
                  <a:ext uri="{FF2B5EF4-FFF2-40B4-BE49-F238E27FC236}">
                    <a16:creationId xmlns:a16="http://schemas.microsoft.com/office/drawing/2014/main" id="{D2292778-EA5E-8308-F6BE-A614121AD386}"/>
                  </a:ext>
                </a:extLst>
              </p:cNvPr>
              <p:cNvSpPr txBox="1"/>
              <p:nvPr/>
            </p:nvSpPr>
            <p:spPr>
              <a:xfrm>
                <a:off x="5408890" y="58907897"/>
                <a:ext cx="7280914" cy="4524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2400" dirty="0"/>
                  <a:t>Deven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CA" dirty="0"/>
                  <a:t>Motor connection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CA" dirty="0"/>
                  <a:t>Sending/Receiving email script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CA" dirty="0"/>
                  <a:t>Turning on the motor/fan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CA" dirty="0"/>
                  <a:t>Help with connecting other parts of the hardware and help with frontend</a:t>
                </a:r>
              </a:p>
              <a:p>
                <a:r>
                  <a:rPr lang="en-CA" sz="2400" dirty="0"/>
                  <a:t>Ibrahim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CA" dirty="0"/>
                  <a:t>Most of frontend development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CA" dirty="0"/>
                  <a:t>Connection of captured data to the Dashboard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CA" dirty="0"/>
                  <a:t>Assuring accurate data display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CA" dirty="0"/>
                  <a:t>Help with connecting some parts of hardware</a:t>
                </a:r>
              </a:p>
              <a:p>
                <a:r>
                  <a:rPr lang="en-CA" sz="2400" dirty="0"/>
                  <a:t>Igor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CA" dirty="0"/>
                  <a:t>Most of the hardware connection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CA" dirty="0"/>
                  <a:t>Assuring data communication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CA" dirty="0"/>
                  <a:t>Calling functions, receiving broker messages, updating information, etc.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CA" dirty="0"/>
                  <a:t>Help with frontend development</a:t>
                </a:r>
              </a:p>
            </p:txBody>
          </p:sp>
          <p:sp>
            <p:nvSpPr>
              <p:cNvPr id="1066" name="TextBox 1065">
                <a:extLst>
                  <a:ext uri="{FF2B5EF4-FFF2-40B4-BE49-F238E27FC236}">
                    <a16:creationId xmlns:a16="http://schemas.microsoft.com/office/drawing/2014/main" id="{F0BE1855-CF48-D505-B614-F5636CC23029}"/>
                  </a:ext>
                </a:extLst>
              </p:cNvPr>
              <p:cNvSpPr txBox="1"/>
              <p:nvPr/>
            </p:nvSpPr>
            <p:spPr>
              <a:xfrm>
                <a:off x="11827184" y="63143367"/>
                <a:ext cx="3016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dirty="0"/>
                  <a:t>9</a:t>
                </a:r>
              </a:p>
            </p:txBody>
          </p:sp>
        </p:grpSp>
        <p:grpSp>
          <p:nvGrpSpPr>
            <p:cNvPr id="1080" name="Group 1079">
              <a:extLst>
                <a:ext uri="{FF2B5EF4-FFF2-40B4-BE49-F238E27FC236}">
                  <a16:creationId xmlns:a16="http://schemas.microsoft.com/office/drawing/2014/main" id="{EAB33C81-757A-5390-A15F-AECF1E9797DE}"/>
                </a:ext>
              </a:extLst>
            </p:cNvPr>
            <p:cNvGrpSpPr/>
            <p:nvPr/>
          </p:nvGrpSpPr>
          <p:grpSpPr>
            <a:xfrm>
              <a:off x="666915" y="64649309"/>
              <a:ext cx="12121242" cy="4079040"/>
              <a:chOff x="683716" y="64827152"/>
              <a:chExt cx="12121242" cy="4079040"/>
            </a:xfrm>
          </p:grpSpPr>
          <p:sp>
            <p:nvSpPr>
              <p:cNvPr id="1074" name="Flowchart: Alternate Process 1073">
                <a:extLst>
                  <a:ext uri="{FF2B5EF4-FFF2-40B4-BE49-F238E27FC236}">
                    <a16:creationId xmlns:a16="http://schemas.microsoft.com/office/drawing/2014/main" id="{8264296C-E258-62E4-D400-396B00A80D19}"/>
                  </a:ext>
                </a:extLst>
              </p:cNvPr>
              <p:cNvSpPr/>
              <p:nvPr/>
            </p:nvSpPr>
            <p:spPr>
              <a:xfrm>
                <a:off x="5664200" y="64827152"/>
                <a:ext cx="7100587" cy="4079040"/>
              </a:xfrm>
              <a:prstGeom prst="flowChartAlternateProcess">
                <a:avLst/>
              </a:prstGeom>
              <a:solidFill>
                <a:srgbClr val="006F9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pic>
            <p:nvPicPr>
              <p:cNvPr id="1073" name="Picture 1072" descr="10 Best Examples of IoT applications (2019)">
                <a:extLst>
                  <a:ext uri="{FF2B5EF4-FFF2-40B4-BE49-F238E27FC236}">
                    <a16:creationId xmlns:a16="http://schemas.microsoft.com/office/drawing/2014/main" id="{45C553E4-CBDF-8EE9-18C9-96B329A2334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0"/>
              <a:stretch>
                <a:fillRect/>
              </a:stretch>
            </p:blipFill>
            <p:spPr bwMode="auto">
              <a:xfrm>
                <a:off x="683716" y="64827152"/>
                <a:ext cx="6050905" cy="4079040"/>
              </a:xfrm>
              <a:custGeom>
                <a:avLst/>
                <a:gdLst>
                  <a:gd name="connsiteX0" fmla="*/ 679841 w 6050905"/>
                  <a:gd name="connsiteY0" fmla="*/ 0 h 4079040"/>
                  <a:gd name="connsiteX1" fmla="*/ 5951644 w 6050905"/>
                  <a:gd name="connsiteY1" fmla="*/ 0 h 4079040"/>
                  <a:gd name="connsiteX2" fmla="*/ 6050905 w 6050905"/>
                  <a:gd name="connsiteY2" fmla="*/ 10008 h 4079040"/>
                  <a:gd name="connsiteX3" fmla="*/ 6050905 w 6050905"/>
                  <a:gd name="connsiteY3" fmla="*/ 4069032 h 4079040"/>
                  <a:gd name="connsiteX4" fmla="*/ 5951643 w 6050905"/>
                  <a:gd name="connsiteY4" fmla="*/ 4079040 h 4079040"/>
                  <a:gd name="connsiteX5" fmla="*/ 679841 w 6050905"/>
                  <a:gd name="connsiteY5" fmla="*/ 4079040 h 4079040"/>
                  <a:gd name="connsiteX6" fmla="*/ 0 w 6050905"/>
                  <a:gd name="connsiteY6" fmla="*/ 3399200 h 4079040"/>
                  <a:gd name="connsiteX7" fmla="*/ 0 w 6050905"/>
                  <a:gd name="connsiteY7" fmla="*/ 679840 h 4079040"/>
                  <a:gd name="connsiteX8" fmla="*/ 679841 w 6050905"/>
                  <a:gd name="connsiteY8" fmla="*/ 0 h 40790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050905" h="4079040">
                    <a:moveTo>
                      <a:pt x="679841" y="0"/>
                    </a:moveTo>
                    <a:lnTo>
                      <a:pt x="5951644" y="0"/>
                    </a:lnTo>
                    <a:lnTo>
                      <a:pt x="6050905" y="10008"/>
                    </a:lnTo>
                    <a:lnTo>
                      <a:pt x="6050905" y="4069032"/>
                    </a:lnTo>
                    <a:lnTo>
                      <a:pt x="5951643" y="4079040"/>
                    </a:lnTo>
                    <a:lnTo>
                      <a:pt x="679841" y="4079040"/>
                    </a:lnTo>
                    <a:cubicBezTo>
                      <a:pt x="304375" y="4079040"/>
                      <a:pt x="0" y="3774664"/>
                      <a:pt x="0" y="3399200"/>
                    </a:cubicBezTo>
                    <a:lnTo>
                      <a:pt x="0" y="679840"/>
                    </a:lnTo>
                    <a:cubicBezTo>
                      <a:pt x="0" y="304372"/>
                      <a:pt x="304375" y="0"/>
                      <a:pt x="679841" y="0"/>
                    </a:cubicBezTo>
                    <a:close/>
                  </a:path>
                </a:pathLst>
              </a:cu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75" name="TextBox 1074">
                <a:extLst>
                  <a:ext uri="{FF2B5EF4-FFF2-40B4-BE49-F238E27FC236}">
                    <a16:creationId xmlns:a16="http://schemas.microsoft.com/office/drawing/2014/main" id="{5C3788A5-F746-BC8A-D6D8-223262C45372}"/>
                  </a:ext>
                </a:extLst>
              </p:cNvPr>
              <p:cNvSpPr txBox="1"/>
              <p:nvPr/>
            </p:nvSpPr>
            <p:spPr>
              <a:xfrm>
                <a:off x="11931379" y="68536860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dirty="0">
                    <a:solidFill>
                      <a:schemeClr val="bg1"/>
                    </a:solidFill>
                  </a:rPr>
                  <a:t>10</a:t>
                </a:r>
                <a:endParaRPr lang="en-CA" dirty="0"/>
              </a:p>
            </p:txBody>
          </p:sp>
          <p:sp>
            <p:nvSpPr>
              <p:cNvPr id="1076" name="TextBox 1075">
                <a:extLst>
                  <a:ext uri="{FF2B5EF4-FFF2-40B4-BE49-F238E27FC236}">
                    <a16:creationId xmlns:a16="http://schemas.microsoft.com/office/drawing/2014/main" id="{B00D44D3-08B2-BF53-A5B1-8FDC0384F667}"/>
                  </a:ext>
                </a:extLst>
              </p:cNvPr>
              <p:cNvSpPr txBox="1"/>
              <p:nvPr/>
            </p:nvSpPr>
            <p:spPr>
              <a:xfrm>
                <a:off x="6787281" y="64827152"/>
                <a:ext cx="5242764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4400" b="0" i="0" u="none" strike="noStrike" baseline="0" dirty="0">
                    <a:solidFill>
                      <a:schemeClr val="bg1"/>
                    </a:solidFill>
                    <a:latin typeface="Times New Roman" panose="02020603050405020304" pitchFamily="18" charset="0"/>
                  </a:rPr>
                  <a:t>Method and Solution </a:t>
                </a:r>
                <a:endParaRPr lang="en-CA" sz="4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79" name="TextBox 1078">
                <a:extLst>
                  <a:ext uri="{FF2B5EF4-FFF2-40B4-BE49-F238E27FC236}">
                    <a16:creationId xmlns:a16="http://schemas.microsoft.com/office/drawing/2014/main" id="{BFCE6C46-9C61-42C7-7C24-80919E8EDAC3}"/>
                  </a:ext>
                </a:extLst>
              </p:cNvPr>
              <p:cNvSpPr txBox="1"/>
              <p:nvPr/>
            </p:nvSpPr>
            <p:spPr>
              <a:xfrm>
                <a:off x="7011297" y="65526240"/>
                <a:ext cx="5793661" cy="30777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2000" dirty="0">
                    <a:solidFill>
                      <a:schemeClr val="bg1"/>
                    </a:solidFill>
                  </a:rPr>
                  <a:t>Objective - </a:t>
                </a:r>
                <a:r>
                  <a:rPr lang="en-CA" dirty="0">
                    <a:solidFill>
                      <a:schemeClr val="bg1"/>
                    </a:solidFill>
                  </a:rPr>
                  <a:t>Building a Smart Home</a:t>
                </a:r>
              </a:p>
              <a:p>
                <a:endParaRPr lang="en-CA" dirty="0">
                  <a:solidFill>
                    <a:schemeClr val="bg1"/>
                  </a:solidFill>
                </a:endParaRPr>
              </a:p>
              <a:p>
                <a:r>
                  <a:rPr lang="en-CA" sz="2000" dirty="0">
                    <a:solidFill>
                      <a:schemeClr val="bg1"/>
                    </a:solidFill>
                  </a:rPr>
                  <a:t>Data capture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CA" sz="1600" dirty="0">
                    <a:solidFill>
                      <a:schemeClr val="bg1"/>
                    </a:solidFill>
                  </a:rPr>
                  <a:t>DHT reader, Photoresistor, Wires, Resistors, RFID-reader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CA" sz="1600" dirty="0">
                    <a:solidFill>
                      <a:schemeClr val="bg1"/>
                    </a:solidFill>
                  </a:rPr>
                  <a:t>Breadboard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CA" sz="1600" dirty="0">
                    <a:solidFill>
                      <a:schemeClr val="bg1"/>
                    </a:solidFill>
                  </a:rPr>
                  <a:t>RaspberryPi</a:t>
                </a:r>
                <a:endParaRPr lang="en-CA" dirty="0">
                  <a:solidFill>
                    <a:schemeClr val="bg1"/>
                  </a:solidFill>
                </a:endParaRPr>
              </a:p>
              <a:p>
                <a:r>
                  <a:rPr lang="en-CA" sz="2000" dirty="0">
                    <a:solidFill>
                      <a:schemeClr val="bg1"/>
                    </a:solidFill>
                  </a:rPr>
                  <a:t>Data communication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CA" sz="1600" dirty="0">
                    <a:solidFill>
                      <a:schemeClr val="bg1"/>
                    </a:solidFill>
                  </a:rPr>
                  <a:t>Python, Arduino/C++, MQTT-broker, Wi-Fi, ESP8266</a:t>
                </a:r>
              </a:p>
              <a:p>
                <a:r>
                  <a:rPr lang="en-CA" sz="2000" dirty="0">
                    <a:solidFill>
                      <a:schemeClr val="bg1"/>
                    </a:solidFill>
                  </a:rPr>
                  <a:t>Data Presentation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CA" sz="1600" dirty="0">
                    <a:solidFill>
                      <a:schemeClr val="bg1"/>
                    </a:solidFill>
                  </a:rPr>
                  <a:t>HTML/CSS, Images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CA" sz="1600" dirty="0">
                    <a:solidFill>
                      <a:schemeClr val="bg1"/>
                    </a:solidFill>
                  </a:rPr>
                  <a:t>Python, Wi-Fi, MQTT-broker</a:t>
                </a:r>
              </a:p>
            </p:txBody>
          </p:sp>
        </p:grpSp>
        <p:grpSp>
          <p:nvGrpSpPr>
            <p:cNvPr id="2096" name="Group 2095">
              <a:extLst>
                <a:ext uri="{FF2B5EF4-FFF2-40B4-BE49-F238E27FC236}">
                  <a16:creationId xmlns:a16="http://schemas.microsoft.com/office/drawing/2014/main" id="{2B921027-32A3-9A24-AB13-CA4E2435C7A4}"/>
                </a:ext>
              </a:extLst>
            </p:cNvPr>
            <p:cNvGrpSpPr/>
            <p:nvPr/>
          </p:nvGrpSpPr>
          <p:grpSpPr>
            <a:xfrm>
              <a:off x="984497" y="69954575"/>
              <a:ext cx="11571965" cy="5455064"/>
              <a:chOff x="1130700" y="69777920"/>
              <a:chExt cx="11571965" cy="5455064"/>
            </a:xfrm>
          </p:grpSpPr>
          <p:pic>
            <p:nvPicPr>
              <p:cNvPr id="1085" name="Picture 1084">
                <a:extLst>
                  <a:ext uri="{FF2B5EF4-FFF2-40B4-BE49-F238E27FC236}">
                    <a16:creationId xmlns:a16="http://schemas.microsoft.com/office/drawing/2014/main" id="{87C565B0-3249-3CFB-7D51-30C658F242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1"/>
              <a:srcRect t="3170" r="619"/>
              <a:stretch>
                <a:fillRect/>
              </a:stretch>
            </p:blipFill>
            <p:spPr>
              <a:xfrm>
                <a:off x="1130700" y="69777920"/>
                <a:ext cx="11571965" cy="5455064"/>
              </a:xfrm>
              <a:custGeom>
                <a:avLst/>
                <a:gdLst>
                  <a:gd name="connsiteX0" fmla="*/ 837126 w 11571965"/>
                  <a:gd name="connsiteY0" fmla="*/ 0 h 5455064"/>
                  <a:gd name="connsiteX1" fmla="*/ 10662787 w 11571965"/>
                  <a:gd name="connsiteY1" fmla="*/ 0 h 5455064"/>
                  <a:gd name="connsiteX2" fmla="*/ 11571965 w 11571965"/>
                  <a:gd name="connsiteY2" fmla="*/ 909176 h 5455064"/>
                  <a:gd name="connsiteX3" fmla="*/ 11571965 w 11571965"/>
                  <a:gd name="connsiteY3" fmla="*/ 4545888 h 5455064"/>
                  <a:gd name="connsiteX4" fmla="*/ 10662787 w 11571965"/>
                  <a:gd name="connsiteY4" fmla="*/ 5455064 h 5455064"/>
                  <a:gd name="connsiteX5" fmla="*/ 837126 w 11571965"/>
                  <a:gd name="connsiteY5" fmla="*/ 5455064 h 5455064"/>
                  <a:gd name="connsiteX6" fmla="*/ 83222 w 11571965"/>
                  <a:gd name="connsiteY6" fmla="*/ 5054216 h 5455064"/>
                  <a:gd name="connsiteX7" fmla="*/ 0 w 11571965"/>
                  <a:gd name="connsiteY7" fmla="*/ 4900896 h 5455064"/>
                  <a:gd name="connsiteX8" fmla="*/ 0 w 11571965"/>
                  <a:gd name="connsiteY8" fmla="*/ 554168 h 5455064"/>
                  <a:gd name="connsiteX9" fmla="*/ 83222 w 11571965"/>
                  <a:gd name="connsiteY9" fmla="*/ 400848 h 5455064"/>
                  <a:gd name="connsiteX10" fmla="*/ 837126 w 11571965"/>
                  <a:gd name="connsiteY10" fmla="*/ 0 h 54550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1571965" h="5455064">
                    <a:moveTo>
                      <a:pt x="837126" y="0"/>
                    </a:moveTo>
                    <a:lnTo>
                      <a:pt x="10662787" y="0"/>
                    </a:lnTo>
                    <a:cubicBezTo>
                      <a:pt x="11164912" y="0"/>
                      <a:pt x="11571965" y="407048"/>
                      <a:pt x="11571965" y="909176"/>
                    </a:cubicBezTo>
                    <a:lnTo>
                      <a:pt x="11571965" y="4545888"/>
                    </a:lnTo>
                    <a:cubicBezTo>
                      <a:pt x="11571965" y="5048016"/>
                      <a:pt x="11164912" y="5455064"/>
                      <a:pt x="10662787" y="5455064"/>
                    </a:cubicBezTo>
                    <a:lnTo>
                      <a:pt x="837126" y="5455064"/>
                    </a:lnTo>
                    <a:cubicBezTo>
                      <a:pt x="523298" y="5455064"/>
                      <a:pt x="246607" y="5296064"/>
                      <a:pt x="83222" y="5054216"/>
                    </a:cubicBezTo>
                    <a:lnTo>
                      <a:pt x="0" y="4900896"/>
                    </a:lnTo>
                    <a:lnTo>
                      <a:pt x="0" y="554168"/>
                    </a:lnTo>
                    <a:lnTo>
                      <a:pt x="83222" y="400848"/>
                    </a:lnTo>
                    <a:cubicBezTo>
                      <a:pt x="246607" y="159000"/>
                      <a:pt x="523298" y="0"/>
                      <a:pt x="837126" y="0"/>
                    </a:cubicBezTo>
                    <a:close/>
                  </a:path>
                </a:pathLst>
              </a:custGeom>
            </p:spPr>
          </p:pic>
          <p:sp>
            <p:nvSpPr>
              <p:cNvPr id="2095" name="TextBox 2094">
                <a:extLst>
                  <a:ext uri="{FF2B5EF4-FFF2-40B4-BE49-F238E27FC236}">
                    <a16:creationId xmlns:a16="http://schemas.microsoft.com/office/drawing/2014/main" id="{F95B91C7-6CF3-6A43-56B7-5EBE697DBFBD}"/>
                  </a:ext>
                </a:extLst>
              </p:cNvPr>
              <p:cNvSpPr txBox="1"/>
              <p:nvPr/>
            </p:nvSpPr>
            <p:spPr>
              <a:xfrm>
                <a:off x="5575494" y="73657096"/>
                <a:ext cx="1970411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7200" dirty="0"/>
                  <a:t>Q&amp;A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991253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Flowchart: Alternate Process 2050">
            <a:extLst>
              <a:ext uri="{FF2B5EF4-FFF2-40B4-BE49-F238E27FC236}">
                <a16:creationId xmlns:a16="http://schemas.microsoft.com/office/drawing/2014/main" id="{53E021BF-09DA-3345-26C1-6CC2B30B066A}"/>
              </a:ext>
            </a:extLst>
          </p:cNvPr>
          <p:cNvSpPr/>
          <p:nvPr/>
        </p:nvSpPr>
        <p:spPr>
          <a:xfrm>
            <a:off x="228600" y="8314303"/>
            <a:ext cx="7969899" cy="4011644"/>
          </a:xfrm>
          <a:prstGeom prst="flowChartAlternateProcess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43EECCB2-7B4A-891C-98C7-138D56EBB8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3449" y="36260658"/>
            <a:ext cx="2350100" cy="1425569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F5E38F66-BE44-F2F1-D2D9-FEA9E5F924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709" y="37040990"/>
            <a:ext cx="2088617" cy="1905862"/>
          </a:xfrm>
          <a:prstGeom prst="rect">
            <a:avLst/>
          </a:prstGeom>
        </p:spPr>
      </p:pic>
      <p:grpSp>
        <p:nvGrpSpPr>
          <p:cNvPr id="2097" name="Group 2096">
            <a:extLst>
              <a:ext uri="{FF2B5EF4-FFF2-40B4-BE49-F238E27FC236}">
                <a16:creationId xmlns:a16="http://schemas.microsoft.com/office/drawing/2014/main" id="{7DC4D8A6-B1CC-C873-3C1B-0F9E532E343E}"/>
              </a:ext>
            </a:extLst>
          </p:cNvPr>
          <p:cNvGrpSpPr/>
          <p:nvPr/>
        </p:nvGrpSpPr>
        <p:grpSpPr>
          <a:xfrm>
            <a:off x="-407934" y="-32425690"/>
            <a:ext cx="13007867" cy="74650229"/>
            <a:chOff x="46352" y="759410"/>
            <a:chExt cx="13007867" cy="74650229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529B8598-AE6B-2B69-42E6-7E943113AD65}"/>
                </a:ext>
              </a:extLst>
            </p:cNvPr>
            <p:cNvGrpSpPr/>
            <p:nvPr/>
          </p:nvGrpSpPr>
          <p:grpSpPr>
            <a:xfrm>
              <a:off x="46352" y="759410"/>
              <a:ext cx="12186850" cy="5512960"/>
              <a:chOff x="228600" y="1028700"/>
              <a:chExt cx="11841594" cy="5267323"/>
            </a:xfrm>
          </p:grpSpPr>
          <p:sp>
            <p:nvSpPr>
              <p:cNvPr id="62" name="Flowchart: Alternate Process 61">
                <a:extLst>
                  <a:ext uri="{FF2B5EF4-FFF2-40B4-BE49-F238E27FC236}">
                    <a16:creationId xmlns:a16="http://schemas.microsoft.com/office/drawing/2014/main" id="{A636AC1C-3427-102B-5DB0-2F0F00B559CD}"/>
                  </a:ext>
                </a:extLst>
              </p:cNvPr>
              <p:cNvSpPr/>
              <p:nvPr/>
            </p:nvSpPr>
            <p:spPr>
              <a:xfrm>
                <a:off x="5664200" y="1028700"/>
                <a:ext cx="6313827" cy="5267322"/>
              </a:xfrm>
              <a:prstGeom prst="flowChartAlternateProcess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pic>
            <p:nvPicPr>
              <p:cNvPr id="9" name="Picture 8" descr="What is the difference between home automation and IoT? | e.co.system">
                <a:extLst>
                  <a:ext uri="{FF2B5EF4-FFF2-40B4-BE49-F238E27FC236}">
                    <a16:creationId xmlns:a16="http://schemas.microsoft.com/office/drawing/2014/main" id="{9AD80C4F-EBF2-2D89-E4C7-416A8EFD685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8600" y="1028700"/>
                <a:ext cx="7280081" cy="5267323"/>
              </a:xfrm>
              <a:custGeom>
                <a:avLst/>
                <a:gdLst>
                  <a:gd name="connsiteX0" fmla="*/ 665538 w 7105650"/>
                  <a:gd name="connsiteY0" fmla="*/ 0 h 3993227"/>
                  <a:gd name="connsiteX1" fmla="*/ 7043362 w 7105650"/>
                  <a:gd name="connsiteY1" fmla="*/ 0 h 3993227"/>
                  <a:gd name="connsiteX2" fmla="*/ 7105650 w 7105650"/>
                  <a:gd name="connsiteY2" fmla="*/ 6279 h 3993227"/>
                  <a:gd name="connsiteX3" fmla="*/ 7105650 w 7105650"/>
                  <a:gd name="connsiteY3" fmla="*/ 3986948 h 3993227"/>
                  <a:gd name="connsiteX4" fmla="*/ 7043362 w 7105650"/>
                  <a:gd name="connsiteY4" fmla="*/ 3993227 h 3993227"/>
                  <a:gd name="connsiteX5" fmla="*/ 665538 w 7105650"/>
                  <a:gd name="connsiteY5" fmla="*/ 3993227 h 3993227"/>
                  <a:gd name="connsiteX6" fmla="*/ 0 w 7105650"/>
                  <a:gd name="connsiteY6" fmla="*/ 3327689 h 3993227"/>
                  <a:gd name="connsiteX7" fmla="*/ 0 w 7105650"/>
                  <a:gd name="connsiteY7" fmla="*/ 665538 h 3993227"/>
                  <a:gd name="connsiteX8" fmla="*/ 665538 w 7105650"/>
                  <a:gd name="connsiteY8" fmla="*/ 0 h 39932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105650" h="3993227">
                    <a:moveTo>
                      <a:pt x="665538" y="0"/>
                    </a:moveTo>
                    <a:lnTo>
                      <a:pt x="7043362" y="0"/>
                    </a:lnTo>
                    <a:lnTo>
                      <a:pt x="7105650" y="6279"/>
                    </a:lnTo>
                    <a:lnTo>
                      <a:pt x="7105650" y="3986948"/>
                    </a:lnTo>
                    <a:lnTo>
                      <a:pt x="7043362" y="3993227"/>
                    </a:lnTo>
                    <a:lnTo>
                      <a:pt x="665538" y="3993227"/>
                    </a:lnTo>
                    <a:cubicBezTo>
                      <a:pt x="297972" y="3993227"/>
                      <a:pt x="0" y="3695255"/>
                      <a:pt x="0" y="3327689"/>
                    </a:cubicBezTo>
                    <a:lnTo>
                      <a:pt x="0" y="665538"/>
                    </a:lnTo>
                    <a:cubicBezTo>
                      <a:pt x="0" y="297972"/>
                      <a:pt x="297972" y="0"/>
                      <a:pt x="665538" y="0"/>
                    </a:cubicBezTo>
                    <a:close/>
                  </a:path>
                </a:pathLst>
              </a:cu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AA789DB-0115-DD15-BBC8-81441BAB52A3}"/>
                  </a:ext>
                </a:extLst>
              </p:cNvPr>
              <p:cNvSpPr txBox="1"/>
              <p:nvPr/>
            </p:nvSpPr>
            <p:spPr>
              <a:xfrm>
                <a:off x="7565322" y="1193569"/>
                <a:ext cx="4448231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4800" dirty="0">
                    <a:solidFill>
                      <a:schemeClr val="bg1"/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Smart Home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C12CD18-9BD8-BC80-D307-486D281A3A64}"/>
                  </a:ext>
                </a:extLst>
              </p:cNvPr>
              <p:cNvSpPr txBox="1"/>
              <p:nvPr/>
            </p:nvSpPr>
            <p:spPr>
              <a:xfrm>
                <a:off x="10380556" y="1935671"/>
                <a:ext cx="168963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2800" dirty="0">
                    <a:solidFill>
                      <a:schemeClr val="bg1"/>
                    </a:solidFill>
                    <a:latin typeface="Alef" panose="00000500000000000000" pitchFamily="2" charset="-79"/>
                    <a:cs typeface="Alef" panose="00000500000000000000" pitchFamily="2" charset="-79"/>
                  </a:rPr>
                  <a:t>by Tiqwa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94C8D63-907F-31EF-BF0F-323A56F43A6E}"/>
                  </a:ext>
                </a:extLst>
              </p:cNvPr>
              <p:cNvSpPr txBox="1"/>
              <p:nvPr/>
            </p:nvSpPr>
            <p:spPr>
              <a:xfrm>
                <a:off x="10013276" y="5148615"/>
                <a:ext cx="1907085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CA" dirty="0" err="1">
                    <a:solidFill>
                      <a:schemeClr val="bg1"/>
                    </a:solidFill>
                  </a:rPr>
                  <a:t>Awad</a:t>
                </a:r>
                <a:r>
                  <a:rPr lang="en-CA" dirty="0">
                    <a:solidFill>
                      <a:schemeClr val="bg1"/>
                    </a:solidFill>
                  </a:rPr>
                  <a:t>, Ibrahim</a:t>
                </a:r>
              </a:p>
              <a:p>
                <a:pPr algn="r"/>
                <a:r>
                  <a:rPr lang="en-CA" dirty="0">
                    <a:solidFill>
                      <a:schemeClr val="bg1"/>
                    </a:solidFill>
                  </a:rPr>
                  <a:t>Patel, Deven</a:t>
                </a:r>
              </a:p>
              <a:p>
                <a:pPr algn="r"/>
                <a:r>
                  <a:rPr lang="en-CA" dirty="0">
                    <a:solidFill>
                      <a:schemeClr val="bg1"/>
                    </a:solidFill>
                  </a:rPr>
                  <a:t>Raigorodskyi, Igor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C6EE498-60F4-4C47-3FE3-188D513D836E}"/>
                  </a:ext>
                </a:extLst>
              </p:cNvPr>
              <p:cNvSpPr txBox="1"/>
              <p:nvPr/>
            </p:nvSpPr>
            <p:spPr>
              <a:xfrm>
                <a:off x="7508681" y="4137500"/>
                <a:ext cx="423930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2800" dirty="0">
                    <a:solidFill>
                      <a:schemeClr val="bg1"/>
                    </a:solidFill>
                  </a:rPr>
                  <a:t>Your comfort is our priority!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C162F36-1522-DA45-47BD-B774042E0DFE}"/>
                  </a:ext>
                </a:extLst>
              </p:cNvPr>
              <p:cNvSpPr txBox="1"/>
              <p:nvPr/>
            </p:nvSpPr>
            <p:spPr>
              <a:xfrm>
                <a:off x="8591550" y="2315400"/>
                <a:ext cx="34786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CA" dirty="0">
                    <a:solidFill>
                      <a:schemeClr val="bg1"/>
                    </a:solidFill>
                    <a:latin typeface="AngsanaUPC" panose="020B0502040204020203" pitchFamily="18" charset="-34"/>
                    <a:cs typeface="AngsanaUPC" panose="020B0502040204020203" pitchFamily="18" charset="-34"/>
                  </a:rPr>
                  <a:t>Developing hope for a better future together</a:t>
                </a: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30C0160F-B765-8E79-B08E-3EF0C74E64C5}"/>
                  </a:ext>
                </a:extLst>
              </p:cNvPr>
              <p:cNvSpPr txBox="1"/>
              <p:nvPr/>
            </p:nvSpPr>
            <p:spPr>
              <a:xfrm>
                <a:off x="10330872" y="2582836"/>
                <a:ext cx="1120820" cy="1107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ar-AE" sz="6600" dirty="0">
                    <a:solidFill>
                      <a:schemeClr val="bg1"/>
                    </a:solidFill>
                  </a:rPr>
                  <a:t>أمل</a:t>
                </a:r>
                <a:endParaRPr lang="en-CA" sz="66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518CEC70-879C-0B25-B68A-0DA0DAE0B8D8}"/>
                  </a:ext>
                </a:extLst>
              </p:cNvPr>
              <p:cNvSpPr txBox="1"/>
              <p:nvPr/>
            </p:nvSpPr>
            <p:spPr>
              <a:xfrm>
                <a:off x="8058799" y="3214170"/>
                <a:ext cx="1771639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e-IL" sz="5400" dirty="0">
                    <a:solidFill>
                      <a:schemeClr val="bg1"/>
                    </a:solidFill>
                  </a:rPr>
                  <a:t>תקווה</a:t>
                </a:r>
                <a:endParaRPr lang="en-CA" sz="32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61B7EABA-5B2F-B51A-80FF-D7D826BC59B2}"/>
                </a:ext>
              </a:extLst>
            </p:cNvPr>
            <p:cNvGrpSpPr/>
            <p:nvPr/>
          </p:nvGrpSpPr>
          <p:grpSpPr>
            <a:xfrm>
              <a:off x="404904" y="8798525"/>
              <a:ext cx="12024107" cy="4720085"/>
              <a:chOff x="404904" y="8885911"/>
              <a:chExt cx="12024107" cy="4720085"/>
            </a:xfrm>
          </p:grpSpPr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DE6BEF5D-BBC2-0699-DAC7-B3EC3AD556BD}"/>
                  </a:ext>
                </a:extLst>
              </p:cNvPr>
              <p:cNvGrpSpPr/>
              <p:nvPr/>
            </p:nvGrpSpPr>
            <p:grpSpPr>
              <a:xfrm>
                <a:off x="404904" y="8885911"/>
                <a:ext cx="12024107" cy="4720085"/>
                <a:chOff x="312133" y="9232966"/>
                <a:chExt cx="12024107" cy="4720085"/>
              </a:xfrm>
            </p:grpSpPr>
            <p:sp>
              <p:nvSpPr>
                <p:cNvPr id="5" name="Flowchart: Alternate Process 4">
                  <a:extLst>
                    <a:ext uri="{FF2B5EF4-FFF2-40B4-BE49-F238E27FC236}">
                      <a16:creationId xmlns:a16="http://schemas.microsoft.com/office/drawing/2014/main" id="{C5B7ED49-75B5-E515-9C6E-C40BAF58F664}"/>
                    </a:ext>
                  </a:extLst>
                </p:cNvPr>
                <p:cNvSpPr/>
                <p:nvPr/>
              </p:nvSpPr>
              <p:spPr>
                <a:xfrm>
                  <a:off x="312133" y="9288035"/>
                  <a:ext cx="11983722" cy="4665016"/>
                </a:xfrm>
                <a:prstGeom prst="flowChartAlternateProcess">
                  <a:avLst/>
                </a:prstGeom>
                <a:gradFill>
                  <a:gsLst>
                    <a:gs pos="89000">
                      <a:schemeClr val="accent1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0">
                      <a:schemeClr val="accent1">
                        <a:tint val="23500"/>
                        <a:satMod val="160000"/>
                      </a:schemeClr>
                    </a:gs>
                  </a:gsLst>
                  <a:path path="circle">
                    <a:fillToRect l="100000" b="100000"/>
                  </a:path>
                </a:gra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dirty="0"/>
                </a:p>
              </p:txBody>
            </p:sp>
            <p:pic>
              <p:nvPicPr>
                <p:cNvPr id="3" name="Picture 2">
                  <a:extLst>
                    <a:ext uri="{FF2B5EF4-FFF2-40B4-BE49-F238E27FC236}">
                      <a16:creationId xmlns:a16="http://schemas.microsoft.com/office/drawing/2014/main" id="{15B18A89-62A1-0957-A556-428704B7FBE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9171289" y="9787344"/>
                  <a:ext cx="3164951" cy="1919857"/>
                </a:xfrm>
                <a:prstGeom prst="rect">
                  <a:avLst/>
                </a:prstGeom>
              </p:spPr>
            </p:pic>
            <p:pic>
              <p:nvPicPr>
                <p:cNvPr id="4" name="Picture 3">
                  <a:extLst>
                    <a:ext uri="{FF2B5EF4-FFF2-40B4-BE49-F238E27FC236}">
                      <a16:creationId xmlns:a16="http://schemas.microsoft.com/office/drawing/2014/main" id="{BD0FF6B6-43BA-FCD9-B796-D176E6409A7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048148" y="10936013"/>
                  <a:ext cx="2985567" cy="2724328"/>
                </a:xfrm>
                <a:prstGeom prst="rect">
                  <a:avLst/>
                </a:prstGeom>
              </p:spPr>
            </p:pic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A7A187AC-2D97-20A0-415F-0FE40FD58298}"/>
                    </a:ext>
                  </a:extLst>
                </p:cNvPr>
                <p:cNvSpPr txBox="1"/>
                <p:nvPr/>
              </p:nvSpPr>
              <p:spPr>
                <a:xfrm>
                  <a:off x="1284923" y="9232966"/>
                  <a:ext cx="2741136" cy="10156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CA" sz="6000" dirty="0">
                      <a:solidFill>
                        <a:schemeClr val="bg1"/>
                      </a:solidFill>
                    </a:rPr>
                    <a:t>Agenda</a:t>
                  </a:r>
                </a:p>
              </p:txBody>
            </p:sp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83F41F10-B263-C584-9241-A439E532D584}"/>
                    </a:ext>
                  </a:extLst>
                </p:cNvPr>
                <p:cNvSpPr txBox="1"/>
                <p:nvPr/>
              </p:nvSpPr>
              <p:spPr>
                <a:xfrm>
                  <a:off x="1617836" y="10378320"/>
                  <a:ext cx="8242938" cy="286232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CA" sz="3600" dirty="0">
                      <a:solidFill>
                        <a:schemeClr val="bg1"/>
                      </a:solidFill>
                    </a:rPr>
                    <a:t>- Project scopes and objectives</a:t>
                  </a:r>
                </a:p>
                <a:p>
                  <a:r>
                    <a:rPr lang="en-CA" sz="3600" dirty="0">
                      <a:solidFill>
                        <a:schemeClr val="bg1"/>
                      </a:solidFill>
                    </a:rPr>
                    <a:t>- Deliverables 1-2-3-4</a:t>
                  </a:r>
                </a:p>
                <a:p>
                  <a:r>
                    <a:rPr lang="en-CA" sz="3600" dirty="0">
                      <a:solidFill>
                        <a:schemeClr val="bg1"/>
                      </a:solidFill>
                    </a:rPr>
                    <a:t>- Requirements and Materials</a:t>
                  </a:r>
                </a:p>
                <a:p>
                  <a:r>
                    <a:rPr lang="en-CA" sz="3600" dirty="0">
                      <a:solidFill>
                        <a:schemeClr val="bg1"/>
                      </a:solidFill>
                    </a:rPr>
                    <a:t>- Work Breakdown Structure</a:t>
                  </a:r>
                </a:p>
                <a:p>
                  <a:r>
                    <a:rPr lang="en-CA" sz="3600" dirty="0">
                      <a:solidFill>
                        <a:schemeClr val="bg1"/>
                      </a:solidFill>
                    </a:rPr>
                    <a:t>- Method and solution</a:t>
                  </a:r>
                </a:p>
              </p:txBody>
            </p:sp>
          </p:grp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E21792F8-C20D-838B-06B7-872329F34FD7}"/>
                  </a:ext>
                </a:extLst>
              </p:cNvPr>
              <p:cNvSpPr txBox="1"/>
              <p:nvPr/>
            </p:nvSpPr>
            <p:spPr>
              <a:xfrm>
                <a:off x="11551344" y="1300530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dirty="0">
                    <a:solidFill>
                      <a:schemeClr val="bg1"/>
                    </a:solidFill>
                  </a:rPr>
                  <a:t>1</a:t>
                </a:r>
              </a:p>
            </p:txBody>
          </p: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F555C83B-23A1-33F8-4809-CC90EDE050AB}"/>
                </a:ext>
              </a:extLst>
            </p:cNvPr>
            <p:cNvGrpSpPr/>
            <p:nvPr/>
          </p:nvGrpSpPr>
          <p:grpSpPr>
            <a:xfrm>
              <a:off x="668210" y="21870363"/>
              <a:ext cx="11919913" cy="4760350"/>
              <a:chOff x="736702" y="22235668"/>
              <a:chExt cx="11919913" cy="4760350"/>
            </a:xfrm>
          </p:grpSpPr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EE2A3E79-B399-5CEB-499C-C9AB8156D610}"/>
                  </a:ext>
                </a:extLst>
              </p:cNvPr>
              <p:cNvGrpSpPr/>
              <p:nvPr/>
            </p:nvGrpSpPr>
            <p:grpSpPr>
              <a:xfrm>
                <a:off x="736702" y="22235668"/>
                <a:ext cx="11919913" cy="4760350"/>
                <a:chOff x="723865" y="22161640"/>
                <a:chExt cx="11919913" cy="4760350"/>
              </a:xfrm>
            </p:grpSpPr>
            <p:sp>
              <p:nvSpPr>
                <p:cNvPr id="10" name="Flowchart: Alternate Process 9">
                  <a:extLst>
                    <a:ext uri="{FF2B5EF4-FFF2-40B4-BE49-F238E27FC236}">
                      <a16:creationId xmlns:a16="http://schemas.microsoft.com/office/drawing/2014/main" id="{4D52CABC-6066-087F-2D4C-48FA172B0907}"/>
                    </a:ext>
                  </a:extLst>
                </p:cNvPr>
                <p:cNvSpPr/>
                <p:nvPr/>
              </p:nvSpPr>
              <p:spPr>
                <a:xfrm>
                  <a:off x="723865" y="22161640"/>
                  <a:ext cx="11919913" cy="4760350"/>
                </a:xfrm>
                <a:prstGeom prst="flowChartAlternateProcess">
                  <a:avLst/>
                </a:prstGeom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CA" dirty="0"/>
                </a:p>
              </p:txBody>
            </p:sp>
            <p:pic>
              <p:nvPicPr>
                <p:cNvPr id="6" name="Picture 5">
                  <a:extLst>
                    <a:ext uri="{FF2B5EF4-FFF2-40B4-BE49-F238E27FC236}">
                      <a16:creationId xmlns:a16="http://schemas.microsoft.com/office/drawing/2014/main" id="{869EA62B-EE31-1852-0A1C-518FA6F27AA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/>
                <a:srcRect l="18099" r="21295"/>
                <a:stretch/>
              </p:blipFill>
              <p:spPr>
                <a:xfrm>
                  <a:off x="864789" y="24726989"/>
                  <a:ext cx="1615839" cy="1757327"/>
                </a:xfrm>
                <a:prstGeom prst="rect">
                  <a:avLst/>
                </a:prstGeom>
              </p:spPr>
            </p:pic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EEB02FF8-05F8-2ED3-9730-9AD2E5C3DEB5}"/>
                    </a:ext>
                  </a:extLst>
                </p:cNvPr>
                <p:cNvSpPr txBox="1"/>
                <p:nvPr/>
              </p:nvSpPr>
              <p:spPr>
                <a:xfrm>
                  <a:off x="8198500" y="22223135"/>
                  <a:ext cx="3721862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CA" sz="4800" dirty="0"/>
                    <a:t>Deliverable 1</a:t>
                  </a:r>
                </a:p>
              </p:txBody>
            </p:sp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F6F5A3AC-D2CC-0D52-A508-8ADC66C669F1}"/>
                    </a:ext>
                  </a:extLst>
                </p:cNvPr>
                <p:cNvSpPr txBox="1"/>
                <p:nvPr/>
              </p:nvSpPr>
              <p:spPr>
                <a:xfrm>
                  <a:off x="4216073" y="22431723"/>
                  <a:ext cx="3336363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CA" sz="3200" dirty="0"/>
                    <a:t>Turning on the LED</a:t>
                  </a:r>
                </a:p>
              </p:txBody>
            </p:sp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BE9E114E-71EC-9A5D-48D5-392F76B9FA18}"/>
                    </a:ext>
                  </a:extLst>
                </p:cNvPr>
                <p:cNvSpPr txBox="1"/>
                <p:nvPr/>
              </p:nvSpPr>
              <p:spPr>
                <a:xfrm>
                  <a:off x="4840217" y="22984322"/>
                  <a:ext cx="7296580" cy="33239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CA" sz="2400" dirty="0"/>
                    <a:t>Data Capture</a:t>
                  </a:r>
                </a:p>
                <a:p>
                  <a:r>
                    <a:rPr lang="en-CA" dirty="0"/>
                    <a:t>	Switch button on Dashboard</a:t>
                  </a:r>
                </a:p>
                <a:p>
                  <a:r>
                    <a:rPr lang="en-CA" dirty="0"/>
                    <a:t> 	ON/OFF modes on the switch</a:t>
                  </a:r>
                </a:p>
                <a:p>
                  <a:endParaRPr lang="en-CA" sz="2400" dirty="0"/>
                </a:p>
                <a:p>
                  <a:r>
                    <a:rPr lang="en-CA" sz="2400" dirty="0"/>
                    <a:t>Data Communication</a:t>
                  </a:r>
                </a:p>
                <a:p>
                  <a:r>
                    <a:rPr lang="en-CA" dirty="0"/>
                    <a:t>	Capturing Switch State transferred to RPi</a:t>
                  </a:r>
                </a:p>
                <a:p>
                  <a:endParaRPr lang="en-CA" sz="2400" dirty="0"/>
                </a:p>
                <a:p>
                  <a:r>
                    <a:rPr lang="en-CA" sz="2400" dirty="0"/>
                    <a:t>Data Presentation</a:t>
                  </a:r>
                </a:p>
                <a:p>
                  <a:r>
                    <a:rPr lang="en-CA" dirty="0"/>
                    <a:t>	Turning on or off the LED depending on the Switch status</a:t>
                  </a:r>
                </a:p>
                <a:p>
                  <a:r>
                    <a:rPr lang="en-CA" dirty="0"/>
                    <a:t>	Icon of the button should change according to the Switch status</a:t>
                  </a:r>
                </a:p>
              </p:txBody>
            </p:sp>
            <p:grpSp>
              <p:nvGrpSpPr>
                <p:cNvPr id="22" name="Group 21">
                  <a:extLst>
                    <a:ext uri="{FF2B5EF4-FFF2-40B4-BE49-F238E27FC236}">
                      <a16:creationId xmlns:a16="http://schemas.microsoft.com/office/drawing/2014/main" id="{611964B8-1B3B-64F0-1EE5-7E3FA6104B4F}"/>
                    </a:ext>
                  </a:extLst>
                </p:cNvPr>
                <p:cNvGrpSpPr/>
                <p:nvPr/>
              </p:nvGrpSpPr>
              <p:grpSpPr>
                <a:xfrm>
                  <a:off x="1074389" y="22439622"/>
                  <a:ext cx="957100" cy="1153753"/>
                  <a:chOff x="1067668" y="22477255"/>
                  <a:chExt cx="957100" cy="1153753"/>
                </a:xfrm>
              </p:grpSpPr>
              <p:pic>
                <p:nvPicPr>
                  <p:cNvPr id="19" name="Picture 18">
                    <a:extLst>
                      <a:ext uri="{FF2B5EF4-FFF2-40B4-BE49-F238E27FC236}">
                        <a16:creationId xmlns:a16="http://schemas.microsoft.com/office/drawing/2014/main" id="{227DB4EF-DCFD-FC0F-0D92-E662FDECF27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1067668" y="22477255"/>
                    <a:ext cx="957100" cy="1153753"/>
                  </a:xfrm>
                  <a:prstGeom prst="rect">
                    <a:avLst/>
                  </a:prstGeom>
                </p:spPr>
              </p:pic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7">
                    <p14:nvContentPartPr>
                      <p14:cNvPr id="21" name="Ink 20">
                        <a:extLst>
                          <a:ext uri="{FF2B5EF4-FFF2-40B4-BE49-F238E27FC236}">
                            <a16:creationId xmlns:a16="http://schemas.microsoft.com/office/drawing/2014/main" id="{AAD451B8-532C-1F7C-D1C3-09F8F9C93F26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1889965" y="22779770"/>
                      <a:ext cx="134280" cy="125280"/>
                    </p14:xfrm>
                  </p:contentPart>
                </mc:Choice>
                <mc:Fallback xmlns="">
                  <p:pic>
                    <p:nvPicPr>
                      <p:cNvPr id="21" name="Ink 20">
                        <a:extLst>
                          <a:ext uri="{FF2B5EF4-FFF2-40B4-BE49-F238E27FC236}">
                            <a16:creationId xmlns:a16="http://schemas.microsoft.com/office/drawing/2014/main" id="{AAD451B8-532C-1F7C-D1C3-09F8F9C93F2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871965" y="22761770"/>
                        <a:ext cx="169920" cy="160920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</p:grpSp>
            <p:pic>
              <p:nvPicPr>
                <p:cNvPr id="26" name="Picture 25">
                  <a:extLst>
                    <a:ext uri="{FF2B5EF4-FFF2-40B4-BE49-F238E27FC236}">
                      <a16:creationId xmlns:a16="http://schemas.microsoft.com/office/drawing/2014/main" id="{9BBDC6E8-F142-743D-E17D-A6D49294418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598099" y="23542178"/>
                  <a:ext cx="1314599" cy="1314599"/>
                </a:xfrm>
                <a:prstGeom prst="rect">
                  <a:avLst/>
                </a:prstGeom>
              </p:spPr>
            </p:pic>
            <p:cxnSp>
              <p:nvCxnSpPr>
                <p:cNvPr id="30" name="Connector: Curved 29">
                  <a:extLst>
                    <a:ext uri="{FF2B5EF4-FFF2-40B4-BE49-F238E27FC236}">
                      <a16:creationId xmlns:a16="http://schemas.microsoft.com/office/drawing/2014/main" id="{AD273964-91DC-6D58-2B0B-C44BA2A8A75E}"/>
                    </a:ext>
                  </a:extLst>
                </p:cNvPr>
                <p:cNvCxnSpPr>
                  <a:endCxn id="26" idx="0"/>
                </p:cNvCxnSpPr>
                <p:nvPr/>
              </p:nvCxnSpPr>
              <p:spPr>
                <a:xfrm>
                  <a:off x="2136554" y="22742137"/>
                  <a:ext cx="1152000" cy="792000"/>
                </a:xfrm>
                <a:prstGeom prst="curvedConnector2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Connector: Curved 33">
                  <a:extLst>
                    <a:ext uri="{FF2B5EF4-FFF2-40B4-BE49-F238E27FC236}">
                      <a16:creationId xmlns:a16="http://schemas.microsoft.com/office/drawing/2014/main" id="{7E90E8E7-19A6-BE36-DE4C-4694E5B8BFC5}"/>
                    </a:ext>
                  </a:extLst>
                </p:cNvPr>
                <p:cNvCxnSpPr>
                  <a:stCxn id="26" idx="2"/>
                  <a:endCxn id="6" idx="3"/>
                </p:cNvCxnSpPr>
                <p:nvPr/>
              </p:nvCxnSpPr>
              <p:spPr>
                <a:xfrm rot="5400000">
                  <a:off x="2493576" y="24843830"/>
                  <a:ext cx="748876" cy="774771"/>
                </a:xfrm>
                <a:prstGeom prst="curvedConnector2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88F1125-FBF4-65B2-0A32-5B2FBC35BAEB}"/>
                  </a:ext>
                </a:extLst>
              </p:cNvPr>
              <p:cNvSpPr txBox="1"/>
              <p:nvPr/>
            </p:nvSpPr>
            <p:spPr>
              <a:xfrm>
                <a:off x="11854406" y="26402823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dirty="0"/>
                  <a:t>3</a:t>
                </a:r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DA1B85A8-79FF-54DD-0FA9-1A527645EEBF}"/>
                </a:ext>
              </a:extLst>
            </p:cNvPr>
            <p:cNvGrpSpPr/>
            <p:nvPr/>
          </p:nvGrpSpPr>
          <p:grpSpPr>
            <a:xfrm>
              <a:off x="509098" y="15466410"/>
              <a:ext cx="11919913" cy="4588102"/>
              <a:chOff x="509098" y="15466410"/>
              <a:chExt cx="11919913" cy="4588102"/>
            </a:xfrm>
          </p:grpSpPr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A57B9FCE-21C5-A653-18B5-7B50B98977F6}"/>
                  </a:ext>
                </a:extLst>
              </p:cNvPr>
              <p:cNvGrpSpPr/>
              <p:nvPr/>
            </p:nvGrpSpPr>
            <p:grpSpPr>
              <a:xfrm>
                <a:off x="509098" y="15466410"/>
                <a:ext cx="11919913" cy="4588102"/>
                <a:chOff x="457002" y="15891999"/>
                <a:chExt cx="11919913" cy="4588102"/>
              </a:xfrm>
            </p:grpSpPr>
            <p:sp>
              <p:nvSpPr>
                <p:cNvPr id="2" name="Rectangle: Rounded Corners 1">
                  <a:extLst>
                    <a:ext uri="{FF2B5EF4-FFF2-40B4-BE49-F238E27FC236}">
                      <a16:creationId xmlns:a16="http://schemas.microsoft.com/office/drawing/2014/main" id="{6349C9F5-047D-CDCC-30E9-F2862BD71B1D}"/>
                    </a:ext>
                  </a:extLst>
                </p:cNvPr>
                <p:cNvSpPr/>
                <p:nvPr/>
              </p:nvSpPr>
              <p:spPr>
                <a:xfrm>
                  <a:off x="457002" y="15891999"/>
                  <a:ext cx="11919913" cy="4588102"/>
                </a:xfrm>
                <a:prstGeom prst="roundRect">
                  <a:avLst/>
                </a:prstGeom>
                <a:gradFill flip="none" rotWithShape="1">
                  <a:gsLst>
                    <a:gs pos="75000">
                      <a:schemeClr val="accent1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path path="circle">
                    <a:fillToRect l="100000" b="100000"/>
                  </a:path>
                  <a:tileRect t="-100000" r="-100000"/>
                </a:gradFill>
                <a:ln>
                  <a:noFill/>
                </a:ln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pic>
              <p:nvPicPr>
                <p:cNvPr id="2049" name="Picture 2048" descr="IOT - The Internet Of Things">
                  <a:extLst>
                    <a:ext uri="{FF2B5EF4-FFF2-40B4-BE49-F238E27FC236}">
                      <a16:creationId xmlns:a16="http://schemas.microsoft.com/office/drawing/2014/main" id="{1D755B49-0259-C0C3-B67C-7042F5B3C05A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246337" y="16172955"/>
                  <a:ext cx="6130578" cy="3877335"/>
                </a:xfrm>
                <a:custGeom>
                  <a:avLst/>
                  <a:gdLst>
                    <a:gd name="connsiteX0" fmla="*/ 0 w 6130578"/>
                    <a:gd name="connsiteY0" fmla="*/ 0 h 3877335"/>
                    <a:gd name="connsiteX1" fmla="*/ 6130578 w 6130578"/>
                    <a:gd name="connsiteY1" fmla="*/ 0 h 3877335"/>
                    <a:gd name="connsiteX2" fmla="*/ 6130578 w 6130578"/>
                    <a:gd name="connsiteY2" fmla="*/ 3877335 h 3877335"/>
                    <a:gd name="connsiteX3" fmla="*/ 0 w 6130578"/>
                    <a:gd name="connsiteY3" fmla="*/ 3877335 h 38773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130578" h="3877335">
                      <a:moveTo>
                        <a:pt x="0" y="0"/>
                      </a:moveTo>
                      <a:lnTo>
                        <a:pt x="6130578" y="0"/>
                      </a:lnTo>
                      <a:lnTo>
                        <a:pt x="6130578" y="3877335"/>
                      </a:lnTo>
                      <a:lnTo>
                        <a:pt x="0" y="3877335"/>
                      </a:lnTo>
                      <a:close/>
                    </a:path>
                  </a:pathLst>
                </a:cu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2053" name="TextBox 2052">
                  <a:extLst>
                    <a:ext uri="{FF2B5EF4-FFF2-40B4-BE49-F238E27FC236}">
                      <a16:creationId xmlns:a16="http://schemas.microsoft.com/office/drawing/2014/main" id="{684D3307-72BE-D81F-B47C-2EACC20EFA44}"/>
                    </a:ext>
                  </a:extLst>
                </p:cNvPr>
                <p:cNvSpPr txBox="1"/>
                <p:nvPr/>
              </p:nvSpPr>
              <p:spPr>
                <a:xfrm>
                  <a:off x="1859524" y="16308656"/>
                  <a:ext cx="5694923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3600" dirty="0">
                      <a:solidFill>
                        <a:schemeClr val="bg1"/>
                      </a:solidFill>
                    </a:rPr>
                    <a:t>Your comfort is our objective! </a:t>
                  </a:r>
                  <a:endParaRPr lang="en-CA" sz="36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055" name="TextBox 2054">
                  <a:extLst>
                    <a:ext uri="{FF2B5EF4-FFF2-40B4-BE49-F238E27FC236}">
                      <a16:creationId xmlns:a16="http://schemas.microsoft.com/office/drawing/2014/main" id="{1395BF00-40B3-E50E-A0A0-58AE6A4B4672}"/>
                    </a:ext>
                  </a:extLst>
                </p:cNvPr>
                <p:cNvSpPr txBox="1"/>
                <p:nvPr/>
              </p:nvSpPr>
              <p:spPr>
                <a:xfrm>
                  <a:off x="1092002" y="17148965"/>
                  <a:ext cx="5537200" cy="20313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CA" dirty="0">
                      <a:solidFill>
                        <a:schemeClr val="bg1"/>
                      </a:solidFill>
                    </a:rPr>
                    <a:t>- Smart Lighting System</a:t>
                  </a:r>
                </a:p>
                <a:p>
                  <a:endParaRPr lang="en-CA" dirty="0">
                    <a:solidFill>
                      <a:schemeClr val="bg1"/>
                    </a:solidFill>
                  </a:endParaRPr>
                </a:p>
                <a:p>
                  <a:r>
                    <a:rPr lang="en-CA" dirty="0">
                      <a:solidFill>
                        <a:schemeClr val="bg1"/>
                      </a:solidFill>
                    </a:rPr>
                    <a:t>- Smart Climatization</a:t>
                  </a:r>
                </a:p>
                <a:p>
                  <a:endParaRPr lang="en-CA" dirty="0">
                    <a:solidFill>
                      <a:schemeClr val="bg1"/>
                    </a:solidFill>
                  </a:endParaRPr>
                </a:p>
                <a:p>
                  <a:r>
                    <a:rPr lang="en-CA" dirty="0">
                      <a:solidFill>
                        <a:schemeClr val="bg1"/>
                      </a:solidFill>
                    </a:rPr>
                    <a:t>- Smart Tracking System</a:t>
                  </a:r>
                </a:p>
                <a:p>
                  <a:endParaRPr lang="en-CA" dirty="0">
                    <a:solidFill>
                      <a:schemeClr val="bg1"/>
                    </a:solidFill>
                  </a:endParaRPr>
                </a:p>
                <a:p>
                  <a:r>
                    <a:rPr lang="en-CA" dirty="0">
                      <a:solidFill>
                        <a:schemeClr val="bg1"/>
                      </a:solidFill>
                    </a:rPr>
                    <a:t>- Client Authentication</a:t>
                  </a:r>
                </a:p>
              </p:txBody>
            </p:sp>
            <p:pic>
              <p:nvPicPr>
                <p:cNvPr id="2057" name="Picture 2056">
                  <a:extLst>
                    <a:ext uri="{FF2B5EF4-FFF2-40B4-BE49-F238E27FC236}">
                      <a16:creationId xmlns:a16="http://schemas.microsoft.com/office/drawing/2014/main" id="{35CCD26D-FF52-DD01-D378-BA547183637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4751687" y="17058528"/>
                  <a:ext cx="2002430" cy="1214672"/>
                </a:xfrm>
                <a:prstGeom prst="rect">
                  <a:avLst/>
                </a:prstGeom>
              </p:spPr>
            </p:pic>
            <p:pic>
              <p:nvPicPr>
                <p:cNvPr id="2059" name="Picture 2058">
                  <a:extLst>
                    <a:ext uri="{FF2B5EF4-FFF2-40B4-BE49-F238E27FC236}">
                      <a16:creationId xmlns:a16="http://schemas.microsoft.com/office/drawing/2014/main" id="{F9568CBB-5E44-3984-EB53-E65B8D40E11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731540" y="17813815"/>
                  <a:ext cx="1950889" cy="1780186"/>
                </a:xfrm>
                <a:prstGeom prst="rect">
                  <a:avLst/>
                </a:prstGeom>
              </p:spPr>
            </p:pic>
          </p:grp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B85310E1-3079-83C5-03A0-AD20C6CD148E}"/>
                  </a:ext>
                </a:extLst>
              </p:cNvPr>
              <p:cNvSpPr txBox="1"/>
              <p:nvPr/>
            </p:nvSpPr>
            <p:spPr>
              <a:xfrm>
                <a:off x="11766995" y="1954805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dirty="0">
                    <a:solidFill>
                      <a:schemeClr val="bg1"/>
                    </a:solidFill>
                  </a:rPr>
                  <a:t>2</a:t>
                </a:r>
              </a:p>
            </p:txBody>
          </p: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6767BCF2-619C-E357-832E-90C98F40646B}"/>
                </a:ext>
              </a:extLst>
            </p:cNvPr>
            <p:cNvGrpSpPr/>
            <p:nvPr/>
          </p:nvGrpSpPr>
          <p:grpSpPr>
            <a:xfrm>
              <a:off x="683716" y="28196090"/>
              <a:ext cx="11919913" cy="4816840"/>
              <a:chOff x="509098" y="28427971"/>
              <a:chExt cx="11919913" cy="4816840"/>
            </a:xfrm>
          </p:grpSpPr>
          <p:sp>
            <p:nvSpPr>
              <p:cNvPr id="43" name="Flowchart: Alternate Process 42">
                <a:extLst>
                  <a:ext uri="{FF2B5EF4-FFF2-40B4-BE49-F238E27FC236}">
                    <a16:creationId xmlns:a16="http://schemas.microsoft.com/office/drawing/2014/main" id="{90FFD7AD-96AC-0C83-C3A9-550DE9462446}"/>
                  </a:ext>
                </a:extLst>
              </p:cNvPr>
              <p:cNvSpPr/>
              <p:nvPr/>
            </p:nvSpPr>
            <p:spPr>
              <a:xfrm>
                <a:off x="509098" y="28427971"/>
                <a:ext cx="11919913" cy="4816840"/>
              </a:xfrm>
              <a:prstGeom prst="flowChartAlternateProcess">
                <a:avLst/>
              </a:prstGeom>
              <a:gradFill>
                <a:gsLst>
                  <a:gs pos="100000">
                    <a:schemeClr val="accent1"/>
                  </a:gs>
                  <a:gs pos="100000">
                    <a:schemeClr val="accent1">
                      <a:tint val="44500"/>
                      <a:satMod val="160000"/>
                    </a:schemeClr>
                  </a:gs>
                  <a:gs pos="0">
                    <a:schemeClr val="accent1">
                      <a:tint val="23500"/>
                      <a:satMod val="160000"/>
                    </a:schemeClr>
                  </a:gs>
                </a:gsLst>
                <a:path path="circle">
                  <a:fillToRect l="100000" b="100000"/>
                </a:path>
              </a:gra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pic>
            <p:nvPicPr>
              <p:cNvPr id="2058" name="Picture 10" descr="Manual EN">
                <a:extLst>
                  <a:ext uri="{FF2B5EF4-FFF2-40B4-BE49-F238E27FC236}">
                    <a16:creationId xmlns:a16="http://schemas.microsoft.com/office/drawing/2014/main" id="{8BC1B664-75D3-ABEC-7573-6BF6BA5D317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565322" y="29484370"/>
                <a:ext cx="4426068" cy="222398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E7BB609C-FB5F-859D-A143-5EB294A2A1E5}"/>
                  </a:ext>
                </a:extLst>
              </p:cNvPr>
              <p:cNvSpPr txBox="1"/>
              <p:nvPr/>
            </p:nvSpPr>
            <p:spPr>
              <a:xfrm>
                <a:off x="1071865" y="28525840"/>
                <a:ext cx="3448957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4800" dirty="0"/>
                  <a:t>Deliverable 2</a:t>
                </a: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A4135D92-27BB-6C41-71BC-3A94CEA9195E}"/>
                  </a:ext>
                </a:extLst>
              </p:cNvPr>
              <p:cNvSpPr txBox="1"/>
              <p:nvPr/>
            </p:nvSpPr>
            <p:spPr>
              <a:xfrm>
                <a:off x="11676341" y="32711272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dirty="0"/>
                  <a:t>4</a:t>
                </a: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B60C537C-3069-5D7F-6ACB-4106C90E9CC7}"/>
                  </a:ext>
                </a:extLst>
              </p:cNvPr>
              <p:cNvSpPr txBox="1"/>
              <p:nvPr/>
            </p:nvSpPr>
            <p:spPr>
              <a:xfrm>
                <a:off x="1475917" y="29185017"/>
                <a:ext cx="608980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200" dirty="0"/>
                  <a:t>Temperature and Humidity Capture</a:t>
                </a: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2B77A323-DB80-1190-E37E-6D419B318A73}"/>
                  </a:ext>
                </a:extLst>
              </p:cNvPr>
              <p:cNvSpPr txBox="1"/>
              <p:nvPr/>
            </p:nvSpPr>
            <p:spPr>
              <a:xfrm>
                <a:off x="1144098" y="29785170"/>
                <a:ext cx="9790437" cy="32316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2400" dirty="0"/>
                  <a:t>Data Capture</a:t>
                </a:r>
              </a:p>
              <a:p>
                <a:r>
                  <a:rPr lang="en-CA" dirty="0"/>
                  <a:t>	DHT-11 sensor captures current temperature and humidity</a:t>
                </a:r>
              </a:p>
              <a:p>
                <a:r>
                  <a:rPr lang="en-CA" sz="2400" dirty="0"/>
                  <a:t>Data Communication</a:t>
                </a:r>
              </a:p>
              <a:p>
                <a:r>
                  <a:rPr lang="en-CA" dirty="0"/>
                  <a:t>	Transferring captured data to RPi</a:t>
                </a:r>
              </a:p>
              <a:p>
                <a:r>
                  <a:rPr lang="en-CA" sz="2400" dirty="0"/>
                  <a:t>Data Presentation</a:t>
                </a:r>
              </a:p>
              <a:p>
                <a:r>
                  <a:rPr lang="en-CA" sz="2400" dirty="0"/>
                  <a:t>	</a:t>
                </a:r>
                <a:r>
                  <a:rPr lang="en-CA" dirty="0"/>
                  <a:t>Dashboard should display the captured data using a gauge</a:t>
                </a:r>
              </a:p>
              <a:p>
                <a:r>
                  <a:rPr lang="en-CA" dirty="0"/>
                  <a:t>	The dashboard must contain a Fan icon</a:t>
                </a:r>
              </a:p>
              <a:p>
                <a:r>
                  <a:rPr lang="en-CA" dirty="0"/>
                  <a:t>	If the temperature is greater than 24°C, an email should be sent asking to turn on the Fan</a:t>
                </a:r>
              </a:p>
              <a:p>
                <a:r>
                  <a:rPr lang="en-CA" dirty="0"/>
                  <a:t>	If the response is “Yes”, the Fan icon should be switched to ON, otherwise – it stays the same</a:t>
                </a:r>
              </a:p>
              <a:p>
                <a:r>
                  <a:rPr lang="en-CA" dirty="0"/>
                  <a:t>	The RPi should, as well, turn on the fan (motor), if the response to the email was “Yes” </a:t>
                </a:r>
              </a:p>
            </p:txBody>
          </p: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956BB335-D870-7ED3-D92D-69EC1511B0E1}"/>
                </a:ext>
              </a:extLst>
            </p:cNvPr>
            <p:cNvGrpSpPr/>
            <p:nvPr/>
          </p:nvGrpSpPr>
          <p:grpSpPr>
            <a:xfrm>
              <a:off x="683716" y="34065629"/>
              <a:ext cx="11904407" cy="4867667"/>
              <a:chOff x="683716" y="34066660"/>
              <a:chExt cx="11904407" cy="4867667"/>
            </a:xfrm>
          </p:grpSpPr>
          <p:sp>
            <p:nvSpPr>
              <p:cNvPr id="49" name="Flowchart: Alternate Process 48">
                <a:extLst>
                  <a:ext uri="{FF2B5EF4-FFF2-40B4-BE49-F238E27FC236}">
                    <a16:creationId xmlns:a16="http://schemas.microsoft.com/office/drawing/2014/main" id="{397D5C68-DB8A-72F0-F650-999C7ED531B7}"/>
                  </a:ext>
                </a:extLst>
              </p:cNvPr>
              <p:cNvSpPr/>
              <p:nvPr/>
            </p:nvSpPr>
            <p:spPr>
              <a:xfrm>
                <a:off x="683716" y="34066660"/>
                <a:ext cx="11904407" cy="4867667"/>
              </a:xfrm>
              <a:prstGeom prst="flowChartAlternateProcess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path path="circle">
                  <a:fillToRect l="100000" b="100000"/>
                </a:path>
              </a:gra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pic>
            <p:nvPicPr>
              <p:cNvPr id="2056" name="Picture 8" descr="LED Lighting Glossary | IoT-enabled solutions | SBT Alliance">
                <a:extLst>
                  <a:ext uri="{FF2B5EF4-FFF2-40B4-BE49-F238E27FC236}">
                    <a16:creationId xmlns:a16="http://schemas.microsoft.com/office/drawing/2014/main" id="{E466D8AC-0F25-B265-6732-8E700F0D31B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71865" y="34822688"/>
                <a:ext cx="2355688" cy="157122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04B118E4-5C3A-98EC-7ED3-EEA398AEF88F}"/>
                  </a:ext>
                </a:extLst>
              </p:cNvPr>
              <p:cNvSpPr txBox="1"/>
              <p:nvPr/>
            </p:nvSpPr>
            <p:spPr>
              <a:xfrm>
                <a:off x="8692713" y="34145581"/>
                <a:ext cx="3179653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4400" dirty="0"/>
                  <a:t>Deliverable 3</a:t>
                </a: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1025EA18-0385-D5C5-C78F-3E50D2ADE39F}"/>
                  </a:ext>
                </a:extLst>
              </p:cNvPr>
              <p:cNvSpPr txBox="1"/>
              <p:nvPr/>
            </p:nvSpPr>
            <p:spPr>
              <a:xfrm>
                <a:off x="4200436" y="34347256"/>
                <a:ext cx="387080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200" dirty="0"/>
                  <a:t>Smart Lighting System</a:t>
                </a: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2165659-F44F-2753-A36F-8444458C5F88}"/>
                  </a:ext>
                </a:extLst>
              </p:cNvPr>
              <p:cNvSpPr txBox="1"/>
              <p:nvPr/>
            </p:nvSpPr>
            <p:spPr>
              <a:xfrm>
                <a:off x="3739609" y="34889570"/>
                <a:ext cx="8347991" cy="37856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2400" dirty="0"/>
                  <a:t>Data Capture</a:t>
                </a:r>
              </a:p>
              <a:p>
                <a:r>
                  <a:rPr lang="en-CA" dirty="0"/>
                  <a:t>	Photoresistor, connected to ESP8266, captures the light intensity</a:t>
                </a:r>
              </a:p>
              <a:p>
                <a:r>
                  <a:rPr lang="en-CA" sz="2400" dirty="0"/>
                  <a:t>Data Communication</a:t>
                </a:r>
              </a:p>
              <a:p>
                <a:r>
                  <a:rPr lang="en-CA" dirty="0"/>
                  <a:t>	Captured Data via a Wi-Fi connection transfers data to the MQTT-broker</a:t>
                </a:r>
              </a:p>
              <a:p>
                <a:r>
                  <a:rPr lang="en-CA" dirty="0"/>
                  <a:t>	via Arduino</a:t>
                </a:r>
              </a:p>
              <a:p>
                <a:r>
                  <a:rPr lang="en-CA" dirty="0"/>
                  <a:t>	The RPi receives the data through the subscription to the broker</a:t>
                </a:r>
              </a:p>
              <a:p>
                <a:r>
                  <a:rPr lang="en-CA" dirty="0"/>
                  <a:t>	If the light intensity is below 400, the RPi will turn on the LED and send </a:t>
                </a:r>
              </a:p>
              <a:p>
                <a:r>
                  <a:rPr lang="en-CA" dirty="0"/>
                  <a:t>an email that LED was turned on at the moment</a:t>
                </a:r>
              </a:p>
              <a:p>
                <a:r>
                  <a:rPr lang="en-CA" sz="2400" dirty="0"/>
                  <a:t>Data Presentation</a:t>
                </a:r>
              </a:p>
              <a:p>
                <a:r>
                  <a:rPr lang="en-CA" sz="2400" dirty="0"/>
                  <a:t>	</a:t>
                </a:r>
                <a:r>
                  <a:rPr lang="en-CA" dirty="0"/>
                  <a:t>The dashboard must contain a bar displaying current light intensity, as well as</a:t>
                </a:r>
              </a:p>
              <a:p>
                <a:r>
                  <a:rPr lang="en-CA" dirty="0"/>
                  <a:t> an LED icon that would change depending on the status of the LED</a:t>
                </a:r>
              </a:p>
              <a:p>
                <a:r>
                  <a:rPr lang="en-CA" dirty="0"/>
                  <a:t>	“Email Sent” message will be displayed on the dashboard when email is sent</a:t>
                </a: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5636ADFF-46BB-3DA3-B32C-189C1A82E3B8}"/>
                  </a:ext>
                </a:extLst>
              </p:cNvPr>
              <p:cNvSpPr txBox="1"/>
              <p:nvPr/>
            </p:nvSpPr>
            <p:spPr>
              <a:xfrm>
                <a:off x="11908634" y="38447664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dirty="0"/>
                  <a:t>5</a:t>
                </a:r>
              </a:p>
            </p:txBody>
          </p:sp>
        </p:grpSp>
        <p:grpSp>
          <p:nvGrpSpPr>
            <p:cNvPr id="1030" name="Group 1029">
              <a:extLst>
                <a:ext uri="{FF2B5EF4-FFF2-40B4-BE49-F238E27FC236}">
                  <a16:creationId xmlns:a16="http://schemas.microsoft.com/office/drawing/2014/main" id="{7334E664-99A4-286E-4A71-9363E5353857}"/>
                </a:ext>
              </a:extLst>
            </p:cNvPr>
            <p:cNvGrpSpPr/>
            <p:nvPr/>
          </p:nvGrpSpPr>
          <p:grpSpPr>
            <a:xfrm>
              <a:off x="721341" y="40213811"/>
              <a:ext cx="11958938" cy="5424704"/>
              <a:chOff x="721341" y="39507896"/>
              <a:chExt cx="11958938" cy="5424704"/>
            </a:xfrm>
          </p:grpSpPr>
          <p:sp>
            <p:nvSpPr>
              <p:cNvPr id="57" name="Flowchart: Alternate Process 56">
                <a:extLst>
                  <a:ext uri="{FF2B5EF4-FFF2-40B4-BE49-F238E27FC236}">
                    <a16:creationId xmlns:a16="http://schemas.microsoft.com/office/drawing/2014/main" id="{4419DA7C-736E-31AB-CF50-75ABB722BCC0}"/>
                  </a:ext>
                </a:extLst>
              </p:cNvPr>
              <p:cNvSpPr/>
              <p:nvPr/>
            </p:nvSpPr>
            <p:spPr>
              <a:xfrm>
                <a:off x="721341" y="39521452"/>
                <a:ext cx="11919913" cy="5411148"/>
              </a:xfrm>
              <a:prstGeom prst="flowChartAlternateProcess">
                <a:avLst/>
              </a:prstGeom>
              <a:gradFill>
                <a:gsLst>
                  <a:gs pos="62000">
                    <a:schemeClr val="accent1"/>
                  </a:gs>
                  <a:gs pos="10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path path="circle">
                  <a:fillToRect l="100000" b="100000"/>
                </a:path>
              </a:gra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pic>
            <p:nvPicPr>
              <p:cNvPr id="1028" name="Picture 4" descr="5 Ways To Implement IoT For The Benefit Of Your Business | Techno FAQ">
                <a:extLst>
                  <a:ext uri="{FF2B5EF4-FFF2-40B4-BE49-F238E27FC236}">
                    <a16:creationId xmlns:a16="http://schemas.microsoft.com/office/drawing/2014/main" id="{29AC8569-2CF1-97A9-EC20-63E1C44F054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192263" y="39985995"/>
                <a:ext cx="3999737" cy="266649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7E657267-30FE-145D-5760-D97FF700421B}"/>
                  </a:ext>
                </a:extLst>
              </p:cNvPr>
              <p:cNvSpPr txBox="1"/>
              <p:nvPr/>
            </p:nvSpPr>
            <p:spPr>
              <a:xfrm>
                <a:off x="1246483" y="39507896"/>
                <a:ext cx="3179653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4400" dirty="0"/>
                  <a:t>Deliverable 4</a:t>
                </a: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65F3AD0D-069A-40F1-E188-F6CD6C32D9E0}"/>
                  </a:ext>
                </a:extLst>
              </p:cNvPr>
              <p:cNvSpPr txBox="1"/>
              <p:nvPr/>
            </p:nvSpPr>
            <p:spPr>
              <a:xfrm>
                <a:off x="4523407" y="40080469"/>
                <a:ext cx="338105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200" dirty="0"/>
                  <a:t>Smart Home - Final</a:t>
                </a:r>
              </a:p>
            </p:txBody>
          </p:sp>
          <p:sp>
            <p:nvSpPr>
              <p:cNvPr id="1024" name="TextBox 1023">
                <a:extLst>
                  <a:ext uri="{FF2B5EF4-FFF2-40B4-BE49-F238E27FC236}">
                    <a16:creationId xmlns:a16="http://schemas.microsoft.com/office/drawing/2014/main" id="{DA644398-FE63-BA97-BE37-6FACEFCFDE56}"/>
                  </a:ext>
                </a:extLst>
              </p:cNvPr>
              <p:cNvSpPr txBox="1"/>
              <p:nvPr/>
            </p:nvSpPr>
            <p:spPr>
              <a:xfrm>
                <a:off x="1071277" y="40277337"/>
                <a:ext cx="8714711" cy="46166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2400" dirty="0"/>
                  <a:t>Data Capture</a:t>
                </a:r>
              </a:p>
              <a:p>
                <a:r>
                  <a:rPr lang="en-CA" dirty="0"/>
                  <a:t>	All the previously mentioned devices connected</a:t>
                </a:r>
              </a:p>
              <a:p>
                <a:r>
                  <a:rPr lang="en-CA" dirty="0"/>
                  <a:t>	RFID reader connected to the ESP8266 captures RFID tags</a:t>
                </a:r>
              </a:p>
              <a:p>
                <a:r>
                  <a:rPr lang="en-CA" sz="2400" dirty="0"/>
                  <a:t>Data Communication</a:t>
                </a:r>
              </a:p>
              <a:p>
                <a:r>
                  <a:rPr lang="en-CA" dirty="0"/>
                  <a:t>	All data communication previously mentioned connected</a:t>
                </a:r>
              </a:p>
              <a:p>
                <a:r>
                  <a:rPr lang="en-CA" dirty="0"/>
                  <a:t>functioning together</a:t>
                </a:r>
              </a:p>
              <a:p>
                <a:r>
                  <a:rPr lang="en-CA" dirty="0"/>
                  <a:t>	ESP8266, when reads an RFID tag, sends it to the MQTT broker.</a:t>
                </a:r>
              </a:p>
              <a:p>
                <a:r>
                  <a:rPr lang="en-CA" dirty="0"/>
                  <a:t>	The RPi sends an email saying, that this person entered the </a:t>
                </a:r>
              </a:p>
              <a:p>
                <a:r>
                  <a:rPr lang="en-CA" dirty="0"/>
                  <a:t>room at the moment</a:t>
                </a:r>
              </a:p>
              <a:p>
                <a:r>
                  <a:rPr lang="en-CA" dirty="0"/>
                  <a:t>	The settings (Temperature, Humidity, Light Intensity thresholds) </a:t>
                </a:r>
              </a:p>
              <a:p>
                <a:r>
                  <a:rPr lang="en-CA" dirty="0"/>
                  <a:t>change to user’s preferences</a:t>
                </a:r>
              </a:p>
              <a:p>
                <a:r>
                  <a:rPr lang="en-CA" sz="2400" dirty="0"/>
                  <a:t>Data Presentation</a:t>
                </a:r>
              </a:p>
              <a:p>
                <a:r>
                  <a:rPr lang="en-CA" sz="2400" dirty="0"/>
                  <a:t>	</a:t>
                </a:r>
                <a:r>
                  <a:rPr lang="en-CA" dirty="0"/>
                  <a:t>Full dashboard displaying all functions and settings of the previous 2 deliverables</a:t>
                </a:r>
              </a:p>
              <a:p>
                <a:r>
                  <a:rPr lang="en-CA" dirty="0"/>
                  <a:t>	Preferred user’s settings and their name are displayed on the dashboard</a:t>
                </a:r>
              </a:p>
              <a:p>
                <a:r>
                  <a:rPr lang="en-CA" dirty="0"/>
                  <a:t>	The dashboard displays the number of Bluetooth devices around the RPi</a:t>
                </a:r>
              </a:p>
            </p:txBody>
          </p:sp>
          <p:sp>
            <p:nvSpPr>
              <p:cNvPr id="1025" name="TextBox 1024">
                <a:extLst>
                  <a:ext uri="{FF2B5EF4-FFF2-40B4-BE49-F238E27FC236}">
                    <a16:creationId xmlns:a16="http://schemas.microsoft.com/office/drawing/2014/main" id="{7250E31A-AD27-4356-F129-D3383D92C1CF}"/>
                  </a:ext>
                </a:extLst>
              </p:cNvPr>
              <p:cNvSpPr txBox="1"/>
              <p:nvPr/>
            </p:nvSpPr>
            <p:spPr>
              <a:xfrm>
                <a:off x="11839045" y="4440267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dirty="0"/>
                  <a:t>6</a:t>
                </a:r>
              </a:p>
            </p:txBody>
          </p:sp>
          <p:pic>
            <p:nvPicPr>
              <p:cNvPr id="1027" name="Picture 1026">
                <a:extLst>
                  <a:ext uri="{FF2B5EF4-FFF2-40B4-BE49-F238E27FC236}">
                    <a16:creationId xmlns:a16="http://schemas.microsoft.com/office/drawing/2014/main" id="{C2B68AC5-F38C-DD80-EF2B-76F1A6A801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0723176" y="42767522"/>
                <a:ext cx="1957103" cy="1187178"/>
              </a:xfrm>
              <a:prstGeom prst="rect">
                <a:avLst/>
              </a:prstGeom>
            </p:spPr>
          </p:pic>
          <p:pic>
            <p:nvPicPr>
              <p:cNvPr id="1029" name="Picture 1028">
                <a:extLst>
                  <a:ext uri="{FF2B5EF4-FFF2-40B4-BE49-F238E27FC236}">
                    <a16:creationId xmlns:a16="http://schemas.microsoft.com/office/drawing/2014/main" id="{7A748A00-DAE6-BA50-8464-69DC4030FE8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739520" y="43292886"/>
                <a:ext cx="1706854" cy="1557503"/>
              </a:xfrm>
              <a:prstGeom prst="rect">
                <a:avLst/>
              </a:prstGeom>
            </p:spPr>
          </p:pic>
        </p:grpSp>
        <p:grpSp>
          <p:nvGrpSpPr>
            <p:cNvPr id="1051" name="Group 1050">
              <a:extLst>
                <a:ext uri="{FF2B5EF4-FFF2-40B4-BE49-F238E27FC236}">
                  <a16:creationId xmlns:a16="http://schemas.microsoft.com/office/drawing/2014/main" id="{862D9666-AF9A-45FC-A518-AA362FE59D4A}"/>
                </a:ext>
              </a:extLst>
            </p:cNvPr>
            <p:cNvGrpSpPr/>
            <p:nvPr/>
          </p:nvGrpSpPr>
          <p:grpSpPr>
            <a:xfrm>
              <a:off x="558207" y="46619407"/>
              <a:ext cx="12496012" cy="4867668"/>
              <a:chOff x="387913" y="46355783"/>
              <a:chExt cx="12496012" cy="4867668"/>
            </a:xfrm>
          </p:grpSpPr>
          <p:sp>
            <p:nvSpPr>
              <p:cNvPr id="1037" name="Flowchart: Alternate Process 1036">
                <a:extLst>
                  <a:ext uri="{FF2B5EF4-FFF2-40B4-BE49-F238E27FC236}">
                    <a16:creationId xmlns:a16="http://schemas.microsoft.com/office/drawing/2014/main" id="{70EE13B7-2F6B-609C-4AB3-D0A431C4C823}"/>
                  </a:ext>
                </a:extLst>
              </p:cNvPr>
              <p:cNvSpPr/>
              <p:nvPr/>
            </p:nvSpPr>
            <p:spPr>
              <a:xfrm>
                <a:off x="5953938" y="46355783"/>
                <a:ext cx="6726341" cy="4867668"/>
              </a:xfrm>
              <a:prstGeom prst="flowChartAlternateProcess">
                <a:avLst/>
              </a:prstGeom>
              <a:solidFill>
                <a:srgbClr val="01113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grpSp>
            <p:nvGrpSpPr>
              <p:cNvPr id="1050" name="Group 1049">
                <a:extLst>
                  <a:ext uri="{FF2B5EF4-FFF2-40B4-BE49-F238E27FC236}">
                    <a16:creationId xmlns:a16="http://schemas.microsoft.com/office/drawing/2014/main" id="{6CD76144-E993-02A1-D34B-78486D9FF85E}"/>
                  </a:ext>
                </a:extLst>
              </p:cNvPr>
              <p:cNvGrpSpPr/>
              <p:nvPr/>
            </p:nvGrpSpPr>
            <p:grpSpPr>
              <a:xfrm>
                <a:off x="387913" y="46355783"/>
                <a:ext cx="12496012" cy="4867668"/>
                <a:chOff x="890411" y="46355783"/>
                <a:chExt cx="12496012" cy="4867668"/>
              </a:xfrm>
            </p:grpSpPr>
            <p:pic>
              <p:nvPicPr>
                <p:cNvPr id="1036" name="Picture 1035">
                  <a:extLst>
                    <a:ext uri="{FF2B5EF4-FFF2-40B4-BE49-F238E27FC236}">
                      <a16:creationId xmlns:a16="http://schemas.microsoft.com/office/drawing/2014/main" id="{19B00CF2-7F6A-4DA6-D363-F29F2D81A89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/>
                <a:srcRect/>
                <a:stretch>
                  <a:fillRect/>
                </a:stretch>
              </p:blipFill>
              <p:spPr>
                <a:xfrm>
                  <a:off x="890411" y="46355783"/>
                  <a:ext cx="6129225" cy="4867668"/>
                </a:xfrm>
                <a:custGeom>
                  <a:avLst/>
                  <a:gdLst>
                    <a:gd name="connsiteX0" fmla="*/ 786640 w 6726341"/>
                    <a:gd name="connsiteY0" fmla="*/ 0 h 4867668"/>
                    <a:gd name="connsiteX1" fmla="*/ 6726341 w 6726341"/>
                    <a:gd name="connsiteY1" fmla="*/ 0 h 4867668"/>
                    <a:gd name="connsiteX2" fmla="*/ 6726341 w 6726341"/>
                    <a:gd name="connsiteY2" fmla="*/ 4867668 h 4867668"/>
                    <a:gd name="connsiteX3" fmla="*/ 604953 w 6726341"/>
                    <a:gd name="connsiteY3" fmla="*/ 4867668 h 4867668"/>
                    <a:gd name="connsiteX4" fmla="*/ 544348 w 6726341"/>
                    <a:gd name="connsiteY4" fmla="*/ 4852084 h 4867668"/>
                    <a:gd name="connsiteX5" fmla="*/ 35884 w 6726341"/>
                    <a:gd name="connsiteY5" fmla="*/ 4391080 h 4867668"/>
                    <a:gd name="connsiteX6" fmla="*/ 0 w 6726341"/>
                    <a:gd name="connsiteY6" fmla="*/ 4275480 h 4867668"/>
                    <a:gd name="connsiteX7" fmla="*/ 0 w 6726341"/>
                    <a:gd name="connsiteY7" fmla="*/ 613236 h 4867668"/>
                    <a:gd name="connsiteX8" fmla="*/ 35884 w 6726341"/>
                    <a:gd name="connsiteY8" fmla="*/ 497636 h 4867668"/>
                    <a:gd name="connsiteX9" fmla="*/ 786640 w 6726341"/>
                    <a:gd name="connsiteY9" fmla="*/ 0 h 48676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6726341" h="4867668">
                      <a:moveTo>
                        <a:pt x="786640" y="0"/>
                      </a:moveTo>
                      <a:lnTo>
                        <a:pt x="6726341" y="0"/>
                      </a:lnTo>
                      <a:lnTo>
                        <a:pt x="6726341" y="4867668"/>
                      </a:lnTo>
                      <a:lnTo>
                        <a:pt x="604953" y="4867668"/>
                      </a:lnTo>
                      <a:lnTo>
                        <a:pt x="544348" y="4852084"/>
                      </a:lnTo>
                      <a:cubicBezTo>
                        <a:pt x="314727" y="4780664"/>
                        <a:pt x="128652" y="4610412"/>
                        <a:pt x="35884" y="4391080"/>
                      </a:cubicBezTo>
                      <a:lnTo>
                        <a:pt x="0" y="4275480"/>
                      </a:lnTo>
                      <a:lnTo>
                        <a:pt x="0" y="613236"/>
                      </a:lnTo>
                      <a:lnTo>
                        <a:pt x="35884" y="497636"/>
                      </a:lnTo>
                      <a:cubicBezTo>
                        <a:pt x="159575" y="205196"/>
                        <a:pt x="449145" y="0"/>
                        <a:pt x="786640" y="0"/>
                      </a:cubicBezTo>
                      <a:close/>
                    </a:path>
                  </a:pathLst>
                </a:custGeom>
              </p:spPr>
            </p:pic>
            <p:pic>
              <p:nvPicPr>
                <p:cNvPr id="1033" name="Picture 1032">
                  <a:extLst>
                    <a:ext uri="{FF2B5EF4-FFF2-40B4-BE49-F238E27FC236}">
                      <a16:creationId xmlns:a16="http://schemas.microsoft.com/office/drawing/2014/main" id="{9F63FD7B-276E-03AC-5809-F06D9C0F70C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153694" y="49710547"/>
                  <a:ext cx="2887715" cy="1090527"/>
                </a:xfrm>
                <a:prstGeom prst="rect">
                  <a:avLst/>
                </a:prstGeom>
              </p:spPr>
            </p:pic>
            <p:sp>
              <p:nvSpPr>
                <p:cNvPr id="1038" name="TextBox 1037">
                  <a:extLst>
                    <a:ext uri="{FF2B5EF4-FFF2-40B4-BE49-F238E27FC236}">
                      <a16:creationId xmlns:a16="http://schemas.microsoft.com/office/drawing/2014/main" id="{A7C2307F-47D6-3D90-3CFA-8E06C223B832}"/>
                    </a:ext>
                  </a:extLst>
                </p:cNvPr>
                <p:cNvSpPr txBox="1"/>
                <p:nvPr/>
              </p:nvSpPr>
              <p:spPr>
                <a:xfrm>
                  <a:off x="5804998" y="46355783"/>
                  <a:ext cx="7581425" cy="76944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CA" sz="4400" dirty="0">
                      <a:solidFill>
                        <a:schemeClr val="bg1"/>
                      </a:solidFill>
                    </a:rPr>
                    <a:t>Requirements and Materials</a:t>
                  </a:r>
                </a:p>
              </p:txBody>
            </p:sp>
            <p:sp>
              <p:nvSpPr>
                <p:cNvPr id="1040" name="TextBox 1039">
                  <a:extLst>
                    <a:ext uri="{FF2B5EF4-FFF2-40B4-BE49-F238E27FC236}">
                      <a16:creationId xmlns:a16="http://schemas.microsoft.com/office/drawing/2014/main" id="{86393846-87A4-758C-9DC5-9D06D6E4085B}"/>
                    </a:ext>
                  </a:extLst>
                </p:cNvPr>
                <p:cNvSpPr txBox="1"/>
                <p:nvPr/>
              </p:nvSpPr>
              <p:spPr>
                <a:xfrm>
                  <a:off x="6101095" y="47125224"/>
                  <a:ext cx="4229777" cy="258532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CA" dirty="0">
                      <a:solidFill>
                        <a:schemeClr val="bg1"/>
                      </a:solidFill>
                    </a:rPr>
                    <a:t>Software</a:t>
                  </a: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en-CA" dirty="0">
                      <a:solidFill>
                        <a:schemeClr val="bg1"/>
                      </a:solidFill>
                    </a:rPr>
                    <a:t>Arduino</a:t>
                  </a: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en-CA" dirty="0" err="1">
                      <a:solidFill>
                        <a:schemeClr val="bg1"/>
                      </a:solidFill>
                    </a:rPr>
                    <a:t>Mosquitto</a:t>
                  </a:r>
                  <a:r>
                    <a:rPr lang="en-CA" dirty="0">
                      <a:solidFill>
                        <a:schemeClr val="bg1"/>
                      </a:solidFill>
                    </a:rPr>
                    <a:t>, MQTT broker </a:t>
                  </a: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en-CA" dirty="0" err="1">
                      <a:solidFill>
                        <a:schemeClr val="bg1"/>
                      </a:solidFill>
                    </a:rPr>
                    <a:t>Thonny</a:t>
                  </a:r>
                  <a:r>
                    <a:rPr lang="en-CA" dirty="0">
                      <a:solidFill>
                        <a:schemeClr val="bg1"/>
                      </a:solidFill>
                    </a:rPr>
                    <a:t> IDE</a:t>
                  </a:r>
                </a:p>
                <a:p>
                  <a:r>
                    <a:rPr lang="en-CA" dirty="0">
                      <a:solidFill>
                        <a:schemeClr val="bg1"/>
                      </a:solidFill>
                    </a:rPr>
                    <a:t>Programming Languages</a:t>
                  </a: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en-CA" dirty="0">
                      <a:solidFill>
                        <a:schemeClr val="bg1"/>
                      </a:solidFill>
                    </a:rPr>
                    <a:t> Python</a:t>
                  </a: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en-CA" dirty="0">
                      <a:solidFill>
                        <a:schemeClr val="bg1"/>
                      </a:solidFill>
                    </a:rPr>
                    <a:t>C++/Arduino</a:t>
                  </a: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en-CA" dirty="0">
                      <a:solidFill>
                        <a:schemeClr val="bg1"/>
                      </a:solidFill>
                    </a:rPr>
                    <a:t>CSS/HTML</a:t>
                  </a: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en-CA" dirty="0">
                      <a:solidFill>
                        <a:schemeClr val="bg1"/>
                      </a:solidFill>
                    </a:rPr>
                    <a:t>JavaScript (only in the beginning)</a:t>
                  </a:r>
                </a:p>
              </p:txBody>
            </p:sp>
            <p:pic>
              <p:nvPicPr>
                <p:cNvPr id="1042" name="Picture 1041">
                  <a:extLst>
                    <a:ext uri="{FF2B5EF4-FFF2-40B4-BE49-F238E27FC236}">
                      <a16:creationId xmlns:a16="http://schemas.microsoft.com/office/drawing/2014/main" id="{834655BE-D3D7-E043-590B-213DF41F4B8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9534582" y="47095481"/>
                  <a:ext cx="2929244" cy="1274260"/>
                </a:xfrm>
                <a:prstGeom prst="rect">
                  <a:avLst/>
                </a:prstGeom>
              </p:spPr>
            </p:pic>
            <p:pic>
              <p:nvPicPr>
                <p:cNvPr id="1044" name="Picture 1043">
                  <a:extLst>
                    <a:ext uri="{FF2B5EF4-FFF2-40B4-BE49-F238E27FC236}">
                      <a16:creationId xmlns:a16="http://schemas.microsoft.com/office/drawing/2014/main" id="{68F04F94-7607-291D-B2C2-CD839B455FA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9534582" y="48369741"/>
                  <a:ext cx="2929244" cy="2575850"/>
                </a:xfrm>
                <a:prstGeom prst="rect">
                  <a:avLst/>
                </a:prstGeom>
              </p:spPr>
            </p:pic>
            <p:sp>
              <p:nvSpPr>
                <p:cNvPr id="1048" name="TextBox 1047">
                  <a:extLst>
                    <a:ext uri="{FF2B5EF4-FFF2-40B4-BE49-F238E27FC236}">
                      <a16:creationId xmlns:a16="http://schemas.microsoft.com/office/drawing/2014/main" id="{48AF734E-B6CE-6C58-9B75-0747BA554908}"/>
                    </a:ext>
                  </a:extLst>
                </p:cNvPr>
                <p:cNvSpPr txBox="1"/>
                <p:nvPr/>
              </p:nvSpPr>
              <p:spPr>
                <a:xfrm>
                  <a:off x="1348849" y="50701123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CA" dirty="0">
                      <a:solidFill>
                        <a:schemeClr val="bg1"/>
                      </a:solidFill>
                    </a:rPr>
                    <a:t>7</a:t>
                  </a:r>
                </a:p>
              </p:txBody>
            </p:sp>
          </p:grpSp>
        </p:grpSp>
        <p:grpSp>
          <p:nvGrpSpPr>
            <p:cNvPr id="1068" name="Group 1067">
              <a:extLst>
                <a:ext uri="{FF2B5EF4-FFF2-40B4-BE49-F238E27FC236}">
                  <a16:creationId xmlns:a16="http://schemas.microsoft.com/office/drawing/2014/main" id="{0CCEBDDA-17D7-E6B1-9699-1A080C547620}"/>
                </a:ext>
              </a:extLst>
            </p:cNvPr>
            <p:cNvGrpSpPr/>
            <p:nvPr/>
          </p:nvGrpSpPr>
          <p:grpSpPr>
            <a:xfrm>
              <a:off x="509098" y="52567822"/>
              <a:ext cx="12132156" cy="4867667"/>
              <a:chOff x="509098" y="52467968"/>
              <a:chExt cx="12132156" cy="4867667"/>
            </a:xfrm>
          </p:grpSpPr>
          <p:grpSp>
            <p:nvGrpSpPr>
              <p:cNvPr id="1067" name="Group 1066">
                <a:extLst>
                  <a:ext uri="{FF2B5EF4-FFF2-40B4-BE49-F238E27FC236}">
                    <a16:creationId xmlns:a16="http://schemas.microsoft.com/office/drawing/2014/main" id="{2B1E9459-3E0C-9BC6-DD4E-ED4942F81810}"/>
                  </a:ext>
                </a:extLst>
              </p:cNvPr>
              <p:cNvGrpSpPr/>
              <p:nvPr/>
            </p:nvGrpSpPr>
            <p:grpSpPr>
              <a:xfrm>
                <a:off x="509098" y="52467968"/>
                <a:ext cx="12132156" cy="4867667"/>
                <a:chOff x="509098" y="52467968"/>
                <a:chExt cx="12132156" cy="4867667"/>
              </a:xfrm>
            </p:grpSpPr>
            <p:sp>
              <p:nvSpPr>
                <p:cNvPr id="1052" name="Flowchart: Alternate Process 1051">
                  <a:extLst>
                    <a:ext uri="{FF2B5EF4-FFF2-40B4-BE49-F238E27FC236}">
                      <a16:creationId xmlns:a16="http://schemas.microsoft.com/office/drawing/2014/main" id="{9674EF26-6EA4-95E5-0725-13781C056638}"/>
                    </a:ext>
                  </a:extLst>
                </p:cNvPr>
                <p:cNvSpPr/>
                <p:nvPr/>
              </p:nvSpPr>
              <p:spPr>
                <a:xfrm>
                  <a:off x="509098" y="52467968"/>
                  <a:ext cx="7976885" cy="4867667"/>
                </a:xfrm>
                <a:prstGeom prst="flowChartAlternateProcess">
                  <a:avLst/>
                </a:prstGeom>
                <a:solidFill>
                  <a:srgbClr val="030224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pic>
              <p:nvPicPr>
                <p:cNvPr id="1047" name="Picture 1046" descr="Top 4 Reasons Why Companies Need IoT - Techavy">
                  <a:extLst>
                    <a:ext uri="{FF2B5EF4-FFF2-40B4-BE49-F238E27FC236}">
                      <a16:creationId xmlns:a16="http://schemas.microsoft.com/office/drawing/2014/main" id="{9823B0F9-F27C-1813-72B0-9D6DCAEE8BA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357234" y="52467968"/>
                  <a:ext cx="7284020" cy="4851520"/>
                </a:xfrm>
                <a:custGeom>
                  <a:avLst/>
                  <a:gdLst>
                    <a:gd name="connsiteX0" fmla="*/ 0 w 7284020"/>
                    <a:gd name="connsiteY0" fmla="*/ 0 h 4851520"/>
                    <a:gd name="connsiteX1" fmla="*/ 6511767 w 7284020"/>
                    <a:gd name="connsiteY1" fmla="*/ 0 h 4851520"/>
                    <a:gd name="connsiteX2" fmla="*/ 7259291 w 7284020"/>
                    <a:gd name="connsiteY2" fmla="*/ 495492 h 4851520"/>
                    <a:gd name="connsiteX3" fmla="*/ 7284020 w 7284020"/>
                    <a:gd name="connsiteY3" fmla="*/ 575160 h 4851520"/>
                    <a:gd name="connsiteX4" fmla="*/ 7284020 w 7284020"/>
                    <a:gd name="connsiteY4" fmla="*/ 4292512 h 4851520"/>
                    <a:gd name="connsiteX5" fmla="*/ 7259291 w 7284020"/>
                    <a:gd name="connsiteY5" fmla="*/ 4372176 h 4851520"/>
                    <a:gd name="connsiteX6" fmla="*/ 6675268 w 7284020"/>
                    <a:gd name="connsiteY6" fmla="*/ 4851184 h 4851520"/>
                    <a:gd name="connsiteX7" fmla="*/ 6673078 w 7284020"/>
                    <a:gd name="connsiteY7" fmla="*/ 4851520 h 4851520"/>
                    <a:gd name="connsiteX8" fmla="*/ 0 w 7284020"/>
                    <a:gd name="connsiteY8" fmla="*/ 4851520 h 48515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7284020" h="4851520">
                      <a:moveTo>
                        <a:pt x="0" y="0"/>
                      </a:moveTo>
                      <a:lnTo>
                        <a:pt x="6511767" y="0"/>
                      </a:lnTo>
                      <a:cubicBezTo>
                        <a:pt x="6847809" y="0"/>
                        <a:pt x="7136132" y="204312"/>
                        <a:pt x="7259291" y="495492"/>
                      </a:cubicBezTo>
                      <a:lnTo>
                        <a:pt x="7284020" y="575160"/>
                      </a:lnTo>
                      <a:lnTo>
                        <a:pt x="7284020" y="4292512"/>
                      </a:lnTo>
                      <a:lnTo>
                        <a:pt x="7259291" y="4372176"/>
                      </a:lnTo>
                      <a:cubicBezTo>
                        <a:pt x="7156658" y="4614828"/>
                        <a:pt x="6939329" y="4797152"/>
                        <a:pt x="6675268" y="4851184"/>
                      </a:cubicBezTo>
                      <a:lnTo>
                        <a:pt x="6673078" y="4851520"/>
                      </a:lnTo>
                      <a:lnTo>
                        <a:pt x="0" y="4851520"/>
                      </a:lnTo>
                      <a:close/>
                    </a:path>
                  </a:pathLst>
                </a:cu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053" name="TextBox 1052">
                  <a:extLst>
                    <a:ext uri="{FF2B5EF4-FFF2-40B4-BE49-F238E27FC236}">
                      <a16:creationId xmlns:a16="http://schemas.microsoft.com/office/drawing/2014/main" id="{79366B39-828E-B453-BA6D-D06442DBCA8E}"/>
                    </a:ext>
                  </a:extLst>
                </p:cNvPr>
                <p:cNvSpPr txBox="1"/>
                <p:nvPr/>
              </p:nvSpPr>
              <p:spPr>
                <a:xfrm>
                  <a:off x="845709" y="52598436"/>
                  <a:ext cx="6668492" cy="76944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CA" sz="4400" dirty="0">
                      <a:solidFill>
                        <a:schemeClr val="bg1"/>
                      </a:solidFill>
                    </a:rPr>
                    <a:t>Requirements and Materials</a:t>
                  </a:r>
                </a:p>
              </p:txBody>
            </p:sp>
            <p:sp>
              <p:nvSpPr>
                <p:cNvPr id="1054" name="TextBox 1053">
                  <a:extLst>
                    <a:ext uri="{FF2B5EF4-FFF2-40B4-BE49-F238E27FC236}">
                      <a16:creationId xmlns:a16="http://schemas.microsoft.com/office/drawing/2014/main" id="{D7C9F95A-D633-B425-E2C0-F59B7DD1B2FB}"/>
                    </a:ext>
                  </a:extLst>
                </p:cNvPr>
                <p:cNvSpPr txBox="1"/>
                <p:nvPr/>
              </p:nvSpPr>
              <p:spPr>
                <a:xfrm>
                  <a:off x="827659" y="53367608"/>
                  <a:ext cx="4075662" cy="378565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CA" dirty="0"/>
                    <a:t>  </a:t>
                  </a:r>
                  <a:r>
                    <a:rPr lang="en-CA" sz="2400" dirty="0">
                      <a:solidFill>
                        <a:schemeClr val="bg1"/>
                      </a:solidFill>
                    </a:rPr>
                    <a:t>Hardware</a:t>
                  </a:r>
                  <a:endParaRPr lang="en-CA" dirty="0">
                    <a:solidFill>
                      <a:schemeClr val="bg1"/>
                    </a:solidFill>
                  </a:endParaRPr>
                </a:p>
                <a:p>
                  <a:pPr marL="742950" lvl="1" indent="-285750">
                    <a:buFont typeface="Arial" panose="020B0604020202020204" pitchFamily="34" charset="0"/>
                    <a:buChar char="•"/>
                  </a:pPr>
                  <a:r>
                    <a:rPr lang="en-CA" dirty="0">
                      <a:solidFill>
                        <a:schemeClr val="bg1"/>
                      </a:solidFill>
                    </a:rPr>
                    <a:t>Wires</a:t>
                  </a:r>
                </a:p>
                <a:p>
                  <a:pPr marL="742950" lvl="1" indent="-285750">
                    <a:buFont typeface="Arial" panose="020B0604020202020204" pitchFamily="34" charset="0"/>
                    <a:buChar char="•"/>
                  </a:pPr>
                  <a:r>
                    <a:rPr lang="en-CA" dirty="0">
                      <a:solidFill>
                        <a:schemeClr val="bg1"/>
                      </a:solidFill>
                    </a:rPr>
                    <a:t>DHT-11</a:t>
                  </a:r>
                </a:p>
                <a:p>
                  <a:pPr marL="742950" lvl="1" indent="-285750">
                    <a:buFont typeface="Arial" panose="020B0604020202020204" pitchFamily="34" charset="0"/>
                    <a:buChar char="•"/>
                  </a:pPr>
                  <a:r>
                    <a:rPr lang="en-CA" dirty="0">
                      <a:solidFill>
                        <a:schemeClr val="bg1"/>
                      </a:solidFill>
                    </a:rPr>
                    <a:t>LED</a:t>
                  </a:r>
                </a:p>
                <a:p>
                  <a:pPr marL="742950" lvl="1" indent="-285750">
                    <a:buFont typeface="Arial" panose="020B0604020202020204" pitchFamily="34" charset="0"/>
                    <a:buChar char="•"/>
                  </a:pPr>
                  <a:r>
                    <a:rPr lang="en-CA" dirty="0">
                      <a:solidFill>
                        <a:schemeClr val="bg1"/>
                      </a:solidFill>
                    </a:rPr>
                    <a:t>Photoresistor</a:t>
                  </a:r>
                </a:p>
                <a:p>
                  <a:pPr marL="742950" lvl="1" indent="-285750">
                    <a:buFont typeface="Arial" panose="020B0604020202020204" pitchFamily="34" charset="0"/>
                    <a:buChar char="•"/>
                  </a:pPr>
                  <a:r>
                    <a:rPr lang="en-CA" dirty="0">
                      <a:solidFill>
                        <a:schemeClr val="bg1"/>
                      </a:solidFill>
                    </a:rPr>
                    <a:t>ESP8266</a:t>
                  </a:r>
                </a:p>
                <a:p>
                  <a:pPr marL="742950" lvl="1" indent="-285750">
                    <a:buFont typeface="Arial" panose="020B0604020202020204" pitchFamily="34" charset="0"/>
                    <a:buChar char="•"/>
                  </a:pPr>
                  <a:r>
                    <a:rPr lang="en-CA" dirty="0">
                      <a:solidFill>
                        <a:schemeClr val="bg1"/>
                      </a:solidFill>
                    </a:rPr>
                    <a:t>RFID reader</a:t>
                  </a:r>
                </a:p>
                <a:p>
                  <a:pPr marL="742950" lvl="1" indent="-285750">
                    <a:buFont typeface="Arial" panose="020B0604020202020204" pitchFamily="34" charset="0"/>
                    <a:buChar char="•"/>
                  </a:pPr>
                  <a:r>
                    <a:rPr lang="en-CA" dirty="0">
                      <a:solidFill>
                        <a:schemeClr val="bg1"/>
                      </a:solidFill>
                    </a:rPr>
                    <a:t>RFID tags</a:t>
                  </a:r>
                </a:p>
                <a:p>
                  <a:pPr marL="742950" lvl="1" indent="-285750">
                    <a:buFont typeface="Arial" panose="020B0604020202020204" pitchFamily="34" charset="0"/>
                    <a:buChar char="•"/>
                  </a:pPr>
                  <a:r>
                    <a:rPr lang="en-CA" dirty="0">
                      <a:solidFill>
                        <a:schemeClr val="bg1"/>
                      </a:solidFill>
                    </a:rPr>
                    <a:t>Motor</a:t>
                  </a:r>
                </a:p>
                <a:p>
                  <a:pPr marL="742950" lvl="1" indent="-285750">
                    <a:buFont typeface="Arial" panose="020B0604020202020204" pitchFamily="34" charset="0"/>
                    <a:buChar char="•"/>
                  </a:pPr>
                  <a:r>
                    <a:rPr lang="en-CA" dirty="0">
                      <a:solidFill>
                        <a:schemeClr val="bg1"/>
                      </a:solidFill>
                    </a:rPr>
                    <a:t>Resistors</a:t>
                  </a:r>
                </a:p>
                <a:p>
                  <a:pPr marL="742950" lvl="1" indent="-285750">
                    <a:buFont typeface="Arial" panose="020B0604020202020204" pitchFamily="34" charset="0"/>
                    <a:buChar char="•"/>
                  </a:pPr>
                  <a:r>
                    <a:rPr lang="en-CA" dirty="0">
                      <a:solidFill>
                        <a:schemeClr val="bg1"/>
                      </a:solidFill>
                    </a:rPr>
                    <a:t>Breadboard</a:t>
                  </a:r>
                </a:p>
                <a:p>
                  <a:pPr marL="742950" lvl="1" indent="-285750">
                    <a:buFont typeface="Arial" panose="020B0604020202020204" pitchFamily="34" charset="0"/>
                    <a:buChar char="•"/>
                  </a:pPr>
                  <a:r>
                    <a:rPr lang="en-CA" dirty="0">
                      <a:solidFill>
                        <a:schemeClr val="bg1"/>
                      </a:solidFill>
                    </a:rPr>
                    <a:t>RaspberryPi</a:t>
                  </a:r>
                </a:p>
                <a:p>
                  <a:endParaRPr lang="en-CA" dirty="0"/>
                </a:p>
              </p:txBody>
            </p:sp>
            <p:pic>
              <p:nvPicPr>
                <p:cNvPr id="1055" name="Picture 1054">
                  <a:extLst>
                    <a:ext uri="{FF2B5EF4-FFF2-40B4-BE49-F238E27FC236}">
                      <a16:creationId xmlns:a16="http://schemas.microsoft.com/office/drawing/2014/main" id="{C5EF5944-74A6-C164-972E-C91EB0C3C5D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3173174" y="54577380"/>
                  <a:ext cx="1957103" cy="1187178"/>
                </a:xfrm>
                <a:prstGeom prst="rect">
                  <a:avLst/>
                </a:prstGeom>
              </p:spPr>
            </p:pic>
            <p:pic>
              <p:nvPicPr>
                <p:cNvPr id="1056" name="Picture 1055">
                  <a:extLst>
                    <a:ext uri="{FF2B5EF4-FFF2-40B4-BE49-F238E27FC236}">
                      <a16:creationId xmlns:a16="http://schemas.microsoft.com/office/drawing/2014/main" id="{EE0C948A-3921-A921-423C-9DFDA2AE73E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868640" y="53716024"/>
                  <a:ext cx="1706854" cy="1557503"/>
                </a:xfrm>
                <a:prstGeom prst="rect">
                  <a:avLst/>
                </a:prstGeom>
              </p:spPr>
            </p:pic>
          </p:grpSp>
          <p:sp>
            <p:nvSpPr>
              <p:cNvPr id="1057" name="TextBox 1056">
                <a:extLst>
                  <a:ext uri="{FF2B5EF4-FFF2-40B4-BE49-F238E27FC236}">
                    <a16:creationId xmlns:a16="http://schemas.microsoft.com/office/drawing/2014/main" id="{FC36D56E-FB65-B2DF-7581-5DBCFF100400}"/>
                  </a:ext>
                </a:extLst>
              </p:cNvPr>
              <p:cNvSpPr txBox="1"/>
              <p:nvPr/>
            </p:nvSpPr>
            <p:spPr>
              <a:xfrm>
                <a:off x="1095640" y="5687282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dirty="0">
                    <a:solidFill>
                      <a:schemeClr val="bg1"/>
                    </a:solidFill>
                  </a:rPr>
                  <a:t>8</a:t>
                </a:r>
              </a:p>
            </p:txBody>
          </p:sp>
        </p:grpSp>
        <p:grpSp>
          <p:nvGrpSpPr>
            <p:cNvPr id="1069" name="Group 1068">
              <a:extLst>
                <a:ext uri="{FF2B5EF4-FFF2-40B4-BE49-F238E27FC236}">
                  <a16:creationId xmlns:a16="http://schemas.microsoft.com/office/drawing/2014/main" id="{0BE3AB32-16DA-051E-1E90-D1FA4A1FFB54}"/>
                </a:ext>
              </a:extLst>
            </p:cNvPr>
            <p:cNvGrpSpPr/>
            <p:nvPr/>
          </p:nvGrpSpPr>
          <p:grpSpPr>
            <a:xfrm>
              <a:off x="683716" y="58316389"/>
              <a:ext cx="12104441" cy="5212318"/>
              <a:chOff x="608733" y="58300381"/>
              <a:chExt cx="12104441" cy="5212318"/>
            </a:xfrm>
          </p:grpSpPr>
          <p:sp>
            <p:nvSpPr>
              <p:cNvPr id="1063" name="Flowchart: Alternate Process 1062">
                <a:extLst>
                  <a:ext uri="{FF2B5EF4-FFF2-40B4-BE49-F238E27FC236}">
                    <a16:creationId xmlns:a16="http://schemas.microsoft.com/office/drawing/2014/main" id="{BFB77E0B-A95C-D984-AE51-4F85B5CF0D97}"/>
                  </a:ext>
                </a:extLst>
              </p:cNvPr>
              <p:cNvSpPr/>
              <p:nvPr/>
            </p:nvSpPr>
            <p:spPr>
              <a:xfrm>
                <a:off x="4151725" y="58415222"/>
                <a:ext cx="8561449" cy="5097477"/>
              </a:xfrm>
              <a:prstGeom prst="flowChartAlternateProcess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pic>
            <p:nvPicPr>
              <p:cNvPr id="1062" name="Picture 1061" descr="Work_breakdown_structure Icons - Iconshock">
                <a:extLst>
                  <a:ext uri="{FF2B5EF4-FFF2-40B4-BE49-F238E27FC236}">
                    <a16:creationId xmlns:a16="http://schemas.microsoft.com/office/drawing/2014/main" id="{7CCF6939-EFB9-E4F2-1F53-56D1414D9F1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8733" y="58415222"/>
                <a:ext cx="4813455" cy="5097477"/>
              </a:xfrm>
              <a:custGeom>
                <a:avLst/>
                <a:gdLst>
                  <a:gd name="connsiteX0" fmla="*/ 547996 w 4813455"/>
                  <a:gd name="connsiteY0" fmla="*/ 0 h 4813456"/>
                  <a:gd name="connsiteX1" fmla="*/ 4813455 w 4813455"/>
                  <a:gd name="connsiteY1" fmla="*/ 0 h 4813456"/>
                  <a:gd name="connsiteX2" fmla="*/ 4813455 w 4813455"/>
                  <a:gd name="connsiteY2" fmla="*/ 4813456 h 4813456"/>
                  <a:gd name="connsiteX3" fmla="*/ 547996 w 4813455"/>
                  <a:gd name="connsiteY3" fmla="*/ 4813456 h 4813456"/>
                  <a:gd name="connsiteX4" fmla="*/ 511557 w 4813455"/>
                  <a:gd name="connsiteY4" fmla="*/ 4804088 h 4813456"/>
                  <a:gd name="connsiteX5" fmla="*/ 5282 w 4813455"/>
                  <a:gd name="connsiteY5" fmla="*/ 4345068 h 4813456"/>
                  <a:gd name="connsiteX6" fmla="*/ 0 w 4813455"/>
                  <a:gd name="connsiteY6" fmla="*/ 4328052 h 4813456"/>
                  <a:gd name="connsiteX7" fmla="*/ 0 w 4813455"/>
                  <a:gd name="connsiteY7" fmla="*/ 485404 h 4813456"/>
                  <a:gd name="connsiteX8" fmla="*/ 5282 w 4813455"/>
                  <a:gd name="connsiteY8" fmla="*/ 468388 h 4813456"/>
                  <a:gd name="connsiteX9" fmla="*/ 511557 w 4813455"/>
                  <a:gd name="connsiteY9" fmla="*/ 9368 h 48134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813455" h="4813456">
                    <a:moveTo>
                      <a:pt x="547996" y="0"/>
                    </a:moveTo>
                    <a:lnTo>
                      <a:pt x="4813455" y="0"/>
                    </a:lnTo>
                    <a:lnTo>
                      <a:pt x="4813455" y="4813456"/>
                    </a:lnTo>
                    <a:lnTo>
                      <a:pt x="547996" y="4813456"/>
                    </a:lnTo>
                    <a:lnTo>
                      <a:pt x="511557" y="4804088"/>
                    </a:lnTo>
                    <a:cubicBezTo>
                      <a:pt x="282925" y="4732976"/>
                      <a:pt x="97652" y="4563452"/>
                      <a:pt x="5282" y="4345068"/>
                    </a:cubicBezTo>
                    <a:lnTo>
                      <a:pt x="0" y="4328052"/>
                    </a:lnTo>
                    <a:lnTo>
                      <a:pt x="0" y="485404"/>
                    </a:lnTo>
                    <a:lnTo>
                      <a:pt x="5282" y="468388"/>
                    </a:lnTo>
                    <a:cubicBezTo>
                      <a:pt x="97652" y="250004"/>
                      <a:pt x="282925" y="80480"/>
                      <a:pt x="511557" y="9368"/>
                    </a:cubicBezTo>
                    <a:close/>
                  </a:path>
                </a:pathLst>
              </a:cu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64" name="TextBox 1063">
                <a:extLst>
                  <a:ext uri="{FF2B5EF4-FFF2-40B4-BE49-F238E27FC236}">
                    <a16:creationId xmlns:a16="http://schemas.microsoft.com/office/drawing/2014/main" id="{737C45E5-BFEF-EC58-18A1-4A13FEAB876A}"/>
                  </a:ext>
                </a:extLst>
              </p:cNvPr>
              <p:cNvSpPr txBox="1"/>
              <p:nvPr/>
            </p:nvSpPr>
            <p:spPr>
              <a:xfrm>
                <a:off x="5395692" y="58300381"/>
                <a:ext cx="6880943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4400" dirty="0"/>
                  <a:t>Work Breakdown Structure</a:t>
                </a:r>
              </a:p>
            </p:txBody>
          </p:sp>
          <p:sp>
            <p:nvSpPr>
              <p:cNvPr id="1065" name="TextBox 1064">
                <a:extLst>
                  <a:ext uri="{FF2B5EF4-FFF2-40B4-BE49-F238E27FC236}">
                    <a16:creationId xmlns:a16="http://schemas.microsoft.com/office/drawing/2014/main" id="{D2292778-EA5E-8308-F6BE-A614121AD386}"/>
                  </a:ext>
                </a:extLst>
              </p:cNvPr>
              <p:cNvSpPr txBox="1"/>
              <p:nvPr/>
            </p:nvSpPr>
            <p:spPr>
              <a:xfrm>
                <a:off x="5408890" y="58907897"/>
                <a:ext cx="7280914" cy="4524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2400" dirty="0"/>
                  <a:t>Deven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CA" dirty="0"/>
                  <a:t>Motor connection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CA" dirty="0"/>
                  <a:t>Sending/Receiving email script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CA" dirty="0"/>
                  <a:t>Turning on the motor/fan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CA" dirty="0"/>
                  <a:t>Help with connecting other parts of the hardware and help with frontend</a:t>
                </a:r>
              </a:p>
              <a:p>
                <a:r>
                  <a:rPr lang="en-CA" sz="2400" dirty="0"/>
                  <a:t>Ibrahim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CA" dirty="0"/>
                  <a:t>Most of frontend development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CA" dirty="0"/>
                  <a:t>Connection of captured data to the Dashboard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CA" dirty="0"/>
                  <a:t>Assuring accurate data display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CA" dirty="0"/>
                  <a:t>Help with connecting some parts of hardware</a:t>
                </a:r>
              </a:p>
              <a:p>
                <a:r>
                  <a:rPr lang="en-CA" sz="2400" dirty="0"/>
                  <a:t>Igor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CA" dirty="0"/>
                  <a:t>Most of the hardware connection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CA" dirty="0"/>
                  <a:t>Assuring data communication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CA" dirty="0"/>
                  <a:t>Calling functions, receiving broker messages, updating information, etc.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CA" dirty="0"/>
                  <a:t>Help with frontend development</a:t>
                </a:r>
              </a:p>
            </p:txBody>
          </p:sp>
          <p:sp>
            <p:nvSpPr>
              <p:cNvPr id="1066" name="TextBox 1065">
                <a:extLst>
                  <a:ext uri="{FF2B5EF4-FFF2-40B4-BE49-F238E27FC236}">
                    <a16:creationId xmlns:a16="http://schemas.microsoft.com/office/drawing/2014/main" id="{F0BE1855-CF48-D505-B614-F5636CC23029}"/>
                  </a:ext>
                </a:extLst>
              </p:cNvPr>
              <p:cNvSpPr txBox="1"/>
              <p:nvPr/>
            </p:nvSpPr>
            <p:spPr>
              <a:xfrm>
                <a:off x="11827184" y="63143367"/>
                <a:ext cx="3016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dirty="0"/>
                  <a:t>9</a:t>
                </a:r>
              </a:p>
            </p:txBody>
          </p:sp>
        </p:grpSp>
        <p:grpSp>
          <p:nvGrpSpPr>
            <p:cNvPr id="1080" name="Group 1079">
              <a:extLst>
                <a:ext uri="{FF2B5EF4-FFF2-40B4-BE49-F238E27FC236}">
                  <a16:creationId xmlns:a16="http://schemas.microsoft.com/office/drawing/2014/main" id="{EAB33C81-757A-5390-A15F-AECF1E9797DE}"/>
                </a:ext>
              </a:extLst>
            </p:cNvPr>
            <p:cNvGrpSpPr/>
            <p:nvPr/>
          </p:nvGrpSpPr>
          <p:grpSpPr>
            <a:xfrm>
              <a:off x="666915" y="64649309"/>
              <a:ext cx="12121242" cy="4079040"/>
              <a:chOff x="683716" y="64827152"/>
              <a:chExt cx="12121242" cy="4079040"/>
            </a:xfrm>
          </p:grpSpPr>
          <p:sp>
            <p:nvSpPr>
              <p:cNvPr id="1074" name="Flowchart: Alternate Process 1073">
                <a:extLst>
                  <a:ext uri="{FF2B5EF4-FFF2-40B4-BE49-F238E27FC236}">
                    <a16:creationId xmlns:a16="http://schemas.microsoft.com/office/drawing/2014/main" id="{8264296C-E258-62E4-D400-396B00A80D19}"/>
                  </a:ext>
                </a:extLst>
              </p:cNvPr>
              <p:cNvSpPr/>
              <p:nvPr/>
            </p:nvSpPr>
            <p:spPr>
              <a:xfrm>
                <a:off x="5664200" y="64827152"/>
                <a:ext cx="7100587" cy="4079040"/>
              </a:xfrm>
              <a:prstGeom prst="flowChartAlternateProcess">
                <a:avLst/>
              </a:prstGeom>
              <a:solidFill>
                <a:srgbClr val="006F9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pic>
            <p:nvPicPr>
              <p:cNvPr id="1073" name="Picture 1072" descr="10 Best Examples of IoT applications (2019)">
                <a:extLst>
                  <a:ext uri="{FF2B5EF4-FFF2-40B4-BE49-F238E27FC236}">
                    <a16:creationId xmlns:a16="http://schemas.microsoft.com/office/drawing/2014/main" id="{45C553E4-CBDF-8EE9-18C9-96B329A2334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0"/>
              <a:stretch>
                <a:fillRect/>
              </a:stretch>
            </p:blipFill>
            <p:spPr bwMode="auto">
              <a:xfrm>
                <a:off x="683716" y="64827152"/>
                <a:ext cx="6050905" cy="4079040"/>
              </a:xfrm>
              <a:custGeom>
                <a:avLst/>
                <a:gdLst>
                  <a:gd name="connsiteX0" fmla="*/ 679841 w 6050905"/>
                  <a:gd name="connsiteY0" fmla="*/ 0 h 4079040"/>
                  <a:gd name="connsiteX1" fmla="*/ 5951644 w 6050905"/>
                  <a:gd name="connsiteY1" fmla="*/ 0 h 4079040"/>
                  <a:gd name="connsiteX2" fmla="*/ 6050905 w 6050905"/>
                  <a:gd name="connsiteY2" fmla="*/ 10008 h 4079040"/>
                  <a:gd name="connsiteX3" fmla="*/ 6050905 w 6050905"/>
                  <a:gd name="connsiteY3" fmla="*/ 4069032 h 4079040"/>
                  <a:gd name="connsiteX4" fmla="*/ 5951643 w 6050905"/>
                  <a:gd name="connsiteY4" fmla="*/ 4079040 h 4079040"/>
                  <a:gd name="connsiteX5" fmla="*/ 679841 w 6050905"/>
                  <a:gd name="connsiteY5" fmla="*/ 4079040 h 4079040"/>
                  <a:gd name="connsiteX6" fmla="*/ 0 w 6050905"/>
                  <a:gd name="connsiteY6" fmla="*/ 3399200 h 4079040"/>
                  <a:gd name="connsiteX7" fmla="*/ 0 w 6050905"/>
                  <a:gd name="connsiteY7" fmla="*/ 679840 h 4079040"/>
                  <a:gd name="connsiteX8" fmla="*/ 679841 w 6050905"/>
                  <a:gd name="connsiteY8" fmla="*/ 0 h 40790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050905" h="4079040">
                    <a:moveTo>
                      <a:pt x="679841" y="0"/>
                    </a:moveTo>
                    <a:lnTo>
                      <a:pt x="5951644" y="0"/>
                    </a:lnTo>
                    <a:lnTo>
                      <a:pt x="6050905" y="10008"/>
                    </a:lnTo>
                    <a:lnTo>
                      <a:pt x="6050905" y="4069032"/>
                    </a:lnTo>
                    <a:lnTo>
                      <a:pt x="5951643" y="4079040"/>
                    </a:lnTo>
                    <a:lnTo>
                      <a:pt x="679841" y="4079040"/>
                    </a:lnTo>
                    <a:cubicBezTo>
                      <a:pt x="304375" y="4079040"/>
                      <a:pt x="0" y="3774664"/>
                      <a:pt x="0" y="3399200"/>
                    </a:cubicBezTo>
                    <a:lnTo>
                      <a:pt x="0" y="679840"/>
                    </a:lnTo>
                    <a:cubicBezTo>
                      <a:pt x="0" y="304372"/>
                      <a:pt x="304375" y="0"/>
                      <a:pt x="679841" y="0"/>
                    </a:cubicBezTo>
                    <a:close/>
                  </a:path>
                </a:pathLst>
              </a:cu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75" name="TextBox 1074">
                <a:extLst>
                  <a:ext uri="{FF2B5EF4-FFF2-40B4-BE49-F238E27FC236}">
                    <a16:creationId xmlns:a16="http://schemas.microsoft.com/office/drawing/2014/main" id="{5C3788A5-F746-BC8A-D6D8-223262C45372}"/>
                  </a:ext>
                </a:extLst>
              </p:cNvPr>
              <p:cNvSpPr txBox="1"/>
              <p:nvPr/>
            </p:nvSpPr>
            <p:spPr>
              <a:xfrm>
                <a:off x="11931379" y="68536860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dirty="0">
                    <a:solidFill>
                      <a:schemeClr val="bg1"/>
                    </a:solidFill>
                  </a:rPr>
                  <a:t>10</a:t>
                </a:r>
                <a:endParaRPr lang="en-CA" dirty="0"/>
              </a:p>
            </p:txBody>
          </p:sp>
          <p:sp>
            <p:nvSpPr>
              <p:cNvPr id="1076" name="TextBox 1075">
                <a:extLst>
                  <a:ext uri="{FF2B5EF4-FFF2-40B4-BE49-F238E27FC236}">
                    <a16:creationId xmlns:a16="http://schemas.microsoft.com/office/drawing/2014/main" id="{B00D44D3-08B2-BF53-A5B1-8FDC0384F667}"/>
                  </a:ext>
                </a:extLst>
              </p:cNvPr>
              <p:cNvSpPr txBox="1"/>
              <p:nvPr/>
            </p:nvSpPr>
            <p:spPr>
              <a:xfrm>
                <a:off x="6787281" y="64827152"/>
                <a:ext cx="5242764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4400" b="0" i="0" u="none" strike="noStrike" baseline="0" dirty="0">
                    <a:solidFill>
                      <a:schemeClr val="bg1"/>
                    </a:solidFill>
                    <a:latin typeface="Times New Roman" panose="02020603050405020304" pitchFamily="18" charset="0"/>
                  </a:rPr>
                  <a:t>Method and Solution </a:t>
                </a:r>
                <a:endParaRPr lang="en-CA" sz="4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79" name="TextBox 1078">
                <a:extLst>
                  <a:ext uri="{FF2B5EF4-FFF2-40B4-BE49-F238E27FC236}">
                    <a16:creationId xmlns:a16="http://schemas.microsoft.com/office/drawing/2014/main" id="{BFCE6C46-9C61-42C7-7C24-80919E8EDAC3}"/>
                  </a:ext>
                </a:extLst>
              </p:cNvPr>
              <p:cNvSpPr txBox="1"/>
              <p:nvPr/>
            </p:nvSpPr>
            <p:spPr>
              <a:xfrm>
                <a:off x="7011297" y="65526240"/>
                <a:ext cx="5793661" cy="30777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2000" dirty="0">
                    <a:solidFill>
                      <a:schemeClr val="bg1"/>
                    </a:solidFill>
                  </a:rPr>
                  <a:t>Objective - </a:t>
                </a:r>
                <a:r>
                  <a:rPr lang="en-CA" dirty="0">
                    <a:solidFill>
                      <a:schemeClr val="bg1"/>
                    </a:solidFill>
                  </a:rPr>
                  <a:t>Building a Smart Home</a:t>
                </a:r>
              </a:p>
              <a:p>
                <a:endParaRPr lang="en-CA" dirty="0">
                  <a:solidFill>
                    <a:schemeClr val="bg1"/>
                  </a:solidFill>
                </a:endParaRPr>
              </a:p>
              <a:p>
                <a:r>
                  <a:rPr lang="en-CA" sz="2000" dirty="0">
                    <a:solidFill>
                      <a:schemeClr val="bg1"/>
                    </a:solidFill>
                  </a:rPr>
                  <a:t>Data capture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CA" sz="1600" dirty="0">
                    <a:solidFill>
                      <a:schemeClr val="bg1"/>
                    </a:solidFill>
                  </a:rPr>
                  <a:t>DHT reader, Photoresistor, Wires, Resistors, RFID-reader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CA" sz="1600" dirty="0">
                    <a:solidFill>
                      <a:schemeClr val="bg1"/>
                    </a:solidFill>
                  </a:rPr>
                  <a:t>Breadboard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CA" sz="1600" dirty="0">
                    <a:solidFill>
                      <a:schemeClr val="bg1"/>
                    </a:solidFill>
                  </a:rPr>
                  <a:t>RaspberryPi</a:t>
                </a:r>
                <a:endParaRPr lang="en-CA" dirty="0">
                  <a:solidFill>
                    <a:schemeClr val="bg1"/>
                  </a:solidFill>
                </a:endParaRPr>
              </a:p>
              <a:p>
                <a:r>
                  <a:rPr lang="en-CA" sz="2000" dirty="0">
                    <a:solidFill>
                      <a:schemeClr val="bg1"/>
                    </a:solidFill>
                  </a:rPr>
                  <a:t>Data communication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CA" sz="1600" dirty="0">
                    <a:solidFill>
                      <a:schemeClr val="bg1"/>
                    </a:solidFill>
                  </a:rPr>
                  <a:t>Python, Arduino/C++, MQTT-broker, Wi-Fi, ESP8266</a:t>
                </a:r>
              </a:p>
              <a:p>
                <a:r>
                  <a:rPr lang="en-CA" sz="2000" dirty="0">
                    <a:solidFill>
                      <a:schemeClr val="bg1"/>
                    </a:solidFill>
                  </a:rPr>
                  <a:t>Data Presentation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CA" sz="1600" dirty="0">
                    <a:solidFill>
                      <a:schemeClr val="bg1"/>
                    </a:solidFill>
                  </a:rPr>
                  <a:t>HTML/CSS, Images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CA" sz="1600" dirty="0">
                    <a:solidFill>
                      <a:schemeClr val="bg1"/>
                    </a:solidFill>
                  </a:rPr>
                  <a:t>Python, Wi-Fi, MQTT-broker</a:t>
                </a:r>
              </a:p>
            </p:txBody>
          </p:sp>
        </p:grpSp>
        <p:grpSp>
          <p:nvGrpSpPr>
            <p:cNvPr id="2096" name="Group 2095">
              <a:extLst>
                <a:ext uri="{FF2B5EF4-FFF2-40B4-BE49-F238E27FC236}">
                  <a16:creationId xmlns:a16="http://schemas.microsoft.com/office/drawing/2014/main" id="{2B921027-32A3-9A24-AB13-CA4E2435C7A4}"/>
                </a:ext>
              </a:extLst>
            </p:cNvPr>
            <p:cNvGrpSpPr/>
            <p:nvPr/>
          </p:nvGrpSpPr>
          <p:grpSpPr>
            <a:xfrm>
              <a:off x="984497" y="69954575"/>
              <a:ext cx="11571965" cy="5455064"/>
              <a:chOff x="1130700" y="69777920"/>
              <a:chExt cx="11571965" cy="5455064"/>
            </a:xfrm>
          </p:grpSpPr>
          <p:pic>
            <p:nvPicPr>
              <p:cNvPr id="1085" name="Picture 1084">
                <a:extLst>
                  <a:ext uri="{FF2B5EF4-FFF2-40B4-BE49-F238E27FC236}">
                    <a16:creationId xmlns:a16="http://schemas.microsoft.com/office/drawing/2014/main" id="{87C565B0-3249-3CFB-7D51-30C658F242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1"/>
              <a:srcRect t="3170" r="619"/>
              <a:stretch>
                <a:fillRect/>
              </a:stretch>
            </p:blipFill>
            <p:spPr>
              <a:xfrm>
                <a:off x="1130700" y="69777920"/>
                <a:ext cx="11571965" cy="5455064"/>
              </a:xfrm>
              <a:custGeom>
                <a:avLst/>
                <a:gdLst>
                  <a:gd name="connsiteX0" fmla="*/ 837126 w 11571965"/>
                  <a:gd name="connsiteY0" fmla="*/ 0 h 5455064"/>
                  <a:gd name="connsiteX1" fmla="*/ 10662787 w 11571965"/>
                  <a:gd name="connsiteY1" fmla="*/ 0 h 5455064"/>
                  <a:gd name="connsiteX2" fmla="*/ 11571965 w 11571965"/>
                  <a:gd name="connsiteY2" fmla="*/ 909176 h 5455064"/>
                  <a:gd name="connsiteX3" fmla="*/ 11571965 w 11571965"/>
                  <a:gd name="connsiteY3" fmla="*/ 4545888 h 5455064"/>
                  <a:gd name="connsiteX4" fmla="*/ 10662787 w 11571965"/>
                  <a:gd name="connsiteY4" fmla="*/ 5455064 h 5455064"/>
                  <a:gd name="connsiteX5" fmla="*/ 837126 w 11571965"/>
                  <a:gd name="connsiteY5" fmla="*/ 5455064 h 5455064"/>
                  <a:gd name="connsiteX6" fmla="*/ 83222 w 11571965"/>
                  <a:gd name="connsiteY6" fmla="*/ 5054216 h 5455064"/>
                  <a:gd name="connsiteX7" fmla="*/ 0 w 11571965"/>
                  <a:gd name="connsiteY7" fmla="*/ 4900896 h 5455064"/>
                  <a:gd name="connsiteX8" fmla="*/ 0 w 11571965"/>
                  <a:gd name="connsiteY8" fmla="*/ 554168 h 5455064"/>
                  <a:gd name="connsiteX9" fmla="*/ 83222 w 11571965"/>
                  <a:gd name="connsiteY9" fmla="*/ 400848 h 5455064"/>
                  <a:gd name="connsiteX10" fmla="*/ 837126 w 11571965"/>
                  <a:gd name="connsiteY10" fmla="*/ 0 h 54550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1571965" h="5455064">
                    <a:moveTo>
                      <a:pt x="837126" y="0"/>
                    </a:moveTo>
                    <a:lnTo>
                      <a:pt x="10662787" y="0"/>
                    </a:lnTo>
                    <a:cubicBezTo>
                      <a:pt x="11164912" y="0"/>
                      <a:pt x="11571965" y="407048"/>
                      <a:pt x="11571965" y="909176"/>
                    </a:cubicBezTo>
                    <a:lnTo>
                      <a:pt x="11571965" y="4545888"/>
                    </a:lnTo>
                    <a:cubicBezTo>
                      <a:pt x="11571965" y="5048016"/>
                      <a:pt x="11164912" y="5455064"/>
                      <a:pt x="10662787" y="5455064"/>
                    </a:cubicBezTo>
                    <a:lnTo>
                      <a:pt x="837126" y="5455064"/>
                    </a:lnTo>
                    <a:cubicBezTo>
                      <a:pt x="523298" y="5455064"/>
                      <a:pt x="246607" y="5296064"/>
                      <a:pt x="83222" y="5054216"/>
                    </a:cubicBezTo>
                    <a:lnTo>
                      <a:pt x="0" y="4900896"/>
                    </a:lnTo>
                    <a:lnTo>
                      <a:pt x="0" y="554168"/>
                    </a:lnTo>
                    <a:lnTo>
                      <a:pt x="83222" y="400848"/>
                    </a:lnTo>
                    <a:cubicBezTo>
                      <a:pt x="246607" y="159000"/>
                      <a:pt x="523298" y="0"/>
                      <a:pt x="837126" y="0"/>
                    </a:cubicBezTo>
                    <a:close/>
                  </a:path>
                </a:pathLst>
              </a:custGeom>
            </p:spPr>
          </p:pic>
          <p:sp>
            <p:nvSpPr>
              <p:cNvPr id="2095" name="TextBox 2094">
                <a:extLst>
                  <a:ext uri="{FF2B5EF4-FFF2-40B4-BE49-F238E27FC236}">
                    <a16:creationId xmlns:a16="http://schemas.microsoft.com/office/drawing/2014/main" id="{F95B91C7-6CF3-6A43-56B7-5EBE697DBFBD}"/>
                  </a:ext>
                </a:extLst>
              </p:cNvPr>
              <p:cNvSpPr txBox="1"/>
              <p:nvPr/>
            </p:nvSpPr>
            <p:spPr>
              <a:xfrm>
                <a:off x="5575494" y="73657096"/>
                <a:ext cx="1970411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7200" dirty="0"/>
                  <a:t>Q&amp;A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56996297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Flowchart: Alternate Process 2050">
            <a:extLst>
              <a:ext uri="{FF2B5EF4-FFF2-40B4-BE49-F238E27FC236}">
                <a16:creationId xmlns:a16="http://schemas.microsoft.com/office/drawing/2014/main" id="{53E021BF-09DA-3345-26C1-6CC2B30B066A}"/>
              </a:ext>
            </a:extLst>
          </p:cNvPr>
          <p:cNvSpPr/>
          <p:nvPr/>
        </p:nvSpPr>
        <p:spPr>
          <a:xfrm>
            <a:off x="228600" y="8314303"/>
            <a:ext cx="7969899" cy="4011644"/>
          </a:xfrm>
          <a:prstGeom prst="flowChartAlternateProcess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43EECCB2-7B4A-891C-98C7-138D56EBB8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3449" y="36260658"/>
            <a:ext cx="2350100" cy="1425569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F5E38F66-BE44-F2F1-D2D9-FEA9E5F924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709" y="37040990"/>
            <a:ext cx="2088617" cy="1905862"/>
          </a:xfrm>
          <a:prstGeom prst="rect">
            <a:avLst/>
          </a:prstGeom>
        </p:spPr>
      </p:pic>
      <p:grpSp>
        <p:nvGrpSpPr>
          <p:cNvPr id="2097" name="Group 2096">
            <a:extLst>
              <a:ext uri="{FF2B5EF4-FFF2-40B4-BE49-F238E27FC236}">
                <a16:creationId xmlns:a16="http://schemas.microsoft.com/office/drawing/2014/main" id="{7DC4D8A6-B1CC-C873-3C1B-0F9E532E343E}"/>
              </a:ext>
            </a:extLst>
          </p:cNvPr>
          <p:cNvGrpSpPr/>
          <p:nvPr/>
        </p:nvGrpSpPr>
        <p:grpSpPr>
          <a:xfrm>
            <a:off x="-564766" y="-38779737"/>
            <a:ext cx="13007867" cy="74650229"/>
            <a:chOff x="46352" y="759410"/>
            <a:chExt cx="13007867" cy="74650229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529B8598-AE6B-2B69-42E6-7E943113AD65}"/>
                </a:ext>
              </a:extLst>
            </p:cNvPr>
            <p:cNvGrpSpPr/>
            <p:nvPr/>
          </p:nvGrpSpPr>
          <p:grpSpPr>
            <a:xfrm>
              <a:off x="46352" y="759410"/>
              <a:ext cx="12186850" cy="5512960"/>
              <a:chOff x="228600" y="1028700"/>
              <a:chExt cx="11841594" cy="5267323"/>
            </a:xfrm>
          </p:grpSpPr>
          <p:sp>
            <p:nvSpPr>
              <p:cNvPr id="62" name="Flowchart: Alternate Process 61">
                <a:extLst>
                  <a:ext uri="{FF2B5EF4-FFF2-40B4-BE49-F238E27FC236}">
                    <a16:creationId xmlns:a16="http://schemas.microsoft.com/office/drawing/2014/main" id="{A636AC1C-3427-102B-5DB0-2F0F00B559CD}"/>
                  </a:ext>
                </a:extLst>
              </p:cNvPr>
              <p:cNvSpPr/>
              <p:nvPr/>
            </p:nvSpPr>
            <p:spPr>
              <a:xfrm>
                <a:off x="5664200" y="1028700"/>
                <a:ext cx="6313827" cy="5267322"/>
              </a:xfrm>
              <a:prstGeom prst="flowChartAlternateProcess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pic>
            <p:nvPicPr>
              <p:cNvPr id="9" name="Picture 8" descr="What is the difference between home automation and IoT? | e.co.system">
                <a:extLst>
                  <a:ext uri="{FF2B5EF4-FFF2-40B4-BE49-F238E27FC236}">
                    <a16:creationId xmlns:a16="http://schemas.microsoft.com/office/drawing/2014/main" id="{9AD80C4F-EBF2-2D89-E4C7-416A8EFD685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8600" y="1028700"/>
                <a:ext cx="7280081" cy="5267323"/>
              </a:xfrm>
              <a:custGeom>
                <a:avLst/>
                <a:gdLst>
                  <a:gd name="connsiteX0" fmla="*/ 665538 w 7105650"/>
                  <a:gd name="connsiteY0" fmla="*/ 0 h 3993227"/>
                  <a:gd name="connsiteX1" fmla="*/ 7043362 w 7105650"/>
                  <a:gd name="connsiteY1" fmla="*/ 0 h 3993227"/>
                  <a:gd name="connsiteX2" fmla="*/ 7105650 w 7105650"/>
                  <a:gd name="connsiteY2" fmla="*/ 6279 h 3993227"/>
                  <a:gd name="connsiteX3" fmla="*/ 7105650 w 7105650"/>
                  <a:gd name="connsiteY3" fmla="*/ 3986948 h 3993227"/>
                  <a:gd name="connsiteX4" fmla="*/ 7043362 w 7105650"/>
                  <a:gd name="connsiteY4" fmla="*/ 3993227 h 3993227"/>
                  <a:gd name="connsiteX5" fmla="*/ 665538 w 7105650"/>
                  <a:gd name="connsiteY5" fmla="*/ 3993227 h 3993227"/>
                  <a:gd name="connsiteX6" fmla="*/ 0 w 7105650"/>
                  <a:gd name="connsiteY6" fmla="*/ 3327689 h 3993227"/>
                  <a:gd name="connsiteX7" fmla="*/ 0 w 7105650"/>
                  <a:gd name="connsiteY7" fmla="*/ 665538 h 3993227"/>
                  <a:gd name="connsiteX8" fmla="*/ 665538 w 7105650"/>
                  <a:gd name="connsiteY8" fmla="*/ 0 h 39932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105650" h="3993227">
                    <a:moveTo>
                      <a:pt x="665538" y="0"/>
                    </a:moveTo>
                    <a:lnTo>
                      <a:pt x="7043362" y="0"/>
                    </a:lnTo>
                    <a:lnTo>
                      <a:pt x="7105650" y="6279"/>
                    </a:lnTo>
                    <a:lnTo>
                      <a:pt x="7105650" y="3986948"/>
                    </a:lnTo>
                    <a:lnTo>
                      <a:pt x="7043362" y="3993227"/>
                    </a:lnTo>
                    <a:lnTo>
                      <a:pt x="665538" y="3993227"/>
                    </a:lnTo>
                    <a:cubicBezTo>
                      <a:pt x="297972" y="3993227"/>
                      <a:pt x="0" y="3695255"/>
                      <a:pt x="0" y="3327689"/>
                    </a:cubicBezTo>
                    <a:lnTo>
                      <a:pt x="0" y="665538"/>
                    </a:lnTo>
                    <a:cubicBezTo>
                      <a:pt x="0" y="297972"/>
                      <a:pt x="297972" y="0"/>
                      <a:pt x="665538" y="0"/>
                    </a:cubicBezTo>
                    <a:close/>
                  </a:path>
                </a:pathLst>
              </a:cu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AA789DB-0115-DD15-BBC8-81441BAB52A3}"/>
                  </a:ext>
                </a:extLst>
              </p:cNvPr>
              <p:cNvSpPr txBox="1"/>
              <p:nvPr/>
            </p:nvSpPr>
            <p:spPr>
              <a:xfrm>
                <a:off x="7565322" y="1193569"/>
                <a:ext cx="4448231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4800" dirty="0">
                    <a:solidFill>
                      <a:schemeClr val="bg1"/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Smart Home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C12CD18-9BD8-BC80-D307-486D281A3A64}"/>
                  </a:ext>
                </a:extLst>
              </p:cNvPr>
              <p:cNvSpPr txBox="1"/>
              <p:nvPr/>
            </p:nvSpPr>
            <p:spPr>
              <a:xfrm>
                <a:off x="10380556" y="1935671"/>
                <a:ext cx="168963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2800" dirty="0">
                    <a:solidFill>
                      <a:schemeClr val="bg1"/>
                    </a:solidFill>
                    <a:latin typeface="Alef" panose="00000500000000000000" pitchFamily="2" charset="-79"/>
                    <a:cs typeface="Alef" panose="00000500000000000000" pitchFamily="2" charset="-79"/>
                  </a:rPr>
                  <a:t>by Tiqwa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94C8D63-907F-31EF-BF0F-323A56F43A6E}"/>
                  </a:ext>
                </a:extLst>
              </p:cNvPr>
              <p:cNvSpPr txBox="1"/>
              <p:nvPr/>
            </p:nvSpPr>
            <p:spPr>
              <a:xfrm>
                <a:off x="10013276" y="5148615"/>
                <a:ext cx="1907085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CA" dirty="0" err="1">
                    <a:solidFill>
                      <a:schemeClr val="bg1"/>
                    </a:solidFill>
                  </a:rPr>
                  <a:t>Awad</a:t>
                </a:r>
                <a:r>
                  <a:rPr lang="en-CA" dirty="0">
                    <a:solidFill>
                      <a:schemeClr val="bg1"/>
                    </a:solidFill>
                  </a:rPr>
                  <a:t>, Ibrahim</a:t>
                </a:r>
              </a:p>
              <a:p>
                <a:pPr algn="r"/>
                <a:r>
                  <a:rPr lang="en-CA" dirty="0">
                    <a:solidFill>
                      <a:schemeClr val="bg1"/>
                    </a:solidFill>
                  </a:rPr>
                  <a:t>Patel, Deven</a:t>
                </a:r>
              </a:p>
              <a:p>
                <a:pPr algn="r"/>
                <a:r>
                  <a:rPr lang="en-CA" dirty="0">
                    <a:solidFill>
                      <a:schemeClr val="bg1"/>
                    </a:solidFill>
                  </a:rPr>
                  <a:t>Raigorodskyi, Igor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C6EE498-60F4-4C47-3FE3-188D513D836E}"/>
                  </a:ext>
                </a:extLst>
              </p:cNvPr>
              <p:cNvSpPr txBox="1"/>
              <p:nvPr/>
            </p:nvSpPr>
            <p:spPr>
              <a:xfrm>
                <a:off x="7508681" y="4137500"/>
                <a:ext cx="423930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2800" dirty="0">
                    <a:solidFill>
                      <a:schemeClr val="bg1"/>
                    </a:solidFill>
                  </a:rPr>
                  <a:t>Your comfort is our priority!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C162F36-1522-DA45-47BD-B774042E0DFE}"/>
                  </a:ext>
                </a:extLst>
              </p:cNvPr>
              <p:cNvSpPr txBox="1"/>
              <p:nvPr/>
            </p:nvSpPr>
            <p:spPr>
              <a:xfrm>
                <a:off x="8591550" y="2315400"/>
                <a:ext cx="34786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CA" dirty="0">
                    <a:solidFill>
                      <a:schemeClr val="bg1"/>
                    </a:solidFill>
                    <a:latin typeface="AngsanaUPC" panose="020B0502040204020203" pitchFamily="18" charset="-34"/>
                    <a:cs typeface="AngsanaUPC" panose="020B0502040204020203" pitchFamily="18" charset="-34"/>
                  </a:rPr>
                  <a:t>Developing hope for a better future together</a:t>
                </a: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30C0160F-B765-8E79-B08E-3EF0C74E64C5}"/>
                  </a:ext>
                </a:extLst>
              </p:cNvPr>
              <p:cNvSpPr txBox="1"/>
              <p:nvPr/>
            </p:nvSpPr>
            <p:spPr>
              <a:xfrm>
                <a:off x="10330872" y="2582836"/>
                <a:ext cx="1120820" cy="1107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ar-AE" sz="6600" dirty="0">
                    <a:solidFill>
                      <a:schemeClr val="bg1"/>
                    </a:solidFill>
                  </a:rPr>
                  <a:t>أمل</a:t>
                </a:r>
                <a:endParaRPr lang="en-CA" sz="66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518CEC70-879C-0B25-B68A-0DA0DAE0B8D8}"/>
                  </a:ext>
                </a:extLst>
              </p:cNvPr>
              <p:cNvSpPr txBox="1"/>
              <p:nvPr/>
            </p:nvSpPr>
            <p:spPr>
              <a:xfrm>
                <a:off x="8058799" y="3214170"/>
                <a:ext cx="1771639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e-IL" sz="5400" dirty="0">
                    <a:solidFill>
                      <a:schemeClr val="bg1"/>
                    </a:solidFill>
                  </a:rPr>
                  <a:t>תקווה</a:t>
                </a:r>
                <a:endParaRPr lang="en-CA" sz="32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61B7EABA-5B2F-B51A-80FF-D7D826BC59B2}"/>
                </a:ext>
              </a:extLst>
            </p:cNvPr>
            <p:cNvGrpSpPr/>
            <p:nvPr/>
          </p:nvGrpSpPr>
          <p:grpSpPr>
            <a:xfrm>
              <a:off x="404904" y="8798525"/>
              <a:ext cx="12024107" cy="4720085"/>
              <a:chOff x="404904" y="8885911"/>
              <a:chExt cx="12024107" cy="4720085"/>
            </a:xfrm>
          </p:grpSpPr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DE6BEF5D-BBC2-0699-DAC7-B3EC3AD556BD}"/>
                  </a:ext>
                </a:extLst>
              </p:cNvPr>
              <p:cNvGrpSpPr/>
              <p:nvPr/>
            </p:nvGrpSpPr>
            <p:grpSpPr>
              <a:xfrm>
                <a:off x="404904" y="8885911"/>
                <a:ext cx="12024107" cy="4720085"/>
                <a:chOff x="312133" y="9232966"/>
                <a:chExt cx="12024107" cy="4720085"/>
              </a:xfrm>
            </p:grpSpPr>
            <p:sp>
              <p:nvSpPr>
                <p:cNvPr id="5" name="Flowchart: Alternate Process 4">
                  <a:extLst>
                    <a:ext uri="{FF2B5EF4-FFF2-40B4-BE49-F238E27FC236}">
                      <a16:creationId xmlns:a16="http://schemas.microsoft.com/office/drawing/2014/main" id="{C5B7ED49-75B5-E515-9C6E-C40BAF58F664}"/>
                    </a:ext>
                  </a:extLst>
                </p:cNvPr>
                <p:cNvSpPr/>
                <p:nvPr/>
              </p:nvSpPr>
              <p:spPr>
                <a:xfrm>
                  <a:off x="312133" y="9288035"/>
                  <a:ext cx="11983722" cy="4665016"/>
                </a:xfrm>
                <a:prstGeom prst="flowChartAlternateProcess">
                  <a:avLst/>
                </a:prstGeom>
                <a:gradFill>
                  <a:gsLst>
                    <a:gs pos="89000">
                      <a:schemeClr val="accent1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0">
                      <a:schemeClr val="accent1">
                        <a:tint val="23500"/>
                        <a:satMod val="160000"/>
                      </a:schemeClr>
                    </a:gs>
                  </a:gsLst>
                  <a:path path="circle">
                    <a:fillToRect l="100000" b="100000"/>
                  </a:path>
                </a:gra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dirty="0"/>
                </a:p>
              </p:txBody>
            </p:sp>
            <p:pic>
              <p:nvPicPr>
                <p:cNvPr id="3" name="Picture 2">
                  <a:extLst>
                    <a:ext uri="{FF2B5EF4-FFF2-40B4-BE49-F238E27FC236}">
                      <a16:creationId xmlns:a16="http://schemas.microsoft.com/office/drawing/2014/main" id="{15B18A89-62A1-0957-A556-428704B7FBE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9171289" y="9787344"/>
                  <a:ext cx="3164951" cy="1919857"/>
                </a:xfrm>
                <a:prstGeom prst="rect">
                  <a:avLst/>
                </a:prstGeom>
              </p:spPr>
            </p:pic>
            <p:pic>
              <p:nvPicPr>
                <p:cNvPr id="4" name="Picture 3">
                  <a:extLst>
                    <a:ext uri="{FF2B5EF4-FFF2-40B4-BE49-F238E27FC236}">
                      <a16:creationId xmlns:a16="http://schemas.microsoft.com/office/drawing/2014/main" id="{BD0FF6B6-43BA-FCD9-B796-D176E6409A7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048148" y="10936013"/>
                  <a:ext cx="2985567" cy="2724328"/>
                </a:xfrm>
                <a:prstGeom prst="rect">
                  <a:avLst/>
                </a:prstGeom>
              </p:spPr>
            </p:pic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A7A187AC-2D97-20A0-415F-0FE40FD58298}"/>
                    </a:ext>
                  </a:extLst>
                </p:cNvPr>
                <p:cNvSpPr txBox="1"/>
                <p:nvPr/>
              </p:nvSpPr>
              <p:spPr>
                <a:xfrm>
                  <a:off x="1284923" y="9232966"/>
                  <a:ext cx="2741136" cy="10156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CA" sz="6000" dirty="0">
                      <a:solidFill>
                        <a:schemeClr val="bg1"/>
                      </a:solidFill>
                    </a:rPr>
                    <a:t>Agenda</a:t>
                  </a:r>
                </a:p>
              </p:txBody>
            </p:sp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83F41F10-B263-C584-9241-A439E532D584}"/>
                    </a:ext>
                  </a:extLst>
                </p:cNvPr>
                <p:cNvSpPr txBox="1"/>
                <p:nvPr/>
              </p:nvSpPr>
              <p:spPr>
                <a:xfrm>
                  <a:off x="1617836" y="10378320"/>
                  <a:ext cx="8242938" cy="286232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CA" sz="3600" dirty="0">
                      <a:solidFill>
                        <a:schemeClr val="bg1"/>
                      </a:solidFill>
                    </a:rPr>
                    <a:t>- Project scopes and objectives</a:t>
                  </a:r>
                </a:p>
                <a:p>
                  <a:r>
                    <a:rPr lang="en-CA" sz="3600" dirty="0">
                      <a:solidFill>
                        <a:schemeClr val="bg1"/>
                      </a:solidFill>
                    </a:rPr>
                    <a:t>- Deliverables 1-2-3-4</a:t>
                  </a:r>
                </a:p>
                <a:p>
                  <a:r>
                    <a:rPr lang="en-CA" sz="3600" dirty="0">
                      <a:solidFill>
                        <a:schemeClr val="bg1"/>
                      </a:solidFill>
                    </a:rPr>
                    <a:t>- Requirements and Materials</a:t>
                  </a:r>
                </a:p>
                <a:p>
                  <a:r>
                    <a:rPr lang="en-CA" sz="3600" dirty="0">
                      <a:solidFill>
                        <a:schemeClr val="bg1"/>
                      </a:solidFill>
                    </a:rPr>
                    <a:t>- Work Breakdown Structure</a:t>
                  </a:r>
                </a:p>
                <a:p>
                  <a:r>
                    <a:rPr lang="en-CA" sz="3600" dirty="0">
                      <a:solidFill>
                        <a:schemeClr val="bg1"/>
                      </a:solidFill>
                    </a:rPr>
                    <a:t>- Method and solution</a:t>
                  </a:r>
                </a:p>
              </p:txBody>
            </p:sp>
          </p:grp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E21792F8-C20D-838B-06B7-872329F34FD7}"/>
                  </a:ext>
                </a:extLst>
              </p:cNvPr>
              <p:cNvSpPr txBox="1"/>
              <p:nvPr/>
            </p:nvSpPr>
            <p:spPr>
              <a:xfrm>
                <a:off x="11551344" y="1300530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dirty="0">
                    <a:solidFill>
                      <a:schemeClr val="bg1"/>
                    </a:solidFill>
                  </a:rPr>
                  <a:t>1</a:t>
                </a:r>
              </a:p>
            </p:txBody>
          </p: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F555C83B-23A1-33F8-4809-CC90EDE050AB}"/>
                </a:ext>
              </a:extLst>
            </p:cNvPr>
            <p:cNvGrpSpPr/>
            <p:nvPr/>
          </p:nvGrpSpPr>
          <p:grpSpPr>
            <a:xfrm>
              <a:off x="668210" y="21870363"/>
              <a:ext cx="11919913" cy="4760350"/>
              <a:chOff x="736702" y="22235668"/>
              <a:chExt cx="11919913" cy="4760350"/>
            </a:xfrm>
          </p:grpSpPr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EE2A3E79-B399-5CEB-499C-C9AB8156D610}"/>
                  </a:ext>
                </a:extLst>
              </p:cNvPr>
              <p:cNvGrpSpPr/>
              <p:nvPr/>
            </p:nvGrpSpPr>
            <p:grpSpPr>
              <a:xfrm>
                <a:off x="736702" y="22235668"/>
                <a:ext cx="11919913" cy="4760350"/>
                <a:chOff x="723865" y="22161640"/>
                <a:chExt cx="11919913" cy="4760350"/>
              </a:xfrm>
            </p:grpSpPr>
            <p:sp>
              <p:nvSpPr>
                <p:cNvPr id="10" name="Flowchart: Alternate Process 9">
                  <a:extLst>
                    <a:ext uri="{FF2B5EF4-FFF2-40B4-BE49-F238E27FC236}">
                      <a16:creationId xmlns:a16="http://schemas.microsoft.com/office/drawing/2014/main" id="{4D52CABC-6066-087F-2D4C-48FA172B0907}"/>
                    </a:ext>
                  </a:extLst>
                </p:cNvPr>
                <p:cNvSpPr/>
                <p:nvPr/>
              </p:nvSpPr>
              <p:spPr>
                <a:xfrm>
                  <a:off x="723865" y="22161640"/>
                  <a:ext cx="11919913" cy="4760350"/>
                </a:xfrm>
                <a:prstGeom prst="flowChartAlternateProcess">
                  <a:avLst/>
                </a:prstGeom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CA" dirty="0"/>
                </a:p>
              </p:txBody>
            </p:sp>
            <p:pic>
              <p:nvPicPr>
                <p:cNvPr id="6" name="Picture 5">
                  <a:extLst>
                    <a:ext uri="{FF2B5EF4-FFF2-40B4-BE49-F238E27FC236}">
                      <a16:creationId xmlns:a16="http://schemas.microsoft.com/office/drawing/2014/main" id="{869EA62B-EE31-1852-0A1C-518FA6F27AA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/>
                <a:srcRect l="18099" r="21295"/>
                <a:stretch/>
              </p:blipFill>
              <p:spPr>
                <a:xfrm>
                  <a:off x="864789" y="24726989"/>
                  <a:ext cx="1615839" cy="1757327"/>
                </a:xfrm>
                <a:prstGeom prst="rect">
                  <a:avLst/>
                </a:prstGeom>
              </p:spPr>
            </p:pic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EEB02FF8-05F8-2ED3-9730-9AD2E5C3DEB5}"/>
                    </a:ext>
                  </a:extLst>
                </p:cNvPr>
                <p:cNvSpPr txBox="1"/>
                <p:nvPr/>
              </p:nvSpPr>
              <p:spPr>
                <a:xfrm>
                  <a:off x="8198500" y="22223135"/>
                  <a:ext cx="3721862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CA" sz="4800" dirty="0"/>
                    <a:t>Deliverable 1</a:t>
                  </a:r>
                </a:p>
              </p:txBody>
            </p:sp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F6F5A3AC-D2CC-0D52-A508-8ADC66C669F1}"/>
                    </a:ext>
                  </a:extLst>
                </p:cNvPr>
                <p:cNvSpPr txBox="1"/>
                <p:nvPr/>
              </p:nvSpPr>
              <p:spPr>
                <a:xfrm>
                  <a:off x="4216073" y="22431723"/>
                  <a:ext cx="3336363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CA" sz="3200" dirty="0"/>
                    <a:t>Turning on the LED</a:t>
                  </a:r>
                </a:p>
              </p:txBody>
            </p:sp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BE9E114E-71EC-9A5D-48D5-392F76B9FA18}"/>
                    </a:ext>
                  </a:extLst>
                </p:cNvPr>
                <p:cNvSpPr txBox="1"/>
                <p:nvPr/>
              </p:nvSpPr>
              <p:spPr>
                <a:xfrm>
                  <a:off x="4840217" y="22984322"/>
                  <a:ext cx="7296580" cy="33239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CA" sz="2400" dirty="0"/>
                    <a:t>Data Capture</a:t>
                  </a:r>
                </a:p>
                <a:p>
                  <a:r>
                    <a:rPr lang="en-CA" dirty="0"/>
                    <a:t>	Switch button on Dashboard</a:t>
                  </a:r>
                </a:p>
                <a:p>
                  <a:r>
                    <a:rPr lang="en-CA" dirty="0"/>
                    <a:t> 	ON/OFF modes on the switch</a:t>
                  </a:r>
                </a:p>
                <a:p>
                  <a:endParaRPr lang="en-CA" sz="2400" dirty="0"/>
                </a:p>
                <a:p>
                  <a:r>
                    <a:rPr lang="en-CA" sz="2400" dirty="0"/>
                    <a:t>Data Communication</a:t>
                  </a:r>
                </a:p>
                <a:p>
                  <a:r>
                    <a:rPr lang="en-CA" dirty="0"/>
                    <a:t>	Capturing Switch State transferred to RPi</a:t>
                  </a:r>
                </a:p>
                <a:p>
                  <a:endParaRPr lang="en-CA" sz="2400" dirty="0"/>
                </a:p>
                <a:p>
                  <a:r>
                    <a:rPr lang="en-CA" sz="2400" dirty="0"/>
                    <a:t>Data Presentation</a:t>
                  </a:r>
                </a:p>
                <a:p>
                  <a:r>
                    <a:rPr lang="en-CA" dirty="0"/>
                    <a:t>	Turning on or off the LED depending on the Switch status</a:t>
                  </a:r>
                </a:p>
                <a:p>
                  <a:r>
                    <a:rPr lang="en-CA" dirty="0"/>
                    <a:t>	Icon of the button should change according to the Switch status</a:t>
                  </a:r>
                </a:p>
              </p:txBody>
            </p:sp>
            <p:grpSp>
              <p:nvGrpSpPr>
                <p:cNvPr id="22" name="Group 21">
                  <a:extLst>
                    <a:ext uri="{FF2B5EF4-FFF2-40B4-BE49-F238E27FC236}">
                      <a16:creationId xmlns:a16="http://schemas.microsoft.com/office/drawing/2014/main" id="{611964B8-1B3B-64F0-1EE5-7E3FA6104B4F}"/>
                    </a:ext>
                  </a:extLst>
                </p:cNvPr>
                <p:cNvGrpSpPr/>
                <p:nvPr/>
              </p:nvGrpSpPr>
              <p:grpSpPr>
                <a:xfrm>
                  <a:off x="1074389" y="22439622"/>
                  <a:ext cx="957100" cy="1153753"/>
                  <a:chOff x="1067668" y="22477255"/>
                  <a:chExt cx="957100" cy="1153753"/>
                </a:xfrm>
              </p:grpSpPr>
              <p:pic>
                <p:nvPicPr>
                  <p:cNvPr id="19" name="Picture 18">
                    <a:extLst>
                      <a:ext uri="{FF2B5EF4-FFF2-40B4-BE49-F238E27FC236}">
                        <a16:creationId xmlns:a16="http://schemas.microsoft.com/office/drawing/2014/main" id="{227DB4EF-DCFD-FC0F-0D92-E662FDECF27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1067668" y="22477255"/>
                    <a:ext cx="957100" cy="1153753"/>
                  </a:xfrm>
                  <a:prstGeom prst="rect">
                    <a:avLst/>
                  </a:prstGeom>
                </p:spPr>
              </p:pic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7">
                    <p14:nvContentPartPr>
                      <p14:cNvPr id="21" name="Ink 20">
                        <a:extLst>
                          <a:ext uri="{FF2B5EF4-FFF2-40B4-BE49-F238E27FC236}">
                            <a16:creationId xmlns:a16="http://schemas.microsoft.com/office/drawing/2014/main" id="{AAD451B8-532C-1F7C-D1C3-09F8F9C93F26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1889965" y="22779770"/>
                      <a:ext cx="134280" cy="125280"/>
                    </p14:xfrm>
                  </p:contentPart>
                </mc:Choice>
                <mc:Fallback xmlns="">
                  <p:pic>
                    <p:nvPicPr>
                      <p:cNvPr id="21" name="Ink 20">
                        <a:extLst>
                          <a:ext uri="{FF2B5EF4-FFF2-40B4-BE49-F238E27FC236}">
                            <a16:creationId xmlns:a16="http://schemas.microsoft.com/office/drawing/2014/main" id="{AAD451B8-532C-1F7C-D1C3-09F8F9C93F2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871965" y="22761770"/>
                        <a:ext cx="169920" cy="160920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</p:grpSp>
            <p:pic>
              <p:nvPicPr>
                <p:cNvPr id="26" name="Picture 25">
                  <a:extLst>
                    <a:ext uri="{FF2B5EF4-FFF2-40B4-BE49-F238E27FC236}">
                      <a16:creationId xmlns:a16="http://schemas.microsoft.com/office/drawing/2014/main" id="{9BBDC6E8-F142-743D-E17D-A6D49294418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598099" y="23542178"/>
                  <a:ext cx="1314599" cy="1314599"/>
                </a:xfrm>
                <a:prstGeom prst="rect">
                  <a:avLst/>
                </a:prstGeom>
              </p:spPr>
            </p:pic>
            <p:cxnSp>
              <p:nvCxnSpPr>
                <p:cNvPr id="30" name="Connector: Curved 29">
                  <a:extLst>
                    <a:ext uri="{FF2B5EF4-FFF2-40B4-BE49-F238E27FC236}">
                      <a16:creationId xmlns:a16="http://schemas.microsoft.com/office/drawing/2014/main" id="{AD273964-91DC-6D58-2B0B-C44BA2A8A75E}"/>
                    </a:ext>
                  </a:extLst>
                </p:cNvPr>
                <p:cNvCxnSpPr>
                  <a:endCxn id="26" idx="0"/>
                </p:cNvCxnSpPr>
                <p:nvPr/>
              </p:nvCxnSpPr>
              <p:spPr>
                <a:xfrm>
                  <a:off x="2136554" y="22742137"/>
                  <a:ext cx="1152000" cy="792000"/>
                </a:xfrm>
                <a:prstGeom prst="curvedConnector2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Connector: Curved 33">
                  <a:extLst>
                    <a:ext uri="{FF2B5EF4-FFF2-40B4-BE49-F238E27FC236}">
                      <a16:creationId xmlns:a16="http://schemas.microsoft.com/office/drawing/2014/main" id="{7E90E8E7-19A6-BE36-DE4C-4694E5B8BFC5}"/>
                    </a:ext>
                  </a:extLst>
                </p:cNvPr>
                <p:cNvCxnSpPr>
                  <a:stCxn id="26" idx="2"/>
                  <a:endCxn id="6" idx="3"/>
                </p:cNvCxnSpPr>
                <p:nvPr/>
              </p:nvCxnSpPr>
              <p:spPr>
                <a:xfrm rot="5400000">
                  <a:off x="2493576" y="24843830"/>
                  <a:ext cx="748876" cy="774771"/>
                </a:xfrm>
                <a:prstGeom prst="curvedConnector2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88F1125-FBF4-65B2-0A32-5B2FBC35BAEB}"/>
                  </a:ext>
                </a:extLst>
              </p:cNvPr>
              <p:cNvSpPr txBox="1"/>
              <p:nvPr/>
            </p:nvSpPr>
            <p:spPr>
              <a:xfrm>
                <a:off x="11854406" y="26402823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dirty="0"/>
                  <a:t>3</a:t>
                </a:r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DA1B85A8-79FF-54DD-0FA9-1A527645EEBF}"/>
                </a:ext>
              </a:extLst>
            </p:cNvPr>
            <p:cNvGrpSpPr/>
            <p:nvPr/>
          </p:nvGrpSpPr>
          <p:grpSpPr>
            <a:xfrm>
              <a:off x="509098" y="15466410"/>
              <a:ext cx="11919913" cy="4588102"/>
              <a:chOff x="509098" y="15466410"/>
              <a:chExt cx="11919913" cy="4588102"/>
            </a:xfrm>
          </p:grpSpPr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A57B9FCE-21C5-A653-18B5-7B50B98977F6}"/>
                  </a:ext>
                </a:extLst>
              </p:cNvPr>
              <p:cNvGrpSpPr/>
              <p:nvPr/>
            </p:nvGrpSpPr>
            <p:grpSpPr>
              <a:xfrm>
                <a:off x="509098" y="15466410"/>
                <a:ext cx="11919913" cy="4588102"/>
                <a:chOff x="457002" y="15891999"/>
                <a:chExt cx="11919913" cy="4588102"/>
              </a:xfrm>
            </p:grpSpPr>
            <p:sp>
              <p:nvSpPr>
                <p:cNvPr id="2" name="Rectangle: Rounded Corners 1">
                  <a:extLst>
                    <a:ext uri="{FF2B5EF4-FFF2-40B4-BE49-F238E27FC236}">
                      <a16:creationId xmlns:a16="http://schemas.microsoft.com/office/drawing/2014/main" id="{6349C9F5-047D-CDCC-30E9-F2862BD71B1D}"/>
                    </a:ext>
                  </a:extLst>
                </p:cNvPr>
                <p:cNvSpPr/>
                <p:nvPr/>
              </p:nvSpPr>
              <p:spPr>
                <a:xfrm>
                  <a:off x="457002" y="15891999"/>
                  <a:ext cx="11919913" cy="4588102"/>
                </a:xfrm>
                <a:prstGeom prst="roundRect">
                  <a:avLst/>
                </a:prstGeom>
                <a:gradFill flip="none" rotWithShape="1">
                  <a:gsLst>
                    <a:gs pos="75000">
                      <a:schemeClr val="accent1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path path="circle">
                    <a:fillToRect l="100000" b="100000"/>
                  </a:path>
                  <a:tileRect t="-100000" r="-100000"/>
                </a:gradFill>
                <a:ln>
                  <a:noFill/>
                </a:ln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pic>
              <p:nvPicPr>
                <p:cNvPr id="2049" name="Picture 2048" descr="IOT - The Internet Of Things">
                  <a:extLst>
                    <a:ext uri="{FF2B5EF4-FFF2-40B4-BE49-F238E27FC236}">
                      <a16:creationId xmlns:a16="http://schemas.microsoft.com/office/drawing/2014/main" id="{1D755B49-0259-C0C3-B67C-7042F5B3C05A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246337" y="16172955"/>
                  <a:ext cx="6130578" cy="3877335"/>
                </a:xfrm>
                <a:custGeom>
                  <a:avLst/>
                  <a:gdLst>
                    <a:gd name="connsiteX0" fmla="*/ 0 w 6130578"/>
                    <a:gd name="connsiteY0" fmla="*/ 0 h 3877335"/>
                    <a:gd name="connsiteX1" fmla="*/ 6130578 w 6130578"/>
                    <a:gd name="connsiteY1" fmla="*/ 0 h 3877335"/>
                    <a:gd name="connsiteX2" fmla="*/ 6130578 w 6130578"/>
                    <a:gd name="connsiteY2" fmla="*/ 3877335 h 3877335"/>
                    <a:gd name="connsiteX3" fmla="*/ 0 w 6130578"/>
                    <a:gd name="connsiteY3" fmla="*/ 3877335 h 38773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130578" h="3877335">
                      <a:moveTo>
                        <a:pt x="0" y="0"/>
                      </a:moveTo>
                      <a:lnTo>
                        <a:pt x="6130578" y="0"/>
                      </a:lnTo>
                      <a:lnTo>
                        <a:pt x="6130578" y="3877335"/>
                      </a:lnTo>
                      <a:lnTo>
                        <a:pt x="0" y="3877335"/>
                      </a:lnTo>
                      <a:close/>
                    </a:path>
                  </a:pathLst>
                </a:cu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2053" name="TextBox 2052">
                  <a:extLst>
                    <a:ext uri="{FF2B5EF4-FFF2-40B4-BE49-F238E27FC236}">
                      <a16:creationId xmlns:a16="http://schemas.microsoft.com/office/drawing/2014/main" id="{684D3307-72BE-D81F-B47C-2EACC20EFA44}"/>
                    </a:ext>
                  </a:extLst>
                </p:cNvPr>
                <p:cNvSpPr txBox="1"/>
                <p:nvPr/>
              </p:nvSpPr>
              <p:spPr>
                <a:xfrm>
                  <a:off x="1859524" y="16308656"/>
                  <a:ext cx="5694923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3600" dirty="0">
                      <a:solidFill>
                        <a:schemeClr val="bg1"/>
                      </a:solidFill>
                    </a:rPr>
                    <a:t>Your comfort is our objective! </a:t>
                  </a:r>
                  <a:endParaRPr lang="en-CA" sz="36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055" name="TextBox 2054">
                  <a:extLst>
                    <a:ext uri="{FF2B5EF4-FFF2-40B4-BE49-F238E27FC236}">
                      <a16:creationId xmlns:a16="http://schemas.microsoft.com/office/drawing/2014/main" id="{1395BF00-40B3-E50E-A0A0-58AE6A4B4672}"/>
                    </a:ext>
                  </a:extLst>
                </p:cNvPr>
                <p:cNvSpPr txBox="1"/>
                <p:nvPr/>
              </p:nvSpPr>
              <p:spPr>
                <a:xfrm>
                  <a:off x="1092002" y="17148965"/>
                  <a:ext cx="5537200" cy="20313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CA" dirty="0">
                      <a:solidFill>
                        <a:schemeClr val="bg1"/>
                      </a:solidFill>
                    </a:rPr>
                    <a:t>- Smart Lighting System</a:t>
                  </a:r>
                </a:p>
                <a:p>
                  <a:endParaRPr lang="en-CA" dirty="0">
                    <a:solidFill>
                      <a:schemeClr val="bg1"/>
                    </a:solidFill>
                  </a:endParaRPr>
                </a:p>
                <a:p>
                  <a:r>
                    <a:rPr lang="en-CA" dirty="0">
                      <a:solidFill>
                        <a:schemeClr val="bg1"/>
                      </a:solidFill>
                    </a:rPr>
                    <a:t>- Smart Climatization</a:t>
                  </a:r>
                </a:p>
                <a:p>
                  <a:endParaRPr lang="en-CA" dirty="0">
                    <a:solidFill>
                      <a:schemeClr val="bg1"/>
                    </a:solidFill>
                  </a:endParaRPr>
                </a:p>
                <a:p>
                  <a:r>
                    <a:rPr lang="en-CA" dirty="0">
                      <a:solidFill>
                        <a:schemeClr val="bg1"/>
                      </a:solidFill>
                    </a:rPr>
                    <a:t>- Smart Tracking System</a:t>
                  </a:r>
                </a:p>
                <a:p>
                  <a:endParaRPr lang="en-CA" dirty="0">
                    <a:solidFill>
                      <a:schemeClr val="bg1"/>
                    </a:solidFill>
                  </a:endParaRPr>
                </a:p>
                <a:p>
                  <a:r>
                    <a:rPr lang="en-CA" dirty="0">
                      <a:solidFill>
                        <a:schemeClr val="bg1"/>
                      </a:solidFill>
                    </a:rPr>
                    <a:t>- Client Authentication</a:t>
                  </a:r>
                </a:p>
              </p:txBody>
            </p:sp>
            <p:pic>
              <p:nvPicPr>
                <p:cNvPr id="2057" name="Picture 2056">
                  <a:extLst>
                    <a:ext uri="{FF2B5EF4-FFF2-40B4-BE49-F238E27FC236}">
                      <a16:creationId xmlns:a16="http://schemas.microsoft.com/office/drawing/2014/main" id="{35CCD26D-FF52-DD01-D378-BA547183637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4751687" y="17058528"/>
                  <a:ext cx="2002430" cy="1214672"/>
                </a:xfrm>
                <a:prstGeom prst="rect">
                  <a:avLst/>
                </a:prstGeom>
              </p:spPr>
            </p:pic>
            <p:pic>
              <p:nvPicPr>
                <p:cNvPr id="2059" name="Picture 2058">
                  <a:extLst>
                    <a:ext uri="{FF2B5EF4-FFF2-40B4-BE49-F238E27FC236}">
                      <a16:creationId xmlns:a16="http://schemas.microsoft.com/office/drawing/2014/main" id="{F9568CBB-5E44-3984-EB53-E65B8D40E11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731540" y="17813815"/>
                  <a:ext cx="1950889" cy="1780186"/>
                </a:xfrm>
                <a:prstGeom prst="rect">
                  <a:avLst/>
                </a:prstGeom>
              </p:spPr>
            </p:pic>
          </p:grp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B85310E1-3079-83C5-03A0-AD20C6CD148E}"/>
                  </a:ext>
                </a:extLst>
              </p:cNvPr>
              <p:cNvSpPr txBox="1"/>
              <p:nvPr/>
            </p:nvSpPr>
            <p:spPr>
              <a:xfrm>
                <a:off x="11766995" y="1954805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dirty="0">
                    <a:solidFill>
                      <a:schemeClr val="bg1"/>
                    </a:solidFill>
                  </a:rPr>
                  <a:t>2</a:t>
                </a:r>
              </a:p>
            </p:txBody>
          </p: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6767BCF2-619C-E357-832E-90C98F40646B}"/>
                </a:ext>
              </a:extLst>
            </p:cNvPr>
            <p:cNvGrpSpPr/>
            <p:nvPr/>
          </p:nvGrpSpPr>
          <p:grpSpPr>
            <a:xfrm>
              <a:off x="683716" y="28196090"/>
              <a:ext cx="11919913" cy="4816840"/>
              <a:chOff x="509098" y="28427971"/>
              <a:chExt cx="11919913" cy="4816840"/>
            </a:xfrm>
          </p:grpSpPr>
          <p:sp>
            <p:nvSpPr>
              <p:cNvPr id="43" name="Flowchart: Alternate Process 42">
                <a:extLst>
                  <a:ext uri="{FF2B5EF4-FFF2-40B4-BE49-F238E27FC236}">
                    <a16:creationId xmlns:a16="http://schemas.microsoft.com/office/drawing/2014/main" id="{90FFD7AD-96AC-0C83-C3A9-550DE9462446}"/>
                  </a:ext>
                </a:extLst>
              </p:cNvPr>
              <p:cNvSpPr/>
              <p:nvPr/>
            </p:nvSpPr>
            <p:spPr>
              <a:xfrm>
                <a:off x="509098" y="28427971"/>
                <a:ext cx="11919913" cy="4816840"/>
              </a:xfrm>
              <a:prstGeom prst="flowChartAlternateProcess">
                <a:avLst/>
              </a:prstGeom>
              <a:gradFill>
                <a:gsLst>
                  <a:gs pos="100000">
                    <a:schemeClr val="accent1"/>
                  </a:gs>
                  <a:gs pos="100000">
                    <a:schemeClr val="accent1">
                      <a:tint val="44500"/>
                      <a:satMod val="160000"/>
                    </a:schemeClr>
                  </a:gs>
                  <a:gs pos="0">
                    <a:schemeClr val="accent1">
                      <a:tint val="23500"/>
                      <a:satMod val="160000"/>
                    </a:schemeClr>
                  </a:gs>
                </a:gsLst>
                <a:path path="circle">
                  <a:fillToRect l="100000" b="100000"/>
                </a:path>
              </a:gra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pic>
            <p:nvPicPr>
              <p:cNvPr id="2058" name="Picture 10" descr="Manual EN">
                <a:extLst>
                  <a:ext uri="{FF2B5EF4-FFF2-40B4-BE49-F238E27FC236}">
                    <a16:creationId xmlns:a16="http://schemas.microsoft.com/office/drawing/2014/main" id="{8BC1B664-75D3-ABEC-7573-6BF6BA5D317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565322" y="29484370"/>
                <a:ext cx="4426068" cy="222398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E7BB609C-FB5F-859D-A143-5EB294A2A1E5}"/>
                  </a:ext>
                </a:extLst>
              </p:cNvPr>
              <p:cNvSpPr txBox="1"/>
              <p:nvPr/>
            </p:nvSpPr>
            <p:spPr>
              <a:xfrm>
                <a:off x="1071865" y="28525840"/>
                <a:ext cx="3448957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4800" dirty="0"/>
                  <a:t>Deliverable 2</a:t>
                </a: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A4135D92-27BB-6C41-71BC-3A94CEA9195E}"/>
                  </a:ext>
                </a:extLst>
              </p:cNvPr>
              <p:cNvSpPr txBox="1"/>
              <p:nvPr/>
            </p:nvSpPr>
            <p:spPr>
              <a:xfrm>
                <a:off x="11676341" y="32711272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dirty="0"/>
                  <a:t>4</a:t>
                </a: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B60C537C-3069-5D7F-6ACB-4106C90E9CC7}"/>
                  </a:ext>
                </a:extLst>
              </p:cNvPr>
              <p:cNvSpPr txBox="1"/>
              <p:nvPr/>
            </p:nvSpPr>
            <p:spPr>
              <a:xfrm>
                <a:off x="1475917" y="29185017"/>
                <a:ext cx="608980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200" dirty="0"/>
                  <a:t>Temperature and Humidity Capture</a:t>
                </a: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2B77A323-DB80-1190-E37E-6D419B318A73}"/>
                  </a:ext>
                </a:extLst>
              </p:cNvPr>
              <p:cNvSpPr txBox="1"/>
              <p:nvPr/>
            </p:nvSpPr>
            <p:spPr>
              <a:xfrm>
                <a:off x="1144098" y="29785170"/>
                <a:ext cx="9790437" cy="32316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2400" dirty="0"/>
                  <a:t>Data Capture</a:t>
                </a:r>
              </a:p>
              <a:p>
                <a:r>
                  <a:rPr lang="en-CA" dirty="0"/>
                  <a:t>	DHT-11 sensor captures current temperature and humidity</a:t>
                </a:r>
              </a:p>
              <a:p>
                <a:r>
                  <a:rPr lang="en-CA" sz="2400" dirty="0"/>
                  <a:t>Data Communication</a:t>
                </a:r>
              </a:p>
              <a:p>
                <a:r>
                  <a:rPr lang="en-CA" dirty="0"/>
                  <a:t>	Transferring captured data to RPi</a:t>
                </a:r>
              </a:p>
              <a:p>
                <a:r>
                  <a:rPr lang="en-CA" sz="2400" dirty="0"/>
                  <a:t>Data Presentation</a:t>
                </a:r>
              </a:p>
              <a:p>
                <a:r>
                  <a:rPr lang="en-CA" sz="2400" dirty="0"/>
                  <a:t>	</a:t>
                </a:r>
                <a:r>
                  <a:rPr lang="en-CA" dirty="0"/>
                  <a:t>Dashboard should display the captured data using a gauge</a:t>
                </a:r>
              </a:p>
              <a:p>
                <a:r>
                  <a:rPr lang="en-CA" dirty="0"/>
                  <a:t>	The dashboard must contain a Fan icon</a:t>
                </a:r>
              </a:p>
              <a:p>
                <a:r>
                  <a:rPr lang="en-CA" dirty="0"/>
                  <a:t>	If the temperature is greater than 24°C, an email should be sent asking to turn on the Fan</a:t>
                </a:r>
              </a:p>
              <a:p>
                <a:r>
                  <a:rPr lang="en-CA" dirty="0"/>
                  <a:t>	If the response is “Yes”, the Fan icon should be switched to ON, otherwise – it stays the same</a:t>
                </a:r>
              </a:p>
              <a:p>
                <a:r>
                  <a:rPr lang="en-CA" dirty="0"/>
                  <a:t>	The RPi should, as well, turn on the fan (motor), if the response to the email was “Yes” </a:t>
                </a:r>
              </a:p>
            </p:txBody>
          </p: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956BB335-D870-7ED3-D92D-69EC1511B0E1}"/>
                </a:ext>
              </a:extLst>
            </p:cNvPr>
            <p:cNvGrpSpPr/>
            <p:nvPr/>
          </p:nvGrpSpPr>
          <p:grpSpPr>
            <a:xfrm>
              <a:off x="683716" y="34065629"/>
              <a:ext cx="11904407" cy="4867667"/>
              <a:chOff x="683716" y="34066660"/>
              <a:chExt cx="11904407" cy="4867667"/>
            </a:xfrm>
          </p:grpSpPr>
          <p:sp>
            <p:nvSpPr>
              <p:cNvPr id="49" name="Flowchart: Alternate Process 48">
                <a:extLst>
                  <a:ext uri="{FF2B5EF4-FFF2-40B4-BE49-F238E27FC236}">
                    <a16:creationId xmlns:a16="http://schemas.microsoft.com/office/drawing/2014/main" id="{397D5C68-DB8A-72F0-F650-999C7ED531B7}"/>
                  </a:ext>
                </a:extLst>
              </p:cNvPr>
              <p:cNvSpPr/>
              <p:nvPr/>
            </p:nvSpPr>
            <p:spPr>
              <a:xfrm>
                <a:off x="683716" y="34066660"/>
                <a:ext cx="11904407" cy="4867667"/>
              </a:xfrm>
              <a:prstGeom prst="flowChartAlternateProcess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path path="circle">
                  <a:fillToRect l="100000" b="100000"/>
                </a:path>
              </a:gra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pic>
            <p:nvPicPr>
              <p:cNvPr id="2056" name="Picture 8" descr="LED Lighting Glossary | IoT-enabled solutions | SBT Alliance">
                <a:extLst>
                  <a:ext uri="{FF2B5EF4-FFF2-40B4-BE49-F238E27FC236}">
                    <a16:creationId xmlns:a16="http://schemas.microsoft.com/office/drawing/2014/main" id="{E466D8AC-0F25-B265-6732-8E700F0D31B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71865" y="34822688"/>
                <a:ext cx="2355688" cy="157122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04B118E4-5C3A-98EC-7ED3-EEA398AEF88F}"/>
                  </a:ext>
                </a:extLst>
              </p:cNvPr>
              <p:cNvSpPr txBox="1"/>
              <p:nvPr/>
            </p:nvSpPr>
            <p:spPr>
              <a:xfrm>
                <a:off x="8692713" y="34145581"/>
                <a:ext cx="3179653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4400" dirty="0"/>
                  <a:t>Deliverable 3</a:t>
                </a: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1025EA18-0385-D5C5-C78F-3E50D2ADE39F}"/>
                  </a:ext>
                </a:extLst>
              </p:cNvPr>
              <p:cNvSpPr txBox="1"/>
              <p:nvPr/>
            </p:nvSpPr>
            <p:spPr>
              <a:xfrm>
                <a:off x="4253582" y="34530301"/>
                <a:ext cx="428636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200" dirty="0"/>
                  <a:t>Smart Lightening System</a:t>
                </a: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2165659-F44F-2753-A36F-8444458C5F88}"/>
                  </a:ext>
                </a:extLst>
              </p:cNvPr>
              <p:cNvSpPr txBox="1"/>
              <p:nvPr/>
            </p:nvSpPr>
            <p:spPr>
              <a:xfrm>
                <a:off x="4005203" y="35070321"/>
                <a:ext cx="8271432" cy="35086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2400" dirty="0"/>
                  <a:t>Data Capture</a:t>
                </a:r>
              </a:p>
              <a:p>
                <a:r>
                  <a:rPr lang="en-CA" dirty="0"/>
                  <a:t>	Photoresistor, connected to ESP8266, captures the light intensity</a:t>
                </a:r>
              </a:p>
              <a:p>
                <a:r>
                  <a:rPr lang="en-CA" sz="2400" dirty="0"/>
                  <a:t>Data Communication</a:t>
                </a:r>
              </a:p>
              <a:p>
                <a:r>
                  <a:rPr lang="en-CA" dirty="0"/>
                  <a:t>	Captured Data via a Wi-Fi connection transfers data to the MQTT-broker</a:t>
                </a:r>
              </a:p>
              <a:p>
                <a:r>
                  <a:rPr lang="en-CA" dirty="0"/>
                  <a:t>	The RPi receives the data through the subscription to the broker</a:t>
                </a:r>
              </a:p>
              <a:p>
                <a:r>
                  <a:rPr lang="en-CA" dirty="0"/>
                  <a:t>	If the light intensity is below 400, the RPi will turn on the LED and send </a:t>
                </a:r>
              </a:p>
              <a:p>
                <a:r>
                  <a:rPr lang="en-CA" dirty="0"/>
                  <a:t>an email that LED was turned on at the moment</a:t>
                </a:r>
              </a:p>
              <a:p>
                <a:r>
                  <a:rPr lang="en-CA" sz="2400" dirty="0"/>
                  <a:t>Data Presentation</a:t>
                </a:r>
              </a:p>
              <a:p>
                <a:r>
                  <a:rPr lang="en-CA" sz="2400" dirty="0"/>
                  <a:t>	</a:t>
                </a:r>
                <a:r>
                  <a:rPr lang="en-CA" dirty="0"/>
                  <a:t>The dashboard must contain a bar displaying current light intensity, as well as</a:t>
                </a:r>
              </a:p>
              <a:p>
                <a:r>
                  <a:rPr lang="en-CA" dirty="0"/>
                  <a:t> an LED icon that would change depending on the status of the LED</a:t>
                </a:r>
              </a:p>
              <a:p>
                <a:r>
                  <a:rPr lang="en-CA" dirty="0"/>
                  <a:t>	“Email Sent” message will be displayed on the dashboard when email is sent</a:t>
                </a: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5636ADFF-46BB-3DA3-B32C-189C1A82E3B8}"/>
                  </a:ext>
                </a:extLst>
              </p:cNvPr>
              <p:cNvSpPr txBox="1"/>
              <p:nvPr/>
            </p:nvSpPr>
            <p:spPr>
              <a:xfrm>
                <a:off x="11908634" y="38447664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dirty="0"/>
                  <a:t>5</a:t>
                </a:r>
              </a:p>
            </p:txBody>
          </p:sp>
        </p:grpSp>
        <p:grpSp>
          <p:nvGrpSpPr>
            <p:cNvPr id="1030" name="Group 1029">
              <a:extLst>
                <a:ext uri="{FF2B5EF4-FFF2-40B4-BE49-F238E27FC236}">
                  <a16:creationId xmlns:a16="http://schemas.microsoft.com/office/drawing/2014/main" id="{7334E664-99A4-286E-4A71-9363E5353857}"/>
                </a:ext>
              </a:extLst>
            </p:cNvPr>
            <p:cNvGrpSpPr/>
            <p:nvPr/>
          </p:nvGrpSpPr>
          <p:grpSpPr>
            <a:xfrm>
              <a:off x="721341" y="40213811"/>
              <a:ext cx="11958938" cy="5424704"/>
              <a:chOff x="721341" y="39507896"/>
              <a:chExt cx="11958938" cy="5424704"/>
            </a:xfrm>
          </p:grpSpPr>
          <p:sp>
            <p:nvSpPr>
              <p:cNvPr id="57" name="Flowchart: Alternate Process 56">
                <a:extLst>
                  <a:ext uri="{FF2B5EF4-FFF2-40B4-BE49-F238E27FC236}">
                    <a16:creationId xmlns:a16="http://schemas.microsoft.com/office/drawing/2014/main" id="{4419DA7C-736E-31AB-CF50-75ABB722BCC0}"/>
                  </a:ext>
                </a:extLst>
              </p:cNvPr>
              <p:cNvSpPr/>
              <p:nvPr/>
            </p:nvSpPr>
            <p:spPr>
              <a:xfrm>
                <a:off x="721341" y="39521452"/>
                <a:ext cx="11919913" cy="5411148"/>
              </a:xfrm>
              <a:prstGeom prst="flowChartAlternateProcess">
                <a:avLst/>
              </a:prstGeom>
              <a:gradFill>
                <a:gsLst>
                  <a:gs pos="62000">
                    <a:schemeClr val="accent1"/>
                  </a:gs>
                  <a:gs pos="10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path path="circle">
                  <a:fillToRect l="100000" b="100000"/>
                </a:path>
              </a:gra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pic>
            <p:nvPicPr>
              <p:cNvPr id="1028" name="Picture 4" descr="5 Ways To Implement IoT For The Benefit Of Your Business | Techno FAQ">
                <a:extLst>
                  <a:ext uri="{FF2B5EF4-FFF2-40B4-BE49-F238E27FC236}">
                    <a16:creationId xmlns:a16="http://schemas.microsoft.com/office/drawing/2014/main" id="{29AC8569-2CF1-97A9-EC20-63E1C44F054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192263" y="39985995"/>
                <a:ext cx="3999737" cy="266649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7E657267-30FE-145D-5760-D97FF700421B}"/>
                  </a:ext>
                </a:extLst>
              </p:cNvPr>
              <p:cNvSpPr txBox="1"/>
              <p:nvPr/>
            </p:nvSpPr>
            <p:spPr>
              <a:xfrm>
                <a:off x="1246483" y="39507896"/>
                <a:ext cx="3179653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4400" dirty="0"/>
                  <a:t>Deliverable 4</a:t>
                </a: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65F3AD0D-069A-40F1-E188-F6CD6C32D9E0}"/>
                  </a:ext>
                </a:extLst>
              </p:cNvPr>
              <p:cNvSpPr txBox="1"/>
              <p:nvPr/>
            </p:nvSpPr>
            <p:spPr>
              <a:xfrm>
                <a:off x="4523407" y="40080469"/>
                <a:ext cx="338105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200" dirty="0"/>
                  <a:t>Smart Home - Final</a:t>
                </a:r>
              </a:p>
            </p:txBody>
          </p:sp>
          <p:sp>
            <p:nvSpPr>
              <p:cNvPr id="1024" name="TextBox 1023">
                <a:extLst>
                  <a:ext uri="{FF2B5EF4-FFF2-40B4-BE49-F238E27FC236}">
                    <a16:creationId xmlns:a16="http://schemas.microsoft.com/office/drawing/2014/main" id="{DA644398-FE63-BA97-BE37-6FACEFCFDE56}"/>
                  </a:ext>
                </a:extLst>
              </p:cNvPr>
              <p:cNvSpPr txBox="1"/>
              <p:nvPr/>
            </p:nvSpPr>
            <p:spPr>
              <a:xfrm>
                <a:off x="1071277" y="40277337"/>
                <a:ext cx="8714711" cy="43396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2400" dirty="0"/>
                  <a:t>Data Capture</a:t>
                </a:r>
              </a:p>
              <a:p>
                <a:r>
                  <a:rPr lang="en-CA" dirty="0"/>
                  <a:t>	All the previously mentioned devices connected</a:t>
                </a:r>
              </a:p>
              <a:p>
                <a:r>
                  <a:rPr lang="en-CA" dirty="0"/>
                  <a:t>	RFID reader connected to the ESP8266 captures RFID tags</a:t>
                </a:r>
              </a:p>
              <a:p>
                <a:r>
                  <a:rPr lang="en-CA" sz="2400" dirty="0"/>
                  <a:t>Data Communication</a:t>
                </a:r>
              </a:p>
              <a:p>
                <a:r>
                  <a:rPr lang="en-CA" dirty="0"/>
                  <a:t>	All data communication previously mentioned connected</a:t>
                </a:r>
              </a:p>
              <a:p>
                <a:r>
                  <a:rPr lang="en-CA" dirty="0"/>
                  <a:t>functioning together</a:t>
                </a:r>
              </a:p>
              <a:p>
                <a:r>
                  <a:rPr lang="en-CA" dirty="0"/>
                  <a:t>	ESP8266, when reads an RFID tag, sends it to the MQTT broker.</a:t>
                </a:r>
              </a:p>
              <a:p>
                <a:r>
                  <a:rPr lang="en-CA" dirty="0"/>
                  <a:t>	The RPi sends an email saying, that this person entered the </a:t>
                </a:r>
              </a:p>
              <a:p>
                <a:r>
                  <a:rPr lang="en-CA" dirty="0"/>
                  <a:t>room at the moment</a:t>
                </a:r>
              </a:p>
              <a:p>
                <a:r>
                  <a:rPr lang="en-CA" dirty="0"/>
                  <a:t>	The settings (Temperature, Humidity, Light Intensity thresholds) </a:t>
                </a:r>
              </a:p>
              <a:p>
                <a:r>
                  <a:rPr lang="en-CA" dirty="0"/>
                  <a:t>change to user’s preferences</a:t>
                </a:r>
              </a:p>
              <a:p>
                <a:r>
                  <a:rPr lang="en-CA" sz="2400" dirty="0"/>
                  <a:t>Data Presentation</a:t>
                </a:r>
              </a:p>
              <a:p>
                <a:r>
                  <a:rPr lang="en-CA" sz="2400" dirty="0"/>
                  <a:t>	</a:t>
                </a:r>
                <a:r>
                  <a:rPr lang="en-CA" dirty="0"/>
                  <a:t>Full dashboard displaying all functions and settings of the previous 2 deliverables</a:t>
                </a:r>
              </a:p>
              <a:p>
                <a:r>
                  <a:rPr lang="en-CA" dirty="0"/>
                  <a:t>	Preferred user’s settings and their name are displayed on the dashboard</a:t>
                </a:r>
              </a:p>
            </p:txBody>
          </p:sp>
          <p:sp>
            <p:nvSpPr>
              <p:cNvPr id="1025" name="TextBox 1024">
                <a:extLst>
                  <a:ext uri="{FF2B5EF4-FFF2-40B4-BE49-F238E27FC236}">
                    <a16:creationId xmlns:a16="http://schemas.microsoft.com/office/drawing/2014/main" id="{7250E31A-AD27-4356-F129-D3383D92C1CF}"/>
                  </a:ext>
                </a:extLst>
              </p:cNvPr>
              <p:cNvSpPr txBox="1"/>
              <p:nvPr/>
            </p:nvSpPr>
            <p:spPr>
              <a:xfrm>
                <a:off x="11839045" y="4440267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dirty="0"/>
                  <a:t>6</a:t>
                </a:r>
              </a:p>
            </p:txBody>
          </p:sp>
          <p:pic>
            <p:nvPicPr>
              <p:cNvPr id="1027" name="Picture 1026">
                <a:extLst>
                  <a:ext uri="{FF2B5EF4-FFF2-40B4-BE49-F238E27FC236}">
                    <a16:creationId xmlns:a16="http://schemas.microsoft.com/office/drawing/2014/main" id="{C2B68AC5-F38C-DD80-EF2B-76F1A6A801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0723176" y="42767522"/>
                <a:ext cx="1957103" cy="1187178"/>
              </a:xfrm>
              <a:prstGeom prst="rect">
                <a:avLst/>
              </a:prstGeom>
            </p:spPr>
          </p:pic>
          <p:pic>
            <p:nvPicPr>
              <p:cNvPr id="1029" name="Picture 1028">
                <a:extLst>
                  <a:ext uri="{FF2B5EF4-FFF2-40B4-BE49-F238E27FC236}">
                    <a16:creationId xmlns:a16="http://schemas.microsoft.com/office/drawing/2014/main" id="{7A748A00-DAE6-BA50-8464-69DC4030FE8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739520" y="43292886"/>
                <a:ext cx="1706854" cy="1557503"/>
              </a:xfrm>
              <a:prstGeom prst="rect">
                <a:avLst/>
              </a:prstGeom>
            </p:spPr>
          </p:pic>
        </p:grpSp>
        <p:grpSp>
          <p:nvGrpSpPr>
            <p:cNvPr id="1051" name="Group 1050">
              <a:extLst>
                <a:ext uri="{FF2B5EF4-FFF2-40B4-BE49-F238E27FC236}">
                  <a16:creationId xmlns:a16="http://schemas.microsoft.com/office/drawing/2014/main" id="{862D9666-AF9A-45FC-A518-AA362FE59D4A}"/>
                </a:ext>
              </a:extLst>
            </p:cNvPr>
            <p:cNvGrpSpPr/>
            <p:nvPr/>
          </p:nvGrpSpPr>
          <p:grpSpPr>
            <a:xfrm>
              <a:off x="558207" y="46619407"/>
              <a:ext cx="12496012" cy="4867668"/>
              <a:chOff x="387913" y="46355783"/>
              <a:chExt cx="12496012" cy="4867668"/>
            </a:xfrm>
          </p:grpSpPr>
          <p:sp>
            <p:nvSpPr>
              <p:cNvPr id="1037" name="Flowchart: Alternate Process 1036">
                <a:extLst>
                  <a:ext uri="{FF2B5EF4-FFF2-40B4-BE49-F238E27FC236}">
                    <a16:creationId xmlns:a16="http://schemas.microsoft.com/office/drawing/2014/main" id="{70EE13B7-2F6B-609C-4AB3-D0A431C4C823}"/>
                  </a:ext>
                </a:extLst>
              </p:cNvPr>
              <p:cNvSpPr/>
              <p:nvPr/>
            </p:nvSpPr>
            <p:spPr>
              <a:xfrm>
                <a:off x="5953938" y="46355783"/>
                <a:ext cx="6726341" cy="4867668"/>
              </a:xfrm>
              <a:prstGeom prst="flowChartAlternateProcess">
                <a:avLst/>
              </a:prstGeom>
              <a:solidFill>
                <a:srgbClr val="01113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grpSp>
            <p:nvGrpSpPr>
              <p:cNvPr id="1050" name="Group 1049">
                <a:extLst>
                  <a:ext uri="{FF2B5EF4-FFF2-40B4-BE49-F238E27FC236}">
                    <a16:creationId xmlns:a16="http://schemas.microsoft.com/office/drawing/2014/main" id="{6CD76144-E993-02A1-D34B-78486D9FF85E}"/>
                  </a:ext>
                </a:extLst>
              </p:cNvPr>
              <p:cNvGrpSpPr/>
              <p:nvPr/>
            </p:nvGrpSpPr>
            <p:grpSpPr>
              <a:xfrm>
                <a:off x="387913" y="46355783"/>
                <a:ext cx="12496012" cy="4867668"/>
                <a:chOff x="890411" y="46355783"/>
                <a:chExt cx="12496012" cy="4867668"/>
              </a:xfrm>
            </p:grpSpPr>
            <p:pic>
              <p:nvPicPr>
                <p:cNvPr id="1036" name="Picture 1035">
                  <a:extLst>
                    <a:ext uri="{FF2B5EF4-FFF2-40B4-BE49-F238E27FC236}">
                      <a16:creationId xmlns:a16="http://schemas.microsoft.com/office/drawing/2014/main" id="{19B00CF2-7F6A-4DA6-D363-F29F2D81A89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/>
                <a:srcRect/>
                <a:stretch>
                  <a:fillRect/>
                </a:stretch>
              </p:blipFill>
              <p:spPr>
                <a:xfrm>
                  <a:off x="890411" y="46355783"/>
                  <a:ext cx="6129225" cy="4867668"/>
                </a:xfrm>
                <a:custGeom>
                  <a:avLst/>
                  <a:gdLst>
                    <a:gd name="connsiteX0" fmla="*/ 786640 w 6726341"/>
                    <a:gd name="connsiteY0" fmla="*/ 0 h 4867668"/>
                    <a:gd name="connsiteX1" fmla="*/ 6726341 w 6726341"/>
                    <a:gd name="connsiteY1" fmla="*/ 0 h 4867668"/>
                    <a:gd name="connsiteX2" fmla="*/ 6726341 w 6726341"/>
                    <a:gd name="connsiteY2" fmla="*/ 4867668 h 4867668"/>
                    <a:gd name="connsiteX3" fmla="*/ 604953 w 6726341"/>
                    <a:gd name="connsiteY3" fmla="*/ 4867668 h 4867668"/>
                    <a:gd name="connsiteX4" fmla="*/ 544348 w 6726341"/>
                    <a:gd name="connsiteY4" fmla="*/ 4852084 h 4867668"/>
                    <a:gd name="connsiteX5" fmla="*/ 35884 w 6726341"/>
                    <a:gd name="connsiteY5" fmla="*/ 4391080 h 4867668"/>
                    <a:gd name="connsiteX6" fmla="*/ 0 w 6726341"/>
                    <a:gd name="connsiteY6" fmla="*/ 4275480 h 4867668"/>
                    <a:gd name="connsiteX7" fmla="*/ 0 w 6726341"/>
                    <a:gd name="connsiteY7" fmla="*/ 613236 h 4867668"/>
                    <a:gd name="connsiteX8" fmla="*/ 35884 w 6726341"/>
                    <a:gd name="connsiteY8" fmla="*/ 497636 h 4867668"/>
                    <a:gd name="connsiteX9" fmla="*/ 786640 w 6726341"/>
                    <a:gd name="connsiteY9" fmla="*/ 0 h 48676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6726341" h="4867668">
                      <a:moveTo>
                        <a:pt x="786640" y="0"/>
                      </a:moveTo>
                      <a:lnTo>
                        <a:pt x="6726341" y="0"/>
                      </a:lnTo>
                      <a:lnTo>
                        <a:pt x="6726341" y="4867668"/>
                      </a:lnTo>
                      <a:lnTo>
                        <a:pt x="604953" y="4867668"/>
                      </a:lnTo>
                      <a:lnTo>
                        <a:pt x="544348" y="4852084"/>
                      </a:lnTo>
                      <a:cubicBezTo>
                        <a:pt x="314727" y="4780664"/>
                        <a:pt x="128652" y="4610412"/>
                        <a:pt x="35884" y="4391080"/>
                      </a:cubicBezTo>
                      <a:lnTo>
                        <a:pt x="0" y="4275480"/>
                      </a:lnTo>
                      <a:lnTo>
                        <a:pt x="0" y="613236"/>
                      </a:lnTo>
                      <a:lnTo>
                        <a:pt x="35884" y="497636"/>
                      </a:lnTo>
                      <a:cubicBezTo>
                        <a:pt x="159575" y="205196"/>
                        <a:pt x="449145" y="0"/>
                        <a:pt x="786640" y="0"/>
                      </a:cubicBezTo>
                      <a:close/>
                    </a:path>
                  </a:pathLst>
                </a:custGeom>
              </p:spPr>
            </p:pic>
            <p:pic>
              <p:nvPicPr>
                <p:cNvPr id="1033" name="Picture 1032">
                  <a:extLst>
                    <a:ext uri="{FF2B5EF4-FFF2-40B4-BE49-F238E27FC236}">
                      <a16:creationId xmlns:a16="http://schemas.microsoft.com/office/drawing/2014/main" id="{9F63FD7B-276E-03AC-5809-F06D9C0F70C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153694" y="49710547"/>
                  <a:ext cx="2887715" cy="1090527"/>
                </a:xfrm>
                <a:prstGeom prst="rect">
                  <a:avLst/>
                </a:prstGeom>
              </p:spPr>
            </p:pic>
            <p:sp>
              <p:nvSpPr>
                <p:cNvPr id="1038" name="TextBox 1037">
                  <a:extLst>
                    <a:ext uri="{FF2B5EF4-FFF2-40B4-BE49-F238E27FC236}">
                      <a16:creationId xmlns:a16="http://schemas.microsoft.com/office/drawing/2014/main" id="{A7C2307F-47D6-3D90-3CFA-8E06C223B832}"/>
                    </a:ext>
                  </a:extLst>
                </p:cNvPr>
                <p:cNvSpPr txBox="1"/>
                <p:nvPr/>
              </p:nvSpPr>
              <p:spPr>
                <a:xfrm>
                  <a:off x="5804998" y="46355783"/>
                  <a:ext cx="7581425" cy="76944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CA" sz="4400" dirty="0">
                      <a:solidFill>
                        <a:schemeClr val="bg1"/>
                      </a:solidFill>
                    </a:rPr>
                    <a:t>Requirements and Materials</a:t>
                  </a:r>
                </a:p>
              </p:txBody>
            </p:sp>
            <p:sp>
              <p:nvSpPr>
                <p:cNvPr id="1040" name="TextBox 1039">
                  <a:extLst>
                    <a:ext uri="{FF2B5EF4-FFF2-40B4-BE49-F238E27FC236}">
                      <a16:creationId xmlns:a16="http://schemas.microsoft.com/office/drawing/2014/main" id="{86393846-87A4-758C-9DC5-9D06D6E4085B}"/>
                    </a:ext>
                  </a:extLst>
                </p:cNvPr>
                <p:cNvSpPr txBox="1"/>
                <p:nvPr/>
              </p:nvSpPr>
              <p:spPr>
                <a:xfrm>
                  <a:off x="6101095" y="47125224"/>
                  <a:ext cx="4229777" cy="258532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CA" dirty="0">
                      <a:solidFill>
                        <a:schemeClr val="bg1"/>
                      </a:solidFill>
                    </a:rPr>
                    <a:t>Software</a:t>
                  </a: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en-CA" dirty="0">
                      <a:solidFill>
                        <a:schemeClr val="bg1"/>
                      </a:solidFill>
                    </a:rPr>
                    <a:t>Arduino</a:t>
                  </a: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en-CA" dirty="0" err="1">
                      <a:solidFill>
                        <a:schemeClr val="bg1"/>
                      </a:solidFill>
                    </a:rPr>
                    <a:t>Mosquitto</a:t>
                  </a:r>
                  <a:r>
                    <a:rPr lang="en-CA" dirty="0">
                      <a:solidFill>
                        <a:schemeClr val="bg1"/>
                      </a:solidFill>
                    </a:rPr>
                    <a:t>, MQTT broker </a:t>
                  </a: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en-CA" dirty="0" err="1">
                      <a:solidFill>
                        <a:schemeClr val="bg1"/>
                      </a:solidFill>
                    </a:rPr>
                    <a:t>Thonny</a:t>
                  </a:r>
                  <a:r>
                    <a:rPr lang="en-CA" dirty="0">
                      <a:solidFill>
                        <a:schemeClr val="bg1"/>
                      </a:solidFill>
                    </a:rPr>
                    <a:t> IDE</a:t>
                  </a:r>
                </a:p>
                <a:p>
                  <a:r>
                    <a:rPr lang="en-CA" dirty="0">
                      <a:solidFill>
                        <a:schemeClr val="bg1"/>
                      </a:solidFill>
                    </a:rPr>
                    <a:t>Programming Languages</a:t>
                  </a: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en-CA" dirty="0">
                      <a:solidFill>
                        <a:schemeClr val="bg1"/>
                      </a:solidFill>
                    </a:rPr>
                    <a:t> Python</a:t>
                  </a: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en-CA" dirty="0">
                      <a:solidFill>
                        <a:schemeClr val="bg1"/>
                      </a:solidFill>
                    </a:rPr>
                    <a:t>C++/Arduino</a:t>
                  </a: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en-CA" dirty="0">
                      <a:solidFill>
                        <a:schemeClr val="bg1"/>
                      </a:solidFill>
                    </a:rPr>
                    <a:t>CSS/HTML</a:t>
                  </a: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en-CA" dirty="0">
                      <a:solidFill>
                        <a:schemeClr val="bg1"/>
                      </a:solidFill>
                    </a:rPr>
                    <a:t>JavaScript (only in the beginning)</a:t>
                  </a:r>
                </a:p>
              </p:txBody>
            </p:sp>
            <p:pic>
              <p:nvPicPr>
                <p:cNvPr id="1042" name="Picture 1041">
                  <a:extLst>
                    <a:ext uri="{FF2B5EF4-FFF2-40B4-BE49-F238E27FC236}">
                      <a16:creationId xmlns:a16="http://schemas.microsoft.com/office/drawing/2014/main" id="{834655BE-D3D7-E043-590B-213DF41F4B8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9534582" y="47095481"/>
                  <a:ext cx="2929244" cy="1274260"/>
                </a:xfrm>
                <a:prstGeom prst="rect">
                  <a:avLst/>
                </a:prstGeom>
              </p:spPr>
            </p:pic>
            <p:pic>
              <p:nvPicPr>
                <p:cNvPr id="1044" name="Picture 1043">
                  <a:extLst>
                    <a:ext uri="{FF2B5EF4-FFF2-40B4-BE49-F238E27FC236}">
                      <a16:creationId xmlns:a16="http://schemas.microsoft.com/office/drawing/2014/main" id="{68F04F94-7607-291D-B2C2-CD839B455FA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9534582" y="48369741"/>
                  <a:ext cx="2929244" cy="2575850"/>
                </a:xfrm>
                <a:prstGeom prst="rect">
                  <a:avLst/>
                </a:prstGeom>
              </p:spPr>
            </p:pic>
            <p:sp>
              <p:nvSpPr>
                <p:cNvPr id="1048" name="TextBox 1047">
                  <a:extLst>
                    <a:ext uri="{FF2B5EF4-FFF2-40B4-BE49-F238E27FC236}">
                      <a16:creationId xmlns:a16="http://schemas.microsoft.com/office/drawing/2014/main" id="{48AF734E-B6CE-6C58-9B75-0747BA554908}"/>
                    </a:ext>
                  </a:extLst>
                </p:cNvPr>
                <p:cNvSpPr txBox="1"/>
                <p:nvPr/>
              </p:nvSpPr>
              <p:spPr>
                <a:xfrm>
                  <a:off x="1348849" y="50701123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CA" dirty="0">
                      <a:solidFill>
                        <a:schemeClr val="bg1"/>
                      </a:solidFill>
                    </a:rPr>
                    <a:t>7</a:t>
                  </a:r>
                </a:p>
              </p:txBody>
            </p:sp>
          </p:grpSp>
        </p:grpSp>
        <p:grpSp>
          <p:nvGrpSpPr>
            <p:cNvPr id="1068" name="Group 1067">
              <a:extLst>
                <a:ext uri="{FF2B5EF4-FFF2-40B4-BE49-F238E27FC236}">
                  <a16:creationId xmlns:a16="http://schemas.microsoft.com/office/drawing/2014/main" id="{0CCEBDDA-17D7-E6B1-9699-1A080C547620}"/>
                </a:ext>
              </a:extLst>
            </p:cNvPr>
            <p:cNvGrpSpPr/>
            <p:nvPr/>
          </p:nvGrpSpPr>
          <p:grpSpPr>
            <a:xfrm>
              <a:off x="509098" y="52567822"/>
              <a:ext cx="12132156" cy="4867667"/>
              <a:chOff x="509098" y="52467968"/>
              <a:chExt cx="12132156" cy="4867667"/>
            </a:xfrm>
          </p:grpSpPr>
          <p:grpSp>
            <p:nvGrpSpPr>
              <p:cNvPr id="1067" name="Group 1066">
                <a:extLst>
                  <a:ext uri="{FF2B5EF4-FFF2-40B4-BE49-F238E27FC236}">
                    <a16:creationId xmlns:a16="http://schemas.microsoft.com/office/drawing/2014/main" id="{2B1E9459-3E0C-9BC6-DD4E-ED4942F81810}"/>
                  </a:ext>
                </a:extLst>
              </p:cNvPr>
              <p:cNvGrpSpPr/>
              <p:nvPr/>
            </p:nvGrpSpPr>
            <p:grpSpPr>
              <a:xfrm>
                <a:off x="509098" y="52467968"/>
                <a:ext cx="12132156" cy="4867667"/>
                <a:chOff x="509098" y="52467968"/>
                <a:chExt cx="12132156" cy="4867667"/>
              </a:xfrm>
            </p:grpSpPr>
            <p:sp>
              <p:nvSpPr>
                <p:cNvPr id="1052" name="Flowchart: Alternate Process 1051">
                  <a:extLst>
                    <a:ext uri="{FF2B5EF4-FFF2-40B4-BE49-F238E27FC236}">
                      <a16:creationId xmlns:a16="http://schemas.microsoft.com/office/drawing/2014/main" id="{9674EF26-6EA4-95E5-0725-13781C056638}"/>
                    </a:ext>
                  </a:extLst>
                </p:cNvPr>
                <p:cNvSpPr/>
                <p:nvPr/>
              </p:nvSpPr>
              <p:spPr>
                <a:xfrm>
                  <a:off x="509098" y="52467968"/>
                  <a:ext cx="7976885" cy="4867667"/>
                </a:xfrm>
                <a:prstGeom prst="flowChartAlternateProcess">
                  <a:avLst/>
                </a:prstGeom>
                <a:solidFill>
                  <a:srgbClr val="030224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pic>
              <p:nvPicPr>
                <p:cNvPr id="1047" name="Picture 1046" descr="Top 4 Reasons Why Companies Need IoT - Techavy">
                  <a:extLst>
                    <a:ext uri="{FF2B5EF4-FFF2-40B4-BE49-F238E27FC236}">
                      <a16:creationId xmlns:a16="http://schemas.microsoft.com/office/drawing/2014/main" id="{9823B0F9-F27C-1813-72B0-9D6DCAEE8BA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357234" y="52467968"/>
                  <a:ext cx="7284020" cy="4851520"/>
                </a:xfrm>
                <a:custGeom>
                  <a:avLst/>
                  <a:gdLst>
                    <a:gd name="connsiteX0" fmla="*/ 0 w 7284020"/>
                    <a:gd name="connsiteY0" fmla="*/ 0 h 4851520"/>
                    <a:gd name="connsiteX1" fmla="*/ 6511767 w 7284020"/>
                    <a:gd name="connsiteY1" fmla="*/ 0 h 4851520"/>
                    <a:gd name="connsiteX2" fmla="*/ 7259291 w 7284020"/>
                    <a:gd name="connsiteY2" fmla="*/ 495492 h 4851520"/>
                    <a:gd name="connsiteX3" fmla="*/ 7284020 w 7284020"/>
                    <a:gd name="connsiteY3" fmla="*/ 575160 h 4851520"/>
                    <a:gd name="connsiteX4" fmla="*/ 7284020 w 7284020"/>
                    <a:gd name="connsiteY4" fmla="*/ 4292512 h 4851520"/>
                    <a:gd name="connsiteX5" fmla="*/ 7259291 w 7284020"/>
                    <a:gd name="connsiteY5" fmla="*/ 4372176 h 4851520"/>
                    <a:gd name="connsiteX6" fmla="*/ 6675268 w 7284020"/>
                    <a:gd name="connsiteY6" fmla="*/ 4851184 h 4851520"/>
                    <a:gd name="connsiteX7" fmla="*/ 6673078 w 7284020"/>
                    <a:gd name="connsiteY7" fmla="*/ 4851520 h 4851520"/>
                    <a:gd name="connsiteX8" fmla="*/ 0 w 7284020"/>
                    <a:gd name="connsiteY8" fmla="*/ 4851520 h 48515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7284020" h="4851520">
                      <a:moveTo>
                        <a:pt x="0" y="0"/>
                      </a:moveTo>
                      <a:lnTo>
                        <a:pt x="6511767" y="0"/>
                      </a:lnTo>
                      <a:cubicBezTo>
                        <a:pt x="6847809" y="0"/>
                        <a:pt x="7136132" y="204312"/>
                        <a:pt x="7259291" y="495492"/>
                      </a:cubicBezTo>
                      <a:lnTo>
                        <a:pt x="7284020" y="575160"/>
                      </a:lnTo>
                      <a:lnTo>
                        <a:pt x="7284020" y="4292512"/>
                      </a:lnTo>
                      <a:lnTo>
                        <a:pt x="7259291" y="4372176"/>
                      </a:lnTo>
                      <a:cubicBezTo>
                        <a:pt x="7156658" y="4614828"/>
                        <a:pt x="6939329" y="4797152"/>
                        <a:pt x="6675268" y="4851184"/>
                      </a:cubicBezTo>
                      <a:lnTo>
                        <a:pt x="6673078" y="4851520"/>
                      </a:lnTo>
                      <a:lnTo>
                        <a:pt x="0" y="4851520"/>
                      </a:lnTo>
                      <a:close/>
                    </a:path>
                  </a:pathLst>
                </a:cu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053" name="TextBox 1052">
                  <a:extLst>
                    <a:ext uri="{FF2B5EF4-FFF2-40B4-BE49-F238E27FC236}">
                      <a16:creationId xmlns:a16="http://schemas.microsoft.com/office/drawing/2014/main" id="{79366B39-828E-B453-BA6D-D06442DBCA8E}"/>
                    </a:ext>
                  </a:extLst>
                </p:cNvPr>
                <p:cNvSpPr txBox="1"/>
                <p:nvPr/>
              </p:nvSpPr>
              <p:spPr>
                <a:xfrm>
                  <a:off x="845709" y="52598436"/>
                  <a:ext cx="6668492" cy="76944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CA" sz="4400" dirty="0">
                      <a:solidFill>
                        <a:schemeClr val="bg1"/>
                      </a:solidFill>
                    </a:rPr>
                    <a:t>Requirements and Materials</a:t>
                  </a:r>
                </a:p>
              </p:txBody>
            </p:sp>
            <p:sp>
              <p:nvSpPr>
                <p:cNvPr id="1054" name="TextBox 1053">
                  <a:extLst>
                    <a:ext uri="{FF2B5EF4-FFF2-40B4-BE49-F238E27FC236}">
                      <a16:creationId xmlns:a16="http://schemas.microsoft.com/office/drawing/2014/main" id="{D7C9F95A-D633-B425-E2C0-F59B7DD1B2FB}"/>
                    </a:ext>
                  </a:extLst>
                </p:cNvPr>
                <p:cNvSpPr txBox="1"/>
                <p:nvPr/>
              </p:nvSpPr>
              <p:spPr>
                <a:xfrm>
                  <a:off x="827659" y="53367608"/>
                  <a:ext cx="4075662" cy="378565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CA" dirty="0"/>
                    <a:t>  </a:t>
                  </a:r>
                  <a:r>
                    <a:rPr lang="en-CA" sz="2400" dirty="0">
                      <a:solidFill>
                        <a:schemeClr val="bg1"/>
                      </a:solidFill>
                    </a:rPr>
                    <a:t>Hardware</a:t>
                  </a:r>
                  <a:endParaRPr lang="en-CA" dirty="0">
                    <a:solidFill>
                      <a:schemeClr val="bg1"/>
                    </a:solidFill>
                  </a:endParaRPr>
                </a:p>
                <a:p>
                  <a:pPr marL="742950" lvl="1" indent="-285750">
                    <a:buFont typeface="Arial" panose="020B0604020202020204" pitchFamily="34" charset="0"/>
                    <a:buChar char="•"/>
                  </a:pPr>
                  <a:r>
                    <a:rPr lang="en-CA" dirty="0">
                      <a:solidFill>
                        <a:schemeClr val="bg1"/>
                      </a:solidFill>
                    </a:rPr>
                    <a:t>Wires</a:t>
                  </a:r>
                </a:p>
                <a:p>
                  <a:pPr marL="742950" lvl="1" indent="-285750">
                    <a:buFont typeface="Arial" panose="020B0604020202020204" pitchFamily="34" charset="0"/>
                    <a:buChar char="•"/>
                  </a:pPr>
                  <a:r>
                    <a:rPr lang="en-CA" dirty="0">
                      <a:solidFill>
                        <a:schemeClr val="bg1"/>
                      </a:solidFill>
                    </a:rPr>
                    <a:t>DHT-11</a:t>
                  </a:r>
                </a:p>
                <a:p>
                  <a:pPr marL="742950" lvl="1" indent="-285750">
                    <a:buFont typeface="Arial" panose="020B0604020202020204" pitchFamily="34" charset="0"/>
                    <a:buChar char="•"/>
                  </a:pPr>
                  <a:r>
                    <a:rPr lang="en-CA" dirty="0">
                      <a:solidFill>
                        <a:schemeClr val="bg1"/>
                      </a:solidFill>
                    </a:rPr>
                    <a:t>LED</a:t>
                  </a:r>
                </a:p>
                <a:p>
                  <a:pPr marL="742950" lvl="1" indent="-285750">
                    <a:buFont typeface="Arial" panose="020B0604020202020204" pitchFamily="34" charset="0"/>
                    <a:buChar char="•"/>
                  </a:pPr>
                  <a:r>
                    <a:rPr lang="en-CA" dirty="0">
                      <a:solidFill>
                        <a:schemeClr val="bg1"/>
                      </a:solidFill>
                    </a:rPr>
                    <a:t>Photoresistor</a:t>
                  </a:r>
                </a:p>
                <a:p>
                  <a:pPr marL="742950" lvl="1" indent="-285750">
                    <a:buFont typeface="Arial" panose="020B0604020202020204" pitchFamily="34" charset="0"/>
                    <a:buChar char="•"/>
                  </a:pPr>
                  <a:r>
                    <a:rPr lang="en-CA" dirty="0">
                      <a:solidFill>
                        <a:schemeClr val="bg1"/>
                      </a:solidFill>
                    </a:rPr>
                    <a:t>ESP8266</a:t>
                  </a:r>
                </a:p>
                <a:p>
                  <a:pPr marL="742950" lvl="1" indent="-285750">
                    <a:buFont typeface="Arial" panose="020B0604020202020204" pitchFamily="34" charset="0"/>
                    <a:buChar char="•"/>
                  </a:pPr>
                  <a:r>
                    <a:rPr lang="en-CA" dirty="0">
                      <a:solidFill>
                        <a:schemeClr val="bg1"/>
                      </a:solidFill>
                    </a:rPr>
                    <a:t>RFID reader</a:t>
                  </a:r>
                </a:p>
                <a:p>
                  <a:pPr marL="742950" lvl="1" indent="-285750">
                    <a:buFont typeface="Arial" panose="020B0604020202020204" pitchFamily="34" charset="0"/>
                    <a:buChar char="•"/>
                  </a:pPr>
                  <a:r>
                    <a:rPr lang="en-CA" dirty="0">
                      <a:solidFill>
                        <a:schemeClr val="bg1"/>
                      </a:solidFill>
                    </a:rPr>
                    <a:t>RFID tags</a:t>
                  </a:r>
                </a:p>
                <a:p>
                  <a:pPr marL="742950" lvl="1" indent="-285750">
                    <a:buFont typeface="Arial" panose="020B0604020202020204" pitchFamily="34" charset="0"/>
                    <a:buChar char="•"/>
                  </a:pPr>
                  <a:r>
                    <a:rPr lang="en-CA" dirty="0">
                      <a:solidFill>
                        <a:schemeClr val="bg1"/>
                      </a:solidFill>
                    </a:rPr>
                    <a:t>Motor</a:t>
                  </a:r>
                </a:p>
                <a:p>
                  <a:pPr marL="742950" lvl="1" indent="-285750">
                    <a:buFont typeface="Arial" panose="020B0604020202020204" pitchFamily="34" charset="0"/>
                    <a:buChar char="•"/>
                  </a:pPr>
                  <a:r>
                    <a:rPr lang="en-CA" dirty="0">
                      <a:solidFill>
                        <a:schemeClr val="bg1"/>
                      </a:solidFill>
                    </a:rPr>
                    <a:t>Resistors</a:t>
                  </a:r>
                </a:p>
                <a:p>
                  <a:pPr marL="742950" lvl="1" indent="-285750">
                    <a:buFont typeface="Arial" panose="020B0604020202020204" pitchFamily="34" charset="0"/>
                    <a:buChar char="•"/>
                  </a:pPr>
                  <a:r>
                    <a:rPr lang="en-CA" dirty="0">
                      <a:solidFill>
                        <a:schemeClr val="bg1"/>
                      </a:solidFill>
                    </a:rPr>
                    <a:t>Breadboard</a:t>
                  </a:r>
                </a:p>
                <a:p>
                  <a:pPr marL="742950" lvl="1" indent="-285750">
                    <a:buFont typeface="Arial" panose="020B0604020202020204" pitchFamily="34" charset="0"/>
                    <a:buChar char="•"/>
                  </a:pPr>
                  <a:r>
                    <a:rPr lang="en-CA" dirty="0">
                      <a:solidFill>
                        <a:schemeClr val="bg1"/>
                      </a:solidFill>
                    </a:rPr>
                    <a:t>RaspberryPi</a:t>
                  </a:r>
                </a:p>
                <a:p>
                  <a:endParaRPr lang="en-CA" dirty="0"/>
                </a:p>
              </p:txBody>
            </p:sp>
            <p:pic>
              <p:nvPicPr>
                <p:cNvPr id="1055" name="Picture 1054">
                  <a:extLst>
                    <a:ext uri="{FF2B5EF4-FFF2-40B4-BE49-F238E27FC236}">
                      <a16:creationId xmlns:a16="http://schemas.microsoft.com/office/drawing/2014/main" id="{C5EF5944-74A6-C164-972E-C91EB0C3C5D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3173174" y="54577380"/>
                  <a:ext cx="1957103" cy="1187178"/>
                </a:xfrm>
                <a:prstGeom prst="rect">
                  <a:avLst/>
                </a:prstGeom>
              </p:spPr>
            </p:pic>
            <p:pic>
              <p:nvPicPr>
                <p:cNvPr id="1056" name="Picture 1055">
                  <a:extLst>
                    <a:ext uri="{FF2B5EF4-FFF2-40B4-BE49-F238E27FC236}">
                      <a16:creationId xmlns:a16="http://schemas.microsoft.com/office/drawing/2014/main" id="{EE0C948A-3921-A921-423C-9DFDA2AE73E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868640" y="53716024"/>
                  <a:ext cx="1706854" cy="1557503"/>
                </a:xfrm>
                <a:prstGeom prst="rect">
                  <a:avLst/>
                </a:prstGeom>
              </p:spPr>
            </p:pic>
          </p:grpSp>
          <p:sp>
            <p:nvSpPr>
              <p:cNvPr id="1057" name="TextBox 1056">
                <a:extLst>
                  <a:ext uri="{FF2B5EF4-FFF2-40B4-BE49-F238E27FC236}">
                    <a16:creationId xmlns:a16="http://schemas.microsoft.com/office/drawing/2014/main" id="{FC36D56E-FB65-B2DF-7581-5DBCFF100400}"/>
                  </a:ext>
                </a:extLst>
              </p:cNvPr>
              <p:cNvSpPr txBox="1"/>
              <p:nvPr/>
            </p:nvSpPr>
            <p:spPr>
              <a:xfrm>
                <a:off x="1095640" y="5687282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dirty="0">
                    <a:solidFill>
                      <a:schemeClr val="bg1"/>
                    </a:solidFill>
                  </a:rPr>
                  <a:t>8</a:t>
                </a:r>
              </a:p>
            </p:txBody>
          </p:sp>
        </p:grpSp>
        <p:grpSp>
          <p:nvGrpSpPr>
            <p:cNvPr id="1069" name="Group 1068">
              <a:extLst>
                <a:ext uri="{FF2B5EF4-FFF2-40B4-BE49-F238E27FC236}">
                  <a16:creationId xmlns:a16="http://schemas.microsoft.com/office/drawing/2014/main" id="{0BE3AB32-16DA-051E-1E90-D1FA4A1FFB54}"/>
                </a:ext>
              </a:extLst>
            </p:cNvPr>
            <p:cNvGrpSpPr/>
            <p:nvPr/>
          </p:nvGrpSpPr>
          <p:grpSpPr>
            <a:xfrm>
              <a:off x="683716" y="58316389"/>
              <a:ext cx="12104441" cy="5212318"/>
              <a:chOff x="608733" y="58300381"/>
              <a:chExt cx="12104441" cy="5212318"/>
            </a:xfrm>
          </p:grpSpPr>
          <p:sp>
            <p:nvSpPr>
              <p:cNvPr id="1063" name="Flowchart: Alternate Process 1062">
                <a:extLst>
                  <a:ext uri="{FF2B5EF4-FFF2-40B4-BE49-F238E27FC236}">
                    <a16:creationId xmlns:a16="http://schemas.microsoft.com/office/drawing/2014/main" id="{BFB77E0B-A95C-D984-AE51-4F85B5CF0D97}"/>
                  </a:ext>
                </a:extLst>
              </p:cNvPr>
              <p:cNvSpPr/>
              <p:nvPr/>
            </p:nvSpPr>
            <p:spPr>
              <a:xfrm>
                <a:off x="4151725" y="58415222"/>
                <a:ext cx="8561449" cy="5097477"/>
              </a:xfrm>
              <a:prstGeom prst="flowChartAlternateProcess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pic>
            <p:nvPicPr>
              <p:cNvPr id="1062" name="Picture 1061" descr="Work_breakdown_structure Icons - Iconshock">
                <a:extLst>
                  <a:ext uri="{FF2B5EF4-FFF2-40B4-BE49-F238E27FC236}">
                    <a16:creationId xmlns:a16="http://schemas.microsoft.com/office/drawing/2014/main" id="{7CCF6939-EFB9-E4F2-1F53-56D1414D9F1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8733" y="58415222"/>
                <a:ext cx="4813455" cy="5097477"/>
              </a:xfrm>
              <a:custGeom>
                <a:avLst/>
                <a:gdLst>
                  <a:gd name="connsiteX0" fmla="*/ 547996 w 4813455"/>
                  <a:gd name="connsiteY0" fmla="*/ 0 h 4813456"/>
                  <a:gd name="connsiteX1" fmla="*/ 4813455 w 4813455"/>
                  <a:gd name="connsiteY1" fmla="*/ 0 h 4813456"/>
                  <a:gd name="connsiteX2" fmla="*/ 4813455 w 4813455"/>
                  <a:gd name="connsiteY2" fmla="*/ 4813456 h 4813456"/>
                  <a:gd name="connsiteX3" fmla="*/ 547996 w 4813455"/>
                  <a:gd name="connsiteY3" fmla="*/ 4813456 h 4813456"/>
                  <a:gd name="connsiteX4" fmla="*/ 511557 w 4813455"/>
                  <a:gd name="connsiteY4" fmla="*/ 4804088 h 4813456"/>
                  <a:gd name="connsiteX5" fmla="*/ 5282 w 4813455"/>
                  <a:gd name="connsiteY5" fmla="*/ 4345068 h 4813456"/>
                  <a:gd name="connsiteX6" fmla="*/ 0 w 4813455"/>
                  <a:gd name="connsiteY6" fmla="*/ 4328052 h 4813456"/>
                  <a:gd name="connsiteX7" fmla="*/ 0 w 4813455"/>
                  <a:gd name="connsiteY7" fmla="*/ 485404 h 4813456"/>
                  <a:gd name="connsiteX8" fmla="*/ 5282 w 4813455"/>
                  <a:gd name="connsiteY8" fmla="*/ 468388 h 4813456"/>
                  <a:gd name="connsiteX9" fmla="*/ 511557 w 4813455"/>
                  <a:gd name="connsiteY9" fmla="*/ 9368 h 48134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813455" h="4813456">
                    <a:moveTo>
                      <a:pt x="547996" y="0"/>
                    </a:moveTo>
                    <a:lnTo>
                      <a:pt x="4813455" y="0"/>
                    </a:lnTo>
                    <a:lnTo>
                      <a:pt x="4813455" y="4813456"/>
                    </a:lnTo>
                    <a:lnTo>
                      <a:pt x="547996" y="4813456"/>
                    </a:lnTo>
                    <a:lnTo>
                      <a:pt x="511557" y="4804088"/>
                    </a:lnTo>
                    <a:cubicBezTo>
                      <a:pt x="282925" y="4732976"/>
                      <a:pt x="97652" y="4563452"/>
                      <a:pt x="5282" y="4345068"/>
                    </a:cubicBezTo>
                    <a:lnTo>
                      <a:pt x="0" y="4328052"/>
                    </a:lnTo>
                    <a:lnTo>
                      <a:pt x="0" y="485404"/>
                    </a:lnTo>
                    <a:lnTo>
                      <a:pt x="5282" y="468388"/>
                    </a:lnTo>
                    <a:cubicBezTo>
                      <a:pt x="97652" y="250004"/>
                      <a:pt x="282925" y="80480"/>
                      <a:pt x="511557" y="9368"/>
                    </a:cubicBezTo>
                    <a:close/>
                  </a:path>
                </a:pathLst>
              </a:cu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64" name="TextBox 1063">
                <a:extLst>
                  <a:ext uri="{FF2B5EF4-FFF2-40B4-BE49-F238E27FC236}">
                    <a16:creationId xmlns:a16="http://schemas.microsoft.com/office/drawing/2014/main" id="{737C45E5-BFEF-EC58-18A1-4A13FEAB876A}"/>
                  </a:ext>
                </a:extLst>
              </p:cNvPr>
              <p:cNvSpPr txBox="1"/>
              <p:nvPr/>
            </p:nvSpPr>
            <p:spPr>
              <a:xfrm>
                <a:off x="5395692" y="58300381"/>
                <a:ext cx="6880943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4400" dirty="0"/>
                  <a:t>Work Breakdown Structure</a:t>
                </a:r>
              </a:p>
            </p:txBody>
          </p:sp>
          <p:sp>
            <p:nvSpPr>
              <p:cNvPr id="1065" name="TextBox 1064">
                <a:extLst>
                  <a:ext uri="{FF2B5EF4-FFF2-40B4-BE49-F238E27FC236}">
                    <a16:creationId xmlns:a16="http://schemas.microsoft.com/office/drawing/2014/main" id="{D2292778-EA5E-8308-F6BE-A614121AD386}"/>
                  </a:ext>
                </a:extLst>
              </p:cNvPr>
              <p:cNvSpPr txBox="1"/>
              <p:nvPr/>
            </p:nvSpPr>
            <p:spPr>
              <a:xfrm>
                <a:off x="5408890" y="58907897"/>
                <a:ext cx="7280914" cy="4524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2400" dirty="0"/>
                  <a:t>Deven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CA" dirty="0"/>
                  <a:t>Motor connection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CA" dirty="0"/>
                  <a:t>Sending/Receiving email script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CA" dirty="0"/>
                  <a:t>Turning on the motor/fan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CA" dirty="0"/>
                  <a:t>Help with connecting other parts of the hardware and help with frontend</a:t>
                </a:r>
              </a:p>
              <a:p>
                <a:r>
                  <a:rPr lang="en-CA" sz="2400" dirty="0"/>
                  <a:t>Ibrahim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CA" dirty="0"/>
                  <a:t>Most of frontend development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CA" dirty="0"/>
                  <a:t>Connection of captured data to the Dashboard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CA" dirty="0"/>
                  <a:t>Assuring accurate data display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CA" dirty="0"/>
                  <a:t>Help with connecting some parts of hardware</a:t>
                </a:r>
              </a:p>
              <a:p>
                <a:r>
                  <a:rPr lang="en-CA" sz="2400" dirty="0"/>
                  <a:t>Igor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CA" dirty="0"/>
                  <a:t>Most of the hardware connection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CA" dirty="0"/>
                  <a:t>Assuring data communication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CA" dirty="0"/>
                  <a:t>Calling functions, receiving broker messages, updating information, etc.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CA" dirty="0"/>
                  <a:t>Help with frontend development</a:t>
                </a:r>
              </a:p>
            </p:txBody>
          </p:sp>
          <p:sp>
            <p:nvSpPr>
              <p:cNvPr id="1066" name="TextBox 1065">
                <a:extLst>
                  <a:ext uri="{FF2B5EF4-FFF2-40B4-BE49-F238E27FC236}">
                    <a16:creationId xmlns:a16="http://schemas.microsoft.com/office/drawing/2014/main" id="{F0BE1855-CF48-D505-B614-F5636CC23029}"/>
                  </a:ext>
                </a:extLst>
              </p:cNvPr>
              <p:cNvSpPr txBox="1"/>
              <p:nvPr/>
            </p:nvSpPr>
            <p:spPr>
              <a:xfrm>
                <a:off x="11827184" y="63143367"/>
                <a:ext cx="3016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dirty="0"/>
                  <a:t>9</a:t>
                </a:r>
              </a:p>
            </p:txBody>
          </p:sp>
        </p:grpSp>
        <p:grpSp>
          <p:nvGrpSpPr>
            <p:cNvPr id="1080" name="Group 1079">
              <a:extLst>
                <a:ext uri="{FF2B5EF4-FFF2-40B4-BE49-F238E27FC236}">
                  <a16:creationId xmlns:a16="http://schemas.microsoft.com/office/drawing/2014/main" id="{EAB33C81-757A-5390-A15F-AECF1E9797DE}"/>
                </a:ext>
              </a:extLst>
            </p:cNvPr>
            <p:cNvGrpSpPr/>
            <p:nvPr/>
          </p:nvGrpSpPr>
          <p:grpSpPr>
            <a:xfrm>
              <a:off x="666915" y="64649309"/>
              <a:ext cx="12121242" cy="4079040"/>
              <a:chOff x="683716" y="64827152"/>
              <a:chExt cx="12121242" cy="4079040"/>
            </a:xfrm>
          </p:grpSpPr>
          <p:sp>
            <p:nvSpPr>
              <p:cNvPr id="1074" name="Flowchart: Alternate Process 1073">
                <a:extLst>
                  <a:ext uri="{FF2B5EF4-FFF2-40B4-BE49-F238E27FC236}">
                    <a16:creationId xmlns:a16="http://schemas.microsoft.com/office/drawing/2014/main" id="{8264296C-E258-62E4-D400-396B00A80D19}"/>
                  </a:ext>
                </a:extLst>
              </p:cNvPr>
              <p:cNvSpPr/>
              <p:nvPr/>
            </p:nvSpPr>
            <p:spPr>
              <a:xfrm>
                <a:off x="5664200" y="64827152"/>
                <a:ext cx="7100587" cy="4079040"/>
              </a:xfrm>
              <a:prstGeom prst="flowChartAlternateProcess">
                <a:avLst/>
              </a:prstGeom>
              <a:solidFill>
                <a:srgbClr val="006F9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pic>
            <p:nvPicPr>
              <p:cNvPr id="1073" name="Picture 1072" descr="10 Best Examples of IoT applications (2019)">
                <a:extLst>
                  <a:ext uri="{FF2B5EF4-FFF2-40B4-BE49-F238E27FC236}">
                    <a16:creationId xmlns:a16="http://schemas.microsoft.com/office/drawing/2014/main" id="{45C553E4-CBDF-8EE9-18C9-96B329A2334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0"/>
              <a:stretch>
                <a:fillRect/>
              </a:stretch>
            </p:blipFill>
            <p:spPr bwMode="auto">
              <a:xfrm>
                <a:off x="683716" y="64827152"/>
                <a:ext cx="6050905" cy="4079040"/>
              </a:xfrm>
              <a:custGeom>
                <a:avLst/>
                <a:gdLst>
                  <a:gd name="connsiteX0" fmla="*/ 679841 w 6050905"/>
                  <a:gd name="connsiteY0" fmla="*/ 0 h 4079040"/>
                  <a:gd name="connsiteX1" fmla="*/ 5951644 w 6050905"/>
                  <a:gd name="connsiteY1" fmla="*/ 0 h 4079040"/>
                  <a:gd name="connsiteX2" fmla="*/ 6050905 w 6050905"/>
                  <a:gd name="connsiteY2" fmla="*/ 10008 h 4079040"/>
                  <a:gd name="connsiteX3" fmla="*/ 6050905 w 6050905"/>
                  <a:gd name="connsiteY3" fmla="*/ 4069032 h 4079040"/>
                  <a:gd name="connsiteX4" fmla="*/ 5951643 w 6050905"/>
                  <a:gd name="connsiteY4" fmla="*/ 4079040 h 4079040"/>
                  <a:gd name="connsiteX5" fmla="*/ 679841 w 6050905"/>
                  <a:gd name="connsiteY5" fmla="*/ 4079040 h 4079040"/>
                  <a:gd name="connsiteX6" fmla="*/ 0 w 6050905"/>
                  <a:gd name="connsiteY6" fmla="*/ 3399200 h 4079040"/>
                  <a:gd name="connsiteX7" fmla="*/ 0 w 6050905"/>
                  <a:gd name="connsiteY7" fmla="*/ 679840 h 4079040"/>
                  <a:gd name="connsiteX8" fmla="*/ 679841 w 6050905"/>
                  <a:gd name="connsiteY8" fmla="*/ 0 h 40790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050905" h="4079040">
                    <a:moveTo>
                      <a:pt x="679841" y="0"/>
                    </a:moveTo>
                    <a:lnTo>
                      <a:pt x="5951644" y="0"/>
                    </a:lnTo>
                    <a:lnTo>
                      <a:pt x="6050905" y="10008"/>
                    </a:lnTo>
                    <a:lnTo>
                      <a:pt x="6050905" y="4069032"/>
                    </a:lnTo>
                    <a:lnTo>
                      <a:pt x="5951643" y="4079040"/>
                    </a:lnTo>
                    <a:lnTo>
                      <a:pt x="679841" y="4079040"/>
                    </a:lnTo>
                    <a:cubicBezTo>
                      <a:pt x="304375" y="4079040"/>
                      <a:pt x="0" y="3774664"/>
                      <a:pt x="0" y="3399200"/>
                    </a:cubicBezTo>
                    <a:lnTo>
                      <a:pt x="0" y="679840"/>
                    </a:lnTo>
                    <a:cubicBezTo>
                      <a:pt x="0" y="304372"/>
                      <a:pt x="304375" y="0"/>
                      <a:pt x="679841" y="0"/>
                    </a:cubicBezTo>
                    <a:close/>
                  </a:path>
                </a:pathLst>
              </a:cu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75" name="TextBox 1074">
                <a:extLst>
                  <a:ext uri="{FF2B5EF4-FFF2-40B4-BE49-F238E27FC236}">
                    <a16:creationId xmlns:a16="http://schemas.microsoft.com/office/drawing/2014/main" id="{5C3788A5-F746-BC8A-D6D8-223262C45372}"/>
                  </a:ext>
                </a:extLst>
              </p:cNvPr>
              <p:cNvSpPr txBox="1"/>
              <p:nvPr/>
            </p:nvSpPr>
            <p:spPr>
              <a:xfrm>
                <a:off x="11931379" y="68536860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dirty="0">
                    <a:solidFill>
                      <a:schemeClr val="bg1"/>
                    </a:solidFill>
                  </a:rPr>
                  <a:t>10</a:t>
                </a:r>
                <a:endParaRPr lang="en-CA" dirty="0"/>
              </a:p>
            </p:txBody>
          </p:sp>
          <p:sp>
            <p:nvSpPr>
              <p:cNvPr id="1076" name="TextBox 1075">
                <a:extLst>
                  <a:ext uri="{FF2B5EF4-FFF2-40B4-BE49-F238E27FC236}">
                    <a16:creationId xmlns:a16="http://schemas.microsoft.com/office/drawing/2014/main" id="{B00D44D3-08B2-BF53-A5B1-8FDC0384F667}"/>
                  </a:ext>
                </a:extLst>
              </p:cNvPr>
              <p:cNvSpPr txBox="1"/>
              <p:nvPr/>
            </p:nvSpPr>
            <p:spPr>
              <a:xfrm>
                <a:off x="6787281" y="64827152"/>
                <a:ext cx="5242764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4400" b="0" i="0" u="none" strike="noStrike" baseline="0" dirty="0">
                    <a:solidFill>
                      <a:schemeClr val="bg1"/>
                    </a:solidFill>
                    <a:latin typeface="Times New Roman" panose="02020603050405020304" pitchFamily="18" charset="0"/>
                  </a:rPr>
                  <a:t>Method and Solution </a:t>
                </a:r>
                <a:endParaRPr lang="en-CA" sz="4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79" name="TextBox 1078">
                <a:extLst>
                  <a:ext uri="{FF2B5EF4-FFF2-40B4-BE49-F238E27FC236}">
                    <a16:creationId xmlns:a16="http://schemas.microsoft.com/office/drawing/2014/main" id="{BFCE6C46-9C61-42C7-7C24-80919E8EDAC3}"/>
                  </a:ext>
                </a:extLst>
              </p:cNvPr>
              <p:cNvSpPr txBox="1"/>
              <p:nvPr/>
            </p:nvSpPr>
            <p:spPr>
              <a:xfrm>
                <a:off x="7011297" y="65526240"/>
                <a:ext cx="5793661" cy="30777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2000" dirty="0">
                    <a:solidFill>
                      <a:schemeClr val="bg1"/>
                    </a:solidFill>
                  </a:rPr>
                  <a:t>Objective - </a:t>
                </a:r>
                <a:r>
                  <a:rPr lang="en-CA" dirty="0">
                    <a:solidFill>
                      <a:schemeClr val="bg1"/>
                    </a:solidFill>
                  </a:rPr>
                  <a:t>Building a Smart Home</a:t>
                </a:r>
              </a:p>
              <a:p>
                <a:endParaRPr lang="en-CA" dirty="0">
                  <a:solidFill>
                    <a:schemeClr val="bg1"/>
                  </a:solidFill>
                </a:endParaRPr>
              </a:p>
              <a:p>
                <a:r>
                  <a:rPr lang="en-CA" sz="2000" dirty="0">
                    <a:solidFill>
                      <a:schemeClr val="bg1"/>
                    </a:solidFill>
                  </a:rPr>
                  <a:t>Data capture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CA" sz="1600" dirty="0">
                    <a:solidFill>
                      <a:schemeClr val="bg1"/>
                    </a:solidFill>
                  </a:rPr>
                  <a:t>DHT reader, Photoresistor, Wires, Resistors, RFID-reader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CA" sz="1600" dirty="0">
                    <a:solidFill>
                      <a:schemeClr val="bg1"/>
                    </a:solidFill>
                  </a:rPr>
                  <a:t>Breadboard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CA" sz="1600" dirty="0">
                    <a:solidFill>
                      <a:schemeClr val="bg1"/>
                    </a:solidFill>
                  </a:rPr>
                  <a:t>RaspberryPi</a:t>
                </a:r>
                <a:endParaRPr lang="en-CA" dirty="0">
                  <a:solidFill>
                    <a:schemeClr val="bg1"/>
                  </a:solidFill>
                </a:endParaRPr>
              </a:p>
              <a:p>
                <a:r>
                  <a:rPr lang="en-CA" sz="2000" dirty="0">
                    <a:solidFill>
                      <a:schemeClr val="bg1"/>
                    </a:solidFill>
                  </a:rPr>
                  <a:t>Data communication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CA" sz="1600" dirty="0">
                    <a:solidFill>
                      <a:schemeClr val="bg1"/>
                    </a:solidFill>
                  </a:rPr>
                  <a:t>Python, Arduino/C++, MQTT-broker, Wi-Fi, ESP8266</a:t>
                </a:r>
              </a:p>
              <a:p>
                <a:r>
                  <a:rPr lang="en-CA" sz="2000" dirty="0">
                    <a:solidFill>
                      <a:schemeClr val="bg1"/>
                    </a:solidFill>
                  </a:rPr>
                  <a:t>Data Presentation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CA" sz="1600" dirty="0">
                    <a:solidFill>
                      <a:schemeClr val="bg1"/>
                    </a:solidFill>
                  </a:rPr>
                  <a:t>HTML/CSS, Images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CA" sz="1600" dirty="0">
                    <a:solidFill>
                      <a:schemeClr val="bg1"/>
                    </a:solidFill>
                  </a:rPr>
                  <a:t>Python, Wi-Fi, MQTT-broker</a:t>
                </a:r>
              </a:p>
            </p:txBody>
          </p:sp>
        </p:grpSp>
        <p:grpSp>
          <p:nvGrpSpPr>
            <p:cNvPr id="2096" name="Group 2095">
              <a:extLst>
                <a:ext uri="{FF2B5EF4-FFF2-40B4-BE49-F238E27FC236}">
                  <a16:creationId xmlns:a16="http://schemas.microsoft.com/office/drawing/2014/main" id="{2B921027-32A3-9A24-AB13-CA4E2435C7A4}"/>
                </a:ext>
              </a:extLst>
            </p:cNvPr>
            <p:cNvGrpSpPr/>
            <p:nvPr/>
          </p:nvGrpSpPr>
          <p:grpSpPr>
            <a:xfrm>
              <a:off x="984497" y="69954575"/>
              <a:ext cx="11571965" cy="5455064"/>
              <a:chOff x="1130700" y="69777920"/>
              <a:chExt cx="11571965" cy="5455064"/>
            </a:xfrm>
          </p:grpSpPr>
          <p:pic>
            <p:nvPicPr>
              <p:cNvPr id="1085" name="Picture 1084">
                <a:extLst>
                  <a:ext uri="{FF2B5EF4-FFF2-40B4-BE49-F238E27FC236}">
                    <a16:creationId xmlns:a16="http://schemas.microsoft.com/office/drawing/2014/main" id="{87C565B0-3249-3CFB-7D51-30C658F242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1"/>
              <a:srcRect t="3170" r="619"/>
              <a:stretch>
                <a:fillRect/>
              </a:stretch>
            </p:blipFill>
            <p:spPr>
              <a:xfrm>
                <a:off x="1130700" y="69777920"/>
                <a:ext cx="11571965" cy="5455064"/>
              </a:xfrm>
              <a:custGeom>
                <a:avLst/>
                <a:gdLst>
                  <a:gd name="connsiteX0" fmla="*/ 837126 w 11571965"/>
                  <a:gd name="connsiteY0" fmla="*/ 0 h 5455064"/>
                  <a:gd name="connsiteX1" fmla="*/ 10662787 w 11571965"/>
                  <a:gd name="connsiteY1" fmla="*/ 0 h 5455064"/>
                  <a:gd name="connsiteX2" fmla="*/ 11571965 w 11571965"/>
                  <a:gd name="connsiteY2" fmla="*/ 909176 h 5455064"/>
                  <a:gd name="connsiteX3" fmla="*/ 11571965 w 11571965"/>
                  <a:gd name="connsiteY3" fmla="*/ 4545888 h 5455064"/>
                  <a:gd name="connsiteX4" fmla="*/ 10662787 w 11571965"/>
                  <a:gd name="connsiteY4" fmla="*/ 5455064 h 5455064"/>
                  <a:gd name="connsiteX5" fmla="*/ 837126 w 11571965"/>
                  <a:gd name="connsiteY5" fmla="*/ 5455064 h 5455064"/>
                  <a:gd name="connsiteX6" fmla="*/ 83222 w 11571965"/>
                  <a:gd name="connsiteY6" fmla="*/ 5054216 h 5455064"/>
                  <a:gd name="connsiteX7" fmla="*/ 0 w 11571965"/>
                  <a:gd name="connsiteY7" fmla="*/ 4900896 h 5455064"/>
                  <a:gd name="connsiteX8" fmla="*/ 0 w 11571965"/>
                  <a:gd name="connsiteY8" fmla="*/ 554168 h 5455064"/>
                  <a:gd name="connsiteX9" fmla="*/ 83222 w 11571965"/>
                  <a:gd name="connsiteY9" fmla="*/ 400848 h 5455064"/>
                  <a:gd name="connsiteX10" fmla="*/ 837126 w 11571965"/>
                  <a:gd name="connsiteY10" fmla="*/ 0 h 54550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1571965" h="5455064">
                    <a:moveTo>
                      <a:pt x="837126" y="0"/>
                    </a:moveTo>
                    <a:lnTo>
                      <a:pt x="10662787" y="0"/>
                    </a:lnTo>
                    <a:cubicBezTo>
                      <a:pt x="11164912" y="0"/>
                      <a:pt x="11571965" y="407048"/>
                      <a:pt x="11571965" y="909176"/>
                    </a:cubicBezTo>
                    <a:lnTo>
                      <a:pt x="11571965" y="4545888"/>
                    </a:lnTo>
                    <a:cubicBezTo>
                      <a:pt x="11571965" y="5048016"/>
                      <a:pt x="11164912" y="5455064"/>
                      <a:pt x="10662787" y="5455064"/>
                    </a:cubicBezTo>
                    <a:lnTo>
                      <a:pt x="837126" y="5455064"/>
                    </a:lnTo>
                    <a:cubicBezTo>
                      <a:pt x="523298" y="5455064"/>
                      <a:pt x="246607" y="5296064"/>
                      <a:pt x="83222" y="5054216"/>
                    </a:cubicBezTo>
                    <a:lnTo>
                      <a:pt x="0" y="4900896"/>
                    </a:lnTo>
                    <a:lnTo>
                      <a:pt x="0" y="554168"/>
                    </a:lnTo>
                    <a:lnTo>
                      <a:pt x="83222" y="400848"/>
                    </a:lnTo>
                    <a:cubicBezTo>
                      <a:pt x="246607" y="159000"/>
                      <a:pt x="523298" y="0"/>
                      <a:pt x="837126" y="0"/>
                    </a:cubicBezTo>
                    <a:close/>
                  </a:path>
                </a:pathLst>
              </a:custGeom>
            </p:spPr>
          </p:pic>
          <p:sp>
            <p:nvSpPr>
              <p:cNvPr id="2095" name="TextBox 2094">
                <a:extLst>
                  <a:ext uri="{FF2B5EF4-FFF2-40B4-BE49-F238E27FC236}">
                    <a16:creationId xmlns:a16="http://schemas.microsoft.com/office/drawing/2014/main" id="{F95B91C7-6CF3-6A43-56B7-5EBE697DBFBD}"/>
                  </a:ext>
                </a:extLst>
              </p:cNvPr>
              <p:cNvSpPr txBox="1"/>
              <p:nvPr/>
            </p:nvSpPr>
            <p:spPr>
              <a:xfrm>
                <a:off x="5575494" y="73657096"/>
                <a:ext cx="1970411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7200" dirty="0"/>
                  <a:t>Q&amp;A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36085170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Flowchart: Alternate Process 2050">
            <a:extLst>
              <a:ext uri="{FF2B5EF4-FFF2-40B4-BE49-F238E27FC236}">
                <a16:creationId xmlns:a16="http://schemas.microsoft.com/office/drawing/2014/main" id="{53E021BF-09DA-3345-26C1-6CC2B30B066A}"/>
              </a:ext>
            </a:extLst>
          </p:cNvPr>
          <p:cNvSpPr/>
          <p:nvPr/>
        </p:nvSpPr>
        <p:spPr>
          <a:xfrm>
            <a:off x="228600" y="8314303"/>
            <a:ext cx="7969899" cy="4011644"/>
          </a:xfrm>
          <a:prstGeom prst="flowChartAlternateProcess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43EECCB2-7B4A-891C-98C7-138D56EBB8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3449" y="36260658"/>
            <a:ext cx="2350100" cy="1425569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F5E38F66-BE44-F2F1-D2D9-FEA9E5F924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709" y="37040990"/>
            <a:ext cx="2088617" cy="1905862"/>
          </a:xfrm>
          <a:prstGeom prst="rect">
            <a:avLst/>
          </a:prstGeom>
        </p:spPr>
      </p:pic>
      <p:grpSp>
        <p:nvGrpSpPr>
          <p:cNvPr id="2097" name="Group 2096">
            <a:extLst>
              <a:ext uri="{FF2B5EF4-FFF2-40B4-BE49-F238E27FC236}">
                <a16:creationId xmlns:a16="http://schemas.microsoft.com/office/drawing/2014/main" id="{7DC4D8A6-B1CC-C873-3C1B-0F9E532E343E}"/>
              </a:ext>
            </a:extLst>
          </p:cNvPr>
          <p:cNvGrpSpPr/>
          <p:nvPr/>
        </p:nvGrpSpPr>
        <p:grpSpPr>
          <a:xfrm>
            <a:off x="-574291" y="-38855937"/>
            <a:ext cx="12867939" cy="74650229"/>
            <a:chOff x="46352" y="759410"/>
            <a:chExt cx="12867939" cy="74650229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529B8598-AE6B-2B69-42E6-7E943113AD65}"/>
                </a:ext>
              </a:extLst>
            </p:cNvPr>
            <p:cNvGrpSpPr/>
            <p:nvPr/>
          </p:nvGrpSpPr>
          <p:grpSpPr>
            <a:xfrm>
              <a:off x="46352" y="759410"/>
              <a:ext cx="12186850" cy="5512960"/>
              <a:chOff x="228600" y="1028700"/>
              <a:chExt cx="11841594" cy="5267323"/>
            </a:xfrm>
          </p:grpSpPr>
          <p:sp>
            <p:nvSpPr>
              <p:cNvPr id="62" name="Flowchart: Alternate Process 61">
                <a:extLst>
                  <a:ext uri="{FF2B5EF4-FFF2-40B4-BE49-F238E27FC236}">
                    <a16:creationId xmlns:a16="http://schemas.microsoft.com/office/drawing/2014/main" id="{A636AC1C-3427-102B-5DB0-2F0F00B559CD}"/>
                  </a:ext>
                </a:extLst>
              </p:cNvPr>
              <p:cNvSpPr/>
              <p:nvPr/>
            </p:nvSpPr>
            <p:spPr>
              <a:xfrm>
                <a:off x="5664200" y="1028700"/>
                <a:ext cx="6313827" cy="5267322"/>
              </a:xfrm>
              <a:prstGeom prst="flowChartAlternateProcess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pic>
            <p:nvPicPr>
              <p:cNvPr id="9" name="Picture 8" descr="What is the difference between home automation and IoT? | e.co.system">
                <a:extLst>
                  <a:ext uri="{FF2B5EF4-FFF2-40B4-BE49-F238E27FC236}">
                    <a16:creationId xmlns:a16="http://schemas.microsoft.com/office/drawing/2014/main" id="{9AD80C4F-EBF2-2D89-E4C7-416A8EFD685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8600" y="1028700"/>
                <a:ext cx="7280081" cy="5267323"/>
              </a:xfrm>
              <a:custGeom>
                <a:avLst/>
                <a:gdLst>
                  <a:gd name="connsiteX0" fmla="*/ 665538 w 7105650"/>
                  <a:gd name="connsiteY0" fmla="*/ 0 h 3993227"/>
                  <a:gd name="connsiteX1" fmla="*/ 7043362 w 7105650"/>
                  <a:gd name="connsiteY1" fmla="*/ 0 h 3993227"/>
                  <a:gd name="connsiteX2" fmla="*/ 7105650 w 7105650"/>
                  <a:gd name="connsiteY2" fmla="*/ 6279 h 3993227"/>
                  <a:gd name="connsiteX3" fmla="*/ 7105650 w 7105650"/>
                  <a:gd name="connsiteY3" fmla="*/ 3986948 h 3993227"/>
                  <a:gd name="connsiteX4" fmla="*/ 7043362 w 7105650"/>
                  <a:gd name="connsiteY4" fmla="*/ 3993227 h 3993227"/>
                  <a:gd name="connsiteX5" fmla="*/ 665538 w 7105650"/>
                  <a:gd name="connsiteY5" fmla="*/ 3993227 h 3993227"/>
                  <a:gd name="connsiteX6" fmla="*/ 0 w 7105650"/>
                  <a:gd name="connsiteY6" fmla="*/ 3327689 h 3993227"/>
                  <a:gd name="connsiteX7" fmla="*/ 0 w 7105650"/>
                  <a:gd name="connsiteY7" fmla="*/ 665538 h 3993227"/>
                  <a:gd name="connsiteX8" fmla="*/ 665538 w 7105650"/>
                  <a:gd name="connsiteY8" fmla="*/ 0 h 39932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105650" h="3993227">
                    <a:moveTo>
                      <a:pt x="665538" y="0"/>
                    </a:moveTo>
                    <a:lnTo>
                      <a:pt x="7043362" y="0"/>
                    </a:lnTo>
                    <a:lnTo>
                      <a:pt x="7105650" y="6279"/>
                    </a:lnTo>
                    <a:lnTo>
                      <a:pt x="7105650" y="3986948"/>
                    </a:lnTo>
                    <a:lnTo>
                      <a:pt x="7043362" y="3993227"/>
                    </a:lnTo>
                    <a:lnTo>
                      <a:pt x="665538" y="3993227"/>
                    </a:lnTo>
                    <a:cubicBezTo>
                      <a:pt x="297972" y="3993227"/>
                      <a:pt x="0" y="3695255"/>
                      <a:pt x="0" y="3327689"/>
                    </a:cubicBezTo>
                    <a:lnTo>
                      <a:pt x="0" y="665538"/>
                    </a:lnTo>
                    <a:cubicBezTo>
                      <a:pt x="0" y="297972"/>
                      <a:pt x="297972" y="0"/>
                      <a:pt x="665538" y="0"/>
                    </a:cubicBezTo>
                    <a:close/>
                  </a:path>
                </a:pathLst>
              </a:cu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AA789DB-0115-DD15-BBC8-81441BAB52A3}"/>
                  </a:ext>
                </a:extLst>
              </p:cNvPr>
              <p:cNvSpPr txBox="1"/>
              <p:nvPr/>
            </p:nvSpPr>
            <p:spPr>
              <a:xfrm>
                <a:off x="7565322" y="1193569"/>
                <a:ext cx="4448231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4800" dirty="0">
                    <a:solidFill>
                      <a:schemeClr val="bg1"/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Smart Home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C12CD18-9BD8-BC80-D307-486D281A3A64}"/>
                  </a:ext>
                </a:extLst>
              </p:cNvPr>
              <p:cNvSpPr txBox="1"/>
              <p:nvPr/>
            </p:nvSpPr>
            <p:spPr>
              <a:xfrm>
                <a:off x="10380556" y="1935671"/>
                <a:ext cx="168963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2800" dirty="0">
                    <a:solidFill>
                      <a:schemeClr val="bg1"/>
                    </a:solidFill>
                    <a:latin typeface="Alef" panose="00000500000000000000" pitchFamily="2" charset="-79"/>
                    <a:cs typeface="Alef" panose="00000500000000000000" pitchFamily="2" charset="-79"/>
                  </a:rPr>
                  <a:t>by Tiqwa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94C8D63-907F-31EF-BF0F-323A56F43A6E}"/>
                  </a:ext>
                </a:extLst>
              </p:cNvPr>
              <p:cNvSpPr txBox="1"/>
              <p:nvPr/>
            </p:nvSpPr>
            <p:spPr>
              <a:xfrm>
                <a:off x="10013276" y="5148615"/>
                <a:ext cx="1907085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CA" dirty="0" err="1">
                    <a:solidFill>
                      <a:schemeClr val="bg1"/>
                    </a:solidFill>
                  </a:rPr>
                  <a:t>Awad</a:t>
                </a:r>
                <a:r>
                  <a:rPr lang="en-CA" dirty="0">
                    <a:solidFill>
                      <a:schemeClr val="bg1"/>
                    </a:solidFill>
                  </a:rPr>
                  <a:t>, Ibrahim</a:t>
                </a:r>
              </a:p>
              <a:p>
                <a:pPr algn="r"/>
                <a:r>
                  <a:rPr lang="en-CA" dirty="0">
                    <a:solidFill>
                      <a:schemeClr val="bg1"/>
                    </a:solidFill>
                  </a:rPr>
                  <a:t>Patel, Deven</a:t>
                </a:r>
              </a:p>
              <a:p>
                <a:pPr algn="r"/>
                <a:r>
                  <a:rPr lang="en-CA" dirty="0">
                    <a:solidFill>
                      <a:schemeClr val="bg1"/>
                    </a:solidFill>
                  </a:rPr>
                  <a:t>Raigorodskyi, Igor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C6EE498-60F4-4C47-3FE3-188D513D836E}"/>
                  </a:ext>
                </a:extLst>
              </p:cNvPr>
              <p:cNvSpPr txBox="1"/>
              <p:nvPr/>
            </p:nvSpPr>
            <p:spPr>
              <a:xfrm>
                <a:off x="7508681" y="4137500"/>
                <a:ext cx="423930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2800" dirty="0">
                    <a:solidFill>
                      <a:schemeClr val="bg1"/>
                    </a:solidFill>
                  </a:rPr>
                  <a:t>Your comfort is our priority!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C162F36-1522-DA45-47BD-B774042E0DFE}"/>
                  </a:ext>
                </a:extLst>
              </p:cNvPr>
              <p:cNvSpPr txBox="1"/>
              <p:nvPr/>
            </p:nvSpPr>
            <p:spPr>
              <a:xfrm>
                <a:off x="8591550" y="2315400"/>
                <a:ext cx="34786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CA" dirty="0">
                    <a:solidFill>
                      <a:schemeClr val="bg1"/>
                    </a:solidFill>
                    <a:latin typeface="AngsanaUPC" panose="020B0502040204020203" pitchFamily="18" charset="-34"/>
                    <a:cs typeface="AngsanaUPC" panose="020B0502040204020203" pitchFamily="18" charset="-34"/>
                  </a:rPr>
                  <a:t>Developing hope for a better future together</a:t>
                </a: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30C0160F-B765-8E79-B08E-3EF0C74E64C5}"/>
                  </a:ext>
                </a:extLst>
              </p:cNvPr>
              <p:cNvSpPr txBox="1"/>
              <p:nvPr/>
            </p:nvSpPr>
            <p:spPr>
              <a:xfrm>
                <a:off x="10330872" y="2582836"/>
                <a:ext cx="1120820" cy="1107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ar-AE" sz="6600" dirty="0">
                    <a:solidFill>
                      <a:schemeClr val="bg1"/>
                    </a:solidFill>
                  </a:rPr>
                  <a:t>أمل</a:t>
                </a:r>
                <a:endParaRPr lang="en-CA" sz="66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518CEC70-879C-0B25-B68A-0DA0DAE0B8D8}"/>
                  </a:ext>
                </a:extLst>
              </p:cNvPr>
              <p:cNvSpPr txBox="1"/>
              <p:nvPr/>
            </p:nvSpPr>
            <p:spPr>
              <a:xfrm>
                <a:off x="8058799" y="3214170"/>
                <a:ext cx="1771639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e-IL" sz="5400" dirty="0">
                    <a:solidFill>
                      <a:schemeClr val="bg1"/>
                    </a:solidFill>
                  </a:rPr>
                  <a:t>תקווה</a:t>
                </a:r>
                <a:endParaRPr lang="en-CA" sz="32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61B7EABA-5B2F-B51A-80FF-D7D826BC59B2}"/>
                </a:ext>
              </a:extLst>
            </p:cNvPr>
            <p:cNvGrpSpPr/>
            <p:nvPr/>
          </p:nvGrpSpPr>
          <p:grpSpPr>
            <a:xfrm>
              <a:off x="404904" y="8798525"/>
              <a:ext cx="12024107" cy="4720085"/>
              <a:chOff x="404904" y="8885911"/>
              <a:chExt cx="12024107" cy="4720085"/>
            </a:xfrm>
          </p:grpSpPr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DE6BEF5D-BBC2-0699-DAC7-B3EC3AD556BD}"/>
                  </a:ext>
                </a:extLst>
              </p:cNvPr>
              <p:cNvGrpSpPr/>
              <p:nvPr/>
            </p:nvGrpSpPr>
            <p:grpSpPr>
              <a:xfrm>
                <a:off x="404904" y="8885911"/>
                <a:ext cx="12024107" cy="4720085"/>
                <a:chOff x="312133" y="9232966"/>
                <a:chExt cx="12024107" cy="4720085"/>
              </a:xfrm>
            </p:grpSpPr>
            <p:sp>
              <p:nvSpPr>
                <p:cNvPr id="5" name="Flowchart: Alternate Process 4">
                  <a:extLst>
                    <a:ext uri="{FF2B5EF4-FFF2-40B4-BE49-F238E27FC236}">
                      <a16:creationId xmlns:a16="http://schemas.microsoft.com/office/drawing/2014/main" id="{C5B7ED49-75B5-E515-9C6E-C40BAF58F664}"/>
                    </a:ext>
                  </a:extLst>
                </p:cNvPr>
                <p:cNvSpPr/>
                <p:nvPr/>
              </p:nvSpPr>
              <p:spPr>
                <a:xfrm>
                  <a:off x="312133" y="9288035"/>
                  <a:ext cx="11983722" cy="4665016"/>
                </a:xfrm>
                <a:prstGeom prst="flowChartAlternateProcess">
                  <a:avLst/>
                </a:prstGeom>
                <a:gradFill>
                  <a:gsLst>
                    <a:gs pos="89000">
                      <a:schemeClr val="accent1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0">
                      <a:schemeClr val="accent1">
                        <a:tint val="23500"/>
                        <a:satMod val="160000"/>
                      </a:schemeClr>
                    </a:gs>
                  </a:gsLst>
                  <a:path path="circle">
                    <a:fillToRect l="100000" b="100000"/>
                  </a:path>
                </a:gra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dirty="0"/>
                </a:p>
              </p:txBody>
            </p:sp>
            <p:pic>
              <p:nvPicPr>
                <p:cNvPr id="3" name="Picture 2">
                  <a:extLst>
                    <a:ext uri="{FF2B5EF4-FFF2-40B4-BE49-F238E27FC236}">
                      <a16:creationId xmlns:a16="http://schemas.microsoft.com/office/drawing/2014/main" id="{15B18A89-62A1-0957-A556-428704B7FBE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9171289" y="9787344"/>
                  <a:ext cx="3164951" cy="1919857"/>
                </a:xfrm>
                <a:prstGeom prst="rect">
                  <a:avLst/>
                </a:prstGeom>
              </p:spPr>
            </p:pic>
            <p:pic>
              <p:nvPicPr>
                <p:cNvPr id="4" name="Picture 3">
                  <a:extLst>
                    <a:ext uri="{FF2B5EF4-FFF2-40B4-BE49-F238E27FC236}">
                      <a16:creationId xmlns:a16="http://schemas.microsoft.com/office/drawing/2014/main" id="{BD0FF6B6-43BA-FCD9-B796-D176E6409A7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048148" y="10936013"/>
                  <a:ext cx="2985567" cy="2724328"/>
                </a:xfrm>
                <a:prstGeom prst="rect">
                  <a:avLst/>
                </a:prstGeom>
              </p:spPr>
            </p:pic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A7A187AC-2D97-20A0-415F-0FE40FD58298}"/>
                    </a:ext>
                  </a:extLst>
                </p:cNvPr>
                <p:cNvSpPr txBox="1"/>
                <p:nvPr/>
              </p:nvSpPr>
              <p:spPr>
                <a:xfrm>
                  <a:off x="1284923" y="9232966"/>
                  <a:ext cx="2741136" cy="10156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CA" sz="6000" dirty="0">
                      <a:solidFill>
                        <a:schemeClr val="bg1"/>
                      </a:solidFill>
                    </a:rPr>
                    <a:t>Agenda</a:t>
                  </a:r>
                </a:p>
              </p:txBody>
            </p:sp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83F41F10-B263-C584-9241-A439E532D584}"/>
                    </a:ext>
                  </a:extLst>
                </p:cNvPr>
                <p:cNvSpPr txBox="1"/>
                <p:nvPr/>
              </p:nvSpPr>
              <p:spPr>
                <a:xfrm>
                  <a:off x="1617836" y="10378320"/>
                  <a:ext cx="8242938" cy="286232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CA" sz="3600" dirty="0">
                      <a:solidFill>
                        <a:schemeClr val="bg1"/>
                      </a:solidFill>
                    </a:rPr>
                    <a:t>- Project scopes and objectives</a:t>
                  </a:r>
                </a:p>
                <a:p>
                  <a:r>
                    <a:rPr lang="en-CA" sz="3600" dirty="0">
                      <a:solidFill>
                        <a:schemeClr val="bg1"/>
                      </a:solidFill>
                    </a:rPr>
                    <a:t>- Deliverables 1-2-3-4</a:t>
                  </a:r>
                </a:p>
                <a:p>
                  <a:r>
                    <a:rPr lang="en-CA" sz="3600" dirty="0">
                      <a:solidFill>
                        <a:schemeClr val="bg1"/>
                      </a:solidFill>
                    </a:rPr>
                    <a:t>- Requirements and Materials</a:t>
                  </a:r>
                </a:p>
                <a:p>
                  <a:r>
                    <a:rPr lang="en-CA" sz="3600" dirty="0">
                      <a:solidFill>
                        <a:schemeClr val="bg1"/>
                      </a:solidFill>
                    </a:rPr>
                    <a:t>- Work Breakdown Structure</a:t>
                  </a:r>
                </a:p>
                <a:p>
                  <a:r>
                    <a:rPr lang="en-CA" sz="3600" dirty="0">
                      <a:solidFill>
                        <a:schemeClr val="bg1"/>
                      </a:solidFill>
                    </a:rPr>
                    <a:t>- Method and solution</a:t>
                  </a:r>
                </a:p>
              </p:txBody>
            </p:sp>
          </p:grp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E21792F8-C20D-838B-06B7-872329F34FD7}"/>
                  </a:ext>
                </a:extLst>
              </p:cNvPr>
              <p:cNvSpPr txBox="1"/>
              <p:nvPr/>
            </p:nvSpPr>
            <p:spPr>
              <a:xfrm>
                <a:off x="11551344" y="1300530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dirty="0">
                    <a:solidFill>
                      <a:schemeClr val="bg1"/>
                    </a:solidFill>
                  </a:rPr>
                  <a:t>1</a:t>
                </a:r>
              </a:p>
            </p:txBody>
          </p: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F555C83B-23A1-33F8-4809-CC90EDE050AB}"/>
                </a:ext>
              </a:extLst>
            </p:cNvPr>
            <p:cNvGrpSpPr/>
            <p:nvPr/>
          </p:nvGrpSpPr>
          <p:grpSpPr>
            <a:xfrm>
              <a:off x="668210" y="21870363"/>
              <a:ext cx="11919913" cy="4760350"/>
              <a:chOff x="736702" y="22235668"/>
              <a:chExt cx="11919913" cy="4760350"/>
            </a:xfrm>
          </p:grpSpPr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EE2A3E79-B399-5CEB-499C-C9AB8156D610}"/>
                  </a:ext>
                </a:extLst>
              </p:cNvPr>
              <p:cNvGrpSpPr/>
              <p:nvPr/>
            </p:nvGrpSpPr>
            <p:grpSpPr>
              <a:xfrm>
                <a:off x="736702" y="22235668"/>
                <a:ext cx="11919913" cy="4760350"/>
                <a:chOff x="723865" y="22161640"/>
                <a:chExt cx="11919913" cy="4760350"/>
              </a:xfrm>
            </p:grpSpPr>
            <p:sp>
              <p:nvSpPr>
                <p:cNvPr id="10" name="Flowchart: Alternate Process 9">
                  <a:extLst>
                    <a:ext uri="{FF2B5EF4-FFF2-40B4-BE49-F238E27FC236}">
                      <a16:creationId xmlns:a16="http://schemas.microsoft.com/office/drawing/2014/main" id="{4D52CABC-6066-087F-2D4C-48FA172B0907}"/>
                    </a:ext>
                  </a:extLst>
                </p:cNvPr>
                <p:cNvSpPr/>
                <p:nvPr/>
              </p:nvSpPr>
              <p:spPr>
                <a:xfrm>
                  <a:off x="723865" y="22161640"/>
                  <a:ext cx="11919913" cy="4760350"/>
                </a:xfrm>
                <a:prstGeom prst="flowChartAlternateProcess">
                  <a:avLst/>
                </a:prstGeom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CA" dirty="0"/>
                </a:p>
              </p:txBody>
            </p:sp>
            <p:pic>
              <p:nvPicPr>
                <p:cNvPr id="6" name="Picture 5">
                  <a:extLst>
                    <a:ext uri="{FF2B5EF4-FFF2-40B4-BE49-F238E27FC236}">
                      <a16:creationId xmlns:a16="http://schemas.microsoft.com/office/drawing/2014/main" id="{869EA62B-EE31-1852-0A1C-518FA6F27AA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/>
                <a:srcRect l="18099" r="21295"/>
                <a:stretch/>
              </p:blipFill>
              <p:spPr>
                <a:xfrm>
                  <a:off x="864789" y="24726989"/>
                  <a:ext cx="1615839" cy="1757327"/>
                </a:xfrm>
                <a:prstGeom prst="rect">
                  <a:avLst/>
                </a:prstGeom>
              </p:spPr>
            </p:pic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EEB02FF8-05F8-2ED3-9730-9AD2E5C3DEB5}"/>
                    </a:ext>
                  </a:extLst>
                </p:cNvPr>
                <p:cNvSpPr txBox="1"/>
                <p:nvPr/>
              </p:nvSpPr>
              <p:spPr>
                <a:xfrm>
                  <a:off x="8198500" y="22223135"/>
                  <a:ext cx="3721862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CA" sz="4800" dirty="0"/>
                    <a:t>Deliverable 1</a:t>
                  </a:r>
                </a:p>
              </p:txBody>
            </p:sp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F6F5A3AC-D2CC-0D52-A508-8ADC66C669F1}"/>
                    </a:ext>
                  </a:extLst>
                </p:cNvPr>
                <p:cNvSpPr txBox="1"/>
                <p:nvPr/>
              </p:nvSpPr>
              <p:spPr>
                <a:xfrm>
                  <a:off x="4216073" y="22431723"/>
                  <a:ext cx="3336363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CA" sz="3200" dirty="0"/>
                    <a:t>Turning on the LED</a:t>
                  </a:r>
                </a:p>
              </p:txBody>
            </p:sp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BE9E114E-71EC-9A5D-48D5-392F76B9FA18}"/>
                    </a:ext>
                  </a:extLst>
                </p:cNvPr>
                <p:cNvSpPr txBox="1"/>
                <p:nvPr/>
              </p:nvSpPr>
              <p:spPr>
                <a:xfrm>
                  <a:off x="4840217" y="22984322"/>
                  <a:ext cx="7296580" cy="33239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CA" sz="2400" dirty="0"/>
                    <a:t>Data Capture</a:t>
                  </a:r>
                </a:p>
                <a:p>
                  <a:r>
                    <a:rPr lang="en-CA" dirty="0"/>
                    <a:t>	Switch button on Dashboard</a:t>
                  </a:r>
                </a:p>
                <a:p>
                  <a:r>
                    <a:rPr lang="en-CA" dirty="0"/>
                    <a:t> 	ON/OFF modes on the switch</a:t>
                  </a:r>
                </a:p>
                <a:p>
                  <a:endParaRPr lang="en-CA" sz="2400" dirty="0"/>
                </a:p>
                <a:p>
                  <a:r>
                    <a:rPr lang="en-CA" sz="2400" dirty="0"/>
                    <a:t>Data Communication</a:t>
                  </a:r>
                </a:p>
                <a:p>
                  <a:r>
                    <a:rPr lang="en-CA" dirty="0"/>
                    <a:t>	Capturing Switch State transferred to RPi</a:t>
                  </a:r>
                </a:p>
                <a:p>
                  <a:endParaRPr lang="en-CA" sz="2400" dirty="0"/>
                </a:p>
                <a:p>
                  <a:r>
                    <a:rPr lang="en-CA" sz="2400" dirty="0"/>
                    <a:t>Data Presentation</a:t>
                  </a:r>
                </a:p>
                <a:p>
                  <a:r>
                    <a:rPr lang="en-CA" dirty="0"/>
                    <a:t>	Turning on or off the LED depending on the Switch status</a:t>
                  </a:r>
                </a:p>
                <a:p>
                  <a:r>
                    <a:rPr lang="en-CA" dirty="0"/>
                    <a:t>	Icon of the button should change according to the Switch status</a:t>
                  </a:r>
                </a:p>
              </p:txBody>
            </p:sp>
            <p:grpSp>
              <p:nvGrpSpPr>
                <p:cNvPr id="22" name="Group 21">
                  <a:extLst>
                    <a:ext uri="{FF2B5EF4-FFF2-40B4-BE49-F238E27FC236}">
                      <a16:creationId xmlns:a16="http://schemas.microsoft.com/office/drawing/2014/main" id="{611964B8-1B3B-64F0-1EE5-7E3FA6104B4F}"/>
                    </a:ext>
                  </a:extLst>
                </p:cNvPr>
                <p:cNvGrpSpPr/>
                <p:nvPr/>
              </p:nvGrpSpPr>
              <p:grpSpPr>
                <a:xfrm>
                  <a:off x="1074389" y="22439622"/>
                  <a:ext cx="957100" cy="1153753"/>
                  <a:chOff x="1067668" y="22477255"/>
                  <a:chExt cx="957100" cy="1153753"/>
                </a:xfrm>
              </p:grpSpPr>
              <p:pic>
                <p:nvPicPr>
                  <p:cNvPr id="19" name="Picture 18">
                    <a:extLst>
                      <a:ext uri="{FF2B5EF4-FFF2-40B4-BE49-F238E27FC236}">
                        <a16:creationId xmlns:a16="http://schemas.microsoft.com/office/drawing/2014/main" id="{227DB4EF-DCFD-FC0F-0D92-E662FDECF27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1067668" y="22477255"/>
                    <a:ext cx="957100" cy="1153753"/>
                  </a:xfrm>
                  <a:prstGeom prst="rect">
                    <a:avLst/>
                  </a:prstGeom>
                </p:spPr>
              </p:pic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7">
                    <p14:nvContentPartPr>
                      <p14:cNvPr id="21" name="Ink 20">
                        <a:extLst>
                          <a:ext uri="{FF2B5EF4-FFF2-40B4-BE49-F238E27FC236}">
                            <a16:creationId xmlns:a16="http://schemas.microsoft.com/office/drawing/2014/main" id="{AAD451B8-532C-1F7C-D1C3-09F8F9C93F26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1889965" y="22779770"/>
                      <a:ext cx="134280" cy="125280"/>
                    </p14:xfrm>
                  </p:contentPart>
                </mc:Choice>
                <mc:Fallback xmlns="">
                  <p:pic>
                    <p:nvPicPr>
                      <p:cNvPr id="21" name="Ink 20">
                        <a:extLst>
                          <a:ext uri="{FF2B5EF4-FFF2-40B4-BE49-F238E27FC236}">
                            <a16:creationId xmlns:a16="http://schemas.microsoft.com/office/drawing/2014/main" id="{AAD451B8-532C-1F7C-D1C3-09F8F9C93F2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871965" y="22761770"/>
                        <a:ext cx="169920" cy="160920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</p:grpSp>
            <p:pic>
              <p:nvPicPr>
                <p:cNvPr id="26" name="Picture 25">
                  <a:extLst>
                    <a:ext uri="{FF2B5EF4-FFF2-40B4-BE49-F238E27FC236}">
                      <a16:creationId xmlns:a16="http://schemas.microsoft.com/office/drawing/2014/main" id="{9BBDC6E8-F142-743D-E17D-A6D49294418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598099" y="23542178"/>
                  <a:ext cx="1314599" cy="1314599"/>
                </a:xfrm>
                <a:prstGeom prst="rect">
                  <a:avLst/>
                </a:prstGeom>
              </p:spPr>
            </p:pic>
            <p:cxnSp>
              <p:nvCxnSpPr>
                <p:cNvPr id="30" name="Connector: Curved 29">
                  <a:extLst>
                    <a:ext uri="{FF2B5EF4-FFF2-40B4-BE49-F238E27FC236}">
                      <a16:creationId xmlns:a16="http://schemas.microsoft.com/office/drawing/2014/main" id="{AD273964-91DC-6D58-2B0B-C44BA2A8A75E}"/>
                    </a:ext>
                  </a:extLst>
                </p:cNvPr>
                <p:cNvCxnSpPr>
                  <a:endCxn id="26" idx="0"/>
                </p:cNvCxnSpPr>
                <p:nvPr/>
              </p:nvCxnSpPr>
              <p:spPr>
                <a:xfrm>
                  <a:off x="2136554" y="22742137"/>
                  <a:ext cx="1152000" cy="792000"/>
                </a:xfrm>
                <a:prstGeom prst="curvedConnector2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Connector: Curved 33">
                  <a:extLst>
                    <a:ext uri="{FF2B5EF4-FFF2-40B4-BE49-F238E27FC236}">
                      <a16:creationId xmlns:a16="http://schemas.microsoft.com/office/drawing/2014/main" id="{7E90E8E7-19A6-BE36-DE4C-4694E5B8BFC5}"/>
                    </a:ext>
                  </a:extLst>
                </p:cNvPr>
                <p:cNvCxnSpPr>
                  <a:stCxn id="26" idx="2"/>
                  <a:endCxn id="6" idx="3"/>
                </p:cNvCxnSpPr>
                <p:nvPr/>
              </p:nvCxnSpPr>
              <p:spPr>
                <a:xfrm rot="5400000">
                  <a:off x="2493576" y="24843830"/>
                  <a:ext cx="748876" cy="774771"/>
                </a:xfrm>
                <a:prstGeom prst="curvedConnector2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88F1125-FBF4-65B2-0A32-5B2FBC35BAEB}"/>
                  </a:ext>
                </a:extLst>
              </p:cNvPr>
              <p:cNvSpPr txBox="1"/>
              <p:nvPr/>
            </p:nvSpPr>
            <p:spPr>
              <a:xfrm>
                <a:off x="11854406" y="26402823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dirty="0"/>
                  <a:t>3</a:t>
                </a:r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DA1B85A8-79FF-54DD-0FA9-1A527645EEBF}"/>
                </a:ext>
              </a:extLst>
            </p:cNvPr>
            <p:cNvGrpSpPr/>
            <p:nvPr/>
          </p:nvGrpSpPr>
          <p:grpSpPr>
            <a:xfrm>
              <a:off x="509098" y="15466410"/>
              <a:ext cx="11919913" cy="4588102"/>
              <a:chOff x="509098" y="15466410"/>
              <a:chExt cx="11919913" cy="4588102"/>
            </a:xfrm>
          </p:grpSpPr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A57B9FCE-21C5-A653-18B5-7B50B98977F6}"/>
                  </a:ext>
                </a:extLst>
              </p:cNvPr>
              <p:cNvGrpSpPr/>
              <p:nvPr/>
            </p:nvGrpSpPr>
            <p:grpSpPr>
              <a:xfrm>
                <a:off x="509098" y="15466410"/>
                <a:ext cx="11919913" cy="4588102"/>
                <a:chOff x="457002" y="15891999"/>
                <a:chExt cx="11919913" cy="4588102"/>
              </a:xfrm>
            </p:grpSpPr>
            <p:sp>
              <p:nvSpPr>
                <p:cNvPr id="2" name="Rectangle: Rounded Corners 1">
                  <a:extLst>
                    <a:ext uri="{FF2B5EF4-FFF2-40B4-BE49-F238E27FC236}">
                      <a16:creationId xmlns:a16="http://schemas.microsoft.com/office/drawing/2014/main" id="{6349C9F5-047D-CDCC-30E9-F2862BD71B1D}"/>
                    </a:ext>
                  </a:extLst>
                </p:cNvPr>
                <p:cNvSpPr/>
                <p:nvPr/>
              </p:nvSpPr>
              <p:spPr>
                <a:xfrm>
                  <a:off x="457002" y="15891999"/>
                  <a:ext cx="11919913" cy="4588102"/>
                </a:xfrm>
                <a:prstGeom prst="roundRect">
                  <a:avLst/>
                </a:prstGeom>
                <a:gradFill flip="none" rotWithShape="1">
                  <a:gsLst>
                    <a:gs pos="75000">
                      <a:schemeClr val="accent1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path path="circle">
                    <a:fillToRect l="100000" b="100000"/>
                  </a:path>
                  <a:tileRect t="-100000" r="-100000"/>
                </a:gradFill>
                <a:ln>
                  <a:noFill/>
                </a:ln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pic>
              <p:nvPicPr>
                <p:cNvPr id="2049" name="Picture 2048" descr="IOT - The Internet Of Things">
                  <a:extLst>
                    <a:ext uri="{FF2B5EF4-FFF2-40B4-BE49-F238E27FC236}">
                      <a16:creationId xmlns:a16="http://schemas.microsoft.com/office/drawing/2014/main" id="{1D755B49-0259-C0C3-B67C-7042F5B3C05A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246337" y="16172955"/>
                  <a:ext cx="6130578" cy="3877335"/>
                </a:xfrm>
                <a:custGeom>
                  <a:avLst/>
                  <a:gdLst>
                    <a:gd name="connsiteX0" fmla="*/ 0 w 6130578"/>
                    <a:gd name="connsiteY0" fmla="*/ 0 h 3877335"/>
                    <a:gd name="connsiteX1" fmla="*/ 6130578 w 6130578"/>
                    <a:gd name="connsiteY1" fmla="*/ 0 h 3877335"/>
                    <a:gd name="connsiteX2" fmla="*/ 6130578 w 6130578"/>
                    <a:gd name="connsiteY2" fmla="*/ 3877335 h 3877335"/>
                    <a:gd name="connsiteX3" fmla="*/ 0 w 6130578"/>
                    <a:gd name="connsiteY3" fmla="*/ 3877335 h 38773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130578" h="3877335">
                      <a:moveTo>
                        <a:pt x="0" y="0"/>
                      </a:moveTo>
                      <a:lnTo>
                        <a:pt x="6130578" y="0"/>
                      </a:lnTo>
                      <a:lnTo>
                        <a:pt x="6130578" y="3877335"/>
                      </a:lnTo>
                      <a:lnTo>
                        <a:pt x="0" y="3877335"/>
                      </a:lnTo>
                      <a:close/>
                    </a:path>
                  </a:pathLst>
                </a:cu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2053" name="TextBox 2052">
                  <a:extLst>
                    <a:ext uri="{FF2B5EF4-FFF2-40B4-BE49-F238E27FC236}">
                      <a16:creationId xmlns:a16="http://schemas.microsoft.com/office/drawing/2014/main" id="{684D3307-72BE-D81F-B47C-2EACC20EFA44}"/>
                    </a:ext>
                  </a:extLst>
                </p:cNvPr>
                <p:cNvSpPr txBox="1"/>
                <p:nvPr/>
              </p:nvSpPr>
              <p:spPr>
                <a:xfrm>
                  <a:off x="1859524" y="16308656"/>
                  <a:ext cx="5694923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3600" dirty="0">
                      <a:solidFill>
                        <a:schemeClr val="bg1"/>
                      </a:solidFill>
                    </a:rPr>
                    <a:t>Your comfort is our objective! </a:t>
                  </a:r>
                  <a:endParaRPr lang="en-CA" sz="36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055" name="TextBox 2054">
                  <a:extLst>
                    <a:ext uri="{FF2B5EF4-FFF2-40B4-BE49-F238E27FC236}">
                      <a16:creationId xmlns:a16="http://schemas.microsoft.com/office/drawing/2014/main" id="{1395BF00-40B3-E50E-A0A0-58AE6A4B4672}"/>
                    </a:ext>
                  </a:extLst>
                </p:cNvPr>
                <p:cNvSpPr txBox="1"/>
                <p:nvPr/>
              </p:nvSpPr>
              <p:spPr>
                <a:xfrm>
                  <a:off x="1092002" y="17148965"/>
                  <a:ext cx="5537200" cy="20313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CA" dirty="0">
                      <a:solidFill>
                        <a:schemeClr val="bg1"/>
                      </a:solidFill>
                    </a:rPr>
                    <a:t>- Smart Lighting System</a:t>
                  </a:r>
                </a:p>
                <a:p>
                  <a:endParaRPr lang="en-CA" dirty="0">
                    <a:solidFill>
                      <a:schemeClr val="bg1"/>
                    </a:solidFill>
                  </a:endParaRPr>
                </a:p>
                <a:p>
                  <a:r>
                    <a:rPr lang="en-CA" dirty="0">
                      <a:solidFill>
                        <a:schemeClr val="bg1"/>
                      </a:solidFill>
                    </a:rPr>
                    <a:t>- Smart Climatization</a:t>
                  </a:r>
                </a:p>
                <a:p>
                  <a:endParaRPr lang="en-CA" dirty="0">
                    <a:solidFill>
                      <a:schemeClr val="bg1"/>
                    </a:solidFill>
                  </a:endParaRPr>
                </a:p>
                <a:p>
                  <a:r>
                    <a:rPr lang="en-CA" dirty="0">
                      <a:solidFill>
                        <a:schemeClr val="bg1"/>
                      </a:solidFill>
                    </a:rPr>
                    <a:t>- Smart Tracking System</a:t>
                  </a:r>
                </a:p>
                <a:p>
                  <a:endParaRPr lang="en-CA" dirty="0">
                    <a:solidFill>
                      <a:schemeClr val="bg1"/>
                    </a:solidFill>
                  </a:endParaRPr>
                </a:p>
                <a:p>
                  <a:r>
                    <a:rPr lang="en-CA" dirty="0">
                      <a:solidFill>
                        <a:schemeClr val="bg1"/>
                      </a:solidFill>
                    </a:rPr>
                    <a:t>- Client Authentication</a:t>
                  </a:r>
                </a:p>
              </p:txBody>
            </p:sp>
            <p:pic>
              <p:nvPicPr>
                <p:cNvPr id="2057" name="Picture 2056">
                  <a:extLst>
                    <a:ext uri="{FF2B5EF4-FFF2-40B4-BE49-F238E27FC236}">
                      <a16:creationId xmlns:a16="http://schemas.microsoft.com/office/drawing/2014/main" id="{35CCD26D-FF52-DD01-D378-BA547183637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4751687" y="17058528"/>
                  <a:ext cx="2002430" cy="1214672"/>
                </a:xfrm>
                <a:prstGeom prst="rect">
                  <a:avLst/>
                </a:prstGeom>
              </p:spPr>
            </p:pic>
            <p:pic>
              <p:nvPicPr>
                <p:cNvPr id="2059" name="Picture 2058">
                  <a:extLst>
                    <a:ext uri="{FF2B5EF4-FFF2-40B4-BE49-F238E27FC236}">
                      <a16:creationId xmlns:a16="http://schemas.microsoft.com/office/drawing/2014/main" id="{F9568CBB-5E44-3984-EB53-E65B8D40E11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731540" y="17813815"/>
                  <a:ext cx="1950889" cy="1780186"/>
                </a:xfrm>
                <a:prstGeom prst="rect">
                  <a:avLst/>
                </a:prstGeom>
              </p:spPr>
            </p:pic>
          </p:grp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B85310E1-3079-83C5-03A0-AD20C6CD148E}"/>
                  </a:ext>
                </a:extLst>
              </p:cNvPr>
              <p:cNvSpPr txBox="1"/>
              <p:nvPr/>
            </p:nvSpPr>
            <p:spPr>
              <a:xfrm>
                <a:off x="11766995" y="1954805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dirty="0">
                    <a:solidFill>
                      <a:schemeClr val="bg1"/>
                    </a:solidFill>
                  </a:rPr>
                  <a:t>2</a:t>
                </a:r>
              </a:p>
            </p:txBody>
          </p: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6767BCF2-619C-E357-832E-90C98F40646B}"/>
                </a:ext>
              </a:extLst>
            </p:cNvPr>
            <p:cNvGrpSpPr/>
            <p:nvPr/>
          </p:nvGrpSpPr>
          <p:grpSpPr>
            <a:xfrm>
              <a:off x="683716" y="28196090"/>
              <a:ext cx="11919913" cy="4816840"/>
              <a:chOff x="509098" y="28427971"/>
              <a:chExt cx="11919913" cy="4816840"/>
            </a:xfrm>
          </p:grpSpPr>
          <p:sp>
            <p:nvSpPr>
              <p:cNvPr id="43" name="Flowchart: Alternate Process 42">
                <a:extLst>
                  <a:ext uri="{FF2B5EF4-FFF2-40B4-BE49-F238E27FC236}">
                    <a16:creationId xmlns:a16="http://schemas.microsoft.com/office/drawing/2014/main" id="{90FFD7AD-96AC-0C83-C3A9-550DE9462446}"/>
                  </a:ext>
                </a:extLst>
              </p:cNvPr>
              <p:cNvSpPr/>
              <p:nvPr/>
            </p:nvSpPr>
            <p:spPr>
              <a:xfrm>
                <a:off x="509098" y="28427971"/>
                <a:ext cx="11919913" cy="4816840"/>
              </a:xfrm>
              <a:prstGeom prst="flowChartAlternateProcess">
                <a:avLst/>
              </a:prstGeom>
              <a:gradFill>
                <a:gsLst>
                  <a:gs pos="100000">
                    <a:schemeClr val="accent1"/>
                  </a:gs>
                  <a:gs pos="100000">
                    <a:schemeClr val="accent1">
                      <a:tint val="44500"/>
                      <a:satMod val="160000"/>
                    </a:schemeClr>
                  </a:gs>
                  <a:gs pos="0">
                    <a:schemeClr val="accent1">
                      <a:tint val="23500"/>
                      <a:satMod val="160000"/>
                    </a:schemeClr>
                  </a:gs>
                </a:gsLst>
                <a:path path="circle">
                  <a:fillToRect l="100000" b="100000"/>
                </a:path>
              </a:gra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pic>
            <p:nvPicPr>
              <p:cNvPr id="2058" name="Picture 10" descr="Manual EN">
                <a:extLst>
                  <a:ext uri="{FF2B5EF4-FFF2-40B4-BE49-F238E27FC236}">
                    <a16:creationId xmlns:a16="http://schemas.microsoft.com/office/drawing/2014/main" id="{8BC1B664-75D3-ABEC-7573-6BF6BA5D317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565322" y="29484370"/>
                <a:ext cx="4426068" cy="222398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E7BB609C-FB5F-859D-A143-5EB294A2A1E5}"/>
                  </a:ext>
                </a:extLst>
              </p:cNvPr>
              <p:cNvSpPr txBox="1"/>
              <p:nvPr/>
            </p:nvSpPr>
            <p:spPr>
              <a:xfrm>
                <a:off x="1071865" y="28525840"/>
                <a:ext cx="3448957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4800" dirty="0"/>
                  <a:t>Deliverable 2</a:t>
                </a: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A4135D92-27BB-6C41-71BC-3A94CEA9195E}"/>
                  </a:ext>
                </a:extLst>
              </p:cNvPr>
              <p:cNvSpPr txBox="1"/>
              <p:nvPr/>
            </p:nvSpPr>
            <p:spPr>
              <a:xfrm>
                <a:off x="11676341" y="32711272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dirty="0"/>
                  <a:t>4</a:t>
                </a: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B60C537C-3069-5D7F-6ACB-4106C90E9CC7}"/>
                  </a:ext>
                </a:extLst>
              </p:cNvPr>
              <p:cNvSpPr txBox="1"/>
              <p:nvPr/>
            </p:nvSpPr>
            <p:spPr>
              <a:xfrm>
                <a:off x="1475917" y="29185017"/>
                <a:ext cx="608980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200" dirty="0"/>
                  <a:t>Temperature and Humidity Capture</a:t>
                </a: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2B77A323-DB80-1190-E37E-6D419B318A73}"/>
                  </a:ext>
                </a:extLst>
              </p:cNvPr>
              <p:cNvSpPr txBox="1"/>
              <p:nvPr/>
            </p:nvSpPr>
            <p:spPr>
              <a:xfrm>
                <a:off x="1144098" y="29785170"/>
                <a:ext cx="9790437" cy="32316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2400" dirty="0"/>
                  <a:t>Data Capture</a:t>
                </a:r>
              </a:p>
              <a:p>
                <a:r>
                  <a:rPr lang="en-CA" dirty="0"/>
                  <a:t>	DHT-11 sensor captures current temperature and humidity</a:t>
                </a:r>
              </a:p>
              <a:p>
                <a:r>
                  <a:rPr lang="en-CA" sz="2400" dirty="0"/>
                  <a:t>Data Communication</a:t>
                </a:r>
              </a:p>
              <a:p>
                <a:r>
                  <a:rPr lang="en-CA" dirty="0"/>
                  <a:t>	Transferring captured data to RPi</a:t>
                </a:r>
              </a:p>
              <a:p>
                <a:r>
                  <a:rPr lang="en-CA" sz="2400" dirty="0"/>
                  <a:t>Data Presentation</a:t>
                </a:r>
              </a:p>
              <a:p>
                <a:r>
                  <a:rPr lang="en-CA" sz="2400" dirty="0"/>
                  <a:t>	</a:t>
                </a:r>
                <a:r>
                  <a:rPr lang="en-CA" dirty="0"/>
                  <a:t>Dashboard should display the captured data using a gauge</a:t>
                </a:r>
              </a:p>
              <a:p>
                <a:r>
                  <a:rPr lang="en-CA" dirty="0"/>
                  <a:t>	The dashboard must contain a Fan icon</a:t>
                </a:r>
              </a:p>
              <a:p>
                <a:r>
                  <a:rPr lang="en-CA" dirty="0"/>
                  <a:t>	If the temperature is greater than 24°C, an email should be sent asking to turn on the Fan</a:t>
                </a:r>
              </a:p>
              <a:p>
                <a:r>
                  <a:rPr lang="en-CA" dirty="0"/>
                  <a:t>	If the response is “Yes”, the Fan icon should be switched to ON, otherwise – it stays the same</a:t>
                </a:r>
              </a:p>
              <a:p>
                <a:r>
                  <a:rPr lang="en-CA" dirty="0"/>
                  <a:t>	The RPi should, as well, turn on the fan (motor), if the response to the email was “Yes” </a:t>
                </a:r>
              </a:p>
            </p:txBody>
          </p: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956BB335-D870-7ED3-D92D-69EC1511B0E1}"/>
                </a:ext>
              </a:extLst>
            </p:cNvPr>
            <p:cNvGrpSpPr/>
            <p:nvPr/>
          </p:nvGrpSpPr>
          <p:grpSpPr>
            <a:xfrm>
              <a:off x="683716" y="34065629"/>
              <a:ext cx="11904407" cy="4867667"/>
              <a:chOff x="683716" y="34066660"/>
              <a:chExt cx="11904407" cy="4867667"/>
            </a:xfrm>
          </p:grpSpPr>
          <p:sp>
            <p:nvSpPr>
              <p:cNvPr id="49" name="Flowchart: Alternate Process 48">
                <a:extLst>
                  <a:ext uri="{FF2B5EF4-FFF2-40B4-BE49-F238E27FC236}">
                    <a16:creationId xmlns:a16="http://schemas.microsoft.com/office/drawing/2014/main" id="{397D5C68-DB8A-72F0-F650-999C7ED531B7}"/>
                  </a:ext>
                </a:extLst>
              </p:cNvPr>
              <p:cNvSpPr/>
              <p:nvPr/>
            </p:nvSpPr>
            <p:spPr>
              <a:xfrm>
                <a:off x="683716" y="34066660"/>
                <a:ext cx="11904407" cy="4867667"/>
              </a:xfrm>
              <a:prstGeom prst="flowChartAlternateProcess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path path="circle">
                  <a:fillToRect l="100000" b="100000"/>
                </a:path>
              </a:gra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pic>
            <p:nvPicPr>
              <p:cNvPr id="2056" name="Picture 8" descr="LED Lighting Glossary | IoT-enabled solutions | SBT Alliance">
                <a:extLst>
                  <a:ext uri="{FF2B5EF4-FFF2-40B4-BE49-F238E27FC236}">
                    <a16:creationId xmlns:a16="http://schemas.microsoft.com/office/drawing/2014/main" id="{E466D8AC-0F25-B265-6732-8E700F0D31B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71865" y="34822688"/>
                <a:ext cx="2355688" cy="157122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04B118E4-5C3A-98EC-7ED3-EEA398AEF88F}"/>
                  </a:ext>
                </a:extLst>
              </p:cNvPr>
              <p:cNvSpPr txBox="1"/>
              <p:nvPr/>
            </p:nvSpPr>
            <p:spPr>
              <a:xfrm>
                <a:off x="8692713" y="34145581"/>
                <a:ext cx="3179653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4400" dirty="0"/>
                  <a:t>Deliverable 3</a:t>
                </a: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1025EA18-0385-D5C5-C78F-3E50D2ADE39F}"/>
                  </a:ext>
                </a:extLst>
              </p:cNvPr>
              <p:cNvSpPr txBox="1"/>
              <p:nvPr/>
            </p:nvSpPr>
            <p:spPr>
              <a:xfrm>
                <a:off x="4253582" y="34530301"/>
                <a:ext cx="428636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200" dirty="0"/>
                  <a:t>Smart Lightening System</a:t>
                </a: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2165659-F44F-2753-A36F-8444458C5F88}"/>
                  </a:ext>
                </a:extLst>
              </p:cNvPr>
              <p:cNvSpPr txBox="1"/>
              <p:nvPr/>
            </p:nvSpPr>
            <p:spPr>
              <a:xfrm>
                <a:off x="4005203" y="35070321"/>
                <a:ext cx="8271432" cy="35086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2400" dirty="0"/>
                  <a:t>Data Capture</a:t>
                </a:r>
              </a:p>
              <a:p>
                <a:r>
                  <a:rPr lang="en-CA" dirty="0"/>
                  <a:t>	Photoresistor, connected to ESP8266, captures the light intensity</a:t>
                </a:r>
              </a:p>
              <a:p>
                <a:r>
                  <a:rPr lang="en-CA" sz="2400" dirty="0"/>
                  <a:t>Data Communication</a:t>
                </a:r>
              </a:p>
              <a:p>
                <a:r>
                  <a:rPr lang="en-CA" dirty="0"/>
                  <a:t>	Captured Data via a Wi-Fi connection transfers data to the MQTT-broker</a:t>
                </a:r>
              </a:p>
              <a:p>
                <a:r>
                  <a:rPr lang="en-CA" dirty="0"/>
                  <a:t>	The RPi receives the data through the subscription to the broker</a:t>
                </a:r>
              </a:p>
              <a:p>
                <a:r>
                  <a:rPr lang="en-CA" dirty="0"/>
                  <a:t>	If the light intensity is below 400, the RPi will turn on the LED and send </a:t>
                </a:r>
              </a:p>
              <a:p>
                <a:r>
                  <a:rPr lang="en-CA" dirty="0"/>
                  <a:t>an email that LED was turned on at the moment</a:t>
                </a:r>
              </a:p>
              <a:p>
                <a:r>
                  <a:rPr lang="en-CA" sz="2400" dirty="0"/>
                  <a:t>Data Presentation</a:t>
                </a:r>
              </a:p>
              <a:p>
                <a:r>
                  <a:rPr lang="en-CA" sz="2400" dirty="0"/>
                  <a:t>	</a:t>
                </a:r>
                <a:r>
                  <a:rPr lang="en-CA" dirty="0"/>
                  <a:t>The dashboard must contain a bar displaying current light intensity, as well as</a:t>
                </a:r>
              </a:p>
              <a:p>
                <a:r>
                  <a:rPr lang="en-CA" dirty="0"/>
                  <a:t> an LED icon that would change depending on the status of the LED</a:t>
                </a:r>
              </a:p>
              <a:p>
                <a:r>
                  <a:rPr lang="en-CA" dirty="0"/>
                  <a:t>	“Email Sent” message will be displayed on the dashboard when email is sent</a:t>
                </a: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5636ADFF-46BB-3DA3-B32C-189C1A82E3B8}"/>
                  </a:ext>
                </a:extLst>
              </p:cNvPr>
              <p:cNvSpPr txBox="1"/>
              <p:nvPr/>
            </p:nvSpPr>
            <p:spPr>
              <a:xfrm>
                <a:off x="11908634" y="38447664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dirty="0"/>
                  <a:t>5</a:t>
                </a:r>
              </a:p>
            </p:txBody>
          </p:sp>
        </p:grpSp>
        <p:grpSp>
          <p:nvGrpSpPr>
            <p:cNvPr id="1030" name="Group 1029">
              <a:extLst>
                <a:ext uri="{FF2B5EF4-FFF2-40B4-BE49-F238E27FC236}">
                  <a16:creationId xmlns:a16="http://schemas.microsoft.com/office/drawing/2014/main" id="{7334E664-99A4-286E-4A71-9363E5353857}"/>
                </a:ext>
              </a:extLst>
            </p:cNvPr>
            <p:cNvGrpSpPr/>
            <p:nvPr/>
          </p:nvGrpSpPr>
          <p:grpSpPr>
            <a:xfrm>
              <a:off x="666915" y="33574497"/>
              <a:ext cx="12043730" cy="5411519"/>
              <a:chOff x="666915" y="32868582"/>
              <a:chExt cx="12043730" cy="5411519"/>
            </a:xfrm>
          </p:grpSpPr>
          <p:sp>
            <p:nvSpPr>
              <p:cNvPr id="57" name="Flowchart: Alternate Process 56">
                <a:extLst>
                  <a:ext uri="{FF2B5EF4-FFF2-40B4-BE49-F238E27FC236}">
                    <a16:creationId xmlns:a16="http://schemas.microsoft.com/office/drawing/2014/main" id="{4419DA7C-736E-31AB-CF50-75ABB722BCC0}"/>
                  </a:ext>
                </a:extLst>
              </p:cNvPr>
              <p:cNvSpPr/>
              <p:nvPr/>
            </p:nvSpPr>
            <p:spPr>
              <a:xfrm>
                <a:off x="666915" y="32868953"/>
                <a:ext cx="11919913" cy="5411148"/>
              </a:xfrm>
              <a:prstGeom prst="flowChartAlternateProcess">
                <a:avLst/>
              </a:prstGeom>
              <a:gradFill>
                <a:gsLst>
                  <a:gs pos="62000">
                    <a:schemeClr val="accent1"/>
                  </a:gs>
                  <a:gs pos="10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path path="circle">
                  <a:fillToRect l="100000" b="100000"/>
                </a:path>
              </a:gra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pic>
            <p:nvPicPr>
              <p:cNvPr id="1028" name="Picture 4" descr="5 Ways To Implement IoT For The Benefit Of Your Business | Techno FAQ">
                <a:extLst>
                  <a:ext uri="{FF2B5EF4-FFF2-40B4-BE49-F238E27FC236}">
                    <a16:creationId xmlns:a16="http://schemas.microsoft.com/office/drawing/2014/main" id="{29AC8569-2CF1-97A9-EC20-63E1C44F054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222629" y="33346681"/>
                <a:ext cx="3999737" cy="266649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7E657267-30FE-145D-5760-D97FF700421B}"/>
                  </a:ext>
                </a:extLst>
              </p:cNvPr>
              <p:cNvSpPr txBox="1"/>
              <p:nvPr/>
            </p:nvSpPr>
            <p:spPr>
              <a:xfrm>
                <a:off x="1276849" y="32868582"/>
                <a:ext cx="3179653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4400" dirty="0"/>
                  <a:t>Deliverable 4</a:t>
                </a: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65F3AD0D-069A-40F1-E188-F6CD6C32D9E0}"/>
                  </a:ext>
                </a:extLst>
              </p:cNvPr>
              <p:cNvSpPr txBox="1"/>
              <p:nvPr/>
            </p:nvSpPr>
            <p:spPr>
              <a:xfrm>
                <a:off x="4553773" y="33441155"/>
                <a:ext cx="338105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200" dirty="0"/>
                  <a:t>Smart Home - Final</a:t>
                </a:r>
              </a:p>
            </p:txBody>
          </p:sp>
          <p:sp>
            <p:nvSpPr>
              <p:cNvPr id="1024" name="TextBox 1023">
                <a:extLst>
                  <a:ext uri="{FF2B5EF4-FFF2-40B4-BE49-F238E27FC236}">
                    <a16:creationId xmlns:a16="http://schemas.microsoft.com/office/drawing/2014/main" id="{DA644398-FE63-BA97-BE37-6FACEFCFDE56}"/>
                  </a:ext>
                </a:extLst>
              </p:cNvPr>
              <p:cNvSpPr txBox="1"/>
              <p:nvPr/>
            </p:nvSpPr>
            <p:spPr>
              <a:xfrm>
                <a:off x="1101643" y="33638023"/>
                <a:ext cx="8714711" cy="46166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2400" dirty="0"/>
                  <a:t>Data Capture</a:t>
                </a:r>
              </a:p>
              <a:p>
                <a:r>
                  <a:rPr lang="en-CA" dirty="0"/>
                  <a:t>	All the previously mentioned devices connected</a:t>
                </a:r>
              </a:p>
              <a:p>
                <a:r>
                  <a:rPr lang="en-CA" dirty="0"/>
                  <a:t>	RFID reader connected to the ESP8266 captures RFID tags</a:t>
                </a:r>
              </a:p>
              <a:p>
                <a:r>
                  <a:rPr lang="en-CA" sz="2400" dirty="0"/>
                  <a:t>Data Communication</a:t>
                </a:r>
              </a:p>
              <a:p>
                <a:r>
                  <a:rPr lang="en-CA" dirty="0"/>
                  <a:t>	All data communication previously mentioned connected</a:t>
                </a:r>
              </a:p>
              <a:p>
                <a:r>
                  <a:rPr lang="en-CA" dirty="0"/>
                  <a:t>functioning together</a:t>
                </a:r>
              </a:p>
              <a:p>
                <a:r>
                  <a:rPr lang="en-CA" dirty="0"/>
                  <a:t>	ESP8266, when reads an RFID tag, sends it to the MQTT broker.</a:t>
                </a:r>
              </a:p>
              <a:p>
                <a:r>
                  <a:rPr lang="en-CA" dirty="0"/>
                  <a:t>	The RPi sends an email saying, that this person entered the </a:t>
                </a:r>
              </a:p>
              <a:p>
                <a:r>
                  <a:rPr lang="en-CA" dirty="0"/>
                  <a:t>room at the moment</a:t>
                </a:r>
              </a:p>
              <a:p>
                <a:r>
                  <a:rPr lang="en-CA" dirty="0"/>
                  <a:t>	The settings (Temperature, Humidity, Light Intensity thresholds) </a:t>
                </a:r>
              </a:p>
              <a:p>
                <a:r>
                  <a:rPr lang="en-CA" dirty="0"/>
                  <a:t>change to user’s preferences</a:t>
                </a:r>
              </a:p>
              <a:p>
                <a:r>
                  <a:rPr lang="en-CA" sz="2400" dirty="0"/>
                  <a:t>Data Presentation</a:t>
                </a:r>
              </a:p>
              <a:p>
                <a:r>
                  <a:rPr lang="en-CA" sz="2400" dirty="0"/>
                  <a:t>	</a:t>
                </a:r>
                <a:r>
                  <a:rPr lang="en-CA" dirty="0"/>
                  <a:t>Full dashboard displaying all functions and settings of the previous 2 deliverables</a:t>
                </a:r>
              </a:p>
              <a:p>
                <a:r>
                  <a:rPr lang="en-CA" dirty="0"/>
                  <a:t>	Preferred user’s settings and their name are displayed on the dashboard</a:t>
                </a:r>
              </a:p>
              <a:p>
                <a:r>
                  <a:rPr lang="en-CA" dirty="0"/>
                  <a:t>	The dashboard displays the number of Bluetooth devices around the RPi</a:t>
                </a:r>
              </a:p>
            </p:txBody>
          </p:sp>
          <p:sp>
            <p:nvSpPr>
              <p:cNvPr id="1025" name="TextBox 1024">
                <a:extLst>
                  <a:ext uri="{FF2B5EF4-FFF2-40B4-BE49-F238E27FC236}">
                    <a16:creationId xmlns:a16="http://schemas.microsoft.com/office/drawing/2014/main" id="{7250E31A-AD27-4356-F129-D3383D92C1CF}"/>
                  </a:ext>
                </a:extLst>
              </p:cNvPr>
              <p:cNvSpPr txBox="1"/>
              <p:nvPr/>
            </p:nvSpPr>
            <p:spPr>
              <a:xfrm>
                <a:off x="11869411" y="37763361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dirty="0"/>
                  <a:t>6</a:t>
                </a:r>
              </a:p>
            </p:txBody>
          </p:sp>
          <p:pic>
            <p:nvPicPr>
              <p:cNvPr id="1027" name="Picture 1026">
                <a:extLst>
                  <a:ext uri="{FF2B5EF4-FFF2-40B4-BE49-F238E27FC236}">
                    <a16:creationId xmlns:a16="http://schemas.microsoft.com/office/drawing/2014/main" id="{C2B68AC5-F38C-DD80-EF2B-76F1A6A801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0753542" y="36128208"/>
                <a:ext cx="1957103" cy="1187178"/>
              </a:xfrm>
              <a:prstGeom prst="rect">
                <a:avLst/>
              </a:prstGeom>
            </p:spPr>
          </p:pic>
          <p:pic>
            <p:nvPicPr>
              <p:cNvPr id="1029" name="Picture 1028">
                <a:extLst>
                  <a:ext uri="{FF2B5EF4-FFF2-40B4-BE49-F238E27FC236}">
                    <a16:creationId xmlns:a16="http://schemas.microsoft.com/office/drawing/2014/main" id="{7A748A00-DAE6-BA50-8464-69DC4030FE8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769886" y="36653572"/>
                <a:ext cx="1706854" cy="1557503"/>
              </a:xfrm>
              <a:prstGeom prst="rect">
                <a:avLst/>
              </a:prstGeom>
            </p:spPr>
          </p:pic>
        </p:grpSp>
        <p:grpSp>
          <p:nvGrpSpPr>
            <p:cNvPr id="1051" name="Group 1050">
              <a:extLst>
                <a:ext uri="{FF2B5EF4-FFF2-40B4-BE49-F238E27FC236}">
                  <a16:creationId xmlns:a16="http://schemas.microsoft.com/office/drawing/2014/main" id="{862D9666-AF9A-45FC-A518-AA362FE59D4A}"/>
                </a:ext>
              </a:extLst>
            </p:cNvPr>
            <p:cNvGrpSpPr/>
            <p:nvPr/>
          </p:nvGrpSpPr>
          <p:grpSpPr>
            <a:xfrm>
              <a:off x="418279" y="47565711"/>
              <a:ext cx="12496012" cy="4867668"/>
              <a:chOff x="247985" y="47302087"/>
              <a:chExt cx="12496012" cy="4867668"/>
            </a:xfrm>
          </p:grpSpPr>
          <p:sp>
            <p:nvSpPr>
              <p:cNvPr id="1037" name="Flowchart: Alternate Process 1036">
                <a:extLst>
                  <a:ext uri="{FF2B5EF4-FFF2-40B4-BE49-F238E27FC236}">
                    <a16:creationId xmlns:a16="http://schemas.microsoft.com/office/drawing/2014/main" id="{70EE13B7-2F6B-609C-4AB3-D0A431C4C823}"/>
                  </a:ext>
                </a:extLst>
              </p:cNvPr>
              <p:cNvSpPr/>
              <p:nvPr/>
            </p:nvSpPr>
            <p:spPr>
              <a:xfrm>
                <a:off x="5814010" y="47302087"/>
                <a:ext cx="6726341" cy="4867668"/>
              </a:xfrm>
              <a:prstGeom prst="flowChartAlternateProcess">
                <a:avLst/>
              </a:prstGeom>
              <a:solidFill>
                <a:srgbClr val="01113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grpSp>
            <p:nvGrpSpPr>
              <p:cNvPr id="1050" name="Group 1049">
                <a:extLst>
                  <a:ext uri="{FF2B5EF4-FFF2-40B4-BE49-F238E27FC236}">
                    <a16:creationId xmlns:a16="http://schemas.microsoft.com/office/drawing/2014/main" id="{6CD76144-E993-02A1-D34B-78486D9FF85E}"/>
                  </a:ext>
                </a:extLst>
              </p:cNvPr>
              <p:cNvGrpSpPr/>
              <p:nvPr/>
            </p:nvGrpSpPr>
            <p:grpSpPr>
              <a:xfrm>
                <a:off x="247985" y="47302087"/>
                <a:ext cx="12496012" cy="4867668"/>
                <a:chOff x="750483" y="47302087"/>
                <a:chExt cx="12496012" cy="4867668"/>
              </a:xfrm>
            </p:grpSpPr>
            <p:pic>
              <p:nvPicPr>
                <p:cNvPr id="1036" name="Picture 1035">
                  <a:extLst>
                    <a:ext uri="{FF2B5EF4-FFF2-40B4-BE49-F238E27FC236}">
                      <a16:creationId xmlns:a16="http://schemas.microsoft.com/office/drawing/2014/main" id="{19B00CF2-7F6A-4DA6-D363-F29F2D81A89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/>
                <a:srcRect/>
                <a:stretch>
                  <a:fillRect/>
                </a:stretch>
              </p:blipFill>
              <p:spPr>
                <a:xfrm>
                  <a:off x="750483" y="47302087"/>
                  <a:ext cx="6129225" cy="4867668"/>
                </a:xfrm>
                <a:custGeom>
                  <a:avLst/>
                  <a:gdLst>
                    <a:gd name="connsiteX0" fmla="*/ 786640 w 6726341"/>
                    <a:gd name="connsiteY0" fmla="*/ 0 h 4867668"/>
                    <a:gd name="connsiteX1" fmla="*/ 6726341 w 6726341"/>
                    <a:gd name="connsiteY1" fmla="*/ 0 h 4867668"/>
                    <a:gd name="connsiteX2" fmla="*/ 6726341 w 6726341"/>
                    <a:gd name="connsiteY2" fmla="*/ 4867668 h 4867668"/>
                    <a:gd name="connsiteX3" fmla="*/ 604953 w 6726341"/>
                    <a:gd name="connsiteY3" fmla="*/ 4867668 h 4867668"/>
                    <a:gd name="connsiteX4" fmla="*/ 544348 w 6726341"/>
                    <a:gd name="connsiteY4" fmla="*/ 4852084 h 4867668"/>
                    <a:gd name="connsiteX5" fmla="*/ 35884 w 6726341"/>
                    <a:gd name="connsiteY5" fmla="*/ 4391080 h 4867668"/>
                    <a:gd name="connsiteX6" fmla="*/ 0 w 6726341"/>
                    <a:gd name="connsiteY6" fmla="*/ 4275480 h 4867668"/>
                    <a:gd name="connsiteX7" fmla="*/ 0 w 6726341"/>
                    <a:gd name="connsiteY7" fmla="*/ 613236 h 4867668"/>
                    <a:gd name="connsiteX8" fmla="*/ 35884 w 6726341"/>
                    <a:gd name="connsiteY8" fmla="*/ 497636 h 4867668"/>
                    <a:gd name="connsiteX9" fmla="*/ 786640 w 6726341"/>
                    <a:gd name="connsiteY9" fmla="*/ 0 h 48676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6726341" h="4867668">
                      <a:moveTo>
                        <a:pt x="786640" y="0"/>
                      </a:moveTo>
                      <a:lnTo>
                        <a:pt x="6726341" y="0"/>
                      </a:lnTo>
                      <a:lnTo>
                        <a:pt x="6726341" y="4867668"/>
                      </a:lnTo>
                      <a:lnTo>
                        <a:pt x="604953" y="4867668"/>
                      </a:lnTo>
                      <a:lnTo>
                        <a:pt x="544348" y="4852084"/>
                      </a:lnTo>
                      <a:cubicBezTo>
                        <a:pt x="314727" y="4780664"/>
                        <a:pt x="128652" y="4610412"/>
                        <a:pt x="35884" y="4391080"/>
                      </a:cubicBezTo>
                      <a:lnTo>
                        <a:pt x="0" y="4275480"/>
                      </a:lnTo>
                      <a:lnTo>
                        <a:pt x="0" y="613236"/>
                      </a:lnTo>
                      <a:lnTo>
                        <a:pt x="35884" y="497636"/>
                      </a:lnTo>
                      <a:cubicBezTo>
                        <a:pt x="159575" y="205196"/>
                        <a:pt x="449145" y="0"/>
                        <a:pt x="786640" y="0"/>
                      </a:cubicBezTo>
                      <a:close/>
                    </a:path>
                  </a:pathLst>
                </a:custGeom>
              </p:spPr>
            </p:pic>
            <p:pic>
              <p:nvPicPr>
                <p:cNvPr id="1033" name="Picture 1032">
                  <a:extLst>
                    <a:ext uri="{FF2B5EF4-FFF2-40B4-BE49-F238E27FC236}">
                      <a16:creationId xmlns:a16="http://schemas.microsoft.com/office/drawing/2014/main" id="{9F63FD7B-276E-03AC-5809-F06D9C0F70C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013766" y="50656851"/>
                  <a:ext cx="2887715" cy="1090527"/>
                </a:xfrm>
                <a:prstGeom prst="rect">
                  <a:avLst/>
                </a:prstGeom>
              </p:spPr>
            </p:pic>
            <p:sp>
              <p:nvSpPr>
                <p:cNvPr id="1038" name="TextBox 1037">
                  <a:extLst>
                    <a:ext uri="{FF2B5EF4-FFF2-40B4-BE49-F238E27FC236}">
                      <a16:creationId xmlns:a16="http://schemas.microsoft.com/office/drawing/2014/main" id="{A7C2307F-47D6-3D90-3CFA-8E06C223B832}"/>
                    </a:ext>
                  </a:extLst>
                </p:cNvPr>
                <p:cNvSpPr txBox="1"/>
                <p:nvPr/>
              </p:nvSpPr>
              <p:spPr>
                <a:xfrm>
                  <a:off x="5665070" y="47302087"/>
                  <a:ext cx="7581425" cy="76944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CA" sz="4400" dirty="0">
                      <a:solidFill>
                        <a:schemeClr val="bg1"/>
                      </a:solidFill>
                    </a:rPr>
                    <a:t>Requirements and Materials</a:t>
                  </a:r>
                </a:p>
              </p:txBody>
            </p:sp>
            <p:sp>
              <p:nvSpPr>
                <p:cNvPr id="1040" name="TextBox 1039">
                  <a:extLst>
                    <a:ext uri="{FF2B5EF4-FFF2-40B4-BE49-F238E27FC236}">
                      <a16:creationId xmlns:a16="http://schemas.microsoft.com/office/drawing/2014/main" id="{86393846-87A4-758C-9DC5-9D06D6E4085B}"/>
                    </a:ext>
                  </a:extLst>
                </p:cNvPr>
                <p:cNvSpPr txBox="1"/>
                <p:nvPr/>
              </p:nvSpPr>
              <p:spPr>
                <a:xfrm>
                  <a:off x="5961167" y="48071528"/>
                  <a:ext cx="4229777" cy="258532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CA" dirty="0">
                      <a:solidFill>
                        <a:schemeClr val="bg1"/>
                      </a:solidFill>
                    </a:rPr>
                    <a:t>Software</a:t>
                  </a: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en-CA" dirty="0">
                      <a:solidFill>
                        <a:schemeClr val="bg1"/>
                      </a:solidFill>
                    </a:rPr>
                    <a:t>Arduino</a:t>
                  </a: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en-CA" dirty="0" err="1">
                      <a:solidFill>
                        <a:schemeClr val="bg1"/>
                      </a:solidFill>
                    </a:rPr>
                    <a:t>Mosquitto</a:t>
                  </a:r>
                  <a:r>
                    <a:rPr lang="en-CA" dirty="0">
                      <a:solidFill>
                        <a:schemeClr val="bg1"/>
                      </a:solidFill>
                    </a:rPr>
                    <a:t>, MQTT broker </a:t>
                  </a: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en-CA" dirty="0" err="1">
                      <a:solidFill>
                        <a:schemeClr val="bg1"/>
                      </a:solidFill>
                    </a:rPr>
                    <a:t>Thonny</a:t>
                  </a:r>
                  <a:r>
                    <a:rPr lang="en-CA" dirty="0">
                      <a:solidFill>
                        <a:schemeClr val="bg1"/>
                      </a:solidFill>
                    </a:rPr>
                    <a:t> IDE</a:t>
                  </a:r>
                </a:p>
                <a:p>
                  <a:r>
                    <a:rPr lang="en-CA" dirty="0">
                      <a:solidFill>
                        <a:schemeClr val="bg1"/>
                      </a:solidFill>
                    </a:rPr>
                    <a:t>Programming Languages</a:t>
                  </a: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en-CA" dirty="0">
                      <a:solidFill>
                        <a:schemeClr val="bg1"/>
                      </a:solidFill>
                    </a:rPr>
                    <a:t> Python</a:t>
                  </a: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en-CA" dirty="0">
                      <a:solidFill>
                        <a:schemeClr val="bg1"/>
                      </a:solidFill>
                    </a:rPr>
                    <a:t>C++/Arduino</a:t>
                  </a: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en-CA" dirty="0">
                      <a:solidFill>
                        <a:schemeClr val="bg1"/>
                      </a:solidFill>
                    </a:rPr>
                    <a:t>CSS/HTML</a:t>
                  </a: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en-CA" dirty="0">
                      <a:solidFill>
                        <a:schemeClr val="bg1"/>
                      </a:solidFill>
                    </a:rPr>
                    <a:t>JavaScript (only in the beginning)</a:t>
                  </a:r>
                </a:p>
              </p:txBody>
            </p:sp>
            <p:pic>
              <p:nvPicPr>
                <p:cNvPr id="1042" name="Picture 1041">
                  <a:extLst>
                    <a:ext uri="{FF2B5EF4-FFF2-40B4-BE49-F238E27FC236}">
                      <a16:creationId xmlns:a16="http://schemas.microsoft.com/office/drawing/2014/main" id="{834655BE-D3D7-E043-590B-213DF41F4B8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9394654" y="48041785"/>
                  <a:ext cx="2929244" cy="1274260"/>
                </a:xfrm>
                <a:prstGeom prst="rect">
                  <a:avLst/>
                </a:prstGeom>
              </p:spPr>
            </p:pic>
            <p:pic>
              <p:nvPicPr>
                <p:cNvPr id="1044" name="Picture 1043">
                  <a:extLst>
                    <a:ext uri="{FF2B5EF4-FFF2-40B4-BE49-F238E27FC236}">
                      <a16:creationId xmlns:a16="http://schemas.microsoft.com/office/drawing/2014/main" id="{68F04F94-7607-291D-B2C2-CD839B455FA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9394654" y="49316045"/>
                  <a:ext cx="2929244" cy="2575850"/>
                </a:xfrm>
                <a:prstGeom prst="rect">
                  <a:avLst/>
                </a:prstGeom>
              </p:spPr>
            </p:pic>
            <p:sp>
              <p:nvSpPr>
                <p:cNvPr id="1048" name="TextBox 1047">
                  <a:extLst>
                    <a:ext uri="{FF2B5EF4-FFF2-40B4-BE49-F238E27FC236}">
                      <a16:creationId xmlns:a16="http://schemas.microsoft.com/office/drawing/2014/main" id="{48AF734E-B6CE-6C58-9B75-0747BA554908}"/>
                    </a:ext>
                  </a:extLst>
                </p:cNvPr>
                <p:cNvSpPr txBox="1"/>
                <p:nvPr/>
              </p:nvSpPr>
              <p:spPr>
                <a:xfrm>
                  <a:off x="1208921" y="51647427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CA" dirty="0">
                      <a:solidFill>
                        <a:schemeClr val="bg1"/>
                      </a:solidFill>
                    </a:rPr>
                    <a:t>7</a:t>
                  </a:r>
                </a:p>
              </p:txBody>
            </p:sp>
          </p:grpSp>
        </p:grpSp>
        <p:grpSp>
          <p:nvGrpSpPr>
            <p:cNvPr id="1068" name="Group 1067">
              <a:extLst>
                <a:ext uri="{FF2B5EF4-FFF2-40B4-BE49-F238E27FC236}">
                  <a16:creationId xmlns:a16="http://schemas.microsoft.com/office/drawing/2014/main" id="{0CCEBDDA-17D7-E6B1-9699-1A080C547620}"/>
                </a:ext>
              </a:extLst>
            </p:cNvPr>
            <p:cNvGrpSpPr/>
            <p:nvPr/>
          </p:nvGrpSpPr>
          <p:grpSpPr>
            <a:xfrm>
              <a:off x="509098" y="52567822"/>
              <a:ext cx="12132156" cy="4867667"/>
              <a:chOff x="509098" y="52467968"/>
              <a:chExt cx="12132156" cy="4867667"/>
            </a:xfrm>
          </p:grpSpPr>
          <p:grpSp>
            <p:nvGrpSpPr>
              <p:cNvPr id="1067" name="Group 1066">
                <a:extLst>
                  <a:ext uri="{FF2B5EF4-FFF2-40B4-BE49-F238E27FC236}">
                    <a16:creationId xmlns:a16="http://schemas.microsoft.com/office/drawing/2014/main" id="{2B1E9459-3E0C-9BC6-DD4E-ED4942F81810}"/>
                  </a:ext>
                </a:extLst>
              </p:cNvPr>
              <p:cNvGrpSpPr/>
              <p:nvPr/>
            </p:nvGrpSpPr>
            <p:grpSpPr>
              <a:xfrm>
                <a:off x="509098" y="52467968"/>
                <a:ext cx="12132156" cy="4867667"/>
                <a:chOff x="509098" y="52467968"/>
                <a:chExt cx="12132156" cy="4867667"/>
              </a:xfrm>
            </p:grpSpPr>
            <p:sp>
              <p:nvSpPr>
                <p:cNvPr id="1052" name="Flowchart: Alternate Process 1051">
                  <a:extLst>
                    <a:ext uri="{FF2B5EF4-FFF2-40B4-BE49-F238E27FC236}">
                      <a16:creationId xmlns:a16="http://schemas.microsoft.com/office/drawing/2014/main" id="{9674EF26-6EA4-95E5-0725-13781C056638}"/>
                    </a:ext>
                  </a:extLst>
                </p:cNvPr>
                <p:cNvSpPr/>
                <p:nvPr/>
              </p:nvSpPr>
              <p:spPr>
                <a:xfrm>
                  <a:off x="509098" y="52467968"/>
                  <a:ext cx="7976885" cy="4867667"/>
                </a:xfrm>
                <a:prstGeom prst="flowChartAlternateProcess">
                  <a:avLst/>
                </a:prstGeom>
                <a:solidFill>
                  <a:srgbClr val="030224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pic>
              <p:nvPicPr>
                <p:cNvPr id="1047" name="Picture 1046" descr="Top 4 Reasons Why Companies Need IoT - Techavy">
                  <a:extLst>
                    <a:ext uri="{FF2B5EF4-FFF2-40B4-BE49-F238E27FC236}">
                      <a16:creationId xmlns:a16="http://schemas.microsoft.com/office/drawing/2014/main" id="{9823B0F9-F27C-1813-72B0-9D6DCAEE8BA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357234" y="52467968"/>
                  <a:ext cx="7284020" cy="4851520"/>
                </a:xfrm>
                <a:custGeom>
                  <a:avLst/>
                  <a:gdLst>
                    <a:gd name="connsiteX0" fmla="*/ 0 w 7284020"/>
                    <a:gd name="connsiteY0" fmla="*/ 0 h 4851520"/>
                    <a:gd name="connsiteX1" fmla="*/ 6511767 w 7284020"/>
                    <a:gd name="connsiteY1" fmla="*/ 0 h 4851520"/>
                    <a:gd name="connsiteX2" fmla="*/ 7259291 w 7284020"/>
                    <a:gd name="connsiteY2" fmla="*/ 495492 h 4851520"/>
                    <a:gd name="connsiteX3" fmla="*/ 7284020 w 7284020"/>
                    <a:gd name="connsiteY3" fmla="*/ 575160 h 4851520"/>
                    <a:gd name="connsiteX4" fmla="*/ 7284020 w 7284020"/>
                    <a:gd name="connsiteY4" fmla="*/ 4292512 h 4851520"/>
                    <a:gd name="connsiteX5" fmla="*/ 7259291 w 7284020"/>
                    <a:gd name="connsiteY5" fmla="*/ 4372176 h 4851520"/>
                    <a:gd name="connsiteX6" fmla="*/ 6675268 w 7284020"/>
                    <a:gd name="connsiteY6" fmla="*/ 4851184 h 4851520"/>
                    <a:gd name="connsiteX7" fmla="*/ 6673078 w 7284020"/>
                    <a:gd name="connsiteY7" fmla="*/ 4851520 h 4851520"/>
                    <a:gd name="connsiteX8" fmla="*/ 0 w 7284020"/>
                    <a:gd name="connsiteY8" fmla="*/ 4851520 h 48515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7284020" h="4851520">
                      <a:moveTo>
                        <a:pt x="0" y="0"/>
                      </a:moveTo>
                      <a:lnTo>
                        <a:pt x="6511767" y="0"/>
                      </a:lnTo>
                      <a:cubicBezTo>
                        <a:pt x="6847809" y="0"/>
                        <a:pt x="7136132" y="204312"/>
                        <a:pt x="7259291" y="495492"/>
                      </a:cubicBezTo>
                      <a:lnTo>
                        <a:pt x="7284020" y="575160"/>
                      </a:lnTo>
                      <a:lnTo>
                        <a:pt x="7284020" y="4292512"/>
                      </a:lnTo>
                      <a:lnTo>
                        <a:pt x="7259291" y="4372176"/>
                      </a:lnTo>
                      <a:cubicBezTo>
                        <a:pt x="7156658" y="4614828"/>
                        <a:pt x="6939329" y="4797152"/>
                        <a:pt x="6675268" y="4851184"/>
                      </a:cubicBezTo>
                      <a:lnTo>
                        <a:pt x="6673078" y="4851520"/>
                      </a:lnTo>
                      <a:lnTo>
                        <a:pt x="0" y="4851520"/>
                      </a:lnTo>
                      <a:close/>
                    </a:path>
                  </a:pathLst>
                </a:cu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053" name="TextBox 1052">
                  <a:extLst>
                    <a:ext uri="{FF2B5EF4-FFF2-40B4-BE49-F238E27FC236}">
                      <a16:creationId xmlns:a16="http://schemas.microsoft.com/office/drawing/2014/main" id="{79366B39-828E-B453-BA6D-D06442DBCA8E}"/>
                    </a:ext>
                  </a:extLst>
                </p:cNvPr>
                <p:cNvSpPr txBox="1"/>
                <p:nvPr/>
              </p:nvSpPr>
              <p:spPr>
                <a:xfrm>
                  <a:off x="845709" y="52598436"/>
                  <a:ext cx="6668492" cy="76944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CA" sz="4400" dirty="0">
                      <a:solidFill>
                        <a:schemeClr val="bg1"/>
                      </a:solidFill>
                    </a:rPr>
                    <a:t>Requirements and Materials</a:t>
                  </a:r>
                </a:p>
              </p:txBody>
            </p:sp>
            <p:sp>
              <p:nvSpPr>
                <p:cNvPr id="1054" name="TextBox 1053">
                  <a:extLst>
                    <a:ext uri="{FF2B5EF4-FFF2-40B4-BE49-F238E27FC236}">
                      <a16:creationId xmlns:a16="http://schemas.microsoft.com/office/drawing/2014/main" id="{D7C9F95A-D633-B425-E2C0-F59B7DD1B2FB}"/>
                    </a:ext>
                  </a:extLst>
                </p:cNvPr>
                <p:cNvSpPr txBox="1"/>
                <p:nvPr/>
              </p:nvSpPr>
              <p:spPr>
                <a:xfrm>
                  <a:off x="827659" y="53367608"/>
                  <a:ext cx="4075662" cy="378565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CA" dirty="0"/>
                    <a:t>  </a:t>
                  </a:r>
                  <a:r>
                    <a:rPr lang="en-CA" sz="2400" dirty="0">
                      <a:solidFill>
                        <a:schemeClr val="bg1"/>
                      </a:solidFill>
                    </a:rPr>
                    <a:t>Hardware</a:t>
                  </a:r>
                  <a:endParaRPr lang="en-CA" dirty="0">
                    <a:solidFill>
                      <a:schemeClr val="bg1"/>
                    </a:solidFill>
                  </a:endParaRPr>
                </a:p>
                <a:p>
                  <a:pPr marL="742950" lvl="1" indent="-285750">
                    <a:buFont typeface="Arial" panose="020B0604020202020204" pitchFamily="34" charset="0"/>
                    <a:buChar char="•"/>
                  </a:pPr>
                  <a:r>
                    <a:rPr lang="en-CA" dirty="0">
                      <a:solidFill>
                        <a:schemeClr val="bg1"/>
                      </a:solidFill>
                    </a:rPr>
                    <a:t>Wires</a:t>
                  </a:r>
                </a:p>
                <a:p>
                  <a:pPr marL="742950" lvl="1" indent="-285750">
                    <a:buFont typeface="Arial" panose="020B0604020202020204" pitchFamily="34" charset="0"/>
                    <a:buChar char="•"/>
                  </a:pPr>
                  <a:r>
                    <a:rPr lang="en-CA" dirty="0">
                      <a:solidFill>
                        <a:schemeClr val="bg1"/>
                      </a:solidFill>
                    </a:rPr>
                    <a:t>DHT-11</a:t>
                  </a:r>
                </a:p>
                <a:p>
                  <a:pPr marL="742950" lvl="1" indent="-285750">
                    <a:buFont typeface="Arial" panose="020B0604020202020204" pitchFamily="34" charset="0"/>
                    <a:buChar char="•"/>
                  </a:pPr>
                  <a:r>
                    <a:rPr lang="en-CA" dirty="0">
                      <a:solidFill>
                        <a:schemeClr val="bg1"/>
                      </a:solidFill>
                    </a:rPr>
                    <a:t>LED</a:t>
                  </a:r>
                </a:p>
                <a:p>
                  <a:pPr marL="742950" lvl="1" indent="-285750">
                    <a:buFont typeface="Arial" panose="020B0604020202020204" pitchFamily="34" charset="0"/>
                    <a:buChar char="•"/>
                  </a:pPr>
                  <a:r>
                    <a:rPr lang="en-CA" dirty="0">
                      <a:solidFill>
                        <a:schemeClr val="bg1"/>
                      </a:solidFill>
                    </a:rPr>
                    <a:t>Photoresistor</a:t>
                  </a:r>
                </a:p>
                <a:p>
                  <a:pPr marL="742950" lvl="1" indent="-285750">
                    <a:buFont typeface="Arial" panose="020B0604020202020204" pitchFamily="34" charset="0"/>
                    <a:buChar char="•"/>
                  </a:pPr>
                  <a:r>
                    <a:rPr lang="en-CA" dirty="0">
                      <a:solidFill>
                        <a:schemeClr val="bg1"/>
                      </a:solidFill>
                    </a:rPr>
                    <a:t>ESP8266</a:t>
                  </a:r>
                </a:p>
                <a:p>
                  <a:pPr marL="742950" lvl="1" indent="-285750">
                    <a:buFont typeface="Arial" panose="020B0604020202020204" pitchFamily="34" charset="0"/>
                    <a:buChar char="•"/>
                  </a:pPr>
                  <a:r>
                    <a:rPr lang="en-CA" dirty="0">
                      <a:solidFill>
                        <a:schemeClr val="bg1"/>
                      </a:solidFill>
                    </a:rPr>
                    <a:t>RFID reader</a:t>
                  </a:r>
                </a:p>
                <a:p>
                  <a:pPr marL="742950" lvl="1" indent="-285750">
                    <a:buFont typeface="Arial" panose="020B0604020202020204" pitchFamily="34" charset="0"/>
                    <a:buChar char="•"/>
                  </a:pPr>
                  <a:r>
                    <a:rPr lang="en-CA" dirty="0">
                      <a:solidFill>
                        <a:schemeClr val="bg1"/>
                      </a:solidFill>
                    </a:rPr>
                    <a:t>RFID tags</a:t>
                  </a:r>
                </a:p>
                <a:p>
                  <a:pPr marL="742950" lvl="1" indent="-285750">
                    <a:buFont typeface="Arial" panose="020B0604020202020204" pitchFamily="34" charset="0"/>
                    <a:buChar char="•"/>
                  </a:pPr>
                  <a:r>
                    <a:rPr lang="en-CA" dirty="0">
                      <a:solidFill>
                        <a:schemeClr val="bg1"/>
                      </a:solidFill>
                    </a:rPr>
                    <a:t>Motor</a:t>
                  </a:r>
                </a:p>
                <a:p>
                  <a:pPr marL="742950" lvl="1" indent="-285750">
                    <a:buFont typeface="Arial" panose="020B0604020202020204" pitchFamily="34" charset="0"/>
                    <a:buChar char="•"/>
                  </a:pPr>
                  <a:r>
                    <a:rPr lang="en-CA" dirty="0">
                      <a:solidFill>
                        <a:schemeClr val="bg1"/>
                      </a:solidFill>
                    </a:rPr>
                    <a:t>Resistors</a:t>
                  </a:r>
                </a:p>
                <a:p>
                  <a:pPr marL="742950" lvl="1" indent="-285750">
                    <a:buFont typeface="Arial" panose="020B0604020202020204" pitchFamily="34" charset="0"/>
                    <a:buChar char="•"/>
                  </a:pPr>
                  <a:r>
                    <a:rPr lang="en-CA" dirty="0">
                      <a:solidFill>
                        <a:schemeClr val="bg1"/>
                      </a:solidFill>
                    </a:rPr>
                    <a:t>Breadboard</a:t>
                  </a:r>
                </a:p>
                <a:p>
                  <a:pPr marL="742950" lvl="1" indent="-285750">
                    <a:buFont typeface="Arial" panose="020B0604020202020204" pitchFamily="34" charset="0"/>
                    <a:buChar char="•"/>
                  </a:pPr>
                  <a:r>
                    <a:rPr lang="en-CA" dirty="0">
                      <a:solidFill>
                        <a:schemeClr val="bg1"/>
                      </a:solidFill>
                    </a:rPr>
                    <a:t>RaspberryPi</a:t>
                  </a:r>
                </a:p>
                <a:p>
                  <a:endParaRPr lang="en-CA" dirty="0"/>
                </a:p>
              </p:txBody>
            </p:sp>
            <p:pic>
              <p:nvPicPr>
                <p:cNvPr id="1055" name="Picture 1054">
                  <a:extLst>
                    <a:ext uri="{FF2B5EF4-FFF2-40B4-BE49-F238E27FC236}">
                      <a16:creationId xmlns:a16="http://schemas.microsoft.com/office/drawing/2014/main" id="{C5EF5944-74A6-C164-972E-C91EB0C3C5D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3173174" y="54577380"/>
                  <a:ext cx="1957103" cy="1187178"/>
                </a:xfrm>
                <a:prstGeom prst="rect">
                  <a:avLst/>
                </a:prstGeom>
              </p:spPr>
            </p:pic>
            <p:pic>
              <p:nvPicPr>
                <p:cNvPr id="1056" name="Picture 1055">
                  <a:extLst>
                    <a:ext uri="{FF2B5EF4-FFF2-40B4-BE49-F238E27FC236}">
                      <a16:creationId xmlns:a16="http://schemas.microsoft.com/office/drawing/2014/main" id="{EE0C948A-3921-A921-423C-9DFDA2AE73E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868640" y="53716024"/>
                  <a:ext cx="1706854" cy="1557503"/>
                </a:xfrm>
                <a:prstGeom prst="rect">
                  <a:avLst/>
                </a:prstGeom>
              </p:spPr>
            </p:pic>
          </p:grpSp>
          <p:sp>
            <p:nvSpPr>
              <p:cNvPr id="1057" name="TextBox 1056">
                <a:extLst>
                  <a:ext uri="{FF2B5EF4-FFF2-40B4-BE49-F238E27FC236}">
                    <a16:creationId xmlns:a16="http://schemas.microsoft.com/office/drawing/2014/main" id="{FC36D56E-FB65-B2DF-7581-5DBCFF100400}"/>
                  </a:ext>
                </a:extLst>
              </p:cNvPr>
              <p:cNvSpPr txBox="1"/>
              <p:nvPr/>
            </p:nvSpPr>
            <p:spPr>
              <a:xfrm>
                <a:off x="1095640" y="5687282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dirty="0">
                    <a:solidFill>
                      <a:schemeClr val="bg1"/>
                    </a:solidFill>
                  </a:rPr>
                  <a:t>8</a:t>
                </a:r>
              </a:p>
            </p:txBody>
          </p:sp>
        </p:grpSp>
        <p:grpSp>
          <p:nvGrpSpPr>
            <p:cNvPr id="1069" name="Group 1068">
              <a:extLst>
                <a:ext uri="{FF2B5EF4-FFF2-40B4-BE49-F238E27FC236}">
                  <a16:creationId xmlns:a16="http://schemas.microsoft.com/office/drawing/2014/main" id="{0BE3AB32-16DA-051E-1E90-D1FA4A1FFB54}"/>
                </a:ext>
              </a:extLst>
            </p:cNvPr>
            <p:cNvGrpSpPr/>
            <p:nvPr/>
          </p:nvGrpSpPr>
          <p:grpSpPr>
            <a:xfrm>
              <a:off x="683716" y="58316389"/>
              <a:ext cx="12104441" cy="5212318"/>
              <a:chOff x="608733" y="58300381"/>
              <a:chExt cx="12104441" cy="5212318"/>
            </a:xfrm>
          </p:grpSpPr>
          <p:sp>
            <p:nvSpPr>
              <p:cNvPr id="1063" name="Flowchart: Alternate Process 1062">
                <a:extLst>
                  <a:ext uri="{FF2B5EF4-FFF2-40B4-BE49-F238E27FC236}">
                    <a16:creationId xmlns:a16="http://schemas.microsoft.com/office/drawing/2014/main" id="{BFB77E0B-A95C-D984-AE51-4F85B5CF0D97}"/>
                  </a:ext>
                </a:extLst>
              </p:cNvPr>
              <p:cNvSpPr/>
              <p:nvPr/>
            </p:nvSpPr>
            <p:spPr>
              <a:xfrm>
                <a:off x="4151725" y="58415222"/>
                <a:ext cx="8561449" cy="5097477"/>
              </a:xfrm>
              <a:prstGeom prst="flowChartAlternateProcess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pic>
            <p:nvPicPr>
              <p:cNvPr id="1062" name="Picture 1061" descr="Work_breakdown_structure Icons - Iconshock">
                <a:extLst>
                  <a:ext uri="{FF2B5EF4-FFF2-40B4-BE49-F238E27FC236}">
                    <a16:creationId xmlns:a16="http://schemas.microsoft.com/office/drawing/2014/main" id="{7CCF6939-EFB9-E4F2-1F53-56D1414D9F1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8733" y="58415222"/>
                <a:ext cx="4813455" cy="5097477"/>
              </a:xfrm>
              <a:custGeom>
                <a:avLst/>
                <a:gdLst>
                  <a:gd name="connsiteX0" fmla="*/ 547996 w 4813455"/>
                  <a:gd name="connsiteY0" fmla="*/ 0 h 4813456"/>
                  <a:gd name="connsiteX1" fmla="*/ 4813455 w 4813455"/>
                  <a:gd name="connsiteY1" fmla="*/ 0 h 4813456"/>
                  <a:gd name="connsiteX2" fmla="*/ 4813455 w 4813455"/>
                  <a:gd name="connsiteY2" fmla="*/ 4813456 h 4813456"/>
                  <a:gd name="connsiteX3" fmla="*/ 547996 w 4813455"/>
                  <a:gd name="connsiteY3" fmla="*/ 4813456 h 4813456"/>
                  <a:gd name="connsiteX4" fmla="*/ 511557 w 4813455"/>
                  <a:gd name="connsiteY4" fmla="*/ 4804088 h 4813456"/>
                  <a:gd name="connsiteX5" fmla="*/ 5282 w 4813455"/>
                  <a:gd name="connsiteY5" fmla="*/ 4345068 h 4813456"/>
                  <a:gd name="connsiteX6" fmla="*/ 0 w 4813455"/>
                  <a:gd name="connsiteY6" fmla="*/ 4328052 h 4813456"/>
                  <a:gd name="connsiteX7" fmla="*/ 0 w 4813455"/>
                  <a:gd name="connsiteY7" fmla="*/ 485404 h 4813456"/>
                  <a:gd name="connsiteX8" fmla="*/ 5282 w 4813455"/>
                  <a:gd name="connsiteY8" fmla="*/ 468388 h 4813456"/>
                  <a:gd name="connsiteX9" fmla="*/ 511557 w 4813455"/>
                  <a:gd name="connsiteY9" fmla="*/ 9368 h 48134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813455" h="4813456">
                    <a:moveTo>
                      <a:pt x="547996" y="0"/>
                    </a:moveTo>
                    <a:lnTo>
                      <a:pt x="4813455" y="0"/>
                    </a:lnTo>
                    <a:lnTo>
                      <a:pt x="4813455" y="4813456"/>
                    </a:lnTo>
                    <a:lnTo>
                      <a:pt x="547996" y="4813456"/>
                    </a:lnTo>
                    <a:lnTo>
                      <a:pt x="511557" y="4804088"/>
                    </a:lnTo>
                    <a:cubicBezTo>
                      <a:pt x="282925" y="4732976"/>
                      <a:pt x="97652" y="4563452"/>
                      <a:pt x="5282" y="4345068"/>
                    </a:cubicBezTo>
                    <a:lnTo>
                      <a:pt x="0" y="4328052"/>
                    </a:lnTo>
                    <a:lnTo>
                      <a:pt x="0" y="485404"/>
                    </a:lnTo>
                    <a:lnTo>
                      <a:pt x="5282" y="468388"/>
                    </a:lnTo>
                    <a:cubicBezTo>
                      <a:pt x="97652" y="250004"/>
                      <a:pt x="282925" y="80480"/>
                      <a:pt x="511557" y="9368"/>
                    </a:cubicBezTo>
                    <a:close/>
                  </a:path>
                </a:pathLst>
              </a:cu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64" name="TextBox 1063">
                <a:extLst>
                  <a:ext uri="{FF2B5EF4-FFF2-40B4-BE49-F238E27FC236}">
                    <a16:creationId xmlns:a16="http://schemas.microsoft.com/office/drawing/2014/main" id="{737C45E5-BFEF-EC58-18A1-4A13FEAB876A}"/>
                  </a:ext>
                </a:extLst>
              </p:cNvPr>
              <p:cNvSpPr txBox="1"/>
              <p:nvPr/>
            </p:nvSpPr>
            <p:spPr>
              <a:xfrm>
                <a:off x="5395692" y="58300381"/>
                <a:ext cx="6880943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4400" dirty="0"/>
                  <a:t>Work Breakdown Structure</a:t>
                </a:r>
              </a:p>
            </p:txBody>
          </p:sp>
          <p:sp>
            <p:nvSpPr>
              <p:cNvPr id="1065" name="TextBox 1064">
                <a:extLst>
                  <a:ext uri="{FF2B5EF4-FFF2-40B4-BE49-F238E27FC236}">
                    <a16:creationId xmlns:a16="http://schemas.microsoft.com/office/drawing/2014/main" id="{D2292778-EA5E-8308-F6BE-A614121AD386}"/>
                  </a:ext>
                </a:extLst>
              </p:cNvPr>
              <p:cNvSpPr txBox="1"/>
              <p:nvPr/>
            </p:nvSpPr>
            <p:spPr>
              <a:xfrm>
                <a:off x="5408890" y="58907897"/>
                <a:ext cx="7280914" cy="4524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2400" dirty="0"/>
                  <a:t>Deven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CA" dirty="0"/>
                  <a:t>Motor connection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CA" dirty="0"/>
                  <a:t>Sending/Receiving email script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CA" dirty="0"/>
                  <a:t>Turning on the motor/fan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CA" dirty="0"/>
                  <a:t>Help with connecting other parts of the hardware and help with frontend</a:t>
                </a:r>
              </a:p>
              <a:p>
                <a:r>
                  <a:rPr lang="en-CA" sz="2400" dirty="0"/>
                  <a:t>Ibrahim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CA" dirty="0"/>
                  <a:t>Most of frontend development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CA" dirty="0"/>
                  <a:t>Connection of captured data to the Dashboard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CA" dirty="0"/>
                  <a:t>Assuring accurate data display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CA" dirty="0"/>
                  <a:t>Help with connecting some parts of hardware</a:t>
                </a:r>
              </a:p>
              <a:p>
                <a:r>
                  <a:rPr lang="en-CA" sz="2400" dirty="0"/>
                  <a:t>Igor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CA" dirty="0"/>
                  <a:t>Most of the hardware connection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CA" dirty="0"/>
                  <a:t>Assuring data communication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CA" dirty="0"/>
                  <a:t>Calling functions, receiving broker messages, updating information, etc.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CA" dirty="0"/>
                  <a:t>Help with frontend development</a:t>
                </a:r>
              </a:p>
            </p:txBody>
          </p:sp>
          <p:sp>
            <p:nvSpPr>
              <p:cNvPr id="1066" name="TextBox 1065">
                <a:extLst>
                  <a:ext uri="{FF2B5EF4-FFF2-40B4-BE49-F238E27FC236}">
                    <a16:creationId xmlns:a16="http://schemas.microsoft.com/office/drawing/2014/main" id="{F0BE1855-CF48-D505-B614-F5636CC23029}"/>
                  </a:ext>
                </a:extLst>
              </p:cNvPr>
              <p:cNvSpPr txBox="1"/>
              <p:nvPr/>
            </p:nvSpPr>
            <p:spPr>
              <a:xfrm>
                <a:off x="11827184" y="63143367"/>
                <a:ext cx="3016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dirty="0"/>
                  <a:t>9</a:t>
                </a:r>
              </a:p>
            </p:txBody>
          </p:sp>
        </p:grpSp>
        <p:grpSp>
          <p:nvGrpSpPr>
            <p:cNvPr id="1080" name="Group 1079">
              <a:extLst>
                <a:ext uri="{FF2B5EF4-FFF2-40B4-BE49-F238E27FC236}">
                  <a16:creationId xmlns:a16="http://schemas.microsoft.com/office/drawing/2014/main" id="{EAB33C81-757A-5390-A15F-AECF1E9797DE}"/>
                </a:ext>
              </a:extLst>
            </p:cNvPr>
            <p:cNvGrpSpPr/>
            <p:nvPr/>
          </p:nvGrpSpPr>
          <p:grpSpPr>
            <a:xfrm>
              <a:off x="666915" y="64649309"/>
              <a:ext cx="12121242" cy="4079040"/>
              <a:chOff x="683716" y="64827152"/>
              <a:chExt cx="12121242" cy="4079040"/>
            </a:xfrm>
          </p:grpSpPr>
          <p:sp>
            <p:nvSpPr>
              <p:cNvPr id="1074" name="Flowchart: Alternate Process 1073">
                <a:extLst>
                  <a:ext uri="{FF2B5EF4-FFF2-40B4-BE49-F238E27FC236}">
                    <a16:creationId xmlns:a16="http://schemas.microsoft.com/office/drawing/2014/main" id="{8264296C-E258-62E4-D400-396B00A80D19}"/>
                  </a:ext>
                </a:extLst>
              </p:cNvPr>
              <p:cNvSpPr/>
              <p:nvPr/>
            </p:nvSpPr>
            <p:spPr>
              <a:xfrm>
                <a:off x="5664200" y="64827152"/>
                <a:ext cx="7100587" cy="4079040"/>
              </a:xfrm>
              <a:prstGeom prst="flowChartAlternateProcess">
                <a:avLst/>
              </a:prstGeom>
              <a:solidFill>
                <a:srgbClr val="006F9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pic>
            <p:nvPicPr>
              <p:cNvPr id="1073" name="Picture 1072" descr="10 Best Examples of IoT applications (2019)">
                <a:extLst>
                  <a:ext uri="{FF2B5EF4-FFF2-40B4-BE49-F238E27FC236}">
                    <a16:creationId xmlns:a16="http://schemas.microsoft.com/office/drawing/2014/main" id="{45C553E4-CBDF-8EE9-18C9-96B329A2334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0"/>
              <a:stretch>
                <a:fillRect/>
              </a:stretch>
            </p:blipFill>
            <p:spPr bwMode="auto">
              <a:xfrm>
                <a:off x="683716" y="64827152"/>
                <a:ext cx="6050905" cy="4079040"/>
              </a:xfrm>
              <a:custGeom>
                <a:avLst/>
                <a:gdLst>
                  <a:gd name="connsiteX0" fmla="*/ 679841 w 6050905"/>
                  <a:gd name="connsiteY0" fmla="*/ 0 h 4079040"/>
                  <a:gd name="connsiteX1" fmla="*/ 5951644 w 6050905"/>
                  <a:gd name="connsiteY1" fmla="*/ 0 h 4079040"/>
                  <a:gd name="connsiteX2" fmla="*/ 6050905 w 6050905"/>
                  <a:gd name="connsiteY2" fmla="*/ 10008 h 4079040"/>
                  <a:gd name="connsiteX3" fmla="*/ 6050905 w 6050905"/>
                  <a:gd name="connsiteY3" fmla="*/ 4069032 h 4079040"/>
                  <a:gd name="connsiteX4" fmla="*/ 5951643 w 6050905"/>
                  <a:gd name="connsiteY4" fmla="*/ 4079040 h 4079040"/>
                  <a:gd name="connsiteX5" fmla="*/ 679841 w 6050905"/>
                  <a:gd name="connsiteY5" fmla="*/ 4079040 h 4079040"/>
                  <a:gd name="connsiteX6" fmla="*/ 0 w 6050905"/>
                  <a:gd name="connsiteY6" fmla="*/ 3399200 h 4079040"/>
                  <a:gd name="connsiteX7" fmla="*/ 0 w 6050905"/>
                  <a:gd name="connsiteY7" fmla="*/ 679840 h 4079040"/>
                  <a:gd name="connsiteX8" fmla="*/ 679841 w 6050905"/>
                  <a:gd name="connsiteY8" fmla="*/ 0 h 40790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050905" h="4079040">
                    <a:moveTo>
                      <a:pt x="679841" y="0"/>
                    </a:moveTo>
                    <a:lnTo>
                      <a:pt x="5951644" y="0"/>
                    </a:lnTo>
                    <a:lnTo>
                      <a:pt x="6050905" y="10008"/>
                    </a:lnTo>
                    <a:lnTo>
                      <a:pt x="6050905" y="4069032"/>
                    </a:lnTo>
                    <a:lnTo>
                      <a:pt x="5951643" y="4079040"/>
                    </a:lnTo>
                    <a:lnTo>
                      <a:pt x="679841" y="4079040"/>
                    </a:lnTo>
                    <a:cubicBezTo>
                      <a:pt x="304375" y="4079040"/>
                      <a:pt x="0" y="3774664"/>
                      <a:pt x="0" y="3399200"/>
                    </a:cubicBezTo>
                    <a:lnTo>
                      <a:pt x="0" y="679840"/>
                    </a:lnTo>
                    <a:cubicBezTo>
                      <a:pt x="0" y="304372"/>
                      <a:pt x="304375" y="0"/>
                      <a:pt x="679841" y="0"/>
                    </a:cubicBezTo>
                    <a:close/>
                  </a:path>
                </a:pathLst>
              </a:cu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75" name="TextBox 1074">
                <a:extLst>
                  <a:ext uri="{FF2B5EF4-FFF2-40B4-BE49-F238E27FC236}">
                    <a16:creationId xmlns:a16="http://schemas.microsoft.com/office/drawing/2014/main" id="{5C3788A5-F746-BC8A-D6D8-223262C45372}"/>
                  </a:ext>
                </a:extLst>
              </p:cNvPr>
              <p:cNvSpPr txBox="1"/>
              <p:nvPr/>
            </p:nvSpPr>
            <p:spPr>
              <a:xfrm>
                <a:off x="11931379" y="68536860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dirty="0">
                    <a:solidFill>
                      <a:schemeClr val="bg1"/>
                    </a:solidFill>
                  </a:rPr>
                  <a:t>10</a:t>
                </a:r>
                <a:endParaRPr lang="en-CA" dirty="0"/>
              </a:p>
            </p:txBody>
          </p:sp>
          <p:sp>
            <p:nvSpPr>
              <p:cNvPr id="1076" name="TextBox 1075">
                <a:extLst>
                  <a:ext uri="{FF2B5EF4-FFF2-40B4-BE49-F238E27FC236}">
                    <a16:creationId xmlns:a16="http://schemas.microsoft.com/office/drawing/2014/main" id="{B00D44D3-08B2-BF53-A5B1-8FDC0384F667}"/>
                  </a:ext>
                </a:extLst>
              </p:cNvPr>
              <p:cNvSpPr txBox="1"/>
              <p:nvPr/>
            </p:nvSpPr>
            <p:spPr>
              <a:xfrm>
                <a:off x="6787281" y="64827152"/>
                <a:ext cx="5242764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4400" b="0" i="0" u="none" strike="noStrike" baseline="0" dirty="0">
                    <a:solidFill>
                      <a:schemeClr val="bg1"/>
                    </a:solidFill>
                    <a:latin typeface="Times New Roman" panose="02020603050405020304" pitchFamily="18" charset="0"/>
                  </a:rPr>
                  <a:t>Method and Solution </a:t>
                </a:r>
                <a:endParaRPr lang="en-CA" sz="4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79" name="TextBox 1078">
                <a:extLst>
                  <a:ext uri="{FF2B5EF4-FFF2-40B4-BE49-F238E27FC236}">
                    <a16:creationId xmlns:a16="http://schemas.microsoft.com/office/drawing/2014/main" id="{BFCE6C46-9C61-42C7-7C24-80919E8EDAC3}"/>
                  </a:ext>
                </a:extLst>
              </p:cNvPr>
              <p:cNvSpPr txBox="1"/>
              <p:nvPr/>
            </p:nvSpPr>
            <p:spPr>
              <a:xfrm>
                <a:off x="7011297" y="65526240"/>
                <a:ext cx="5793661" cy="30777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2000" dirty="0">
                    <a:solidFill>
                      <a:schemeClr val="bg1"/>
                    </a:solidFill>
                  </a:rPr>
                  <a:t>Objective - </a:t>
                </a:r>
                <a:r>
                  <a:rPr lang="en-CA" dirty="0">
                    <a:solidFill>
                      <a:schemeClr val="bg1"/>
                    </a:solidFill>
                  </a:rPr>
                  <a:t>Building a Smart Home</a:t>
                </a:r>
              </a:p>
              <a:p>
                <a:endParaRPr lang="en-CA" dirty="0">
                  <a:solidFill>
                    <a:schemeClr val="bg1"/>
                  </a:solidFill>
                </a:endParaRPr>
              </a:p>
              <a:p>
                <a:r>
                  <a:rPr lang="en-CA" sz="2000" dirty="0">
                    <a:solidFill>
                      <a:schemeClr val="bg1"/>
                    </a:solidFill>
                  </a:rPr>
                  <a:t>Data capture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CA" sz="1600" dirty="0">
                    <a:solidFill>
                      <a:schemeClr val="bg1"/>
                    </a:solidFill>
                  </a:rPr>
                  <a:t>DHT reader, Photoresistor, Wires, Resistors, RFID-reader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CA" sz="1600" dirty="0">
                    <a:solidFill>
                      <a:schemeClr val="bg1"/>
                    </a:solidFill>
                  </a:rPr>
                  <a:t>Breadboard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CA" sz="1600" dirty="0">
                    <a:solidFill>
                      <a:schemeClr val="bg1"/>
                    </a:solidFill>
                  </a:rPr>
                  <a:t>RaspberryPi</a:t>
                </a:r>
                <a:endParaRPr lang="en-CA" dirty="0">
                  <a:solidFill>
                    <a:schemeClr val="bg1"/>
                  </a:solidFill>
                </a:endParaRPr>
              </a:p>
              <a:p>
                <a:r>
                  <a:rPr lang="en-CA" sz="2000" dirty="0">
                    <a:solidFill>
                      <a:schemeClr val="bg1"/>
                    </a:solidFill>
                  </a:rPr>
                  <a:t>Data communication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CA" sz="1600" dirty="0">
                    <a:solidFill>
                      <a:schemeClr val="bg1"/>
                    </a:solidFill>
                  </a:rPr>
                  <a:t>Python, Arduino/C++, MQTT-broker, Wi-Fi, ESP8266</a:t>
                </a:r>
              </a:p>
              <a:p>
                <a:r>
                  <a:rPr lang="en-CA" sz="2000" dirty="0">
                    <a:solidFill>
                      <a:schemeClr val="bg1"/>
                    </a:solidFill>
                  </a:rPr>
                  <a:t>Data Presentation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CA" sz="1600" dirty="0">
                    <a:solidFill>
                      <a:schemeClr val="bg1"/>
                    </a:solidFill>
                  </a:rPr>
                  <a:t>HTML/CSS, Images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CA" sz="1600" dirty="0">
                    <a:solidFill>
                      <a:schemeClr val="bg1"/>
                    </a:solidFill>
                  </a:rPr>
                  <a:t>Python, Wi-Fi, MQTT-broker</a:t>
                </a:r>
              </a:p>
            </p:txBody>
          </p:sp>
        </p:grpSp>
        <p:grpSp>
          <p:nvGrpSpPr>
            <p:cNvPr id="2096" name="Group 2095">
              <a:extLst>
                <a:ext uri="{FF2B5EF4-FFF2-40B4-BE49-F238E27FC236}">
                  <a16:creationId xmlns:a16="http://schemas.microsoft.com/office/drawing/2014/main" id="{2B921027-32A3-9A24-AB13-CA4E2435C7A4}"/>
                </a:ext>
              </a:extLst>
            </p:cNvPr>
            <p:cNvGrpSpPr/>
            <p:nvPr/>
          </p:nvGrpSpPr>
          <p:grpSpPr>
            <a:xfrm>
              <a:off x="984497" y="69954575"/>
              <a:ext cx="11571965" cy="5455064"/>
              <a:chOff x="1130700" y="69777920"/>
              <a:chExt cx="11571965" cy="5455064"/>
            </a:xfrm>
          </p:grpSpPr>
          <p:pic>
            <p:nvPicPr>
              <p:cNvPr id="1085" name="Picture 1084">
                <a:extLst>
                  <a:ext uri="{FF2B5EF4-FFF2-40B4-BE49-F238E27FC236}">
                    <a16:creationId xmlns:a16="http://schemas.microsoft.com/office/drawing/2014/main" id="{87C565B0-3249-3CFB-7D51-30C658F242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1"/>
              <a:srcRect t="3170" r="619"/>
              <a:stretch>
                <a:fillRect/>
              </a:stretch>
            </p:blipFill>
            <p:spPr>
              <a:xfrm>
                <a:off x="1130700" y="69777920"/>
                <a:ext cx="11571965" cy="5455064"/>
              </a:xfrm>
              <a:custGeom>
                <a:avLst/>
                <a:gdLst>
                  <a:gd name="connsiteX0" fmla="*/ 837126 w 11571965"/>
                  <a:gd name="connsiteY0" fmla="*/ 0 h 5455064"/>
                  <a:gd name="connsiteX1" fmla="*/ 10662787 w 11571965"/>
                  <a:gd name="connsiteY1" fmla="*/ 0 h 5455064"/>
                  <a:gd name="connsiteX2" fmla="*/ 11571965 w 11571965"/>
                  <a:gd name="connsiteY2" fmla="*/ 909176 h 5455064"/>
                  <a:gd name="connsiteX3" fmla="*/ 11571965 w 11571965"/>
                  <a:gd name="connsiteY3" fmla="*/ 4545888 h 5455064"/>
                  <a:gd name="connsiteX4" fmla="*/ 10662787 w 11571965"/>
                  <a:gd name="connsiteY4" fmla="*/ 5455064 h 5455064"/>
                  <a:gd name="connsiteX5" fmla="*/ 837126 w 11571965"/>
                  <a:gd name="connsiteY5" fmla="*/ 5455064 h 5455064"/>
                  <a:gd name="connsiteX6" fmla="*/ 83222 w 11571965"/>
                  <a:gd name="connsiteY6" fmla="*/ 5054216 h 5455064"/>
                  <a:gd name="connsiteX7" fmla="*/ 0 w 11571965"/>
                  <a:gd name="connsiteY7" fmla="*/ 4900896 h 5455064"/>
                  <a:gd name="connsiteX8" fmla="*/ 0 w 11571965"/>
                  <a:gd name="connsiteY8" fmla="*/ 554168 h 5455064"/>
                  <a:gd name="connsiteX9" fmla="*/ 83222 w 11571965"/>
                  <a:gd name="connsiteY9" fmla="*/ 400848 h 5455064"/>
                  <a:gd name="connsiteX10" fmla="*/ 837126 w 11571965"/>
                  <a:gd name="connsiteY10" fmla="*/ 0 h 54550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1571965" h="5455064">
                    <a:moveTo>
                      <a:pt x="837126" y="0"/>
                    </a:moveTo>
                    <a:lnTo>
                      <a:pt x="10662787" y="0"/>
                    </a:lnTo>
                    <a:cubicBezTo>
                      <a:pt x="11164912" y="0"/>
                      <a:pt x="11571965" y="407048"/>
                      <a:pt x="11571965" y="909176"/>
                    </a:cubicBezTo>
                    <a:lnTo>
                      <a:pt x="11571965" y="4545888"/>
                    </a:lnTo>
                    <a:cubicBezTo>
                      <a:pt x="11571965" y="5048016"/>
                      <a:pt x="11164912" y="5455064"/>
                      <a:pt x="10662787" y="5455064"/>
                    </a:cubicBezTo>
                    <a:lnTo>
                      <a:pt x="837126" y="5455064"/>
                    </a:lnTo>
                    <a:cubicBezTo>
                      <a:pt x="523298" y="5455064"/>
                      <a:pt x="246607" y="5296064"/>
                      <a:pt x="83222" y="5054216"/>
                    </a:cubicBezTo>
                    <a:lnTo>
                      <a:pt x="0" y="4900896"/>
                    </a:lnTo>
                    <a:lnTo>
                      <a:pt x="0" y="554168"/>
                    </a:lnTo>
                    <a:lnTo>
                      <a:pt x="83222" y="400848"/>
                    </a:lnTo>
                    <a:cubicBezTo>
                      <a:pt x="246607" y="159000"/>
                      <a:pt x="523298" y="0"/>
                      <a:pt x="837126" y="0"/>
                    </a:cubicBezTo>
                    <a:close/>
                  </a:path>
                </a:pathLst>
              </a:custGeom>
            </p:spPr>
          </p:pic>
          <p:sp>
            <p:nvSpPr>
              <p:cNvPr id="2095" name="TextBox 2094">
                <a:extLst>
                  <a:ext uri="{FF2B5EF4-FFF2-40B4-BE49-F238E27FC236}">
                    <a16:creationId xmlns:a16="http://schemas.microsoft.com/office/drawing/2014/main" id="{F95B91C7-6CF3-6A43-56B7-5EBE697DBFBD}"/>
                  </a:ext>
                </a:extLst>
              </p:cNvPr>
              <p:cNvSpPr txBox="1"/>
              <p:nvPr/>
            </p:nvSpPr>
            <p:spPr>
              <a:xfrm>
                <a:off x="5575494" y="73657096"/>
                <a:ext cx="1970411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7200" dirty="0"/>
                  <a:t>Q&amp;A</a:t>
                </a:r>
              </a:p>
            </p:txBody>
          </p:sp>
        </p:grpSp>
      </p:grpSp>
      <p:sp>
        <p:nvSpPr>
          <p:cNvPr id="1026" name="AutoShape 2" descr="Image">
            <a:extLst>
              <a:ext uri="{FF2B5EF4-FFF2-40B4-BE49-F238E27FC236}">
                <a16:creationId xmlns:a16="http://schemas.microsoft.com/office/drawing/2014/main" id="{3BBDAB1B-C17A-E27A-9624-816C3B154C4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pic>
        <p:nvPicPr>
          <p:cNvPr id="1031" name="Picture 1030">
            <a:extLst>
              <a:ext uri="{FF2B5EF4-FFF2-40B4-BE49-F238E27FC236}">
                <a16:creationId xmlns:a16="http://schemas.microsoft.com/office/drawing/2014/main" id="{40E77FB9-B760-374F-9511-758B2071F8C2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19050" y="576262"/>
            <a:ext cx="12153900" cy="5705475"/>
          </a:xfrm>
          <a:prstGeom prst="rect">
            <a:avLst/>
          </a:prstGeom>
        </p:spPr>
      </p:pic>
      <p:sp>
        <p:nvSpPr>
          <p:cNvPr id="1034" name="TextBox 1033">
            <a:extLst>
              <a:ext uri="{FF2B5EF4-FFF2-40B4-BE49-F238E27FC236}">
                <a16:creationId xmlns:a16="http://schemas.microsoft.com/office/drawing/2014/main" id="{2E4A1560-D59D-5D69-FD20-A413E929FF23}"/>
              </a:ext>
            </a:extLst>
          </p:cNvPr>
          <p:cNvSpPr txBox="1"/>
          <p:nvPr/>
        </p:nvSpPr>
        <p:spPr>
          <a:xfrm>
            <a:off x="11580132" y="641834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1214842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Flowchart: Alternate Process 2050">
            <a:extLst>
              <a:ext uri="{FF2B5EF4-FFF2-40B4-BE49-F238E27FC236}">
                <a16:creationId xmlns:a16="http://schemas.microsoft.com/office/drawing/2014/main" id="{53E021BF-09DA-3345-26C1-6CC2B30B066A}"/>
              </a:ext>
            </a:extLst>
          </p:cNvPr>
          <p:cNvSpPr/>
          <p:nvPr/>
        </p:nvSpPr>
        <p:spPr>
          <a:xfrm>
            <a:off x="228600" y="8314303"/>
            <a:ext cx="7969899" cy="4011644"/>
          </a:xfrm>
          <a:prstGeom prst="flowChartAlternateProcess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43EECCB2-7B4A-891C-98C7-138D56EBB8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3449" y="36260658"/>
            <a:ext cx="2350100" cy="1425569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F5E38F66-BE44-F2F1-D2D9-FEA9E5F924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709" y="37040990"/>
            <a:ext cx="2088617" cy="1905862"/>
          </a:xfrm>
          <a:prstGeom prst="rect">
            <a:avLst/>
          </a:prstGeom>
        </p:spPr>
      </p:pic>
      <p:grpSp>
        <p:nvGrpSpPr>
          <p:cNvPr id="2097" name="Group 2096">
            <a:extLst>
              <a:ext uri="{FF2B5EF4-FFF2-40B4-BE49-F238E27FC236}">
                <a16:creationId xmlns:a16="http://schemas.microsoft.com/office/drawing/2014/main" id="{7DC4D8A6-B1CC-C873-3C1B-0F9E532E343E}"/>
              </a:ext>
            </a:extLst>
          </p:cNvPr>
          <p:cNvGrpSpPr/>
          <p:nvPr/>
        </p:nvGrpSpPr>
        <p:grpSpPr>
          <a:xfrm>
            <a:off x="-617484" y="-44919256"/>
            <a:ext cx="13007867" cy="74650229"/>
            <a:chOff x="46352" y="759410"/>
            <a:chExt cx="13007867" cy="74650229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529B8598-AE6B-2B69-42E6-7E943113AD65}"/>
                </a:ext>
              </a:extLst>
            </p:cNvPr>
            <p:cNvGrpSpPr/>
            <p:nvPr/>
          </p:nvGrpSpPr>
          <p:grpSpPr>
            <a:xfrm>
              <a:off x="46352" y="759410"/>
              <a:ext cx="12186850" cy="5512960"/>
              <a:chOff x="228600" y="1028700"/>
              <a:chExt cx="11841594" cy="5267323"/>
            </a:xfrm>
          </p:grpSpPr>
          <p:sp>
            <p:nvSpPr>
              <p:cNvPr id="62" name="Flowchart: Alternate Process 61">
                <a:extLst>
                  <a:ext uri="{FF2B5EF4-FFF2-40B4-BE49-F238E27FC236}">
                    <a16:creationId xmlns:a16="http://schemas.microsoft.com/office/drawing/2014/main" id="{A636AC1C-3427-102B-5DB0-2F0F00B559CD}"/>
                  </a:ext>
                </a:extLst>
              </p:cNvPr>
              <p:cNvSpPr/>
              <p:nvPr/>
            </p:nvSpPr>
            <p:spPr>
              <a:xfrm>
                <a:off x="5664200" y="1028700"/>
                <a:ext cx="6313827" cy="5267322"/>
              </a:xfrm>
              <a:prstGeom prst="flowChartAlternateProcess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pic>
            <p:nvPicPr>
              <p:cNvPr id="9" name="Picture 8" descr="What is the difference between home automation and IoT? | e.co.system">
                <a:extLst>
                  <a:ext uri="{FF2B5EF4-FFF2-40B4-BE49-F238E27FC236}">
                    <a16:creationId xmlns:a16="http://schemas.microsoft.com/office/drawing/2014/main" id="{9AD80C4F-EBF2-2D89-E4C7-416A8EFD685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8600" y="1028700"/>
                <a:ext cx="7280081" cy="5267323"/>
              </a:xfrm>
              <a:custGeom>
                <a:avLst/>
                <a:gdLst>
                  <a:gd name="connsiteX0" fmla="*/ 665538 w 7105650"/>
                  <a:gd name="connsiteY0" fmla="*/ 0 h 3993227"/>
                  <a:gd name="connsiteX1" fmla="*/ 7043362 w 7105650"/>
                  <a:gd name="connsiteY1" fmla="*/ 0 h 3993227"/>
                  <a:gd name="connsiteX2" fmla="*/ 7105650 w 7105650"/>
                  <a:gd name="connsiteY2" fmla="*/ 6279 h 3993227"/>
                  <a:gd name="connsiteX3" fmla="*/ 7105650 w 7105650"/>
                  <a:gd name="connsiteY3" fmla="*/ 3986948 h 3993227"/>
                  <a:gd name="connsiteX4" fmla="*/ 7043362 w 7105650"/>
                  <a:gd name="connsiteY4" fmla="*/ 3993227 h 3993227"/>
                  <a:gd name="connsiteX5" fmla="*/ 665538 w 7105650"/>
                  <a:gd name="connsiteY5" fmla="*/ 3993227 h 3993227"/>
                  <a:gd name="connsiteX6" fmla="*/ 0 w 7105650"/>
                  <a:gd name="connsiteY6" fmla="*/ 3327689 h 3993227"/>
                  <a:gd name="connsiteX7" fmla="*/ 0 w 7105650"/>
                  <a:gd name="connsiteY7" fmla="*/ 665538 h 3993227"/>
                  <a:gd name="connsiteX8" fmla="*/ 665538 w 7105650"/>
                  <a:gd name="connsiteY8" fmla="*/ 0 h 39932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105650" h="3993227">
                    <a:moveTo>
                      <a:pt x="665538" y="0"/>
                    </a:moveTo>
                    <a:lnTo>
                      <a:pt x="7043362" y="0"/>
                    </a:lnTo>
                    <a:lnTo>
                      <a:pt x="7105650" y="6279"/>
                    </a:lnTo>
                    <a:lnTo>
                      <a:pt x="7105650" y="3986948"/>
                    </a:lnTo>
                    <a:lnTo>
                      <a:pt x="7043362" y="3993227"/>
                    </a:lnTo>
                    <a:lnTo>
                      <a:pt x="665538" y="3993227"/>
                    </a:lnTo>
                    <a:cubicBezTo>
                      <a:pt x="297972" y="3993227"/>
                      <a:pt x="0" y="3695255"/>
                      <a:pt x="0" y="3327689"/>
                    </a:cubicBezTo>
                    <a:lnTo>
                      <a:pt x="0" y="665538"/>
                    </a:lnTo>
                    <a:cubicBezTo>
                      <a:pt x="0" y="297972"/>
                      <a:pt x="297972" y="0"/>
                      <a:pt x="665538" y="0"/>
                    </a:cubicBezTo>
                    <a:close/>
                  </a:path>
                </a:pathLst>
              </a:cu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AA789DB-0115-DD15-BBC8-81441BAB52A3}"/>
                  </a:ext>
                </a:extLst>
              </p:cNvPr>
              <p:cNvSpPr txBox="1"/>
              <p:nvPr/>
            </p:nvSpPr>
            <p:spPr>
              <a:xfrm>
                <a:off x="7565322" y="1193569"/>
                <a:ext cx="4448231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4800" dirty="0">
                    <a:solidFill>
                      <a:schemeClr val="bg1"/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Smart Home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C12CD18-9BD8-BC80-D307-486D281A3A64}"/>
                  </a:ext>
                </a:extLst>
              </p:cNvPr>
              <p:cNvSpPr txBox="1"/>
              <p:nvPr/>
            </p:nvSpPr>
            <p:spPr>
              <a:xfrm>
                <a:off x="10380556" y="1935671"/>
                <a:ext cx="168963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2800" dirty="0">
                    <a:solidFill>
                      <a:schemeClr val="bg1"/>
                    </a:solidFill>
                    <a:latin typeface="Alef" panose="00000500000000000000" pitchFamily="2" charset="-79"/>
                    <a:cs typeface="Alef" panose="00000500000000000000" pitchFamily="2" charset="-79"/>
                  </a:rPr>
                  <a:t>by Tiqwa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94C8D63-907F-31EF-BF0F-323A56F43A6E}"/>
                  </a:ext>
                </a:extLst>
              </p:cNvPr>
              <p:cNvSpPr txBox="1"/>
              <p:nvPr/>
            </p:nvSpPr>
            <p:spPr>
              <a:xfrm>
                <a:off x="10013276" y="5148615"/>
                <a:ext cx="1907085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CA" dirty="0" err="1">
                    <a:solidFill>
                      <a:schemeClr val="bg1"/>
                    </a:solidFill>
                  </a:rPr>
                  <a:t>Awad</a:t>
                </a:r>
                <a:r>
                  <a:rPr lang="en-CA" dirty="0">
                    <a:solidFill>
                      <a:schemeClr val="bg1"/>
                    </a:solidFill>
                  </a:rPr>
                  <a:t>, Ibrahim</a:t>
                </a:r>
              </a:p>
              <a:p>
                <a:pPr algn="r"/>
                <a:r>
                  <a:rPr lang="en-CA" dirty="0">
                    <a:solidFill>
                      <a:schemeClr val="bg1"/>
                    </a:solidFill>
                  </a:rPr>
                  <a:t>Patel, Deven</a:t>
                </a:r>
              </a:p>
              <a:p>
                <a:pPr algn="r"/>
                <a:r>
                  <a:rPr lang="en-CA" dirty="0">
                    <a:solidFill>
                      <a:schemeClr val="bg1"/>
                    </a:solidFill>
                  </a:rPr>
                  <a:t>Raigorodskyi, Igor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C6EE498-60F4-4C47-3FE3-188D513D836E}"/>
                  </a:ext>
                </a:extLst>
              </p:cNvPr>
              <p:cNvSpPr txBox="1"/>
              <p:nvPr/>
            </p:nvSpPr>
            <p:spPr>
              <a:xfrm>
                <a:off x="7508681" y="4137500"/>
                <a:ext cx="423930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2800" dirty="0">
                    <a:solidFill>
                      <a:schemeClr val="bg1"/>
                    </a:solidFill>
                  </a:rPr>
                  <a:t>Your comfort is our priority!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C162F36-1522-DA45-47BD-B774042E0DFE}"/>
                  </a:ext>
                </a:extLst>
              </p:cNvPr>
              <p:cNvSpPr txBox="1"/>
              <p:nvPr/>
            </p:nvSpPr>
            <p:spPr>
              <a:xfrm>
                <a:off x="8591550" y="2315400"/>
                <a:ext cx="34786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CA" dirty="0">
                    <a:solidFill>
                      <a:schemeClr val="bg1"/>
                    </a:solidFill>
                    <a:latin typeface="AngsanaUPC" panose="020B0502040204020203" pitchFamily="18" charset="-34"/>
                    <a:cs typeface="AngsanaUPC" panose="020B0502040204020203" pitchFamily="18" charset="-34"/>
                  </a:rPr>
                  <a:t>Developing hope for a better future together</a:t>
                </a: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30C0160F-B765-8E79-B08E-3EF0C74E64C5}"/>
                  </a:ext>
                </a:extLst>
              </p:cNvPr>
              <p:cNvSpPr txBox="1"/>
              <p:nvPr/>
            </p:nvSpPr>
            <p:spPr>
              <a:xfrm>
                <a:off x="10330872" y="2582836"/>
                <a:ext cx="1120820" cy="1107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ar-AE" sz="6600" dirty="0">
                    <a:solidFill>
                      <a:schemeClr val="bg1"/>
                    </a:solidFill>
                  </a:rPr>
                  <a:t>أمل</a:t>
                </a:r>
                <a:endParaRPr lang="en-CA" sz="66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518CEC70-879C-0B25-B68A-0DA0DAE0B8D8}"/>
                  </a:ext>
                </a:extLst>
              </p:cNvPr>
              <p:cNvSpPr txBox="1"/>
              <p:nvPr/>
            </p:nvSpPr>
            <p:spPr>
              <a:xfrm>
                <a:off x="8058799" y="3214170"/>
                <a:ext cx="1771639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e-IL" sz="5400" dirty="0">
                    <a:solidFill>
                      <a:schemeClr val="bg1"/>
                    </a:solidFill>
                  </a:rPr>
                  <a:t>תקווה</a:t>
                </a:r>
                <a:endParaRPr lang="en-CA" sz="32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61B7EABA-5B2F-B51A-80FF-D7D826BC59B2}"/>
                </a:ext>
              </a:extLst>
            </p:cNvPr>
            <p:cNvGrpSpPr/>
            <p:nvPr/>
          </p:nvGrpSpPr>
          <p:grpSpPr>
            <a:xfrm>
              <a:off x="404904" y="8798525"/>
              <a:ext cx="12024107" cy="4720085"/>
              <a:chOff x="404904" y="8885911"/>
              <a:chExt cx="12024107" cy="4720085"/>
            </a:xfrm>
          </p:grpSpPr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DE6BEF5D-BBC2-0699-DAC7-B3EC3AD556BD}"/>
                  </a:ext>
                </a:extLst>
              </p:cNvPr>
              <p:cNvGrpSpPr/>
              <p:nvPr/>
            </p:nvGrpSpPr>
            <p:grpSpPr>
              <a:xfrm>
                <a:off x="404904" y="8885911"/>
                <a:ext cx="12024107" cy="4720085"/>
                <a:chOff x="312133" y="9232966"/>
                <a:chExt cx="12024107" cy="4720085"/>
              </a:xfrm>
            </p:grpSpPr>
            <p:sp>
              <p:nvSpPr>
                <p:cNvPr id="5" name="Flowchart: Alternate Process 4">
                  <a:extLst>
                    <a:ext uri="{FF2B5EF4-FFF2-40B4-BE49-F238E27FC236}">
                      <a16:creationId xmlns:a16="http://schemas.microsoft.com/office/drawing/2014/main" id="{C5B7ED49-75B5-E515-9C6E-C40BAF58F664}"/>
                    </a:ext>
                  </a:extLst>
                </p:cNvPr>
                <p:cNvSpPr/>
                <p:nvPr/>
              </p:nvSpPr>
              <p:spPr>
                <a:xfrm>
                  <a:off x="312133" y="9288035"/>
                  <a:ext cx="11983722" cy="4665016"/>
                </a:xfrm>
                <a:prstGeom prst="flowChartAlternateProcess">
                  <a:avLst/>
                </a:prstGeom>
                <a:gradFill>
                  <a:gsLst>
                    <a:gs pos="89000">
                      <a:schemeClr val="accent1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0">
                      <a:schemeClr val="accent1">
                        <a:tint val="23500"/>
                        <a:satMod val="160000"/>
                      </a:schemeClr>
                    </a:gs>
                  </a:gsLst>
                  <a:path path="circle">
                    <a:fillToRect l="100000" b="100000"/>
                  </a:path>
                </a:gra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dirty="0"/>
                </a:p>
              </p:txBody>
            </p:sp>
            <p:pic>
              <p:nvPicPr>
                <p:cNvPr id="3" name="Picture 2">
                  <a:extLst>
                    <a:ext uri="{FF2B5EF4-FFF2-40B4-BE49-F238E27FC236}">
                      <a16:creationId xmlns:a16="http://schemas.microsoft.com/office/drawing/2014/main" id="{15B18A89-62A1-0957-A556-428704B7FBE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9171289" y="9787344"/>
                  <a:ext cx="3164951" cy="1919857"/>
                </a:xfrm>
                <a:prstGeom prst="rect">
                  <a:avLst/>
                </a:prstGeom>
              </p:spPr>
            </p:pic>
            <p:pic>
              <p:nvPicPr>
                <p:cNvPr id="4" name="Picture 3">
                  <a:extLst>
                    <a:ext uri="{FF2B5EF4-FFF2-40B4-BE49-F238E27FC236}">
                      <a16:creationId xmlns:a16="http://schemas.microsoft.com/office/drawing/2014/main" id="{BD0FF6B6-43BA-FCD9-B796-D176E6409A7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048148" y="10936013"/>
                  <a:ext cx="2985567" cy="2724328"/>
                </a:xfrm>
                <a:prstGeom prst="rect">
                  <a:avLst/>
                </a:prstGeom>
              </p:spPr>
            </p:pic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A7A187AC-2D97-20A0-415F-0FE40FD58298}"/>
                    </a:ext>
                  </a:extLst>
                </p:cNvPr>
                <p:cNvSpPr txBox="1"/>
                <p:nvPr/>
              </p:nvSpPr>
              <p:spPr>
                <a:xfrm>
                  <a:off x="1284923" y="9232966"/>
                  <a:ext cx="2741136" cy="10156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CA" sz="6000" dirty="0">
                      <a:solidFill>
                        <a:schemeClr val="bg1"/>
                      </a:solidFill>
                    </a:rPr>
                    <a:t>Agenda</a:t>
                  </a:r>
                </a:p>
              </p:txBody>
            </p:sp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83F41F10-B263-C584-9241-A439E532D584}"/>
                    </a:ext>
                  </a:extLst>
                </p:cNvPr>
                <p:cNvSpPr txBox="1"/>
                <p:nvPr/>
              </p:nvSpPr>
              <p:spPr>
                <a:xfrm>
                  <a:off x="1617836" y="10378320"/>
                  <a:ext cx="8242938" cy="286232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CA" sz="3600" dirty="0">
                      <a:solidFill>
                        <a:schemeClr val="bg1"/>
                      </a:solidFill>
                    </a:rPr>
                    <a:t>- Project scopes and objectives</a:t>
                  </a:r>
                </a:p>
                <a:p>
                  <a:r>
                    <a:rPr lang="en-CA" sz="3600" dirty="0">
                      <a:solidFill>
                        <a:schemeClr val="bg1"/>
                      </a:solidFill>
                    </a:rPr>
                    <a:t>- Deliverables 1-2-3-4</a:t>
                  </a:r>
                </a:p>
                <a:p>
                  <a:r>
                    <a:rPr lang="en-CA" sz="3600" dirty="0">
                      <a:solidFill>
                        <a:schemeClr val="bg1"/>
                      </a:solidFill>
                    </a:rPr>
                    <a:t>- Requirements and Materials</a:t>
                  </a:r>
                </a:p>
                <a:p>
                  <a:r>
                    <a:rPr lang="en-CA" sz="3600" dirty="0">
                      <a:solidFill>
                        <a:schemeClr val="bg1"/>
                      </a:solidFill>
                    </a:rPr>
                    <a:t>- Work Breakdown Structure</a:t>
                  </a:r>
                </a:p>
                <a:p>
                  <a:r>
                    <a:rPr lang="en-CA" sz="3600" dirty="0">
                      <a:solidFill>
                        <a:schemeClr val="bg1"/>
                      </a:solidFill>
                    </a:rPr>
                    <a:t>- Method and solution</a:t>
                  </a:r>
                </a:p>
              </p:txBody>
            </p:sp>
          </p:grp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E21792F8-C20D-838B-06B7-872329F34FD7}"/>
                  </a:ext>
                </a:extLst>
              </p:cNvPr>
              <p:cNvSpPr txBox="1"/>
              <p:nvPr/>
            </p:nvSpPr>
            <p:spPr>
              <a:xfrm>
                <a:off x="11551344" y="1300530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dirty="0">
                    <a:solidFill>
                      <a:schemeClr val="bg1"/>
                    </a:solidFill>
                  </a:rPr>
                  <a:t>1</a:t>
                </a:r>
              </a:p>
            </p:txBody>
          </p: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F555C83B-23A1-33F8-4809-CC90EDE050AB}"/>
                </a:ext>
              </a:extLst>
            </p:cNvPr>
            <p:cNvGrpSpPr/>
            <p:nvPr/>
          </p:nvGrpSpPr>
          <p:grpSpPr>
            <a:xfrm>
              <a:off x="668210" y="21870363"/>
              <a:ext cx="11919913" cy="4760350"/>
              <a:chOff x="736702" y="22235668"/>
              <a:chExt cx="11919913" cy="4760350"/>
            </a:xfrm>
          </p:grpSpPr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EE2A3E79-B399-5CEB-499C-C9AB8156D610}"/>
                  </a:ext>
                </a:extLst>
              </p:cNvPr>
              <p:cNvGrpSpPr/>
              <p:nvPr/>
            </p:nvGrpSpPr>
            <p:grpSpPr>
              <a:xfrm>
                <a:off x="736702" y="22235668"/>
                <a:ext cx="11919913" cy="4760350"/>
                <a:chOff x="723865" y="22161640"/>
                <a:chExt cx="11919913" cy="4760350"/>
              </a:xfrm>
            </p:grpSpPr>
            <p:sp>
              <p:nvSpPr>
                <p:cNvPr id="10" name="Flowchart: Alternate Process 9">
                  <a:extLst>
                    <a:ext uri="{FF2B5EF4-FFF2-40B4-BE49-F238E27FC236}">
                      <a16:creationId xmlns:a16="http://schemas.microsoft.com/office/drawing/2014/main" id="{4D52CABC-6066-087F-2D4C-48FA172B0907}"/>
                    </a:ext>
                  </a:extLst>
                </p:cNvPr>
                <p:cNvSpPr/>
                <p:nvPr/>
              </p:nvSpPr>
              <p:spPr>
                <a:xfrm>
                  <a:off x="723865" y="22161640"/>
                  <a:ext cx="11919913" cy="4760350"/>
                </a:xfrm>
                <a:prstGeom prst="flowChartAlternateProcess">
                  <a:avLst/>
                </a:prstGeom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CA" dirty="0"/>
                </a:p>
              </p:txBody>
            </p:sp>
            <p:pic>
              <p:nvPicPr>
                <p:cNvPr id="6" name="Picture 5">
                  <a:extLst>
                    <a:ext uri="{FF2B5EF4-FFF2-40B4-BE49-F238E27FC236}">
                      <a16:creationId xmlns:a16="http://schemas.microsoft.com/office/drawing/2014/main" id="{869EA62B-EE31-1852-0A1C-518FA6F27AA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/>
                <a:srcRect l="18099" r="21295"/>
                <a:stretch/>
              </p:blipFill>
              <p:spPr>
                <a:xfrm>
                  <a:off x="864789" y="24726989"/>
                  <a:ext cx="1615839" cy="1757327"/>
                </a:xfrm>
                <a:prstGeom prst="rect">
                  <a:avLst/>
                </a:prstGeom>
              </p:spPr>
            </p:pic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EEB02FF8-05F8-2ED3-9730-9AD2E5C3DEB5}"/>
                    </a:ext>
                  </a:extLst>
                </p:cNvPr>
                <p:cNvSpPr txBox="1"/>
                <p:nvPr/>
              </p:nvSpPr>
              <p:spPr>
                <a:xfrm>
                  <a:off x="8198500" y="22223135"/>
                  <a:ext cx="3721862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CA" sz="4800" dirty="0"/>
                    <a:t>Deliverable 1</a:t>
                  </a:r>
                </a:p>
              </p:txBody>
            </p:sp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F6F5A3AC-D2CC-0D52-A508-8ADC66C669F1}"/>
                    </a:ext>
                  </a:extLst>
                </p:cNvPr>
                <p:cNvSpPr txBox="1"/>
                <p:nvPr/>
              </p:nvSpPr>
              <p:spPr>
                <a:xfrm>
                  <a:off x="4216073" y="22431723"/>
                  <a:ext cx="3336363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CA" sz="3200" dirty="0"/>
                    <a:t>Turning on the LED</a:t>
                  </a:r>
                </a:p>
              </p:txBody>
            </p:sp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BE9E114E-71EC-9A5D-48D5-392F76B9FA18}"/>
                    </a:ext>
                  </a:extLst>
                </p:cNvPr>
                <p:cNvSpPr txBox="1"/>
                <p:nvPr/>
              </p:nvSpPr>
              <p:spPr>
                <a:xfrm>
                  <a:off x="4840217" y="22984322"/>
                  <a:ext cx="7296580" cy="33239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CA" sz="2400" dirty="0"/>
                    <a:t>Data Capture</a:t>
                  </a:r>
                </a:p>
                <a:p>
                  <a:r>
                    <a:rPr lang="en-CA" dirty="0"/>
                    <a:t>	Switch button on Dashboard</a:t>
                  </a:r>
                </a:p>
                <a:p>
                  <a:r>
                    <a:rPr lang="en-CA" dirty="0"/>
                    <a:t> 	ON/OFF modes on the switch</a:t>
                  </a:r>
                </a:p>
                <a:p>
                  <a:endParaRPr lang="en-CA" sz="2400" dirty="0"/>
                </a:p>
                <a:p>
                  <a:r>
                    <a:rPr lang="en-CA" sz="2400" dirty="0"/>
                    <a:t>Data Communication</a:t>
                  </a:r>
                </a:p>
                <a:p>
                  <a:r>
                    <a:rPr lang="en-CA" dirty="0"/>
                    <a:t>	Capturing Switch State transferred to RPi</a:t>
                  </a:r>
                </a:p>
                <a:p>
                  <a:endParaRPr lang="en-CA" sz="2400" dirty="0"/>
                </a:p>
                <a:p>
                  <a:r>
                    <a:rPr lang="en-CA" sz="2400" dirty="0"/>
                    <a:t>Data Presentation</a:t>
                  </a:r>
                </a:p>
                <a:p>
                  <a:r>
                    <a:rPr lang="en-CA" dirty="0"/>
                    <a:t>	Turning on or off the LED depending on the Switch status</a:t>
                  </a:r>
                </a:p>
                <a:p>
                  <a:r>
                    <a:rPr lang="en-CA" dirty="0"/>
                    <a:t>	Icon of the button should change according to the Switch status</a:t>
                  </a:r>
                </a:p>
              </p:txBody>
            </p:sp>
            <p:grpSp>
              <p:nvGrpSpPr>
                <p:cNvPr id="22" name="Group 21">
                  <a:extLst>
                    <a:ext uri="{FF2B5EF4-FFF2-40B4-BE49-F238E27FC236}">
                      <a16:creationId xmlns:a16="http://schemas.microsoft.com/office/drawing/2014/main" id="{611964B8-1B3B-64F0-1EE5-7E3FA6104B4F}"/>
                    </a:ext>
                  </a:extLst>
                </p:cNvPr>
                <p:cNvGrpSpPr/>
                <p:nvPr/>
              </p:nvGrpSpPr>
              <p:grpSpPr>
                <a:xfrm>
                  <a:off x="1074389" y="22439622"/>
                  <a:ext cx="957100" cy="1153753"/>
                  <a:chOff x="1067668" y="22477255"/>
                  <a:chExt cx="957100" cy="1153753"/>
                </a:xfrm>
              </p:grpSpPr>
              <p:pic>
                <p:nvPicPr>
                  <p:cNvPr id="19" name="Picture 18">
                    <a:extLst>
                      <a:ext uri="{FF2B5EF4-FFF2-40B4-BE49-F238E27FC236}">
                        <a16:creationId xmlns:a16="http://schemas.microsoft.com/office/drawing/2014/main" id="{227DB4EF-DCFD-FC0F-0D92-E662FDECF27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1067668" y="22477255"/>
                    <a:ext cx="957100" cy="1153753"/>
                  </a:xfrm>
                  <a:prstGeom prst="rect">
                    <a:avLst/>
                  </a:prstGeom>
                </p:spPr>
              </p:pic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7">
                    <p14:nvContentPartPr>
                      <p14:cNvPr id="21" name="Ink 20">
                        <a:extLst>
                          <a:ext uri="{FF2B5EF4-FFF2-40B4-BE49-F238E27FC236}">
                            <a16:creationId xmlns:a16="http://schemas.microsoft.com/office/drawing/2014/main" id="{AAD451B8-532C-1F7C-D1C3-09F8F9C93F26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1889965" y="22779770"/>
                      <a:ext cx="134280" cy="125280"/>
                    </p14:xfrm>
                  </p:contentPart>
                </mc:Choice>
                <mc:Fallback xmlns="">
                  <p:pic>
                    <p:nvPicPr>
                      <p:cNvPr id="21" name="Ink 20">
                        <a:extLst>
                          <a:ext uri="{FF2B5EF4-FFF2-40B4-BE49-F238E27FC236}">
                            <a16:creationId xmlns:a16="http://schemas.microsoft.com/office/drawing/2014/main" id="{AAD451B8-532C-1F7C-D1C3-09F8F9C93F2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871965" y="22761770"/>
                        <a:ext cx="169920" cy="160920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</p:grpSp>
            <p:pic>
              <p:nvPicPr>
                <p:cNvPr id="26" name="Picture 25">
                  <a:extLst>
                    <a:ext uri="{FF2B5EF4-FFF2-40B4-BE49-F238E27FC236}">
                      <a16:creationId xmlns:a16="http://schemas.microsoft.com/office/drawing/2014/main" id="{9BBDC6E8-F142-743D-E17D-A6D49294418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598099" y="23542178"/>
                  <a:ext cx="1314599" cy="1314599"/>
                </a:xfrm>
                <a:prstGeom prst="rect">
                  <a:avLst/>
                </a:prstGeom>
              </p:spPr>
            </p:pic>
            <p:cxnSp>
              <p:nvCxnSpPr>
                <p:cNvPr id="30" name="Connector: Curved 29">
                  <a:extLst>
                    <a:ext uri="{FF2B5EF4-FFF2-40B4-BE49-F238E27FC236}">
                      <a16:creationId xmlns:a16="http://schemas.microsoft.com/office/drawing/2014/main" id="{AD273964-91DC-6D58-2B0B-C44BA2A8A75E}"/>
                    </a:ext>
                  </a:extLst>
                </p:cNvPr>
                <p:cNvCxnSpPr>
                  <a:endCxn id="26" idx="0"/>
                </p:cNvCxnSpPr>
                <p:nvPr/>
              </p:nvCxnSpPr>
              <p:spPr>
                <a:xfrm>
                  <a:off x="2136554" y="22742137"/>
                  <a:ext cx="1152000" cy="792000"/>
                </a:xfrm>
                <a:prstGeom prst="curvedConnector2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Connector: Curved 33">
                  <a:extLst>
                    <a:ext uri="{FF2B5EF4-FFF2-40B4-BE49-F238E27FC236}">
                      <a16:creationId xmlns:a16="http://schemas.microsoft.com/office/drawing/2014/main" id="{7E90E8E7-19A6-BE36-DE4C-4694E5B8BFC5}"/>
                    </a:ext>
                  </a:extLst>
                </p:cNvPr>
                <p:cNvCxnSpPr>
                  <a:stCxn id="26" idx="2"/>
                  <a:endCxn id="6" idx="3"/>
                </p:cNvCxnSpPr>
                <p:nvPr/>
              </p:nvCxnSpPr>
              <p:spPr>
                <a:xfrm rot="5400000">
                  <a:off x="2493576" y="24843830"/>
                  <a:ext cx="748876" cy="774771"/>
                </a:xfrm>
                <a:prstGeom prst="curvedConnector2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88F1125-FBF4-65B2-0A32-5B2FBC35BAEB}"/>
                  </a:ext>
                </a:extLst>
              </p:cNvPr>
              <p:cNvSpPr txBox="1"/>
              <p:nvPr/>
            </p:nvSpPr>
            <p:spPr>
              <a:xfrm>
                <a:off x="11854406" y="26402823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dirty="0"/>
                  <a:t>3</a:t>
                </a:r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DA1B85A8-79FF-54DD-0FA9-1A527645EEBF}"/>
                </a:ext>
              </a:extLst>
            </p:cNvPr>
            <p:cNvGrpSpPr/>
            <p:nvPr/>
          </p:nvGrpSpPr>
          <p:grpSpPr>
            <a:xfrm>
              <a:off x="509098" y="15466410"/>
              <a:ext cx="11919913" cy="4588102"/>
              <a:chOff x="509098" y="15466410"/>
              <a:chExt cx="11919913" cy="4588102"/>
            </a:xfrm>
          </p:grpSpPr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A57B9FCE-21C5-A653-18B5-7B50B98977F6}"/>
                  </a:ext>
                </a:extLst>
              </p:cNvPr>
              <p:cNvGrpSpPr/>
              <p:nvPr/>
            </p:nvGrpSpPr>
            <p:grpSpPr>
              <a:xfrm>
                <a:off x="509098" y="15466410"/>
                <a:ext cx="11919913" cy="4588102"/>
                <a:chOff x="457002" y="15891999"/>
                <a:chExt cx="11919913" cy="4588102"/>
              </a:xfrm>
            </p:grpSpPr>
            <p:sp>
              <p:nvSpPr>
                <p:cNvPr id="2" name="Rectangle: Rounded Corners 1">
                  <a:extLst>
                    <a:ext uri="{FF2B5EF4-FFF2-40B4-BE49-F238E27FC236}">
                      <a16:creationId xmlns:a16="http://schemas.microsoft.com/office/drawing/2014/main" id="{6349C9F5-047D-CDCC-30E9-F2862BD71B1D}"/>
                    </a:ext>
                  </a:extLst>
                </p:cNvPr>
                <p:cNvSpPr/>
                <p:nvPr/>
              </p:nvSpPr>
              <p:spPr>
                <a:xfrm>
                  <a:off x="457002" y="15891999"/>
                  <a:ext cx="11919913" cy="4588102"/>
                </a:xfrm>
                <a:prstGeom prst="roundRect">
                  <a:avLst/>
                </a:prstGeom>
                <a:gradFill flip="none" rotWithShape="1">
                  <a:gsLst>
                    <a:gs pos="75000">
                      <a:schemeClr val="accent1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path path="circle">
                    <a:fillToRect l="100000" b="100000"/>
                  </a:path>
                  <a:tileRect t="-100000" r="-100000"/>
                </a:gradFill>
                <a:ln>
                  <a:noFill/>
                </a:ln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pic>
              <p:nvPicPr>
                <p:cNvPr id="2049" name="Picture 2048" descr="IOT - The Internet Of Things">
                  <a:extLst>
                    <a:ext uri="{FF2B5EF4-FFF2-40B4-BE49-F238E27FC236}">
                      <a16:creationId xmlns:a16="http://schemas.microsoft.com/office/drawing/2014/main" id="{1D755B49-0259-C0C3-B67C-7042F5B3C05A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246337" y="16172955"/>
                  <a:ext cx="6130578" cy="3877335"/>
                </a:xfrm>
                <a:custGeom>
                  <a:avLst/>
                  <a:gdLst>
                    <a:gd name="connsiteX0" fmla="*/ 0 w 6130578"/>
                    <a:gd name="connsiteY0" fmla="*/ 0 h 3877335"/>
                    <a:gd name="connsiteX1" fmla="*/ 6130578 w 6130578"/>
                    <a:gd name="connsiteY1" fmla="*/ 0 h 3877335"/>
                    <a:gd name="connsiteX2" fmla="*/ 6130578 w 6130578"/>
                    <a:gd name="connsiteY2" fmla="*/ 3877335 h 3877335"/>
                    <a:gd name="connsiteX3" fmla="*/ 0 w 6130578"/>
                    <a:gd name="connsiteY3" fmla="*/ 3877335 h 38773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130578" h="3877335">
                      <a:moveTo>
                        <a:pt x="0" y="0"/>
                      </a:moveTo>
                      <a:lnTo>
                        <a:pt x="6130578" y="0"/>
                      </a:lnTo>
                      <a:lnTo>
                        <a:pt x="6130578" y="3877335"/>
                      </a:lnTo>
                      <a:lnTo>
                        <a:pt x="0" y="3877335"/>
                      </a:lnTo>
                      <a:close/>
                    </a:path>
                  </a:pathLst>
                </a:cu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2053" name="TextBox 2052">
                  <a:extLst>
                    <a:ext uri="{FF2B5EF4-FFF2-40B4-BE49-F238E27FC236}">
                      <a16:creationId xmlns:a16="http://schemas.microsoft.com/office/drawing/2014/main" id="{684D3307-72BE-D81F-B47C-2EACC20EFA44}"/>
                    </a:ext>
                  </a:extLst>
                </p:cNvPr>
                <p:cNvSpPr txBox="1"/>
                <p:nvPr/>
              </p:nvSpPr>
              <p:spPr>
                <a:xfrm>
                  <a:off x="1859524" y="16308656"/>
                  <a:ext cx="5694923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3600" dirty="0">
                      <a:solidFill>
                        <a:schemeClr val="bg1"/>
                      </a:solidFill>
                    </a:rPr>
                    <a:t>Your comfort is our objective! </a:t>
                  </a:r>
                  <a:endParaRPr lang="en-CA" sz="36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055" name="TextBox 2054">
                  <a:extLst>
                    <a:ext uri="{FF2B5EF4-FFF2-40B4-BE49-F238E27FC236}">
                      <a16:creationId xmlns:a16="http://schemas.microsoft.com/office/drawing/2014/main" id="{1395BF00-40B3-E50E-A0A0-58AE6A4B4672}"/>
                    </a:ext>
                  </a:extLst>
                </p:cNvPr>
                <p:cNvSpPr txBox="1"/>
                <p:nvPr/>
              </p:nvSpPr>
              <p:spPr>
                <a:xfrm>
                  <a:off x="1092002" y="17148965"/>
                  <a:ext cx="5537200" cy="20313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CA" dirty="0">
                      <a:solidFill>
                        <a:schemeClr val="bg1"/>
                      </a:solidFill>
                    </a:rPr>
                    <a:t>- Smart Lighting System</a:t>
                  </a:r>
                </a:p>
                <a:p>
                  <a:endParaRPr lang="en-CA" dirty="0">
                    <a:solidFill>
                      <a:schemeClr val="bg1"/>
                    </a:solidFill>
                  </a:endParaRPr>
                </a:p>
                <a:p>
                  <a:r>
                    <a:rPr lang="en-CA" dirty="0">
                      <a:solidFill>
                        <a:schemeClr val="bg1"/>
                      </a:solidFill>
                    </a:rPr>
                    <a:t>- Smart Climatization</a:t>
                  </a:r>
                </a:p>
                <a:p>
                  <a:endParaRPr lang="en-CA" dirty="0">
                    <a:solidFill>
                      <a:schemeClr val="bg1"/>
                    </a:solidFill>
                  </a:endParaRPr>
                </a:p>
                <a:p>
                  <a:r>
                    <a:rPr lang="en-CA" dirty="0">
                      <a:solidFill>
                        <a:schemeClr val="bg1"/>
                      </a:solidFill>
                    </a:rPr>
                    <a:t>- Smart Tracking System</a:t>
                  </a:r>
                </a:p>
                <a:p>
                  <a:endParaRPr lang="en-CA" dirty="0">
                    <a:solidFill>
                      <a:schemeClr val="bg1"/>
                    </a:solidFill>
                  </a:endParaRPr>
                </a:p>
                <a:p>
                  <a:r>
                    <a:rPr lang="en-CA" dirty="0">
                      <a:solidFill>
                        <a:schemeClr val="bg1"/>
                      </a:solidFill>
                    </a:rPr>
                    <a:t>- Client Authentication</a:t>
                  </a:r>
                </a:p>
              </p:txBody>
            </p:sp>
            <p:pic>
              <p:nvPicPr>
                <p:cNvPr id="2057" name="Picture 2056">
                  <a:extLst>
                    <a:ext uri="{FF2B5EF4-FFF2-40B4-BE49-F238E27FC236}">
                      <a16:creationId xmlns:a16="http://schemas.microsoft.com/office/drawing/2014/main" id="{35CCD26D-FF52-DD01-D378-BA547183637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4751687" y="17058528"/>
                  <a:ext cx="2002430" cy="1214672"/>
                </a:xfrm>
                <a:prstGeom prst="rect">
                  <a:avLst/>
                </a:prstGeom>
              </p:spPr>
            </p:pic>
            <p:pic>
              <p:nvPicPr>
                <p:cNvPr id="2059" name="Picture 2058">
                  <a:extLst>
                    <a:ext uri="{FF2B5EF4-FFF2-40B4-BE49-F238E27FC236}">
                      <a16:creationId xmlns:a16="http://schemas.microsoft.com/office/drawing/2014/main" id="{F9568CBB-5E44-3984-EB53-E65B8D40E11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731540" y="17813815"/>
                  <a:ext cx="1950889" cy="1780186"/>
                </a:xfrm>
                <a:prstGeom prst="rect">
                  <a:avLst/>
                </a:prstGeom>
              </p:spPr>
            </p:pic>
          </p:grp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B85310E1-3079-83C5-03A0-AD20C6CD148E}"/>
                  </a:ext>
                </a:extLst>
              </p:cNvPr>
              <p:cNvSpPr txBox="1"/>
              <p:nvPr/>
            </p:nvSpPr>
            <p:spPr>
              <a:xfrm>
                <a:off x="11766995" y="1954805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dirty="0">
                    <a:solidFill>
                      <a:schemeClr val="bg1"/>
                    </a:solidFill>
                  </a:rPr>
                  <a:t>2</a:t>
                </a:r>
              </a:p>
            </p:txBody>
          </p: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6767BCF2-619C-E357-832E-90C98F40646B}"/>
                </a:ext>
              </a:extLst>
            </p:cNvPr>
            <p:cNvGrpSpPr/>
            <p:nvPr/>
          </p:nvGrpSpPr>
          <p:grpSpPr>
            <a:xfrm>
              <a:off x="683716" y="28196090"/>
              <a:ext cx="11919913" cy="4816840"/>
              <a:chOff x="509098" y="28427971"/>
              <a:chExt cx="11919913" cy="4816840"/>
            </a:xfrm>
          </p:grpSpPr>
          <p:sp>
            <p:nvSpPr>
              <p:cNvPr id="43" name="Flowchart: Alternate Process 42">
                <a:extLst>
                  <a:ext uri="{FF2B5EF4-FFF2-40B4-BE49-F238E27FC236}">
                    <a16:creationId xmlns:a16="http://schemas.microsoft.com/office/drawing/2014/main" id="{90FFD7AD-96AC-0C83-C3A9-550DE9462446}"/>
                  </a:ext>
                </a:extLst>
              </p:cNvPr>
              <p:cNvSpPr/>
              <p:nvPr/>
            </p:nvSpPr>
            <p:spPr>
              <a:xfrm>
                <a:off x="509098" y="28427971"/>
                <a:ext cx="11919913" cy="4816840"/>
              </a:xfrm>
              <a:prstGeom prst="flowChartAlternateProcess">
                <a:avLst/>
              </a:prstGeom>
              <a:gradFill>
                <a:gsLst>
                  <a:gs pos="100000">
                    <a:schemeClr val="accent1"/>
                  </a:gs>
                  <a:gs pos="100000">
                    <a:schemeClr val="accent1">
                      <a:tint val="44500"/>
                      <a:satMod val="160000"/>
                    </a:schemeClr>
                  </a:gs>
                  <a:gs pos="0">
                    <a:schemeClr val="accent1">
                      <a:tint val="23500"/>
                      <a:satMod val="160000"/>
                    </a:schemeClr>
                  </a:gs>
                </a:gsLst>
                <a:path path="circle">
                  <a:fillToRect l="100000" b="100000"/>
                </a:path>
              </a:gra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pic>
            <p:nvPicPr>
              <p:cNvPr id="2058" name="Picture 10" descr="Manual EN">
                <a:extLst>
                  <a:ext uri="{FF2B5EF4-FFF2-40B4-BE49-F238E27FC236}">
                    <a16:creationId xmlns:a16="http://schemas.microsoft.com/office/drawing/2014/main" id="{8BC1B664-75D3-ABEC-7573-6BF6BA5D317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565322" y="29484370"/>
                <a:ext cx="4426068" cy="222398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E7BB609C-FB5F-859D-A143-5EB294A2A1E5}"/>
                  </a:ext>
                </a:extLst>
              </p:cNvPr>
              <p:cNvSpPr txBox="1"/>
              <p:nvPr/>
            </p:nvSpPr>
            <p:spPr>
              <a:xfrm>
                <a:off x="1071865" y="28525840"/>
                <a:ext cx="3448957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4800" dirty="0"/>
                  <a:t>Deliverable 2</a:t>
                </a: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A4135D92-27BB-6C41-71BC-3A94CEA9195E}"/>
                  </a:ext>
                </a:extLst>
              </p:cNvPr>
              <p:cNvSpPr txBox="1"/>
              <p:nvPr/>
            </p:nvSpPr>
            <p:spPr>
              <a:xfrm>
                <a:off x="11676341" y="32711272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dirty="0"/>
                  <a:t>4</a:t>
                </a: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B60C537C-3069-5D7F-6ACB-4106C90E9CC7}"/>
                  </a:ext>
                </a:extLst>
              </p:cNvPr>
              <p:cNvSpPr txBox="1"/>
              <p:nvPr/>
            </p:nvSpPr>
            <p:spPr>
              <a:xfrm>
                <a:off x="1475917" y="29185017"/>
                <a:ext cx="608980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200" dirty="0"/>
                  <a:t>Temperature and Humidity Capture</a:t>
                </a: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2B77A323-DB80-1190-E37E-6D419B318A73}"/>
                  </a:ext>
                </a:extLst>
              </p:cNvPr>
              <p:cNvSpPr txBox="1"/>
              <p:nvPr/>
            </p:nvSpPr>
            <p:spPr>
              <a:xfrm>
                <a:off x="1144098" y="29785170"/>
                <a:ext cx="9790437" cy="32316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2400" dirty="0"/>
                  <a:t>Data Capture</a:t>
                </a:r>
              </a:p>
              <a:p>
                <a:r>
                  <a:rPr lang="en-CA" dirty="0"/>
                  <a:t>	DHT-11 sensor captures current temperature and humidity</a:t>
                </a:r>
              </a:p>
              <a:p>
                <a:r>
                  <a:rPr lang="en-CA" sz="2400" dirty="0"/>
                  <a:t>Data Communication</a:t>
                </a:r>
              </a:p>
              <a:p>
                <a:r>
                  <a:rPr lang="en-CA" dirty="0"/>
                  <a:t>	Transferring captured data to RPi</a:t>
                </a:r>
              </a:p>
              <a:p>
                <a:r>
                  <a:rPr lang="en-CA" sz="2400" dirty="0"/>
                  <a:t>Data Presentation</a:t>
                </a:r>
              </a:p>
              <a:p>
                <a:r>
                  <a:rPr lang="en-CA" sz="2400" dirty="0"/>
                  <a:t>	</a:t>
                </a:r>
                <a:r>
                  <a:rPr lang="en-CA" dirty="0"/>
                  <a:t>Dashboard should display the captured data using a gauge</a:t>
                </a:r>
              </a:p>
              <a:p>
                <a:r>
                  <a:rPr lang="en-CA" dirty="0"/>
                  <a:t>	The dashboard must contain a Fan icon</a:t>
                </a:r>
              </a:p>
              <a:p>
                <a:r>
                  <a:rPr lang="en-CA" dirty="0"/>
                  <a:t>	If the temperature is greater than 24°C, an email should be sent asking to turn on the Fan</a:t>
                </a:r>
              </a:p>
              <a:p>
                <a:r>
                  <a:rPr lang="en-CA" dirty="0"/>
                  <a:t>	If the response is “Yes”, the Fan icon should be switched to ON, otherwise – it stays the same</a:t>
                </a:r>
              </a:p>
              <a:p>
                <a:r>
                  <a:rPr lang="en-CA" dirty="0"/>
                  <a:t>	The RPi should, as well, turn on the fan (motor), if the response to the email was “Yes” </a:t>
                </a:r>
              </a:p>
            </p:txBody>
          </p: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956BB335-D870-7ED3-D92D-69EC1511B0E1}"/>
                </a:ext>
              </a:extLst>
            </p:cNvPr>
            <p:cNvGrpSpPr/>
            <p:nvPr/>
          </p:nvGrpSpPr>
          <p:grpSpPr>
            <a:xfrm>
              <a:off x="683716" y="34065629"/>
              <a:ext cx="11904407" cy="4867667"/>
              <a:chOff x="683716" y="34066660"/>
              <a:chExt cx="11904407" cy="4867667"/>
            </a:xfrm>
          </p:grpSpPr>
          <p:sp>
            <p:nvSpPr>
              <p:cNvPr id="49" name="Flowchart: Alternate Process 48">
                <a:extLst>
                  <a:ext uri="{FF2B5EF4-FFF2-40B4-BE49-F238E27FC236}">
                    <a16:creationId xmlns:a16="http://schemas.microsoft.com/office/drawing/2014/main" id="{397D5C68-DB8A-72F0-F650-999C7ED531B7}"/>
                  </a:ext>
                </a:extLst>
              </p:cNvPr>
              <p:cNvSpPr/>
              <p:nvPr/>
            </p:nvSpPr>
            <p:spPr>
              <a:xfrm>
                <a:off x="683716" y="34066660"/>
                <a:ext cx="11904407" cy="4867667"/>
              </a:xfrm>
              <a:prstGeom prst="flowChartAlternateProcess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path path="circle">
                  <a:fillToRect l="100000" b="100000"/>
                </a:path>
              </a:gra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pic>
            <p:nvPicPr>
              <p:cNvPr id="2056" name="Picture 8" descr="LED Lighting Glossary | IoT-enabled solutions | SBT Alliance">
                <a:extLst>
                  <a:ext uri="{FF2B5EF4-FFF2-40B4-BE49-F238E27FC236}">
                    <a16:creationId xmlns:a16="http://schemas.microsoft.com/office/drawing/2014/main" id="{E466D8AC-0F25-B265-6732-8E700F0D31B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71865" y="34822688"/>
                <a:ext cx="2355688" cy="157122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04B118E4-5C3A-98EC-7ED3-EEA398AEF88F}"/>
                  </a:ext>
                </a:extLst>
              </p:cNvPr>
              <p:cNvSpPr txBox="1"/>
              <p:nvPr/>
            </p:nvSpPr>
            <p:spPr>
              <a:xfrm>
                <a:off x="8692713" y="34145581"/>
                <a:ext cx="3179653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4400" dirty="0"/>
                  <a:t>Deliverable 3</a:t>
                </a: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1025EA18-0385-D5C5-C78F-3E50D2ADE39F}"/>
                  </a:ext>
                </a:extLst>
              </p:cNvPr>
              <p:cNvSpPr txBox="1"/>
              <p:nvPr/>
            </p:nvSpPr>
            <p:spPr>
              <a:xfrm>
                <a:off x="4253582" y="34530301"/>
                <a:ext cx="428636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200" dirty="0"/>
                  <a:t>Smart Lightening System</a:t>
                </a: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2165659-F44F-2753-A36F-8444458C5F88}"/>
                  </a:ext>
                </a:extLst>
              </p:cNvPr>
              <p:cNvSpPr txBox="1"/>
              <p:nvPr/>
            </p:nvSpPr>
            <p:spPr>
              <a:xfrm>
                <a:off x="4005203" y="35070321"/>
                <a:ext cx="8271432" cy="35086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2400" dirty="0"/>
                  <a:t>Data Capture</a:t>
                </a:r>
              </a:p>
              <a:p>
                <a:r>
                  <a:rPr lang="en-CA" dirty="0"/>
                  <a:t>	Photoresistor, connected to ESP8266, captures the light intensity</a:t>
                </a:r>
              </a:p>
              <a:p>
                <a:r>
                  <a:rPr lang="en-CA" sz="2400" dirty="0"/>
                  <a:t>Data Communication</a:t>
                </a:r>
              </a:p>
              <a:p>
                <a:r>
                  <a:rPr lang="en-CA" dirty="0"/>
                  <a:t>	Captured Data via a Wi-Fi connection transfers data to the MQTT-broker</a:t>
                </a:r>
              </a:p>
              <a:p>
                <a:r>
                  <a:rPr lang="en-CA" dirty="0"/>
                  <a:t>	The RPi receives the data through the subscription to the broker</a:t>
                </a:r>
              </a:p>
              <a:p>
                <a:r>
                  <a:rPr lang="en-CA" dirty="0"/>
                  <a:t>	If the light intensity is below 400, the RPi will turn on the LED and send </a:t>
                </a:r>
              </a:p>
              <a:p>
                <a:r>
                  <a:rPr lang="en-CA" dirty="0"/>
                  <a:t>an email that LED was turned on at the moment</a:t>
                </a:r>
              </a:p>
              <a:p>
                <a:r>
                  <a:rPr lang="en-CA" sz="2400" dirty="0"/>
                  <a:t>Data Presentation</a:t>
                </a:r>
              </a:p>
              <a:p>
                <a:r>
                  <a:rPr lang="en-CA" sz="2400" dirty="0"/>
                  <a:t>	</a:t>
                </a:r>
                <a:r>
                  <a:rPr lang="en-CA" dirty="0"/>
                  <a:t>The dashboard must contain a bar displaying current light intensity, as well as</a:t>
                </a:r>
              </a:p>
              <a:p>
                <a:r>
                  <a:rPr lang="en-CA" dirty="0"/>
                  <a:t> an LED icon that would change depending on the status of the LED</a:t>
                </a:r>
              </a:p>
              <a:p>
                <a:r>
                  <a:rPr lang="en-CA" dirty="0"/>
                  <a:t>	“Email Sent” message will be displayed on the dashboard when email is sent</a:t>
                </a: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5636ADFF-46BB-3DA3-B32C-189C1A82E3B8}"/>
                  </a:ext>
                </a:extLst>
              </p:cNvPr>
              <p:cNvSpPr txBox="1"/>
              <p:nvPr/>
            </p:nvSpPr>
            <p:spPr>
              <a:xfrm>
                <a:off x="11908634" y="38447664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dirty="0"/>
                  <a:t>5</a:t>
                </a:r>
              </a:p>
            </p:txBody>
          </p:sp>
        </p:grpSp>
        <p:grpSp>
          <p:nvGrpSpPr>
            <p:cNvPr id="1030" name="Group 1029">
              <a:extLst>
                <a:ext uri="{FF2B5EF4-FFF2-40B4-BE49-F238E27FC236}">
                  <a16:creationId xmlns:a16="http://schemas.microsoft.com/office/drawing/2014/main" id="{7334E664-99A4-286E-4A71-9363E5353857}"/>
                </a:ext>
              </a:extLst>
            </p:cNvPr>
            <p:cNvGrpSpPr/>
            <p:nvPr/>
          </p:nvGrpSpPr>
          <p:grpSpPr>
            <a:xfrm>
              <a:off x="721341" y="40213811"/>
              <a:ext cx="11958938" cy="5424704"/>
              <a:chOff x="721341" y="39507896"/>
              <a:chExt cx="11958938" cy="5424704"/>
            </a:xfrm>
          </p:grpSpPr>
          <p:sp>
            <p:nvSpPr>
              <p:cNvPr id="57" name="Flowchart: Alternate Process 56">
                <a:extLst>
                  <a:ext uri="{FF2B5EF4-FFF2-40B4-BE49-F238E27FC236}">
                    <a16:creationId xmlns:a16="http://schemas.microsoft.com/office/drawing/2014/main" id="{4419DA7C-736E-31AB-CF50-75ABB722BCC0}"/>
                  </a:ext>
                </a:extLst>
              </p:cNvPr>
              <p:cNvSpPr/>
              <p:nvPr/>
            </p:nvSpPr>
            <p:spPr>
              <a:xfrm>
                <a:off x="721341" y="39521452"/>
                <a:ext cx="11919913" cy="5411148"/>
              </a:xfrm>
              <a:prstGeom prst="flowChartAlternateProcess">
                <a:avLst/>
              </a:prstGeom>
              <a:gradFill>
                <a:gsLst>
                  <a:gs pos="62000">
                    <a:schemeClr val="accent1"/>
                  </a:gs>
                  <a:gs pos="10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path path="circle">
                  <a:fillToRect l="100000" b="100000"/>
                </a:path>
              </a:gra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pic>
            <p:nvPicPr>
              <p:cNvPr id="1028" name="Picture 4" descr="5 Ways To Implement IoT For The Benefit Of Your Business | Techno FAQ">
                <a:extLst>
                  <a:ext uri="{FF2B5EF4-FFF2-40B4-BE49-F238E27FC236}">
                    <a16:creationId xmlns:a16="http://schemas.microsoft.com/office/drawing/2014/main" id="{29AC8569-2CF1-97A9-EC20-63E1C44F054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192263" y="39985995"/>
                <a:ext cx="3999737" cy="266649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7E657267-30FE-145D-5760-D97FF700421B}"/>
                  </a:ext>
                </a:extLst>
              </p:cNvPr>
              <p:cNvSpPr txBox="1"/>
              <p:nvPr/>
            </p:nvSpPr>
            <p:spPr>
              <a:xfrm>
                <a:off x="1246483" y="39507896"/>
                <a:ext cx="3179653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4400" dirty="0"/>
                  <a:t>Deliverable 4</a:t>
                </a: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65F3AD0D-069A-40F1-E188-F6CD6C32D9E0}"/>
                  </a:ext>
                </a:extLst>
              </p:cNvPr>
              <p:cNvSpPr txBox="1"/>
              <p:nvPr/>
            </p:nvSpPr>
            <p:spPr>
              <a:xfrm>
                <a:off x="4523407" y="40080469"/>
                <a:ext cx="338105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200" dirty="0"/>
                  <a:t>Smart Home - Final</a:t>
                </a:r>
              </a:p>
            </p:txBody>
          </p:sp>
          <p:sp>
            <p:nvSpPr>
              <p:cNvPr id="1024" name="TextBox 1023">
                <a:extLst>
                  <a:ext uri="{FF2B5EF4-FFF2-40B4-BE49-F238E27FC236}">
                    <a16:creationId xmlns:a16="http://schemas.microsoft.com/office/drawing/2014/main" id="{DA644398-FE63-BA97-BE37-6FACEFCFDE56}"/>
                  </a:ext>
                </a:extLst>
              </p:cNvPr>
              <p:cNvSpPr txBox="1"/>
              <p:nvPr/>
            </p:nvSpPr>
            <p:spPr>
              <a:xfrm>
                <a:off x="1071277" y="40277337"/>
                <a:ext cx="8714711" cy="46166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2400" dirty="0"/>
                  <a:t>Data Capture</a:t>
                </a:r>
              </a:p>
              <a:p>
                <a:r>
                  <a:rPr lang="en-CA" dirty="0"/>
                  <a:t>	All the previously mentioned devices connected</a:t>
                </a:r>
              </a:p>
              <a:p>
                <a:r>
                  <a:rPr lang="en-CA" dirty="0"/>
                  <a:t>	RFID reader connected to the ESP8266 captures RFID tags</a:t>
                </a:r>
              </a:p>
              <a:p>
                <a:r>
                  <a:rPr lang="en-CA" sz="2400" dirty="0"/>
                  <a:t>Data Communication</a:t>
                </a:r>
              </a:p>
              <a:p>
                <a:r>
                  <a:rPr lang="en-CA" dirty="0"/>
                  <a:t>	All data communication previously mentioned connected</a:t>
                </a:r>
              </a:p>
              <a:p>
                <a:r>
                  <a:rPr lang="en-CA" dirty="0"/>
                  <a:t>functioning together</a:t>
                </a:r>
              </a:p>
              <a:p>
                <a:r>
                  <a:rPr lang="en-CA" dirty="0"/>
                  <a:t>	ESP8266, when reads an RFID tag, sends it to the MQTT broker.</a:t>
                </a:r>
              </a:p>
              <a:p>
                <a:r>
                  <a:rPr lang="en-CA" dirty="0"/>
                  <a:t>	The RPi sends an email saying, that this person entered the </a:t>
                </a:r>
              </a:p>
              <a:p>
                <a:r>
                  <a:rPr lang="en-CA" dirty="0"/>
                  <a:t>room at the moment</a:t>
                </a:r>
              </a:p>
              <a:p>
                <a:r>
                  <a:rPr lang="en-CA" dirty="0"/>
                  <a:t>	The settings (Temperature, Humidity, Light Intensity thresholds) </a:t>
                </a:r>
              </a:p>
              <a:p>
                <a:r>
                  <a:rPr lang="en-CA" dirty="0"/>
                  <a:t>change to user’s preferences</a:t>
                </a:r>
              </a:p>
              <a:p>
                <a:r>
                  <a:rPr lang="en-CA" sz="2400" dirty="0"/>
                  <a:t>Data Presentation</a:t>
                </a:r>
              </a:p>
              <a:p>
                <a:r>
                  <a:rPr lang="en-CA" sz="2400" dirty="0"/>
                  <a:t>	</a:t>
                </a:r>
                <a:r>
                  <a:rPr lang="en-CA" dirty="0"/>
                  <a:t>Full dashboard displaying all functions and settings of the previous 2 deliverables</a:t>
                </a:r>
              </a:p>
              <a:p>
                <a:r>
                  <a:rPr lang="en-CA" dirty="0"/>
                  <a:t>	Preferred user’s settings and their name are displayed on the dashboard</a:t>
                </a:r>
              </a:p>
              <a:p>
                <a:r>
                  <a:rPr lang="en-CA" dirty="0"/>
                  <a:t>	The dashboard displays the number of Bluetooth devices around the RPi</a:t>
                </a:r>
              </a:p>
            </p:txBody>
          </p:sp>
          <p:sp>
            <p:nvSpPr>
              <p:cNvPr id="1025" name="TextBox 1024">
                <a:extLst>
                  <a:ext uri="{FF2B5EF4-FFF2-40B4-BE49-F238E27FC236}">
                    <a16:creationId xmlns:a16="http://schemas.microsoft.com/office/drawing/2014/main" id="{7250E31A-AD27-4356-F129-D3383D92C1CF}"/>
                  </a:ext>
                </a:extLst>
              </p:cNvPr>
              <p:cNvSpPr txBox="1"/>
              <p:nvPr/>
            </p:nvSpPr>
            <p:spPr>
              <a:xfrm>
                <a:off x="11839045" y="4440267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dirty="0"/>
                  <a:t>6</a:t>
                </a:r>
              </a:p>
            </p:txBody>
          </p:sp>
          <p:pic>
            <p:nvPicPr>
              <p:cNvPr id="1027" name="Picture 1026">
                <a:extLst>
                  <a:ext uri="{FF2B5EF4-FFF2-40B4-BE49-F238E27FC236}">
                    <a16:creationId xmlns:a16="http://schemas.microsoft.com/office/drawing/2014/main" id="{C2B68AC5-F38C-DD80-EF2B-76F1A6A801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0723176" y="42767522"/>
                <a:ext cx="1957103" cy="1187178"/>
              </a:xfrm>
              <a:prstGeom prst="rect">
                <a:avLst/>
              </a:prstGeom>
            </p:spPr>
          </p:pic>
          <p:pic>
            <p:nvPicPr>
              <p:cNvPr id="1029" name="Picture 1028">
                <a:extLst>
                  <a:ext uri="{FF2B5EF4-FFF2-40B4-BE49-F238E27FC236}">
                    <a16:creationId xmlns:a16="http://schemas.microsoft.com/office/drawing/2014/main" id="{7A748A00-DAE6-BA50-8464-69DC4030FE8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739520" y="43292886"/>
                <a:ext cx="1706854" cy="1557503"/>
              </a:xfrm>
              <a:prstGeom prst="rect">
                <a:avLst/>
              </a:prstGeom>
            </p:spPr>
          </p:pic>
        </p:grpSp>
        <p:grpSp>
          <p:nvGrpSpPr>
            <p:cNvPr id="1051" name="Group 1050">
              <a:extLst>
                <a:ext uri="{FF2B5EF4-FFF2-40B4-BE49-F238E27FC236}">
                  <a16:creationId xmlns:a16="http://schemas.microsoft.com/office/drawing/2014/main" id="{862D9666-AF9A-45FC-A518-AA362FE59D4A}"/>
                </a:ext>
              </a:extLst>
            </p:cNvPr>
            <p:cNvGrpSpPr/>
            <p:nvPr/>
          </p:nvGrpSpPr>
          <p:grpSpPr>
            <a:xfrm>
              <a:off x="558207" y="46619407"/>
              <a:ext cx="12496012" cy="4867668"/>
              <a:chOff x="387913" y="46355783"/>
              <a:chExt cx="12496012" cy="4867668"/>
            </a:xfrm>
          </p:grpSpPr>
          <p:sp>
            <p:nvSpPr>
              <p:cNvPr id="1037" name="Flowchart: Alternate Process 1036">
                <a:extLst>
                  <a:ext uri="{FF2B5EF4-FFF2-40B4-BE49-F238E27FC236}">
                    <a16:creationId xmlns:a16="http://schemas.microsoft.com/office/drawing/2014/main" id="{70EE13B7-2F6B-609C-4AB3-D0A431C4C823}"/>
                  </a:ext>
                </a:extLst>
              </p:cNvPr>
              <p:cNvSpPr/>
              <p:nvPr/>
            </p:nvSpPr>
            <p:spPr>
              <a:xfrm>
                <a:off x="5953938" y="46355783"/>
                <a:ext cx="6726341" cy="4867668"/>
              </a:xfrm>
              <a:prstGeom prst="flowChartAlternateProcess">
                <a:avLst/>
              </a:prstGeom>
              <a:solidFill>
                <a:srgbClr val="01113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grpSp>
            <p:nvGrpSpPr>
              <p:cNvPr id="1050" name="Group 1049">
                <a:extLst>
                  <a:ext uri="{FF2B5EF4-FFF2-40B4-BE49-F238E27FC236}">
                    <a16:creationId xmlns:a16="http://schemas.microsoft.com/office/drawing/2014/main" id="{6CD76144-E993-02A1-D34B-78486D9FF85E}"/>
                  </a:ext>
                </a:extLst>
              </p:cNvPr>
              <p:cNvGrpSpPr/>
              <p:nvPr/>
            </p:nvGrpSpPr>
            <p:grpSpPr>
              <a:xfrm>
                <a:off x="387913" y="46355783"/>
                <a:ext cx="12496012" cy="4867668"/>
                <a:chOff x="890411" y="46355783"/>
                <a:chExt cx="12496012" cy="4867668"/>
              </a:xfrm>
            </p:grpSpPr>
            <p:pic>
              <p:nvPicPr>
                <p:cNvPr id="1036" name="Picture 1035">
                  <a:extLst>
                    <a:ext uri="{FF2B5EF4-FFF2-40B4-BE49-F238E27FC236}">
                      <a16:creationId xmlns:a16="http://schemas.microsoft.com/office/drawing/2014/main" id="{19B00CF2-7F6A-4DA6-D363-F29F2D81A89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/>
                <a:srcRect/>
                <a:stretch>
                  <a:fillRect/>
                </a:stretch>
              </p:blipFill>
              <p:spPr>
                <a:xfrm>
                  <a:off x="890411" y="46355783"/>
                  <a:ext cx="6129225" cy="4867668"/>
                </a:xfrm>
                <a:custGeom>
                  <a:avLst/>
                  <a:gdLst>
                    <a:gd name="connsiteX0" fmla="*/ 786640 w 6726341"/>
                    <a:gd name="connsiteY0" fmla="*/ 0 h 4867668"/>
                    <a:gd name="connsiteX1" fmla="*/ 6726341 w 6726341"/>
                    <a:gd name="connsiteY1" fmla="*/ 0 h 4867668"/>
                    <a:gd name="connsiteX2" fmla="*/ 6726341 w 6726341"/>
                    <a:gd name="connsiteY2" fmla="*/ 4867668 h 4867668"/>
                    <a:gd name="connsiteX3" fmla="*/ 604953 w 6726341"/>
                    <a:gd name="connsiteY3" fmla="*/ 4867668 h 4867668"/>
                    <a:gd name="connsiteX4" fmla="*/ 544348 w 6726341"/>
                    <a:gd name="connsiteY4" fmla="*/ 4852084 h 4867668"/>
                    <a:gd name="connsiteX5" fmla="*/ 35884 w 6726341"/>
                    <a:gd name="connsiteY5" fmla="*/ 4391080 h 4867668"/>
                    <a:gd name="connsiteX6" fmla="*/ 0 w 6726341"/>
                    <a:gd name="connsiteY6" fmla="*/ 4275480 h 4867668"/>
                    <a:gd name="connsiteX7" fmla="*/ 0 w 6726341"/>
                    <a:gd name="connsiteY7" fmla="*/ 613236 h 4867668"/>
                    <a:gd name="connsiteX8" fmla="*/ 35884 w 6726341"/>
                    <a:gd name="connsiteY8" fmla="*/ 497636 h 4867668"/>
                    <a:gd name="connsiteX9" fmla="*/ 786640 w 6726341"/>
                    <a:gd name="connsiteY9" fmla="*/ 0 h 48676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6726341" h="4867668">
                      <a:moveTo>
                        <a:pt x="786640" y="0"/>
                      </a:moveTo>
                      <a:lnTo>
                        <a:pt x="6726341" y="0"/>
                      </a:lnTo>
                      <a:lnTo>
                        <a:pt x="6726341" y="4867668"/>
                      </a:lnTo>
                      <a:lnTo>
                        <a:pt x="604953" y="4867668"/>
                      </a:lnTo>
                      <a:lnTo>
                        <a:pt x="544348" y="4852084"/>
                      </a:lnTo>
                      <a:cubicBezTo>
                        <a:pt x="314727" y="4780664"/>
                        <a:pt x="128652" y="4610412"/>
                        <a:pt x="35884" y="4391080"/>
                      </a:cubicBezTo>
                      <a:lnTo>
                        <a:pt x="0" y="4275480"/>
                      </a:lnTo>
                      <a:lnTo>
                        <a:pt x="0" y="613236"/>
                      </a:lnTo>
                      <a:lnTo>
                        <a:pt x="35884" y="497636"/>
                      </a:lnTo>
                      <a:cubicBezTo>
                        <a:pt x="159575" y="205196"/>
                        <a:pt x="449145" y="0"/>
                        <a:pt x="786640" y="0"/>
                      </a:cubicBezTo>
                      <a:close/>
                    </a:path>
                  </a:pathLst>
                </a:custGeom>
              </p:spPr>
            </p:pic>
            <p:sp>
              <p:nvSpPr>
                <p:cNvPr id="1038" name="TextBox 1037">
                  <a:extLst>
                    <a:ext uri="{FF2B5EF4-FFF2-40B4-BE49-F238E27FC236}">
                      <a16:creationId xmlns:a16="http://schemas.microsoft.com/office/drawing/2014/main" id="{A7C2307F-47D6-3D90-3CFA-8E06C223B832}"/>
                    </a:ext>
                  </a:extLst>
                </p:cNvPr>
                <p:cNvSpPr txBox="1"/>
                <p:nvPr/>
              </p:nvSpPr>
              <p:spPr>
                <a:xfrm>
                  <a:off x="5804998" y="46355783"/>
                  <a:ext cx="7581425" cy="76944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CA" sz="4400" dirty="0">
                      <a:solidFill>
                        <a:schemeClr val="bg1"/>
                      </a:solidFill>
                    </a:rPr>
                    <a:t>Requirements and Materials</a:t>
                  </a:r>
                </a:p>
              </p:txBody>
            </p:sp>
            <p:sp>
              <p:nvSpPr>
                <p:cNvPr id="1040" name="TextBox 1039">
                  <a:extLst>
                    <a:ext uri="{FF2B5EF4-FFF2-40B4-BE49-F238E27FC236}">
                      <a16:creationId xmlns:a16="http://schemas.microsoft.com/office/drawing/2014/main" id="{86393846-87A4-758C-9DC5-9D06D6E4085B}"/>
                    </a:ext>
                  </a:extLst>
                </p:cNvPr>
                <p:cNvSpPr txBox="1"/>
                <p:nvPr/>
              </p:nvSpPr>
              <p:spPr>
                <a:xfrm>
                  <a:off x="6101095" y="47125224"/>
                  <a:ext cx="4229777" cy="258532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CA" dirty="0">
                      <a:solidFill>
                        <a:schemeClr val="bg1"/>
                      </a:solidFill>
                    </a:rPr>
                    <a:t>Software</a:t>
                  </a: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en-CA" dirty="0">
                      <a:solidFill>
                        <a:schemeClr val="bg1"/>
                      </a:solidFill>
                    </a:rPr>
                    <a:t>Arduino</a:t>
                  </a: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en-CA" dirty="0" err="1">
                      <a:solidFill>
                        <a:schemeClr val="bg1"/>
                      </a:solidFill>
                    </a:rPr>
                    <a:t>Mosquitto</a:t>
                  </a:r>
                  <a:r>
                    <a:rPr lang="en-CA" dirty="0">
                      <a:solidFill>
                        <a:schemeClr val="bg1"/>
                      </a:solidFill>
                    </a:rPr>
                    <a:t>, MQTT broker </a:t>
                  </a: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en-CA" dirty="0" err="1">
                      <a:solidFill>
                        <a:schemeClr val="bg1"/>
                      </a:solidFill>
                    </a:rPr>
                    <a:t>Thonny</a:t>
                  </a:r>
                  <a:r>
                    <a:rPr lang="en-CA" dirty="0">
                      <a:solidFill>
                        <a:schemeClr val="bg1"/>
                      </a:solidFill>
                    </a:rPr>
                    <a:t> IDE</a:t>
                  </a:r>
                </a:p>
                <a:p>
                  <a:r>
                    <a:rPr lang="en-CA" dirty="0">
                      <a:solidFill>
                        <a:schemeClr val="bg1"/>
                      </a:solidFill>
                    </a:rPr>
                    <a:t>Programming Languages</a:t>
                  </a: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en-CA" dirty="0">
                      <a:solidFill>
                        <a:schemeClr val="bg1"/>
                      </a:solidFill>
                    </a:rPr>
                    <a:t> Python</a:t>
                  </a: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en-CA" dirty="0">
                      <a:solidFill>
                        <a:schemeClr val="bg1"/>
                      </a:solidFill>
                    </a:rPr>
                    <a:t>C++/Arduino</a:t>
                  </a: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en-CA" dirty="0">
                      <a:solidFill>
                        <a:schemeClr val="bg1"/>
                      </a:solidFill>
                    </a:rPr>
                    <a:t>CSS/HTML</a:t>
                  </a: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en-CA" dirty="0">
                      <a:solidFill>
                        <a:schemeClr val="bg1"/>
                      </a:solidFill>
                    </a:rPr>
                    <a:t>JavaScript (only in the beginning)</a:t>
                  </a:r>
                </a:p>
              </p:txBody>
            </p:sp>
            <p:sp>
              <p:nvSpPr>
                <p:cNvPr id="1048" name="TextBox 1047">
                  <a:extLst>
                    <a:ext uri="{FF2B5EF4-FFF2-40B4-BE49-F238E27FC236}">
                      <a16:creationId xmlns:a16="http://schemas.microsoft.com/office/drawing/2014/main" id="{48AF734E-B6CE-6C58-9B75-0747BA554908}"/>
                    </a:ext>
                  </a:extLst>
                </p:cNvPr>
                <p:cNvSpPr txBox="1"/>
                <p:nvPr/>
              </p:nvSpPr>
              <p:spPr>
                <a:xfrm>
                  <a:off x="1348849" y="50701123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CA" dirty="0">
                      <a:solidFill>
                        <a:schemeClr val="bg1"/>
                      </a:solidFill>
                    </a:rPr>
                    <a:t>8</a:t>
                  </a:r>
                </a:p>
              </p:txBody>
            </p:sp>
          </p:grpSp>
        </p:grpSp>
        <p:grpSp>
          <p:nvGrpSpPr>
            <p:cNvPr id="1068" name="Group 1067">
              <a:extLst>
                <a:ext uri="{FF2B5EF4-FFF2-40B4-BE49-F238E27FC236}">
                  <a16:creationId xmlns:a16="http://schemas.microsoft.com/office/drawing/2014/main" id="{0CCEBDDA-17D7-E6B1-9699-1A080C547620}"/>
                </a:ext>
              </a:extLst>
            </p:cNvPr>
            <p:cNvGrpSpPr/>
            <p:nvPr/>
          </p:nvGrpSpPr>
          <p:grpSpPr>
            <a:xfrm>
              <a:off x="509098" y="52567822"/>
              <a:ext cx="12132156" cy="4867667"/>
              <a:chOff x="509098" y="52467968"/>
              <a:chExt cx="12132156" cy="4867667"/>
            </a:xfrm>
          </p:grpSpPr>
          <p:grpSp>
            <p:nvGrpSpPr>
              <p:cNvPr id="1067" name="Group 1066">
                <a:extLst>
                  <a:ext uri="{FF2B5EF4-FFF2-40B4-BE49-F238E27FC236}">
                    <a16:creationId xmlns:a16="http://schemas.microsoft.com/office/drawing/2014/main" id="{2B1E9459-3E0C-9BC6-DD4E-ED4942F81810}"/>
                  </a:ext>
                </a:extLst>
              </p:cNvPr>
              <p:cNvGrpSpPr/>
              <p:nvPr/>
            </p:nvGrpSpPr>
            <p:grpSpPr>
              <a:xfrm>
                <a:off x="509098" y="52467968"/>
                <a:ext cx="12132156" cy="4867667"/>
                <a:chOff x="509098" y="52467968"/>
                <a:chExt cx="12132156" cy="4867667"/>
              </a:xfrm>
            </p:grpSpPr>
            <p:sp>
              <p:nvSpPr>
                <p:cNvPr id="1052" name="Flowchart: Alternate Process 1051">
                  <a:extLst>
                    <a:ext uri="{FF2B5EF4-FFF2-40B4-BE49-F238E27FC236}">
                      <a16:creationId xmlns:a16="http://schemas.microsoft.com/office/drawing/2014/main" id="{9674EF26-6EA4-95E5-0725-13781C056638}"/>
                    </a:ext>
                  </a:extLst>
                </p:cNvPr>
                <p:cNvSpPr/>
                <p:nvPr/>
              </p:nvSpPr>
              <p:spPr>
                <a:xfrm>
                  <a:off x="509098" y="52467968"/>
                  <a:ext cx="7976885" cy="4867667"/>
                </a:xfrm>
                <a:prstGeom prst="flowChartAlternateProcess">
                  <a:avLst/>
                </a:prstGeom>
                <a:solidFill>
                  <a:srgbClr val="030224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pic>
              <p:nvPicPr>
                <p:cNvPr id="1047" name="Picture 1046" descr="Top 4 Reasons Why Companies Need IoT - Techavy">
                  <a:extLst>
                    <a:ext uri="{FF2B5EF4-FFF2-40B4-BE49-F238E27FC236}">
                      <a16:creationId xmlns:a16="http://schemas.microsoft.com/office/drawing/2014/main" id="{9823B0F9-F27C-1813-72B0-9D6DCAEE8BA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357234" y="52467968"/>
                  <a:ext cx="7284020" cy="4851520"/>
                </a:xfrm>
                <a:custGeom>
                  <a:avLst/>
                  <a:gdLst>
                    <a:gd name="connsiteX0" fmla="*/ 0 w 7284020"/>
                    <a:gd name="connsiteY0" fmla="*/ 0 h 4851520"/>
                    <a:gd name="connsiteX1" fmla="*/ 6511767 w 7284020"/>
                    <a:gd name="connsiteY1" fmla="*/ 0 h 4851520"/>
                    <a:gd name="connsiteX2" fmla="*/ 7259291 w 7284020"/>
                    <a:gd name="connsiteY2" fmla="*/ 495492 h 4851520"/>
                    <a:gd name="connsiteX3" fmla="*/ 7284020 w 7284020"/>
                    <a:gd name="connsiteY3" fmla="*/ 575160 h 4851520"/>
                    <a:gd name="connsiteX4" fmla="*/ 7284020 w 7284020"/>
                    <a:gd name="connsiteY4" fmla="*/ 4292512 h 4851520"/>
                    <a:gd name="connsiteX5" fmla="*/ 7259291 w 7284020"/>
                    <a:gd name="connsiteY5" fmla="*/ 4372176 h 4851520"/>
                    <a:gd name="connsiteX6" fmla="*/ 6675268 w 7284020"/>
                    <a:gd name="connsiteY6" fmla="*/ 4851184 h 4851520"/>
                    <a:gd name="connsiteX7" fmla="*/ 6673078 w 7284020"/>
                    <a:gd name="connsiteY7" fmla="*/ 4851520 h 4851520"/>
                    <a:gd name="connsiteX8" fmla="*/ 0 w 7284020"/>
                    <a:gd name="connsiteY8" fmla="*/ 4851520 h 48515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7284020" h="4851520">
                      <a:moveTo>
                        <a:pt x="0" y="0"/>
                      </a:moveTo>
                      <a:lnTo>
                        <a:pt x="6511767" y="0"/>
                      </a:lnTo>
                      <a:cubicBezTo>
                        <a:pt x="6847809" y="0"/>
                        <a:pt x="7136132" y="204312"/>
                        <a:pt x="7259291" y="495492"/>
                      </a:cubicBezTo>
                      <a:lnTo>
                        <a:pt x="7284020" y="575160"/>
                      </a:lnTo>
                      <a:lnTo>
                        <a:pt x="7284020" y="4292512"/>
                      </a:lnTo>
                      <a:lnTo>
                        <a:pt x="7259291" y="4372176"/>
                      </a:lnTo>
                      <a:cubicBezTo>
                        <a:pt x="7156658" y="4614828"/>
                        <a:pt x="6939329" y="4797152"/>
                        <a:pt x="6675268" y="4851184"/>
                      </a:cubicBezTo>
                      <a:lnTo>
                        <a:pt x="6673078" y="4851520"/>
                      </a:lnTo>
                      <a:lnTo>
                        <a:pt x="0" y="4851520"/>
                      </a:lnTo>
                      <a:close/>
                    </a:path>
                  </a:pathLst>
                </a:cu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053" name="TextBox 1052">
                  <a:extLst>
                    <a:ext uri="{FF2B5EF4-FFF2-40B4-BE49-F238E27FC236}">
                      <a16:creationId xmlns:a16="http://schemas.microsoft.com/office/drawing/2014/main" id="{79366B39-828E-B453-BA6D-D06442DBCA8E}"/>
                    </a:ext>
                  </a:extLst>
                </p:cNvPr>
                <p:cNvSpPr txBox="1"/>
                <p:nvPr/>
              </p:nvSpPr>
              <p:spPr>
                <a:xfrm>
                  <a:off x="845709" y="52598436"/>
                  <a:ext cx="6668492" cy="76944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CA" sz="4400" dirty="0">
                      <a:solidFill>
                        <a:schemeClr val="bg1"/>
                      </a:solidFill>
                    </a:rPr>
                    <a:t>Requirements and Materials</a:t>
                  </a:r>
                </a:p>
              </p:txBody>
            </p:sp>
            <p:sp>
              <p:nvSpPr>
                <p:cNvPr id="1054" name="TextBox 1053">
                  <a:extLst>
                    <a:ext uri="{FF2B5EF4-FFF2-40B4-BE49-F238E27FC236}">
                      <a16:creationId xmlns:a16="http://schemas.microsoft.com/office/drawing/2014/main" id="{D7C9F95A-D633-B425-E2C0-F59B7DD1B2FB}"/>
                    </a:ext>
                  </a:extLst>
                </p:cNvPr>
                <p:cNvSpPr txBox="1"/>
                <p:nvPr/>
              </p:nvSpPr>
              <p:spPr>
                <a:xfrm>
                  <a:off x="827659" y="53367608"/>
                  <a:ext cx="4075662" cy="378565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CA" dirty="0"/>
                    <a:t>  </a:t>
                  </a:r>
                  <a:r>
                    <a:rPr lang="en-CA" sz="2400" dirty="0">
                      <a:solidFill>
                        <a:schemeClr val="bg1"/>
                      </a:solidFill>
                    </a:rPr>
                    <a:t>Hardware</a:t>
                  </a:r>
                  <a:endParaRPr lang="en-CA" dirty="0">
                    <a:solidFill>
                      <a:schemeClr val="bg1"/>
                    </a:solidFill>
                  </a:endParaRPr>
                </a:p>
                <a:p>
                  <a:pPr marL="742950" lvl="1" indent="-285750">
                    <a:buFont typeface="Arial" panose="020B0604020202020204" pitchFamily="34" charset="0"/>
                    <a:buChar char="•"/>
                  </a:pPr>
                  <a:r>
                    <a:rPr lang="en-CA" dirty="0">
                      <a:solidFill>
                        <a:schemeClr val="bg1"/>
                      </a:solidFill>
                    </a:rPr>
                    <a:t>Wires</a:t>
                  </a:r>
                </a:p>
                <a:p>
                  <a:pPr marL="742950" lvl="1" indent="-285750">
                    <a:buFont typeface="Arial" panose="020B0604020202020204" pitchFamily="34" charset="0"/>
                    <a:buChar char="•"/>
                  </a:pPr>
                  <a:r>
                    <a:rPr lang="en-CA" dirty="0">
                      <a:solidFill>
                        <a:schemeClr val="bg1"/>
                      </a:solidFill>
                    </a:rPr>
                    <a:t>DHT-11</a:t>
                  </a:r>
                </a:p>
                <a:p>
                  <a:pPr marL="742950" lvl="1" indent="-285750">
                    <a:buFont typeface="Arial" panose="020B0604020202020204" pitchFamily="34" charset="0"/>
                    <a:buChar char="•"/>
                  </a:pPr>
                  <a:r>
                    <a:rPr lang="en-CA" dirty="0">
                      <a:solidFill>
                        <a:schemeClr val="bg1"/>
                      </a:solidFill>
                    </a:rPr>
                    <a:t>LED</a:t>
                  </a:r>
                </a:p>
                <a:p>
                  <a:pPr marL="742950" lvl="1" indent="-285750">
                    <a:buFont typeface="Arial" panose="020B0604020202020204" pitchFamily="34" charset="0"/>
                    <a:buChar char="•"/>
                  </a:pPr>
                  <a:r>
                    <a:rPr lang="en-CA" dirty="0">
                      <a:solidFill>
                        <a:schemeClr val="bg1"/>
                      </a:solidFill>
                    </a:rPr>
                    <a:t>Photoresistor</a:t>
                  </a:r>
                </a:p>
                <a:p>
                  <a:pPr marL="742950" lvl="1" indent="-285750">
                    <a:buFont typeface="Arial" panose="020B0604020202020204" pitchFamily="34" charset="0"/>
                    <a:buChar char="•"/>
                  </a:pPr>
                  <a:r>
                    <a:rPr lang="en-CA" dirty="0">
                      <a:solidFill>
                        <a:schemeClr val="bg1"/>
                      </a:solidFill>
                    </a:rPr>
                    <a:t>ESP8266</a:t>
                  </a:r>
                </a:p>
                <a:p>
                  <a:pPr marL="742950" lvl="1" indent="-285750">
                    <a:buFont typeface="Arial" panose="020B0604020202020204" pitchFamily="34" charset="0"/>
                    <a:buChar char="•"/>
                  </a:pPr>
                  <a:r>
                    <a:rPr lang="en-CA" dirty="0">
                      <a:solidFill>
                        <a:schemeClr val="bg1"/>
                      </a:solidFill>
                    </a:rPr>
                    <a:t>RFID reader</a:t>
                  </a:r>
                </a:p>
                <a:p>
                  <a:pPr marL="742950" lvl="1" indent="-285750">
                    <a:buFont typeface="Arial" panose="020B0604020202020204" pitchFamily="34" charset="0"/>
                    <a:buChar char="•"/>
                  </a:pPr>
                  <a:r>
                    <a:rPr lang="en-CA" dirty="0">
                      <a:solidFill>
                        <a:schemeClr val="bg1"/>
                      </a:solidFill>
                    </a:rPr>
                    <a:t>RFID tags</a:t>
                  </a:r>
                </a:p>
                <a:p>
                  <a:pPr marL="742950" lvl="1" indent="-285750">
                    <a:buFont typeface="Arial" panose="020B0604020202020204" pitchFamily="34" charset="0"/>
                    <a:buChar char="•"/>
                  </a:pPr>
                  <a:r>
                    <a:rPr lang="en-CA" dirty="0">
                      <a:solidFill>
                        <a:schemeClr val="bg1"/>
                      </a:solidFill>
                    </a:rPr>
                    <a:t>Motor</a:t>
                  </a:r>
                </a:p>
                <a:p>
                  <a:pPr marL="742950" lvl="1" indent="-285750">
                    <a:buFont typeface="Arial" panose="020B0604020202020204" pitchFamily="34" charset="0"/>
                    <a:buChar char="•"/>
                  </a:pPr>
                  <a:r>
                    <a:rPr lang="en-CA" dirty="0">
                      <a:solidFill>
                        <a:schemeClr val="bg1"/>
                      </a:solidFill>
                    </a:rPr>
                    <a:t>Resistors</a:t>
                  </a:r>
                </a:p>
                <a:p>
                  <a:pPr marL="742950" lvl="1" indent="-285750">
                    <a:buFont typeface="Arial" panose="020B0604020202020204" pitchFamily="34" charset="0"/>
                    <a:buChar char="•"/>
                  </a:pPr>
                  <a:r>
                    <a:rPr lang="en-CA" dirty="0">
                      <a:solidFill>
                        <a:schemeClr val="bg1"/>
                      </a:solidFill>
                    </a:rPr>
                    <a:t>Breadboard</a:t>
                  </a:r>
                </a:p>
                <a:p>
                  <a:pPr marL="742950" lvl="1" indent="-285750">
                    <a:buFont typeface="Arial" panose="020B0604020202020204" pitchFamily="34" charset="0"/>
                    <a:buChar char="•"/>
                  </a:pPr>
                  <a:r>
                    <a:rPr lang="en-CA" dirty="0">
                      <a:solidFill>
                        <a:schemeClr val="bg1"/>
                      </a:solidFill>
                    </a:rPr>
                    <a:t>RaspberryPi</a:t>
                  </a:r>
                </a:p>
                <a:p>
                  <a:endParaRPr lang="en-CA" dirty="0"/>
                </a:p>
              </p:txBody>
            </p:sp>
            <p:pic>
              <p:nvPicPr>
                <p:cNvPr id="1055" name="Picture 1054">
                  <a:extLst>
                    <a:ext uri="{FF2B5EF4-FFF2-40B4-BE49-F238E27FC236}">
                      <a16:creationId xmlns:a16="http://schemas.microsoft.com/office/drawing/2014/main" id="{C5EF5944-74A6-C164-972E-C91EB0C3C5D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3173174" y="54577380"/>
                  <a:ext cx="1957103" cy="1187178"/>
                </a:xfrm>
                <a:prstGeom prst="rect">
                  <a:avLst/>
                </a:prstGeom>
              </p:spPr>
            </p:pic>
            <p:pic>
              <p:nvPicPr>
                <p:cNvPr id="1056" name="Picture 1055">
                  <a:extLst>
                    <a:ext uri="{FF2B5EF4-FFF2-40B4-BE49-F238E27FC236}">
                      <a16:creationId xmlns:a16="http://schemas.microsoft.com/office/drawing/2014/main" id="{EE0C948A-3921-A921-423C-9DFDA2AE73E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868640" y="53716024"/>
                  <a:ext cx="1706854" cy="1557503"/>
                </a:xfrm>
                <a:prstGeom prst="rect">
                  <a:avLst/>
                </a:prstGeom>
              </p:spPr>
            </p:pic>
          </p:grpSp>
          <p:sp>
            <p:nvSpPr>
              <p:cNvPr id="1057" name="TextBox 1056">
                <a:extLst>
                  <a:ext uri="{FF2B5EF4-FFF2-40B4-BE49-F238E27FC236}">
                    <a16:creationId xmlns:a16="http://schemas.microsoft.com/office/drawing/2014/main" id="{FC36D56E-FB65-B2DF-7581-5DBCFF100400}"/>
                  </a:ext>
                </a:extLst>
              </p:cNvPr>
              <p:cNvSpPr txBox="1"/>
              <p:nvPr/>
            </p:nvSpPr>
            <p:spPr>
              <a:xfrm>
                <a:off x="1095640" y="5687282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dirty="0">
                    <a:solidFill>
                      <a:schemeClr val="bg1"/>
                    </a:solidFill>
                  </a:rPr>
                  <a:t>8</a:t>
                </a:r>
              </a:p>
            </p:txBody>
          </p:sp>
        </p:grpSp>
        <p:grpSp>
          <p:nvGrpSpPr>
            <p:cNvPr id="1069" name="Group 1068">
              <a:extLst>
                <a:ext uri="{FF2B5EF4-FFF2-40B4-BE49-F238E27FC236}">
                  <a16:creationId xmlns:a16="http://schemas.microsoft.com/office/drawing/2014/main" id="{0BE3AB32-16DA-051E-1E90-D1FA4A1FFB54}"/>
                </a:ext>
              </a:extLst>
            </p:cNvPr>
            <p:cNvGrpSpPr/>
            <p:nvPr/>
          </p:nvGrpSpPr>
          <p:grpSpPr>
            <a:xfrm>
              <a:off x="683716" y="58316389"/>
              <a:ext cx="12104441" cy="5212318"/>
              <a:chOff x="608733" y="58300381"/>
              <a:chExt cx="12104441" cy="5212318"/>
            </a:xfrm>
          </p:grpSpPr>
          <p:sp>
            <p:nvSpPr>
              <p:cNvPr id="1063" name="Flowchart: Alternate Process 1062">
                <a:extLst>
                  <a:ext uri="{FF2B5EF4-FFF2-40B4-BE49-F238E27FC236}">
                    <a16:creationId xmlns:a16="http://schemas.microsoft.com/office/drawing/2014/main" id="{BFB77E0B-A95C-D984-AE51-4F85B5CF0D97}"/>
                  </a:ext>
                </a:extLst>
              </p:cNvPr>
              <p:cNvSpPr/>
              <p:nvPr/>
            </p:nvSpPr>
            <p:spPr>
              <a:xfrm>
                <a:off x="4151725" y="58415222"/>
                <a:ext cx="8561449" cy="5097477"/>
              </a:xfrm>
              <a:prstGeom prst="flowChartAlternateProcess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pic>
            <p:nvPicPr>
              <p:cNvPr id="1062" name="Picture 1061" descr="Work_breakdown_structure Icons - Iconshock">
                <a:extLst>
                  <a:ext uri="{FF2B5EF4-FFF2-40B4-BE49-F238E27FC236}">
                    <a16:creationId xmlns:a16="http://schemas.microsoft.com/office/drawing/2014/main" id="{7CCF6939-EFB9-E4F2-1F53-56D1414D9F1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8733" y="58415222"/>
                <a:ext cx="4813455" cy="5097477"/>
              </a:xfrm>
              <a:custGeom>
                <a:avLst/>
                <a:gdLst>
                  <a:gd name="connsiteX0" fmla="*/ 547996 w 4813455"/>
                  <a:gd name="connsiteY0" fmla="*/ 0 h 4813456"/>
                  <a:gd name="connsiteX1" fmla="*/ 4813455 w 4813455"/>
                  <a:gd name="connsiteY1" fmla="*/ 0 h 4813456"/>
                  <a:gd name="connsiteX2" fmla="*/ 4813455 w 4813455"/>
                  <a:gd name="connsiteY2" fmla="*/ 4813456 h 4813456"/>
                  <a:gd name="connsiteX3" fmla="*/ 547996 w 4813455"/>
                  <a:gd name="connsiteY3" fmla="*/ 4813456 h 4813456"/>
                  <a:gd name="connsiteX4" fmla="*/ 511557 w 4813455"/>
                  <a:gd name="connsiteY4" fmla="*/ 4804088 h 4813456"/>
                  <a:gd name="connsiteX5" fmla="*/ 5282 w 4813455"/>
                  <a:gd name="connsiteY5" fmla="*/ 4345068 h 4813456"/>
                  <a:gd name="connsiteX6" fmla="*/ 0 w 4813455"/>
                  <a:gd name="connsiteY6" fmla="*/ 4328052 h 4813456"/>
                  <a:gd name="connsiteX7" fmla="*/ 0 w 4813455"/>
                  <a:gd name="connsiteY7" fmla="*/ 485404 h 4813456"/>
                  <a:gd name="connsiteX8" fmla="*/ 5282 w 4813455"/>
                  <a:gd name="connsiteY8" fmla="*/ 468388 h 4813456"/>
                  <a:gd name="connsiteX9" fmla="*/ 511557 w 4813455"/>
                  <a:gd name="connsiteY9" fmla="*/ 9368 h 48134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813455" h="4813456">
                    <a:moveTo>
                      <a:pt x="547996" y="0"/>
                    </a:moveTo>
                    <a:lnTo>
                      <a:pt x="4813455" y="0"/>
                    </a:lnTo>
                    <a:lnTo>
                      <a:pt x="4813455" y="4813456"/>
                    </a:lnTo>
                    <a:lnTo>
                      <a:pt x="547996" y="4813456"/>
                    </a:lnTo>
                    <a:lnTo>
                      <a:pt x="511557" y="4804088"/>
                    </a:lnTo>
                    <a:cubicBezTo>
                      <a:pt x="282925" y="4732976"/>
                      <a:pt x="97652" y="4563452"/>
                      <a:pt x="5282" y="4345068"/>
                    </a:cubicBezTo>
                    <a:lnTo>
                      <a:pt x="0" y="4328052"/>
                    </a:lnTo>
                    <a:lnTo>
                      <a:pt x="0" y="485404"/>
                    </a:lnTo>
                    <a:lnTo>
                      <a:pt x="5282" y="468388"/>
                    </a:lnTo>
                    <a:cubicBezTo>
                      <a:pt x="97652" y="250004"/>
                      <a:pt x="282925" y="80480"/>
                      <a:pt x="511557" y="9368"/>
                    </a:cubicBezTo>
                    <a:close/>
                  </a:path>
                </a:pathLst>
              </a:cu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64" name="TextBox 1063">
                <a:extLst>
                  <a:ext uri="{FF2B5EF4-FFF2-40B4-BE49-F238E27FC236}">
                    <a16:creationId xmlns:a16="http://schemas.microsoft.com/office/drawing/2014/main" id="{737C45E5-BFEF-EC58-18A1-4A13FEAB876A}"/>
                  </a:ext>
                </a:extLst>
              </p:cNvPr>
              <p:cNvSpPr txBox="1"/>
              <p:nvPr/>
            </p:nvSpPr>
            <p:spPr>
              <a:xfrm>
                <a:off x="5395692" y="58300381"/>
                <a:ext cx="6880943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4400" dirty="0"/>
                  <a:t>Work Breakdown Structure</a:t>
                </a:r>
              </a:p>
            </p:txBody>
          </p:sp>
          <p:sp>
            <p:nvSpPr>
              <p:cNvPr id="1065" name="TextBox 1064">
                <a:extLst>
                  <a:ext uri="{FF2B5EF4-FFF2-40B4-BE49-F238E27FC236}">
                    <a16:creationId xmlns:a16="http://schemas.microsoft.com/office/drawing/2014/main" id="{D2292778-EA5E-8308-F6BE-A614121AD386}"/>
                  </a:ext>
                </a:extLst>
              </p:cNvPr>
              <p:cNvSpPr txBox="1"/>
              <p:nvPr/>
            </p:nvSpPr>
            <p:spPr>
              <a:xfrm>
                <a:off x="5408890" y="58907897"/>
                <a:ext cx="7280914" cy="4524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2400" dirty="0"/>
                  <a:t>Deven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CA" dirty="0"/>
                  <a:t>Motor connection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CA" dirty="0"/>
                  <a:t>Sending/Receiving email script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CA" dirty="0"/>
                  <a:t>Turning on the motor/fan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CA" dirty="0"/>
                  <a:t>Help with connecting other parts of the hardware and help with frontend</a:t>
                </a:r>
              </a:p>
              <a:p>
                <a:r>
                  <a:rPr lang="en-CA" sz="2400" dirty="0"/>
                  <a:t>Ibrahim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CA" dirty="0"/>
                  <a:t>Most of frontend development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CA" dirty="0"/>
                  <a:t>Connection of captured data to the Dashboard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CA" dirty="0"/>
                  <a:t>Assuring accurate data display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CA" dirty="0"/>
                  <a:t>Help with connecting some parts of hardware</a:t>
                </a:r>
              </a:p>
              <a:p>
                <a:r>
                  <a:rPr lang="en-CA" sz="2400" dirty="0"/>
                  <a:t>Igor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CA" dirty="0"/>
                  <a:t>Most of the hardware connection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CA" dirty="0"/>
                  <a:t>Assuring data communication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CA" dirty="0"/>
                  <a:t>Calling functions, receiving broker messages, updating information, etc.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CA" dirty="0"/>
                  <a:t>Help with frontend development</a:t>
                </a:r>
              </a:p>
            </p:txBody>
          </p:sp>
          <p:sp>
            <p:nvSpPr>
              <p:cNvPr id="1066" name="TextBox 1065">
                <a:extLst>
                  <a:ext uri="{FF2B5EF4-FFF2-40B4-BE49-F238E27FC236}">
                    <a16:creationId xmlns:a16="http://schemas.microsoft.com/office/drawing/2014/main" id="{F0BE1855-CF48-D505-B614-F5636CC23029}"/>
                  </a:ext>
                </a:extLst>
              </p:cNvPr>
              <p:cNvSpPr txBox="1"/>
              <p:nvPr/>
            </p:nvSpPr>
            <p:spPr>
              <a:xfrm>
                <a:off x="11827184" y="63143367"/>
                <a:ext cx="3016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dirty="0"/>
                  <a:t>9</a:t>
                </a:r>
              </a:p>
            </p:txBody>
          </p:sp>
        </p:grpSp>
        <p:grpSp>
          <p:nvGrpSpPr>
            <p:cNvPr id="1080" name="Group 1079">
              <a:extLst>
                <a:ext uri="{FF2B5EF4-FFF2-40B4-BE49-F238E27FC236}">
                  <a16:creationId xmlns:a16="http://schemas.microsoft.com/office/drawing/2014/main" id="{EAB33C81-757A-5390-A15F-AECF1E9797DE}"/>
                </a:ext>
              </a:extLst>
            </p:cNvPr>
            <p:cNvGrpSpPr/>
            <p:nvPr/>
          </p:nvGrpSpPr>
          <p:grpSpPr>
            <a:xfrm>
              <a:off x="666915" y="64649309"/>
              <a:ext cx="12121242" cy="4079040"/>
              <a:chOff x="683716" y="64827152"/>
              <a:chExt cx="12121242" cy="4079040"/>
            </a:xfrm>
          </p:grpSpPr>
          <p:sp>
            <p:nvSpPr>
              <p:cNvPr id="1074" name="Flowchart: Alternate Process 1073">
                <a:extLst>
                  <a:ext uri="{FF2B5EF4-FFF2-40B4-BE49-F238E27FC236}">
                    <a16:creationId xmlns:a16="http://schemas.microsoft.com/office/drawing/2014/main" id="{8264296C-E258-62E4-D400-396B00A80D19}"/>
                  </a:ext>
                </a:extLst>
              </p:cNvPr>
              <p:cNvSpPr/>
              <p:nvPr/>
            </p:nvSpPr>
            <p:spPr>
              <a:xfrm>
                <a:off x="5664200" y="64827152"/>
                <a:ext cx="7100587" cy="4079040"/>
              </a:xfrm>
              <a:prstGeom prst="flowChartAlternateProcess">
                <a:avLst/>
              </a:prstGeom>
              <a:solidFill>
                <a:srgbClr val="006F9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pic>
            <p:nvPicPr>
              <p:cNvPr id="1073" name="Picture 1072" descr="10 Best Examples of IoT applications (2019)">
                <a:extLst>
                  <a:ext uri="{FF2B5EF4-FFF2-40B4-BE49-F238E27FC236}">
                    <a16:creationId xmlns:a16="http://schemas.microsoft.com/office/drawing/2014/main" id="{45C553E4-CBDF-8EE9-18C9-96B329A2334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0"/>
              <a:stretch>
                <a:fillRect/>
              </a:stretch>
            </p:blipFill>
            <p:spPr bwMode="auto">
              <a:xfrm>
                <a:off x="683716" y="64827152"/>
                <a:ext cx="6050905" cy="4079040"/>
              </a:xfrm>
              <a:custGeom>
                <a:avLst/>
                <a:gdLst>
                  <a:gd name="connsiteX0" fmla="*/ 679841 w 6050905"/>
                  <a:gd name="connsiteY0" fmla="*/ 0 h 4079040"/>
                  <a:gd name="connsiteX1" fmla="*/ 5951644 w 6050905"/>
                  <a:gd name="connsiteY1" fmla="*/ 0 h 4079040"/>
                  <a:gd name="connsiteX2" fmla="*/ 6050905 w 6050905"/>
                  <a:gd name="connsiteY2" fmla="*/ 10008 h 4079040"/>
                  <a:gd name="connsiteX3" fmla="*/ 6050905 w 6050905"/>
                  <a:gd name="connsiteY3" fmla="*/ 4069032 h 4079040"/>
                  <a:gd name="connsiteX4" fmla="*/ 5951643 w 6050905"/>
                  <a:gd name="connsiteY4" fmla="*/ 4079040 h 4079040"/>
                  <a:gd name="connsiteX5" fmla="*/ 679841 w 6050905"/>
                  <a:gd name="connsiteY5" fmla="*/ 4079040 h 4079040"/>
                  <a:gd name="connsiteX6" fmla="*/ 0 w 6050905"/>
                  <a:gd name="connsiteY6" fmla="*/ 3399200 h 4079040"/>
                  <a:gd name="connsiteX7" fmla="*/ 0 w 6050905"/>
                  <a:gd name="connsiteY7" fmla="*/ 679840 h 4079040"/>
                  <a:gd name="connsiteX8" fmla="*/ 679841 w 6050905"/>
                  <a:gd name="connsiteY8" fmla="*/ 0 h 40790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050905" h="4079040">
                    <a:moveTo>
                      <a:pt x="679841" y="0"/>
                    </a:moveTo>
                    <a:lnTo>
                      <a:pt x="5951644" y="0"/>
                    </a:lnTo>
                    <a:lnTo>
                      <a:pt x="6050905" y="10008"/>
                    </a:lnTo>
                    <a:lnTo>
                      <a:pt x="6050905" y="4069032"/>
                    </a:lnTo>
                    <a:lnTo>
                      <a:pt x="5951643" y="4079040"/>
                    </a:lnTo>
                    <a:lnTo>
                      <a:pt x="679841" y="4079040"/>
                    </a:lnTo>
                    <a:cubicBezTo>
                      <a:pt x="304375" y="4079040"/>
                      <a:pt x="0" y="3774664"/>
                      <a:pt x="0" y="3399200"/>
                    </a:cubicBezTo>
                    <a:lnTo>
                      <a:pt x="0" y="679840"/>
                    </a:lnTo>
                    <a:cubicBezTo>
                      <a:pt x="0" y="304372"/>
                      <a:pt x="304375" y="0"/>
                      <a:pt x="679841" y="0"/>
                    </a:cubicBezTo>
                    <a:close/>
                  </a:path>
                </a:pathLst>
              </a:cu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75" name="TextBox 1074">
                <a:extLst>
                  <a:ext uri="{FF2B5EF4-FFF2-40B4-BE49-F238E27FC236}">
                    <a16:creationId xmlns:a16="http://schemas.microsoft.com/office/drawing/2014/main" id="{5C3788A5-F746-BC8A-D6D8-223262C45372}"/>
                  </a:ext>
                </a:extLst>
              </p:cNvPr>
              <p:cNvSpPr txBox="1"/>
              <p:nvPr/>
            </p:nvSpPr>
            <p:spPr>
              <a:xfrm>
                <a:off x="11931379" y="68536860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dirty="0">
                    <a:solidFill>
                      <a:schemeClr val="bg1"/>
                    </a:solidFill>
                  </a:rPr>
                  <a:t>10</a:t>
                </a:r>
                <a:endParaRPr lang="en-CA" dirty="0"/>
              </a:p>
            </p:txBody>
          </p:sp>
          <p:sp>
            <p:nvSpPr>
              <p:cNvPr id="1076" name="TextBox 1075">
                <a:extLst>
                  <a:ext uri="{FF2B5EF4-FFF2-40B4-BE49-F238E27FC236}">
                    <a16:creationId xmlns:a16="http://schemas.microsoft.com/office/drawing/2014/main" id="{B00D44D3-08B2-BF53-A5B1-8FDC0384F667}"/>
                  </a:ext>
                </a:extLst>
              </p:cNvPr>
              <p:cNvSpPr txBox="1"/>
              <p:nvPr/>
            </p:nvSpPr>
            <p:spPr>
              <a:xfrm>
                <a:off x="6787281" y="64827152"/>
                <a:ext cx="5242764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4400" b="0" i="0" u="none" strike="noStrike" baseline="0" dirty="0">
                    <a:solidFill>
                      <a:schemeClr val="bg1"/>
                    </a:solidFill>
                    <a:latin typeface="Times New Roman" panose="02020603050405020304" pitchFamily="18" charset="0"/>
                  </a:rPr>
                  <a:t>Method and Solution </a:t>
                </a:r>
                <a:endParaRPr lang="en-CA" sz="4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79" name="TextBox 1078">
                <a:extLst>
                  <a:ext uri="{FF2B5EF4-FFF2-40B4-BE49-F238E27FC236}">
                    <a16:creationId xmlns:a16="http://schemas.microsoft.com/office/drawing/2014/main" id="{BFCE6C46-9C61-42C7-7C24-80919E8EDAC3}"/>
                  </a:ext>
                </a:extLst>
              </p:cNvPr>
              <p:cNvSpPr txBox="1"/>
              <p:nvPr/>
            </p:nvSpPr>
            <p:spPr>
              <a:xfrm>
                <a:off x="7011297" y="65526240"/>
                <a:ext cx="5793661" cy="30777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2000" dirty="0">
                    <a:solidFill>
                      <a:schemeClr val="bg1"/>
                    </a:solidFill>
                  </a:rPr>
                  <a:t>Objective - </a:t>
                </a:r>
                <a:r>
                  <a:rPr lang="en-CA" dirty="0">
                    <a:solidFill>
                      <a:schemeClr val="bg1"/>
                    </a:solidFill>
                  </a:rPr>
                  <a:t>Building a Smart Home</a:t>
                </a:r>
              </a:p>
              <a:p>
                <a:endParaRPr lang="en-CA" dirty="0">
                  <a:solidFill>
                    <a:schemeClr val="bg1"/>
                  </a:solidFill>
                </a:endParaRPr>
              </a:p>
              <a:p>
                <a:r>
                  <a:rPr lang="en-CA" sz="2000" dirty="0">
                    <a:solidFill>
                      <a:schemeClr val="bg1"/>
                    </a:solidFill>
                  </a:rPr>
                  <a:t>Data capture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CA" sz="1600" dirty="0">
                    <a:solidFill>
                      <a:schemeClr val="bg1"/>
                    </a:solidFill>
                  </a:rPr>
                  <a:t>DHT reader, Photoresistor, Wires, Resistors, RFID-reader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CA" sz="1600" dirty="0">
                    <a:solidFill>
                      <a:schemeClr val="bg1"/>
                    </a:solidFill>
                  </a:rPr>
                  <a:t>Breadboard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CA" sz="1600" dirty="0">
                    <a:solidFill>
                      <a:schemeClr val="bg1"/>
                    </a:solidFill>
                  </a:rPr>
                  <a:t>RaspberryPi</a:t>
                </a:r>
                <a:endParaRPr lang="en-CA" dirty="0">
                  <a:solidFill>
                    <a:schemeClr val="bg1"/>
                  </a:solidFill>
                </a:endParaRPr>
              </a:p>
              <a:p>
                <a:r>
                  <a:rPr lang="en-CA" sz="2000" dirty="0">
                    <a:solidFill>
                      <a:schemeClr val="bg1"/>
                    </a:solidFill>
                  </a:rPr>
                  <a:t>Data communication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CA" sz="1600" dirty="0">
                    <a:solidFill>
                      <a:schemeClr val="bg1"/>
                    </a:solidFill>
                  </a:rPr>
                  <a:t>Python, Arduino/C++, MQTT-broker, Wi-Fi, ESP8266</a:t>
                </a:r>
              </a:p>
              <a:p>
                <a:r>
                  <a:rPr lang="en-CA" sz="2000" dirty="0">
                    <a:solidFill>
                      <a:schemeClr val="bg1"/>
                    </a:solidFill>
                  </a:rPr>
                  <a:t>Data Presentation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CA" sz="1600" dirty="0">
                    <a:solidFill>
                      <a:schemeClr val="bg1"/>
                    </a:solidFill>
                  </a:rPr>
                  <a:t>HTML/CSS, Images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CA" sz="1600" dirty="0">
                    <a:solidFill>
                      <a:schemeClr val="bg1"/>
                    </a:solidFill>
                  </a:rPr>
                  <a:t>Python, Wi-Fi, MQTT-broker</a:t>
                </a:r>
              </a:p>
            </p:txBody>
          </p:sp>
        </p:grpSp>
        <p:grpSp>
          <p:nvGrpSpPr>
            <p:cNvPr id="2096" name="Group 2095">
              <a:extLst>
                <a:ext uri="{FF2B5EF4-FFF2-40B4-BE49-F238E27FC236}">
                  <a16:creationId xmlns:a16="http://schemas.microsoft.com/office/drawing/2014/main" id="{2B921027-32A3-9A24-AB13-CA4E2435C7A4}"/>
                </a:ext>
              </a:extLst>
            </p:cNvPr>
            <p:cNvGrpSpPr/>
            <p:nvPr/>
          </p:nvGrpSpPr>
          <p:grpSpPr>
            <a:xfrm>
              <a:off x="984497" y="69954575"/>
              <a:ext cx="11571965" cy="5455064"/>
              <a:chOff x="1130700" y="69777920"/>
              <a:chExt cx="11571965" cy="5455064"/>
            </a:xfrm>
          </p:grpSpPr>
          <p:pic>
            <p:nvPicPr>
              <p:cNvPr id="1085" name="Picture 1084">
                <a:extLst>
                  <a:ext uri="{FF2B5EF4-FFF2-40B4-BE49-F238E27FC236}">
                    <a16:creationId xmlns:a16="http://schemas.microsoft.com/office/drawing/2014/main" id="{87C565B0-3249-3CFB-7D51-30C658F242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/>
              <a:srcRect t="3170" r="619"/>
              <a:stretch>
                <a:fillRect/>
              </a:stretch>
            </p:blipFill>
            <p:spPr>
              <a:xfrm>
                <a:off x="1130700" y="69777920"/>
                <a:ext cx="11571965" cy="5455064"/>
              </a:xfrm>
              <a:custGeom>
                <a:avLst/>
                <a:gdLst>
                  <a:gd name="connsiteX0" fmla="*/ 837126 w 11571965"/>
                  <a:gd name="connsiteY0" fmla="*/ 0 h 5455064"/>
                  <a:gd name="connsiteX1" fmla="*/ 10662787 w 11571965"/>
                  <a:gd name="connsiteY1" fmla="*/ 0 h 5455064"/>
                  <a:gd name="connsiteX2" fmla="*/ 11571965 w 11571965"/>
                  <a:gd name="connsiteY2" fmla="*/ 909176 h 5455064"/>
                  <a:gd name="connsiteX3" fmla="*/ 11571965 w 11571965"/>
                  <a:gd name="connsiteY3" fmla="*/ 4545888 h 5455064"/>
                  <a:gd name="connsiteX4" fmla="*/ 10662787 w 11571965"/>
                  <a:gd name="connsiteY4" fmla="*/ 5455064 h 5455064"/>
                  <a:gd name="connsiteX5" fmla="*/ 837126 w 11571965"/>
                  <a:gd name="connsiteY5" fmla="*/ 5455064 h 5455064"/>
                  <a:gd name="connsiteX6" fmla="*/ 83222 w 11571965"/>
                  <a:gd name="connsiteY6" fmla="*/ 5054216 h 5455064"/>
                  <a:gd name="connsiteX7" fmla="*/ 0 w 11571965"/>
                  <a:gd name="connsiteY7" fmla="*/ 4900896 h 5455064"/>
                  <a:gd name="connsiteX8" fmla="*/ 0 w 11571965"/>
                  <a:gd name="connsiteY8" fmla="*/ 554168 h 5455064"/>
                  <a:gd name="connsiteX9" fmla="*/ 83222 w 11571965"/>
                  <a:gd name="connsiteY9" fmla="*/ 400848 h 5455064"/>
                  <a:gd name="connsiteX10" fmla="*/ 837126 w 11571965"/>
                  <a:gd name="connsiteY10" fmla="*/ 0 h 54550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1571965" h="5455064">
                    <a:moveTo>
                      <a:pt x="837126" y="0"/>
                    </a:moveTo>
                    <a:lnTo>
                      <a:pt x="10662787" y="0"/>
                    </a:lnTo>
                    <a:cubicBezTo>
                      <a:pt x="11164912" y="0"/>
                      <a:pt x="11571965" y="407048"/>
                      <a:pt x="11571965" y="909176"/>
                    </a:cubicBezTo>
                    <a:lnTo>
                      <a:pt x="11571965" y="4545888"/>
                    </a:lnTo>
                    <a:cubicBezTo>
                      <a:pt x="11571965" y="5048016"/>
                      <a:pt x="11164912" y="5455064"/>
                      <a:pt x="10662787" y="5455064"/>
                    </a:cubicBezTo>
                    <a:lnTo>
                      <a:pt x="837126" y="5455064"/>
                    </a:lnTo>
                    <a:cubicBezTo>
                      <a:pt x="523298" y="5455064"/>
                      <a:pt x="246607" y="5296064"/>
                      <a:pt x="83222" y="5054216"/>
                    </a:cubicBezTo>
                    <a:lnTo>
                      <a:pt x="0" y="4900896"/>
                    </a:lnTo>
                    <a:lnTo>
                      <a:pt x="0" y="554168"/>
                    </a:lnTo>
                    <a:lnTo>
                      <a:pt x="83222" y="400848"/>
                    </a:lnTo>
                    <a:cubicBezTo>
                      <a:pt x="246607" y="159000"/>
                      <a:pt x="523298" y="0"/>
                      <a:pt x="837126" y="0"/>
                    </a:cubicBezTo>
                    <a:close/>
                  </a:path>
                </a:pathLst>
              </a:custGeom>
            </p:spPr>
          </p:pic>
          <p:sp>
            <p:nvSpPr>
              <p:cNvPr id="2095" name="TextBox 2094">
                <a:extLst>
                  <a:ext uri="{FF2B5EF4-FFF2-40B4-BE49-F238E27FC236}">
                    <a16:creationId xmlns:a16="http://schemas.microsoft.com/office/drawing/2014/main" id="{F95B91C7-6CF3-6A43-56B7-5EBE697DBFBD}"/>
                  </a:ext>
                </a:extLst>
              </p:cNvPr>
              <p:cNvSpPr txBox="1"/>
              <p:nvPr/>
            </p:nvSpPr>
            <p:spPr>
              <a:xfrm>
                <a:off x="5575494" y="73657096"/>
                <a:ext cx="1970411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7200" dirty="0"/>
                  <a:t>Q&amp;A</a:t>
                </a:r>
              </a:p>
            </p:txBody>
          </p:sp>
        </p:grpSp>
      </p:grpSp>
      <p:pic>
        <p:nvPicPr>
          <p:cNvPr id="27" name="Picture 26">
            <a:extLst>
              <a:ext uri="{FF2B5EF4-FFF2-40B4-BE49-F238E27FC236}">
                <a16:creationId xmlns:a16="http://schemas.microsoft.com/office/drawing/2014/main" id="{08AD9368-B2E9-4AA9-0FA6-492CC5CDA646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5116752" y="4374371"/>
            <a:ext cx="3343742" cy="103837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C6B1A587-3B7C-D321-7869-07B078E47B0F}"/>
              </a:ext>
            </a:extLst>
          </p:cNvPr>
          <p:cNvPicPr>
            <a:picLocks noChangeAspect="1"/>
          </p:cNvPicPr>
          <p:nvPr/>
        </p:nvPicPr>
        <p:blipFill rotWithShape="1">
          <a:blip r:embed="rId20"/>
          <a:srcRect r="1266" b="66402"/>
          <a:stretch/>
        </p:blipFill>
        <p:spPr>
          <a:xfrm>
            <a:off x="7814541" y="1718881"/>
            <a:ext cx="2271009" cy="1723132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89C539CA-03F9-2E97-1574-A3B5CE5BBEF1}"/>
              </a:ext>
            </a:extLst>
          </p:cNvPr>
          <p:cNvPicPr>
            <a:picLocks noChangeAspect="1"/>
          </p:cNvPicPr>
          <p:nvPr/>
        </p:nvPicPr>
        <p:blipFill rotWithShape="1">
          <a:blip r:embed="rId20"/>
          <a:srcRect t="33994" b="25215"/>
          <a:stretch/>
        </p:blipFill>
        <p:spPr>
          <a:xfrm>
            <a:off x="10066267" y="1992569"/>
            <a:ext cx="2094228" cy="1904767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5BE6091-E0C5-4686-38EB-FC703D77B7EF}"/>
              </a:ext>
            </a:extLst>
          </p:cNvPr>
          <p:cNvPicPr>
            <a:picLocks noChangeAspect="1"/>
          </p:cNvPicPr>
          <p:nvPr/>
        </p:nvPicPr>
        <p:blipFill rotWithShape="1">
          <a:blip r:embed="rId20"/>
          <a:srcRect t="74133"/>
          <a:stretch/>
        </p:blipFill>
        <p:spPr>
          <a:xfrm>
            <a:off x="8769963" y="3954756"/>
            <a:ext cx="2830954" cy="1632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3741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416</TotalTime>
  <Words>8684</Words>
  <Application>Microsoft Office PowerPoint</Application>
  <PresentationFormat>Widescreen</PresentationFormat>
  <Paragraphs>1809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Aharoni</vt:lpstr>
      <vt:lpstr>Alef</vt:lpstr>
      <vt:lpstr>AngsanaUPC</vt:lpstr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Igor Raigorodskyi</dc:creator>
  <cp:lastModifiedBy>Igor Raigorodskyi</cp:lastModifiedBy>
  <cp:revision>1</cp:revision>
  <dcterms:created xsi:type="dcterms:W3CDTF">2023-11-24T03:53:26Z</dcterms:created>
  <dcterms:modified xsi:type="dcterms:W3CDTF">2023-12-03T22:13:28Z</dcterms:modified>
</cp:coreProperties>
</file>