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5" r:id="rId3"/>
    <p:sldId id="270" r:id="rId4"/>
    <p:sldId id="272" r:id="rId5"/>
    <p:sldId id="269" r:id="rId6"/>
    <p:sldId id="276" r:id="rId7"/>
    <p:sldId id="285" r:id="rId8"/>
    <p:sldId id="277" r:id="rId9"/>
    <p:sldId id="275" r:id="rId10"/>
    <p:sldId id="278" r:id="rId11"/>
    <p:sldId id="284" r:id="rId12"/>
    <p:sldId id="279" r:id="rId13"/>
    <p:sldId id="286" r:id="rId14"/>
    <p:sldId id="291" r:id="rId15"/>
    <p:sldId id="281" r:id="rId16"/>
    <p:sldId id="282" r:id="rId17"/>
    <p:sldId id="287" r:id="rId18"/>
    <p:sldId id="283" r:id="rId19"/>
    <p:sldId id="288" r:id="rId20"/>
    <p:sldId id="289" r:id="rId21"/>
    <p:sldId id="290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79" d="100"/>
          <a:sy n="79" d="100"/>
        </p:scale>
        <p:origin x="72" y="2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Receipt Book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97536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Halaman</a:t>
            </a:r>
            <a:r>
              <a:rPr lang="en-US" sz="4000" dirty="0" smtClean="0"/>
              <a:t> Security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00200"/>
            <a:ext cx="1021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Pada</a:t>
            </a:r>
            <a:r>
              <a:rPr lang="en-US" sz="2400" dirty="0"/>
              <a:t> </a:t>
            </a:r>
            <a:r>
              <a:rPr lang="en-US" sz="2400" dirty="0" smtClean="0"/>
              <a:t>Security Page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hak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menambahkan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barang</a:t>
            </a:r>
            <a:r>
              <a:rPr lang="en-US" sz="2400" dirty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paket</a:t>
            </a:r>
            <a:r>
              <a:rPr lang="en-US" sz="2400" dirty="0" smtClean="0"/>
              <a:t> yang </a:t>
            </a:r>
            <a:r>
              <a:rPr lang="en-US" sz="2400" dirty="0" err="1" smtClean="0"/>
              <a:t>masuk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Data yang </a:t>
            </a:r>
            <a:r>
              <a:rPr lang="en-US" sz="2400" dirty="0" err="1" smtClean="0"/>
              <a:t>diinput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Pengirim</a:t>
            </a:r>
            <a:r>
              <a:rPr lang="en-US" sz="2400" dirty="0" smtClean="0"/>
              <a:t> = </a:t>
            </a:r>
            <a:r>
              <a:rPr lang="en-US" sz="2400" dirty="0" err="1" smtClean="0"/>
              <a:t>Diisi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pengirim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Kota </a:t>
            </a:r>
            <a:r>
              <a:rPr lang="en-US" sz="2400" dirty="0" err="1" smtClean="0"/>
              <a:t>Pengirim</a:t>
            </a:r>
            <a:r>
              <a:rPr lang="en-US" sz="2400" dirty="0" smtClean="0"/>
              <a:t> = </a:t>
            </a:r>
            <a:r>
              <a:rPr lang="en-US" sz="2400" dirty="0" err="1" smtClean="0"/>
              <a:t>Diisi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kota</a:t>
            </a:r>
            <a:r>
              <a:rPr lang="en-US" sz="2400" dirty="0" smtClean="0"/>
              <a:t>/</a:t>
            </a:r>
            <a:r>
              <a:rPr lang="en-US" sz="2400" dirty="0" err="1" smtClean="0"/>
              <a:t>daerah</a:t>
            </a:r>
            <a:r>
              <a:rPr lang="en-US" sz="2400" dirty="0" smtClean="0"/>
              <a:t> </a:t>
            </a:r>
            <a:r>
              <a:rPr lang="en-US" sz="2400" dirty="0" err="1" smtClean="0"/>
              <a:t>pengirim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Tujuan</a:t>
            </a:r>
            <a:r>
              <a:rPr lang="en-US" sz="2400" dirty="0" smtClean="0"/>
              <a:t> = </a:t>
            </a:r>
            <a:r>
              <a:rPr lang="en-US" sz="2400" dirty="0" err="1" smtClean="0"/>
              <a:t>Diisi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dituju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Barang</a:t>
            </a:r>
            <a:r>
              <a:rPr lang="en-US" sz="2400" dirty="0" smtClean="0"/>
              <a:t> = </a:t>
            </a:r>
            <a:r>
              <a:rPr lang="en-US" sz="2400" dirty="0" err="1" smtClean="0"/>
              <a:t>Pilih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,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barang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masuk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/>
              <a:t>D</a:t>
            </a:r>
            <a:r>
              <a:rPr lang="en-US" sz="2400" dirty="0" err="1" smtClean="0"/>
              <a:t>okumen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Paket</a:t>
            </a:r>
            <a:r>
              <a:rPr lang="en-US" sz="2400" dirty="0"/>
              <a:t>.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Security =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petugas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menginputkan</a:t>
            </a:r>
            <a:r>
              <a:rPr lang="en-US" sz="2400" dirty="0" smtClean="0"/>
              <a:t> / </a:t>
            </a:r>
            <a:r>
              <a:rPr lang="en-US" sz="2400" dirty="0" err="1" smtClean="0"/>
              <a:t>menerima</a:t>
            </a:r>
            <a:r>
              <a:rPr lang="en-US" sz="2400" dirty="0" smtClean="0"/>
              <a:t> </a:t>
            </a:r>
            <a:r>
              <a:rPr lang="en-US" sz="2400" dirty="0" err="1" smtClean="0"/>
              <a:t>barang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8964012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4041648" cy="1828800"/>
          </a:xfrm>
        </p:spPr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4041648" cy="1828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77240"/>
            <a:ext cx="6433711" cy="5303520"/>
          </a:xfrm>
        </p:spPr>
      </p:pic>
      <p:sp>
        <p:nvSpPr>
          <p:cNvPr id="3" name="Oval 2"/>
          <p:cNvSpPr/>
          <p:nvPr/>
        </p:nvSpPr>
        <p:spPr>
          <a:xfrm>
            <a:off x="6248400" y="1371600"/>
            <a:ext cx="990600" cy="685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3" idx="3"/>
            <a:endCxn id="9" idx="0"/>
          </p:cNvCxnSpPr>
          <p:nvPr/>
        </p:nvCxnSpPr>
        <p:spPr>
          <a:xfrm flipH="1">
            <a:off x="6139989" y="1956967"/>
            <a:ext cx="253481" cy="56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84267" y="2525389"/>
            <a:ext cx="211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Button Input 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1218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97536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Halaman</a:t>
            </a:r>
            <a:r>
              <a:rPr lang="en-US" sz="4000" dirty="0" smtClean="0"/>
              <a:t> Receipt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19795" y="1600200"/>
            <a:ext cx="1021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Pada</a:t>
            </a:r>
            <a:r>
              <a:rPr lang="en-US" sz="2400" dirty="0"/>
              <a:t> </a:t>
            </a:r>
            <a:r>
              <a:rPr lang="en-US" sz="2400" dirty="0" smtClean="0"/>
              <a:t>Receipt Page, </a:t>
            </a:r>
            <a:r>
              <a:rPr lang="en-US" sz="2400" dirty="0" err="1"/>
              <a:t>Berfungi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masuk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validasi</a:t>
            </a:r>
            <a:r>
              <a:rPr lang="en-US" sz="2400" dirty="0"/>
              <a:t> data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menambah</a:t>
            </a:r>
            <a:r>
              <a:rPr lang="en-US" sz="2400" dirty="0"/>
              <a:t> data </a:t>
            </a:r>
            <a:r>
              <a:rPr lang="en-US" sz="2400" dirty="0" err="1"/>
              <a:t>penerima</a:t>
            </a:r>
            <a:r>
              <a:rPr lang="en-US" sz="2400" dirty="0"/>
              <a:t> </a:t>
            </a:r>
            <a:r>
              <a:rPr lang="en-US" sz="2400" dirty="0" err="1"/>
              <a:t>beserta</a:t>
            </a:r>
            <a:r>
              <a:rPr lang="en-US" sz="2400" dirty="0"/>
              <a:t> </a:t>
            </a:r>
            <a:r>
              <a:rPr lang="en-US" sz="2400" dirty="0" err="1"/>
              <a:t>bukti</a:t>
            </a:r>
            <a:r>
              <a:rPr lang="en-US" sz="2400" dirty="0"/>
              <a:t> </a:t>
            </a:r>
            <a:r>
              <a:rPr lang="en-US" sz="2400" dirty="0" err="1"/>
              <a:t>penerimaan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dokumen</a:t>
            </a:r>
            <a:r>
              <a:rPr lang="en-US" sz="2400" dirty="0"/>
              <a:t>, </a:t>
            </a:r>
            <a:r>
              <a:rPr lang="en-US" sz="2400" dirty="0" err="1"/>
              <a:t>paket</a:t>
            </a:r>
            <a:r>
              <a:rPr lang="en-US" sz="2400" dirty="0"/>
              <a:t> </a:t>
            </a:r>
            <a:r>
              <a:rPr lang="en-US" sz="2400" dirty="0" err="1"/>
              <a:t>ataupun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file.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Receipt </a:t>
            </a:r>
            <a:r>
              <a:rPr lang="en-US" sz="2400" dirty="0" err="1" smtClean="0"/>
              <a:t>ini</a:t>
            </a:r>
            <a:r>
              <a:rPr lang="en-US" sz="2400" dirty="0" smtClean="0"/>
              <a:t>,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Cetak</a:t>
            </a:r>
            <a:r>
              <a:rPr lang="en-US" sz="2400" dirty="0" smtClean="0"/>
              <a:t> </a:t>
            </a:r>
            <a:r>
              <a:rPr lang="en-US" sz="2400" dirty="0" err="1" smtClean="0"/>
              <a:t>Rekap</a:t>
            </a:r>
            <a:r>
              <a:rPr lang="en-US" sz="2400" dirty="0" smtClean="0"/>
              <a:t>, Add </a:t>
            </a:r>
            <a:r>
              <a:rPr lang="en-US" sz="2400" dirty="0" err="1" smtClean="0"/>
              <a:t>Penerima</a:t>
            </a:r>
            <a:r>
              <a:rPr lang="en-US" sz="2400" dirty="0" smtClean="0"/>
              <a:t>, Add </a:t>
            </a:r>
            <a:r>
              <a:rPr lang="en-US" sz="2400" dirty="0" err="1" smtClean="0"/>
              <a:t>Gambar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Add GA/OB.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19333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889248" cy="1828800"/>
          </a:xfrm>
        </p:spPr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Receipt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889248" cy="1828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62000"/>
            <a:ext cx="6400800" cy="5334000"/>
          </a:xfrm>
        </p:spPr>
      </p:pic>
    </p:spTree>
    <p:extLst>
      <p:ext uri="{BB962C8B-B14F-4D97-AF65-F5344CB8AC3E}">
        <p14:creationId xmlns:p14="http://schemas.microsoft.com/office/powerpoint/2010/main" val="3738578628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62000"/>
            <a:ext cx="10058400" cy="516224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133600" y="2590800"/>
            <a:ext cx="1524000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01200" y="762000"/>
            <a:ext cx="1524000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91200" y="1905000"/>
            <a:ext cx="1447800" cy="685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43400" y="1905000"/>
            <a:ext cx="1447800" cy="685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38400" y="3581401"/>
            <a:ext cx="275804" cy="228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44469" y="5029200"/>
            <a:ext cx="275804" cy="228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34400" y="4953000"/>
            <a:ext cx="1219200" cy="5334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753600" y="4953000"/>
            <a:ext cx="1066800" cy="5334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57600" y="2573942"/>
            <a:ext cx="2133600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58400" y="3962400"/>
            <a:ext cx="457200" cy="381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1"/>
            <a:endCxn id="32" idx="2"/>
          </p:cNvCxnSpPr>
          <p:nvPr/>
        </p:nvCxnSpPr>
        <p:spPr>
          <a:xfrm flipH="1" flipV="1">
            <a:off x="4114800" y="1608351"/>
            <a:ext cx="440625" cy="39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28" idx="0"/>
          </p:cNvCxnSpPr>
          <p:nvPr/>
        </p:nvCxnSpPr>
        <p:spPr>
          <a:xfrm flipH="1">
            <a:off x="9601200" y="1282326"/>
            <a:ext cx="223185" cy="46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30" idx="2"/>
          </p:cNvCxnSpPr>
          <p:nvPr/>
        </p:nvCxnSpPr>
        <p:spPr>
          <a:xfrm flipV="1">
            <a:off x="6515100" y="1525488"/>
            <a:ext cx="0" cy="37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1"/>
            <a:endCxn id="35" idx="2"/>
          </p:cNvCxnSpPr>
          <p:nvPr/>
        </p:nvCxnSpPr>
        <p:spPr>
          <a:xfrm flipH="1" flipV="1">
            <a:off x="9753600" y="3374734"/>
            <a:ext cx="371755" cy="64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4"/>
            <a:endCxn id="38" idx="0"/>
          </p:cNvCxnSpPr>
          <p:nvPr/>
        </p:nvCxnSpPr>
        <p:spPr>
          <a:xfrm flipH="1">
            <a:off x="2571750" y="3810001"/>
            <a:ext cx="4552" cy="28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48700" y="174382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Untuk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menambahkan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nama</a:t>
            </a:r>
            <a:r>
              <a:rPr lang="en-US" sz="1400" dirty="0" smtClean="0">
                <a:solidFill>
                  <a:schemeClr val="bg1"/>
                </a:solidFill>
              </a:rPr>
              <a:t> GA/OB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4000" y="1217711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Membersihkan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semua</a:t>
            </a:r>
            <a:r>
              <a:rPr lang="en-US" sz="1400" dirty="0" smtClean="0">
                <a:solidFill>
                  <a:schemeClr val="bg1"/>
                </a:solidFill>
              </a:rPr>
              <a:t> filter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62300" y="1300574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Filter data by </a:t>
            </a:r>
            <a:r>
              <a:rPr lang="en-US" sz="1400" dirty="0" err="1" smtClean="0">
                <a:solidFill>
                  <a:schemeClr val="bg1"/>
                </a:solidFill>
              </a:rPr>
              <a:t>tanggal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01100" y="3066957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Button </a:t>
            </a:r>
            <a:r>
              <a:rPr lang="en-US" sz="1400" dirty="0" err="1" smtClean="0">
                <a:solidFill>
                  <a:schemeClr val="bg1"/>
                </a:solidFill>
              </a:rPr>
              <a:t>lihat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gambar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4097098"/>
            <a:ext cx="876300" cy="318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Select All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581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9753600" cy="1143000"/>
          </a:xfrm>
        </p:spPr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Button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00200"/>
            <a:ext cx="1021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Update Data GA : </a:t>
            </a:r>
            <a:r>
              <a:rPr lang="en-US" sz="2000" dirty="0" err="1" smtClean="0"/>
              <a:t>Saat</a:t>
            </a:r>
            <a:r>
              <a:rPr lang="en-US" sz="2000" dirty="0"/>
              <a:t> </a:t>
            </a:r>
            <a:r>
              <a:rPr lang="en-US" sz="2000" dirty="0" err="1" smtClean="0"/>
              <a:t>diclick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diminta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memasukkan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GA </a:t>
            </a:r>
            <a:r>
              <a:rPr lang="en-US" sz="2000" dirty="0" err="1" smtClean="0"/>
              <a:t>dan</a:t>
            </a:r>
            <a:r>
              <a:rPr lang="en-US" sz="2000" dirty="0" smtClean="0"/>
              <a:t> OB yang </a:t>
            </a:r>
            <a:r>
              <a:rPr lang="en-US" sz="2000" dirty="0" err="1" smtClean="0"/>
              <a:t>bertugas</a:t>
            </a:r>
            <a:r>
              <a:rPr lang="en-US" sz="2000" dirty="0" smtClean="0"/>
              <a:t>, </a:t>
            </a:r>
            <a:r>
              <a:rPr lang="en-US" sz="2000" dirty="0" err="1" smtClean="0"/>
              <a:t>tapi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memilih</a:t>
            </a:r>
            <a:r>
              <a:rPr lang="en-US" sz="2000" dirty="0" smtClean="0"/>
              <a:t> data </a:t>
            </a:r>
            <a:r>
              <a:rPr lang="en-US" sz="2000" dirty="0" err="1" smtClean="0"/>
              <a:t>mana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 yang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diisi</a:t>
            </a:r>
            <a:r>
              <a:rPr lang="en-US" sz="2000" dirty="0" smtClean="0"/>
              <a:t>.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mentang</a:t>
            </a:r>
            <a:r>
              <a:rPr lang="en-US" sz="2000" dirty="0" smtClean="0"/>
              <a:t> checkbox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 di </a:t>
            </a:r>
            <a:r>
              <a:rPr lang="en-US" sz="2000" dirty="0" err="1" smtClean="0"/>
              <a:t>kolom</a:t>
            </a:r>
            <a:r>
              <a:rPr lang="en-US" sz="2000" dirty="0" smtClean="0"/>
              <a:t> </a:t>
            </a:r>
            <a:r>
              <a:rPr lang="en-US" sz="2000" i="1" dirty="0" smtClean="0"/>
              <a:t>Option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Cetak</a:t>
            </a:r>
            <a:r>
              <a:rPr lang="en-US" sz="2000" dirty="0" smtClean="0"/>
              <a:t> </a:t>
            </a:r>
            <a:r>
              <a:rPr lang="en-US" sz="2000" dirty="0" err="1" smtClean="0"/>
              <a:t>Rekap</a:t>
            </a:r>
            <a:r>
              <a:rPr lang="en-US" sz="2000" dirty="0" smtClean="0"/>
              <a:t> : 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button yang </a:t>
            </a:r>
            <a:r>
              <a:rPr lang="en-US" sz="2000" dirty="0" err="1" smtClean="0"/>
              <a:t>berfungsi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mencetak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tampil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file.pdf, </a:t>
            </a:r>
            <a:r>
              <a:rPr lang="en-US" sz="2000" dirty="0" err="1" smtClean="0"/>
              <a:t>jadi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menyimpan</a:t>
            </a:r>
            <a:r>
              <a:rPr lang="en-US" sz="2000" dirty="0" smtClean="0"/>
              <a:t> </a:t>
            </a:r>
            <a:r>
              <a:rPr lang="en-US" sz="2000" dirty="0" err="1" smtClean="0"/>
              <a:t>rekapan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Add </a:t>
            </a:r>
            <a:r>
              <a:rPr lang="en-US" sz="2000" dirty="0" err="1" smtClean="0"/>
              <a:t>Penerima</a:t>
            </a:r>
            <a:r>
              <a:rPr lang="en-US" sz="2000" dirty="0" smtClean="0"/>
              <a:t>/Image : </a:t>
            </a:r>
            <a:r>
              <a:rPr lang="en-US" sz="2000" dirty="0" err="1" smtClean="0"/>
              <a:t>Menambahkan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penerima</a:t>
            </a:r>
            <a:r>
              <a:rPr lang="en-US" sz="2000" dirty="0" smtClean="0"/>
              <a:t>/</a:t>
            </a:r>
            <a:r>
              <a:rPr lang="en-US" sz="2000" dirty="0" err="1" smtClean="0"/>
              <a:t>bukti</a:t>
            </a:r>
            <a:r>
              <a:rPr lang="en-US" sz="2000" dirty="0" smtClean="0"/>
              <a:t> </a:t>
            </a:r>
            <a:r>
              <a:rPr lang="en-US" sz="2000" dirty="0" err="1" smtClean="0"/>
              <a:t>terima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Ada 2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bagi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mencari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diinginkan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/>
              <a:t> </a:t>
            </a:r>
            <a:r>
              <a:rPr lang="en-US" sz="2000" dirty="0" smtClean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Filter </a:t>
            </a:r>
            <a:r>
              <a:rPr lang="en-US" sz="2000" dirty="0" err="1" smtClean="0"/>
              <a:t>Tanggal</a:t>
            </a:r>
            <a:r>
              <a:rPr lang="en-US" sz="2000" dirty="0" smtClean="0"/>
              <a:t> :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tanggal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diinginkan</a:t>
            </a:r>
            <a:r>
              <a:rPr lang="en-US" sz="20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smtClean="0"/>
              <a:t>Filter </a:t>
            </a:r>
            <a:r>
              <a:rPr lang="en-US" sz="2000" dirty="0" smtClean="0"/>
              <a:t>Keyword :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Keyword yang </a:t>
            </a:r>
            <a:r>
              <a:rPr lang="en-US" sz="2000" dirty="0" err="1" smtClean="0"/>
              <a:t>dimasukkan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9044159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97536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Halaman</a:t>
            </a:r>
            <a:r>
              <a:rPr lang="en-US" sz="4000" dirty="0" smtClean="0"/>
              <a:t> Book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19795" y="1600200"/>
            <a:ext cx="1021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Pada</a:t>
            </a:r>
            <a:r>
              <a:rPr lang="en-US" sz="2400" dirty="0"/>
              <a:t> </a:t>
            </a:r>
            <a:r>
              <a:rPr lang="en-US" sz="2400" dirty="0" smtClean="0"/>
              <a:t>Book Page, 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ditampilkan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Dan </a:t>
            </a:r>
            <a:r>
              <a:rPr lang="en-US" sz="2400" dirty="0" err="1" smtClean="0"/>
              <a:t>pada</a:t>
            </a:r>
            <a:r>
              <a:rPr lang="en-US" sz="2400" dirty="0" smtClean="0"/>
              <a:t> Book Page </a:t>
            </a:r>
            <a:r>
              <a:rPr lang="en-US" sz="2400" dirty="0" err="1" smtClean="0"/>
              <a:t>ini</a:t>
            </a:r>
            <a:r>
              <a:rPr lang="en-US" sz="2400" dirty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button </a:t>
            </a:r>
            <a:r>
              <a:rPr lang="en-US" sz="2400" i="1" dirty="0" smtClean="0"/>
              <a:t>All Data </a:t>
            </a:r>
            <a:r>
              <a:rPr lang="en-US" sz="2400" dirty="0" smtClean="0"/>
              <a:t>yang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menampilkan</a:t>
            </a:r>
            <a:r>
              <a:rPr lang="en-US" sz="2400" dirty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880750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Book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62000"/>
            <a:ext cx="6400800" cy="5334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285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795" y="457200"/>
            <a:ext cx="9748205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Halaman</a:t>
            </a:r>
            <a:r>
              <a:rPr lang="en-US" sz="4000" dirty="0" smtClean="0"/>
              <a:t> Admin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19795" y="1600200"/>
            <a:ext cx="1021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Admin Page </a:t>
            </a:r>
            <a:r>
              <a:rPr lang="en-US" sz="2400" dirty="0" err="1" smtClean="0"/>
              <a:t>inilah</a:t>
            </a:r>
            <a:r>
              <a:rPr lang="en-US" sz="2400" dirty="0" smtClean="0"/>
              <a:t> Admin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mengedit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menghapus</a:t>
            </a:r>
            <a:r>
              <a:rPr lang="en-US" sz="2400" dirty="0" smtClean="0"/>
              <a:t> data </a:t>
            </a:r>
            <a:r>
              <a:rPr lang="en-US" sz="2400" dirty="0" err="1" smtClean="0"/>
              <a:t>barang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dimasukkan</a:t>
            </a:r>
            <a:r>
              <a:rPr lang="en-US" sz="2400" dirty="0" smtClean="0"/>
              <a:t>.</a:t>
            </a:r>
            <a:r>
              <a:rPr lang="en-US" sz="2400" dirty="0"/>
              <a:t> </a:t>
            </a:r>
            <a:r>
              <a:rPr lang="en-US" sz="2400" dirty="0" err="1" smtClean="0"/>
              <a:t>Kenapa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admin yang </a:t>
            </a:r>
            <a:r>
              <a:rPr lang="en-US" sz="2400" dirty="0" err="1" smtClean="0"/>
              <a:t>diizinkan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mengedit</a:t>
            </a:r>
            <a:r>
              <a:rPr lang="en-US" sz="2400" dirty="0" smtClean="0"/>
              <a:t> data?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dikhawatirkannya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orang yang </a:t>
            </a:r>
            <a:r>
              <a:rPr lang="en-US" sz="2400" dirty="0" err="1" smtClean="0"/>
              <a:t>sengaja</a:t>
            </a:r>
            <a:r>
              <a:rPr lang="en-US" sz="2400" dirty="0" smtClean="0"/>
              <a:t> </a:t>
            </a:r>
            <a:r>
              <a:rPr lang="en-US" sz="2400" dirty="0" err="1" smtClean="0"/>
              <a:t>merubah</a:t>
            </a:r>
            <a:r>
              <a:rPr lang="en-US" sz="2400" dirty="0" smtClean="0"/>
              <a:t> </a:t>
            </a:r>
            <a:r>
              <a:rPr lang="en-US" sz="2400" dirty="0" err="1" smtClean="0"/>
              <a:t>isi</a:t>
            </a:r>
            <a:r>
              <a:rPr lang="en-US" sz="2400" dirty="0" smtClean="0"/>
              <a:t> data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kepentingan</a:t>
            </a:r>
            <a:r>
              <a:rPr lang="en-US" sz="2400" dirty="0" smtClean="0"/>
              <a:t> </a:t>
            </a:r>
            <a:r>
              <a:rPr lang="en-US" sz="2400" dirty="0" err="1" smtClean="0"/>
              <a:t>diri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Admin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menambah</a:t>
            </a:r>
            <a:r>
              <a:rPr lang="en-US" sz="2400" dirty="0" smtClean="0"/>
              <a:t> </a:t>
            </a:r>
            <a:r>
              <a:rPr lang="en-US" sz="2400" dirty="0" err="1" smtClean="0"/>
              <a:t>ataupun</a:t>
            </a:r>
            <a:r>
              <a:rPr lang="en-US" sz="2400" dirty="0" smtClean="0"/>
              <a:t> </a:t>
            </a:r>
            <a:r>
              <a:rPr lang="en-US" sz="2400" dirty="0" err="1" smtClean="0"/>
              <a:t>menghapus</a:t>
            </a:r>
            <a:r>
              <a:rPr lang="en-US" sz="2400" dirty="0" smtClean="0"/>
              <a:t> </a:t>
            </a:r>
            <a:r>
              <a:rPr lang="en-US" sz="2400" dirty="0" err="1" smtClean="0"/>
              <a:t>akun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5281768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432048" cy="1828800"/>
          </a:xfrm>
        </p:spPr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Admin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62000"/>
            <a:ext cx="6400800" cy="5334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432048" cy="1828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14793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Daftar</a:t>
            </a:r>
            <a:r>
              <a:rPr lang="en-US" sz="4000" dirty="0" smtClean="0"/>
              <a:t> </a:t>
            </a:r>
            <a:r>
              <a:rPr lang="en-US" sz="4000" dirty="0" err="1" smtClean="0"/>
              <a:t>Pembahasan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Pengenalan</a:t>
            </a:r>
            <a:r>
              <a:rPr lang="en-US" sz="2800" dirty="0" smtClean="0"/>
              <a:t> </a:t>
            </a:r>
            <a:r>
              <a:rPr lang="en-US" sz="2800" dirty="0" err="1" smtClean="0"/>
              <a:t>Singkat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endParaRPr sz="2800" dirty="0"/>
          </a:p>
          <a:p>
            <a:r>
              <a:rPr lang="en-US" sz="2800" dirty="0" smtClean="0"/>
              <a:t>Cara </a:t>
            </a:r>
            <a:r>
              <a:rPr lang="en-US" sz="2800" dirty="0" err="1" smtClean="0"/>
              <a:t>Kerja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endParaRPr lang="en-US" sz="2800" dirty="0" smtClean="0"/>
          </a:p>
          <a:p>
            <a:r>
              <a:rPr lang="en-US" sz="2800" dirty="0" smtClean="0"/>
              <a:t>Demo </a:t>
            </a:r>
            <a:r>
              <a:rPr lang="en-US" sz="2800" dirty="0" err="1" smtClean="0"/>
              <a:t>Aplikasi</a:t>
            </a:r>
            <a:endParaRPr sz="2800" dirty="0"/>
          </a:p>
          <a:p>
            <a:r>
              <a:rPr lang="en-US" sz="2800" dirty="0" err="1" smtClean="0"/>
              <a:t>Penutup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Agar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,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jalankan</a:t>
            </a:r>
            <a:r>
              <a:rPr lang="en-US" dirty="0" smtClean="0"/>
              <a:t> </a:t>
            </a:r>
            <a:r>
              <a:rPr lang="en-US" dirty="0" err="1" smtClean="0"/>
              <a:t>aplikasinya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3983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Penutup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and goodbye~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857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1828800"/>
            <a:ext cx="9144000" cy="2743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102870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Apa</a:t>
            </a:r>
            <a:r>
              <a:rPr lang="en-US" sz="3600" dirty="0" smtClean="0"/>
              <a:t> </a:t>
            </a:r>
            <a:r>
              <a:rPr lang="en-US" sz="3600" dirty="0" err="1" smtClean="0"/>
              <a:t>itu</a:t>
            </a:r>
            <a:r>
              <a:rPr lang="en-US" sz="3600" dirty="0" smtClean="0"/>
              <a:t> </a:t>
            </a:r>
            <a:r>
              <a:rPr lang="en-US" sz="3600" dirty="0" err="1" smtClean="0"/>
              <a:t>Aplikasi</a:t>
            </a:r>
            <a:r>
              <a:rPr lang="en-US" sz="3600" dirty="0" smtClean="0"/>
              <a:t> Security Receipt Book ?</a:t>
            </a:r>
            <a:endParaRPr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59581" y="1600200"/>
            <a:ext cx="1021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berguna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mendokumentasi</a:t>
            </a:r>
            <a:r>
              <a:rPr lang="en-US" sz="2400" dirty="0" smtClean="0"/>
              <a:t> </a:t>
            </a:r>
            <a:r>
              <a:rPr lang="en-US" sz="2400" dirty="0" err="1" smtClean="0"/>
              <a:t>barang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paket</a:t>
            </a:r>
            <a:r>
              <a:rPr lang="en-US" sz="2400" dirty="0" smtClean="0"/>
              <a:t> yang </a:t>
            </a:r>
            <a:r>
              <a:rPr lang="en-US" sz="2400" dirty="0" err="1" smtClean="0"/>
              <a:t>masuk</a:t>
            </a:r>
            <a:r>
              <a:rPr lang="en-US" sz="2400" dirty="0" smtClean="0"/>
              <a:t>.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inovasi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Departmen</a:t>
            </a:r>
            <a:r>
              <a:rPr lang="en-US" sz="2400" dirty="0" smtClean="0"/>
              <a:t> Finance yang </a:t>
            </a:r>
            <a:r>
              <a:rPr lang="en-US" sz="2400" dirty="0" err="1" smtClean="0"/>
              <a:t>diharapkan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adanya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meningkatkan</a:t>
            </a:r>
            <a:r>
              <a:rPr lang="en-US" sz="2400" dirty="0" smtClean="0"/>
              <a:t> </a:t>
            </a:r>
            <a:r>
              <a:rPr lang="en-US" sz="2400" dirty="0" err="1" smtClean="0"/>
              <a:t>kualitas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karyawan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Tools Yang </a:t>
            </a:r>
            <a:r>
              <a:rPr lang="en-US" sz="4000" dirty="0" err="1" smtClean="0"/>
              <a:t>Digunakan</a:t>
            </a:r>
            <a:endParaRPr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38400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747962"/>
            <a:ext cx="2286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898950"/>
            <a:ext cx="2444048" cy="1222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28194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56649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96012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Menu-menu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Aplikasi</a:t>
            </a:r>
            <a:endParaRPr lang="en-US" sz="4000" dirty="0"/>
          </a:p>
        </p:txBody>
      </p:sp>
      <p:sp>
        <p:nvSpPr>
          <p:cNvPr id="3" name="Rounded Rectangle 2"/>
          <p:cNvSpPr/>
          <p:nvPr/>
        </p:nvSpPr>
        <p:spPr>
          <a:xfrm>
            <a:off x="1472628" y="1945392"/>
            <a:ext cx="1746608" cy="678094"/>
          </a:xfrm>
          <a:prstGeom prst="round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D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SECURITY</a:t>
            </a:r>
            <a:endParaRPr lang="en-US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296400" y="1945392"/>
            <a:ext cx="1746608" cy="678094"/>
          </a:xfrm>
          <a:prstGeom prst="roundRect">
            <a:avLst/>
          </a:prstGeom>
          <a:solidFill>
            <a:srgbClr val="0033CC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D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BOOK</a:t>
            </a:r>
            <a:endParaRPr 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84514" y="1945392"/>
            <a:ext cx="1746608" cy="678094"/>
          </a:xfrm>
          <a:prstGeom prst="round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D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RECEIPT</a:t>
            </a:r>
            <a:endParaRPr 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207230" y="2854655"/>
            <a:ext cx="277403" cy="4417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119116" y="2877022"/>
            <a:ext cx="277403" cy="4417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9125" y="3466056"/>
            <a:ext cx="2633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2000" dirty="0" err="1" smtClean="0">
                <a:solidFill>
                  <a:schemeClr val="tx1"/>
                </a:solidFill>
                <a:latin typeface="+mn-lt"/>
              </a:rPr>
              <a:t>Digunakan</a:t>
            </a:r>
            <a:r>
              <a:rPr lang="en-ID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2000" dirty="0" err="1" smtClean="0">
                <a:solidFill>
                  <a:schemeClr val="tx1"/>
                </a:solidFill>
                <a:latin typeface="+mn-lt"/>
              </a:rPr>
              <a:t>untuk</a:t>
            </a:r>
            <a:r>
              <a:rPr lang="en-ID" sz="2000" dirty="0" smtClean="0">
                <a:solidFill>
                  <a:schemeClr val="tx1"/>
                </a:solidFill>
                <a:latin typeface="+mn-lt"/>
              </a:rPr>
              <a:t> input data yang </a:t>
            </a:r>
            <a:r>
              <a:rPr lang="en-ID" sz="2000" dirty="0" err="1" smtClean="0">
                <a:solidFill>
                  <a:schemeClr val="tx1"/>
                </a:solidFill>
                <a:latin typeface="+mn-lt"/>
              </a:rPr>
              <a:t>masuk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577672" y="3466056"/>
            <a:ext cx="3360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2000" dirty="0" err="1" smtClean="0">
                <a:solidFill>
                  <a:schemeClr val="tx1"/>
                </a:solidFill>
                <a:latin typeface="+mn-lt"/>
              </a:rPr>
              <a:t>Digunakan</a:t>
            </a:r>
            <a:r>
              <a:rPr lang="en-ID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2000" dirty="0" err="1" smtClean="0">
                <a:solidFill>
                  <a:schemeClr val="tx1"/>
                </a:solidFill>
                <a:latin typeface="+mn-lt"/>
              </a:rPr>
              <a:t>untuk</a:t>
            </a:r>
            <a:r>
              <a:rPr lang="en-ID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2000" dirty="0" err="1" smtClean="0">
                <a:solidFill>
                  <a:schemeClr val="tx1"/>
                </a:solidFill>
                <a:latin typeface="+mn-lt"/>
              </a:rPr>
              <a:t>verifikasi</a:t>
            </a:r>
            <a:r>
              <a:rPr lang="en-ID" sz="2000" dirty="0" smtClean="0">
                <a:solidFill>
                  <a:schemeClr val="tx1"/>
                </a:solidFill>
                <a:latin typeface="+mn-lt"/>
              </a:rPr>
              <a:t> data yang </a:t>
            </a:r>
            <a:r>
              <a:rPr lang="en-ID" sz="2000" dirty="0" err="1" smtClean="0">
                <a:solidFill>
                  <a:schemeClr val="tx1"/>
                </a:solidFill>
                <a:latin typeface="+mn-lt"/>
              </a:rPr>
              <a:t>akan</a:t>
            </a:r>
            <a:r>
              <a:rPr lang="en-ID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2000" dirty="0" err="1" smtClean="0">
                <a:solidFill>
                  <a:schemeClr val="tx1"/>
                </a:solidFill>
                <a:latin typeface="+mn-lt"/>
              </a:rPr>
              <a:t>diserahkan</a:t>
            </a:r>
            <a:r>
              <a:rPr lang="en-ID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2000" dirty="0" err="1" smtClean="0">
                <a:solidFill>
                  <a:schemeClr val="tx1"/>
                </a:solidFill>
                <a:latin typeface="+mn-lt"/>
              </a:rPr>
              <a:t>kepada</a:t>
            </a:r>
            <a:r>
              <a:rPr lang="en-ID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2000" dirty="0" err="1" smtClean="0">
                <a:solidFill>
                  <a:schemeClr val="tx1"/>
                </a:solidFill>
                <a:latin typeface="+mn-lt"/>
              </a:rPr>
              <a:t>penerima</a:t>
            </a:r>
            <a:r>
              <a:rPr lang="en-ID" sz="2000" dirty="0" smtClean="0">
                <a:solidFill>
                  <a:schemeClr val="tx1"/>
                </a:solidFill>
                <a:latin typeface="+mn-lt"/>
              </a:rPr>
              <a:t>, add name, add image, </a:t>
            </a:r>
            <a:r>
              <a:rPr lang="en-ID" sz="2000" dirty="0" err="1" smtClean="0">
                <a:solidFill>
                  <a:schemeClr val="tx1"/>
                </a:solidFill>
                <a:latin typeface="+mn-lt"/>
              </a:rPr>
              <a:t>dan</a:t>
            </a:r>
            <a:r>
              <a:rPr lang="en-ID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2000" dirty="0" err="1" smtClean="0">
                <a:solidFill>
                  <a:schemeClr val="tx1"/>
                </a:solidFill>
                <a:latin typeface="+mn-lt"/>
              </a:rPr>
              <a:t>cetak</a:t>
            </a:r>
            <a:r>
              <a:rPr lang="en-ID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2000" dirty="0" err="1" smtClean="0">
                <a:solidFill>
                  <a:schemeClr val="tx1"/>
                </a:solidFill>
                <a:latin typeface="+mn-lt"/>
              </a:rPr>
              <a:t>rekap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589195" y="3466056"/>
            <a:ext cx="3161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2000" dirty="0" err="1" smtClean="0">
                <a:solidFill>
                  <a:schemeClr val="tx1"/>
                </a:solidFill>
                <a:latin typeface="+mn-lt"/>
              </a:rPr>
              <a:t>Digunakan</a:t>
            </a:r>
            <a:r>
              <a:rPr lang="en-ID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2000" dirty="0" err="1" smtClean="0">
                <a:solidFill>
                  <a:schemeClr val="tx1"/>
                </a:solidFill>
                <a:latin typeface="+mn-lt"/>
              </a:rPr>
              <a:t>untuk</a:t>
            </a:r>
            <a:r>
              <a:rPr lang="en-ID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2000" dirty="0" err="1" smtClean="0">
                <a:solidFill>
                  <a:schemeClr val="tx1"/>
                </a:solidFill>
                <a:latin typeface="+mn-lt"/>
              </a:rPr>
              <a:t>melihat</a:t>
            </a:r>
            <a:r>
              <a:rPr lang="en-ID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2000" dirty="0" err="1" smtClean="0">
                <a:solidFill>
                  <a:schemeClr val="tx1"/>
                </a:solidFill>
                <a:latin typeface="+mn-lt"/>
              </a:rPr>
              <a:t>rekap</a:t>
            </a:r>
            <a:r>
              <a:rPr lang="en-ID" sz="2000" dirty="0" smtClean="0">
                <a:solidFill>
                  <a:schemeClr val="tx1"/>
                </a:solidFill>
                <a:latin typeface="+mn-lt"/>
              </a:rPr>
              <a:t> data </a:t>
            </a:r>
            <a:r>
              <a:rPr lang="en-ID" sz="2000" dirty="0" err="1" smtClean="0">
                <a:solidFill>
                  <a:schemeClr val="tx1"/>
                </a:solidFill>
                <a:latin typeface="+mn-lt"/>
              </a:rPr>
              <a:t>seluruh</a:t>
            </a:r>
            <a:r>
              <a:rPr lang="en-ID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2000" dirty="0" err="1" smtClean="0">
                <a:solidFill>
                  <a:schemeClr val="tx1"/>
                </a:solidFill>
                <a:latin typeface="+mn-lt"/>
              </a:rPr>
              <a:t>berkas</a:t>
            </a:r>
            <a:r>
              <a:rPr lang="en-ID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2000" dirty="0" err="1" smtClean="0">
                <a:solidFill>
                  <a:schemeClr val="tx1"/>
                </a:solidFill>
                <a:latin typeface="+mn-lt"/>
              </a:rPr>
              <a:t>atau</a:t>
            </a:r>
            <a:r>
              <a:rPr lang="en-ID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2000" dirty="0" err="1" smtClean="0">
                <a:solidFill>
                  <a:schemeClr val="tx1"/>
                </a:solidFill>
                <a:latin typeface="+mn-lt"/>
              </a:rPr>
              <a:t>paket</a:t>
            </a:r>
            <a:r>
              <a:rPr lang="en-ID" sz="2000" dirty="0" smtClean="0">
                <a:solidFill>
                  <a:schemeClr val="tx1"/>
                </a:solidFill>
                <a:latin typeface="+mn-lt"/>
              </a:rPr>
              <a:t> yang </a:t>
            </a:r>
            <a:r>
              <a:rPr lang="en-ID" sz="2000" dirty="0" err="1" smtClean="0">
                <a:solidFill>
                  <a:schemeClr val="tx1"/>
                </a:solidFill>
                <a:latin typeface="+mn-lt"/>
              </a:rPr>
              <a:t>masuk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031002" y="2877022"/>
            <a:ext cx="277403" cy="4417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6213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96774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Halaman</a:t>
            </a:r>
            <a:r>
              <a:rPr lang="en-US" sz="4000" dirty="0" smtClean="0"/>
              <a:t> Login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1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,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langsung</a:t>
            </a:r>
            <a:r>
              <a:rPr lang="en-US" sz="2400" dirty="0" smtClean="0"/>
              <a:t> login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akun</a:t>
            </a:r>
            <a:r>
              <a:rPr lang="en-US" sz="2400" dirty="0" smtClean="0"/>
              <a:t>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memilih</a:t>
            </a:r>
            <a:r>
              <a:rPr lang="en-US" sz="2400" dirty="0" smtClean="0"/>
              <a:t> </a:t>
            </a:r>
            <a:r>
              <a:rPr lang="en-US" sz="2400" dirty="0" err="1" smtClean="0"/>
              <a:t>posisi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.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system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otomatis</a:t>
            </a:r>
            <a:r>
              <a:rPr lang="en-US" sz="2400" dirty="0" smtClean="0"/>
              <a:t> </a:t>
            </a:r>
            <a:r>
              <a:rPr lang="en-US" sz="2400" dirty="0" err="1" smtClean="0"/>
              <a:t>mengenali</a:t>
            </a:r>
            <a:r>
              <a:rPr lang="en-US" sz="2400" dirty="0" smtClean="0"/>
              <a:t> </a:t>
            </a:r>
            <a:r>
              <a:rPr lang="en-US" sz="2400" dirty="0" err="1" smtClean="0"/>
              <a:t>akun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berada</a:t>
            </a:r>
            <a:r>
              <a:rPr lang="en-US" sz="2400" dirty="0" smtClean="0"/>
              <a:t> di </a:t>
            </a:r>
            <a:r>
              <a:rPr lang="en-US" sz="2400" dirty="0" err="1" smtClean="0"/>
              <a:t>posisi</a:t>
            </a:r>
            <a:r>
              <a:rPr lang="en-US" sz="2400" dirty="0" smtClean="0"/>
              <a:t> </a:t>
            </a:r>
            <a:r>
              <a:rPr lang="en-US" sz="2400" dirty="0" err="1" smtClean="0"/>
              <a:t>mana</a:t>
            </a:r>
            <a:r>
              <a:rPr lang="en-US" sz="2400" dirty="0" smtClean="0"/>
              <a:t>, </a:t>
            </a:r>
            <a:r>
              <a:rPr lang="en-US" sz="2400" dirty="0" err="1" smtClean="0"/>
              <a:t>entah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Security, Receipt, </a:t>
            </a:r>
            <a:r>
              <a:rPr lang="en-US" sz="2400" dirty="0" err="1" smtClean="0"/>
              <a:t>ataupun</a:t>
            </a:r>
            <a:r>
              <a:rPr lang="en-US" sz="2400" dirty="0" smtClean="0"/>
              <a:t> Book.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97908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355848" cy="1828800"/>
          </a:xfrm>
        </p:spPr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Login</a:t>
            </a:r>
            <a:endParaRPr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2" r="19412"/>
          <a:stretch>
            <a:fillRect/>
          </a:stretch>
        </p:blipFill>
        <p:spPr>
          <a:xfrm>
            <a:off x="781251" y="777240"/>
            <a:ext cx="6400800" cy="530352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355848" cy="1828800"/>
          </a:xfr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1885</TotalTime>
  <Words>517</Words>
  <Application>Microsoft Office PowerPoint</Application>
  <PresentationFormat>Widescreen</PresentationFormat>
  <Paragraphs>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Candara</vt:lpstr>
      <vt:lpstr>Consolas</vt:lpstr>
      <vt:lpstr>Tech Computer 16x9</vt:lpstr>
      <vt:lpstr>Security Receipt Book</vt:lpstr>
      <vt:lpstr>Daftar Pembahasan</vt:lpstr>
      <vt:lpstr>Pengenalan Singkat Aplikasi</vt:lpstr>
      <vt:lpstr>Apa itu Aplikasi Security Receipt Book ?</vt:lpstr>
      <vt:lpstr>Tools Yang Digunakan</vt:lpstr>
      <vt:lpstr>Cara Kerja Aplikasi</vt:lpstr>
      <vt:lpstr>Menu-menu dalam Aplikasi</vt:lpstr>
      <vt:lpstr>Halaman Login</vt:lpstr>
      <vt:lpstr>Halaman Login</vt:lpstr>
      <vt:lpstr>Halaman Security</vt:lpstr>
      <vt:lpstr>Halaman Security</vt:lpstr>
      <vt:lpstr>Halaman Receipt</vt:lpstr>
      <vt:lpstr>Halaman Receipt</vt:lpstr>
      <vt:lpstr>PowerPoint Presentation</vt:lpstr>
      <vt:lpstr>Fungsi Button</vt:lpstr>
      <vt:lpstr>Halaman Book</vt:lpstr>
      <vt:lpstr>Halaman Book</vt:lpstr>
      <vt:lpstr>Halaman Admin</vt:lpstr>
      <vt:lpstr>Halaman Admin</vt:lpstr>
      <vt:lpstr>Demo Aplikasi</vt:lpstr>
      <vt:lpstr>Penutup</vt:lpstr>
      <vt:lpstr>PowerPoint Presentation</vt:lpstr>
    </vt:vector>
  </TitlesOfParts>
  <Company>wisma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Receipt Book</dc:title>
  <dc:creator>Microsoft account</dc:creator>
  <cp:lastModifiedBy>Microsoft account</cp:lastModifiedBy>
  <cp:revision>30</cp:revision>
  <dcterms:created xsi:type="dcterms:W3CDTF">2021-10-26T01:37:42Z</dcterms:created>
  <dcterms:modified xsi:type="dcterms:W3CDTF">2021-11-02T01:42:56Z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