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9" r:id="rId3"/>
    <p:sldId id="257" r:id="rId4"/>
    <p:sldId id="258" r:id="rId5"/>
    <p:sldId id="261" r:id="rId6"/>
    <p:sldId id="259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82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970"/>
    <a:srgbClr val="53C780"/>
    <a:srgbClr val="67D993"/>
    <a:srgbClr val="F2A849"/>
    <a:srgbClr val="F8F8F8"/>
    <a:srgbClr val="054487"/>
    <a:srgbClr val="1173B0"/>
    <a:srgbClr val="080808"/>
    <a:srgbClr val="333333"/>
    <a:srgbClr val="EC8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34" y="-636"/>
      </p:cViewPr>
      <p:guideLst>
        <p:guide orient="horz" pos="1692"/>
        <p:guide pos="2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B5701-14E2-448A-B83E-80FD61B837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97494-8CF0-4008-A7CD-D90328415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5.jpeg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-431757" y="-338191"/>
            <a:ext cx="8216602" cy="7165504"/>
          </a:xfrm>
          <a:custGeom>
            <a:avLst/>
            <a:gdLst>
              <a:gd name="connsiteX0" fmla="*/ 2000250 w 8991600"/>
              <a:gd name="connsiteY0" fmla="*/ 7334250 h 7505700"/>
              <a:gd name="connsiteX1" fmla="*/ 8991600 w 8991600"/>
              <a:gd name="connsiteY1" fmla="*/ 0 h 7505700"/>
              <a:gd name="connsiteX2" fmla="*/ 0 w 8991600"/>
              <a:gd name="connsiteY2" fmla="*/ 38100 h 7505700"/>
              <a:gd name="connsiteX3" fmla="*/ 266700 w 8991600"/>
              <a:gd name="connsiteY3" fmla="*/ 7505700 h 7505700"/>
              <a:gd name="connsiteX4" fmla="*/ 2000250 w 8991600"/>
              <a:gd name="connsiteY4" fmla="*/ 7334250 h 750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7505700">
                <a:moveTo>
                  <a:pt x="2000250" y="7334250"/>
                </a:moveTo>
                <a:lnTo>
                  <a:pt x="8991600" y="0"/>
                </a:lnTo>
                <a:lnTo>
                  <a:pt x="0" y="38100"/>
                </a:lnTo>
                <a:lnTo>
                  <a:pt x="266700" y="7505700"/>
                </a:lnTo>
                <a:lnTo>
                  <a:pt x="2000250" y="733425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80000"/>
                </a:schemeClr>
              </a:gs>
              <a:gs pos="100000">
                <a:schemeClr val="bg1">
                  <a:lumMod val="75000"/>
                  <a:alpha val="8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72562" y="0"/>
            <a:ext cx="1168400" cy="1200150"/>
            <a:chOff x="972562" y="0"/>
            <a:chExt cx="1168400" cy="1200150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972562" y="0"/>
              <a:ext cx="1168400" cy="1200150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474245" y="516478"/>
              <a:ext cx="165034" cy="167194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005574" y="0"/>
            <a:ext cx="1168400" cy="1200150"/>
            <a:chOff x="3005574" y="0"/>
            <a:chExt cx="1168400" cy="1200150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3005574" y="0"/>
              <a:ext cx="1168400" cy="1200150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3507257" y="516478"/>
              <a:ext cx="165034" cy="167194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038586" y="0"/>
            <a:ext cx="1409498" cy="1447800"/>
            <a:chOff x="5038586" y="0"/>
            <a:chExt cx="1168400" cy="1200150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5038586" y="0"/>
              <a:ext cx="1168400" cy="1200150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5540269" y="516478"/>
              <a:ext cx="165034" cy="167194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43"/>
          <p:cNvSpPr txBox="1"/>
          <p:nvPr/>
        </p:nvSpPr>
        <p:spPr>
          <a:xfrm>
            <a:off x="-66040" y="2067560"/>
            <a:ext cx="6514465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300"/>
              </a:lnSpc>
            </a:pPr>
            <a:r>
              <a:rPr lang="zh-CN" altLang="en-US" sz="5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5400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6088" y="3147814"/>
            <a:ext cx="284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PowerPoint Template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276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177803" y="2981253"/>
            <a:ext cx="2466207" cy="11625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267744" y="2541412"/>
            <a:ext cx="1863798" cy="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555776" y="1275607"/>
            <a:ext cx="1872208" cy="7200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3260" y="448310"/>
            <a:ext cx="187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9919" y="978864"/>
            <a:ext cx="21043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Add your words here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Add your words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0114" y="674094"/>
            <a:ext cx="2088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2135" y="2101850"/>
            <a:ext cx="1889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4288" y="3774518"/>
            <a:ext cx="2088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1466" y="2541414"/>
            <a:ext cx="21043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Add your words here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Add your words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1361" y="4227934"/>
            <a:ext cx="21043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Add your words here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Add your words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7765"/>
            <a:ext cx="2115236" cy="211935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30" y="3498717"/>
            <a:ext cx="1287760" cy="129026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59" y="1721487"/>
            <a:ext cx="1423392" cy="142616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634" y="448022"/>
            <a:ext cx="1270992" cy="1273465"/>
          </a:xfrm>
          <a:prstGeom prst="rect">
            <a:avLst/>
          </a:prstGeom>
        </p:spPr>
      </p:pic>
    </p:spTree>
  </p:cSld>
  <p:clrMapOvr>
    <a:masterClrMapping/>
  </p:clrMapOvr>
  <p:transition advTm="68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260" y="448310"/>
            <a:ext cx="1860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43608" y="2211711"/>
            <a:ext cx="1224136" cy="12241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548" y="2654502"/>
            <a:ext cx="128419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 title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30" y="3580130"/>
            <a:ext cx="3181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382909" y="1705965"/>
            <a:ext cx="1020060" cy="72443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491880" y="913415"/>
            <a:ext cx="1224136" cy="12241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87440" y="1363131"/>
            <a:ext cx="128419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 title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5400000" flipV="1">
            <a:off x="4554738" y="2212269"/>
            <a:ext cx="1020060" cy="72443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292080" y="2895174"/>
            <a:ext cx="1224136" cy="12241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71760" y="3376246"/>
            <a:ext cx="128419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 title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464268" y="1417932"/>
            <a:ext cx="1224136" cy="12241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23628" y="1878685"/>
            <a:ext cx="128419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 title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21313265" flipV="1">
            <a:off x="6588395" y="2540975"/>
            <a:ext cx="1020060" cy="72443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5510" y="448023"/>
            <a:ext cx="18002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4345" y="4193540"/>
            <a:ext cx="3237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06266" y="2803182"/>
            <a:ext cx="18002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117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259632" y="1445980"/>
            <a:ext cx="7289165" cy="1889822"/>
            <a:chOff x="1259632" y="1373972"/>
            <a:chExt cx="7289165" cy="1889822"/>
          </a:xfrm>
        </p:grpSpPr>
        <p:sp>
          <p:nvSpPr>
            <p:cNvPr id="3" name="椭圆 2"/>
            <p:cNvSpPr/>
            <p:nvPr/>
          </p:nvSpPr>
          <p:spPr>
            <a:xfrm>
              <a:off x="1259632" y="1373972"/>
              <a:ext cx="1889822" cy="18898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5857" y="2038182"/>
              <a:ext cx="4472940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</a:rPr>
                <a:t>Add your title</a:t>
              </a:r>
              <a:endParaRPr lang="zh-CN" altLang="en-US" sz="6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14206" y="1883059"/>
            <a:ext cx="1180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03</a:t>
            </a:r>
            <a:endParaRPr lang="zh-CN" altLang="en-US" sz="6000" dirty="0"/>
          </a:p>
        </p:txBody>
      </p:sp>
    </p:spTree>
  </p:cSld>
  <p:clrMapOvr>
    <a:masterClrMapping/>
  </p:clrMapOvr>
  <p:transition advTm="48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260" y="448310"/>
            <a:ext cx="196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2518" y="3396938"/>
            <a:ext cx="1719242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711" y="3092168"/>
            <a:ext cx="20673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37693" y="3396938"/>
            <a:ext cx="1719242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7886" y="3092168"/>
            <a:ext cx="20673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6734" y="3396938"/>
            <a:ext cx="1719242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6927" y="3092168"/>
            <a:ext cx="20673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6276" y="3396938"/>
            <a:ext cx="1719242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16469" y="3092168"/>
            <a:ext cx="20673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82" y="1865386"/>
            <a:ext cx="1527666" cy="1048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862018"/>
            <a:ext cx="1614820" cy="1052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41321"/>
            <a:ext cx="1512168" cy="1105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66" y="1833922"/>
            <a:ext cx="1621802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Tm="53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260" y="448310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六边形 4"/>
          <p:cNvSpPr/>
          <p:nvPr/>
        </p:nvSpPr>
        <p:spPr>
          <a:xfrm rot="5400000">
            <a:off x="3382707" y="1362914"/>
            <a:ext cx="1265971" cy="1091355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六边形 5"/>
          <p:cNvSpPr/>
          <p:nvPr/>
        </p:nvSpPr>
        <p:spPr>
          <a:xfrm rot="5400000">
            <a:off x="2828510" y="2400054"/>
            <a:ext cx="1265971" cy="1091355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5400000">
            <a:off x="3381678" y="3437315"/>
            <a:ext cx="1265971" cy="1091355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六边形 9"/>
          <p:cNvSpPr/>
          <p:nvPr/>
        </p:nvSpPr>
        <p:spPr>
          <a:xfrm rot="16200000">
            <a:off x="4567751" y="3437314"/>
            <a:ext cx="1265971" cy="1091355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六边形 10"/>
          <p:cNvSpPr/>
          <p:nvPr/>
        </p:nvSpPr>
        <p:spPr>
          <a:xfrm rot="16200000">
            <a:off x="5121642" y="2400053"/>
            <a:ext cx="1265971" cy="1091355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 rot="16200000">
            <a:off x="4525067" y="1362916"/>
            <a:ext cx="1265971" cy="1091355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4188" y="1733856"/>
            <a:ext cx="28922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6138" y="1429087"/>
            <a:ext cx="20882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815" y="2846070"/>
            <a:ext cx="2746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5566" y="2541578"/>
            <a:ext cx="20882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56196" y="3949206"/>
            <a:ext cx="28922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8144" y="3644437"/>
            <a:ext cx="20882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604" y="1789525"/>
            <a:ext cx="28922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798" y="1484756"/>
            <a:ext cx="20882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7863" y="2846347"/>
            <a:ext cx="2305947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054" y="2541578"/>
            <a:ext cx="20882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7604" y="3920738"/>
            <a:ext cx="28922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798" y="3615969"/>
            <a:ext cx="20882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19" y="3529268"/>
            <a:ext cx="850509" cy="8505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83" y="3697633"/>
            <a:ext cx="672533" cy="6725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33" y="2566357"/>
            <a:ext cx="803210" cy="8032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35" y="1454152"/>
            <a:ext cx="908882" cy="90888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19" y="1526545"/>
            <a:ext cx="871210" cy="87121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59" y="2472026"/>
            <a:ext cx="886712" cy="886712"/>
          </a:xfrm>
          <a:prstGeom prst="rect">
            <a:avLst/>
          </a:prstGeom>
        </p:spPr>
      </p:pic>
    </p:spTree>
  </p:cSld>
  <p:clrMapOvr>
    <a:masterClrMapping/>
  </p:clrMapOvr>
  <p:transition advTm="2951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260" y="448310"/>
            <a:ext cx="210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0930" y="474808"/>
            <a:ext cx="321946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932040" y="1203598"/>
            <a:ext cx="2952075" cy="826739"/>
            <a:chOff x="4943988" y="1429087"/>
            <a:chExt cx="2952075" cy="826739"/>
          </a:xfrm>
        </p:grpSpPr>
        <p:sp>
          <p:nvSpPr>
            <p:cNvPr id="19" name="TextBox 18"/>
            <p:cNvSpPr txBox="1"/>
            <p:nvPr/>
          </p:nvSpPr>
          <p:spPr>
            <a:xfrm>
              <a:off x="5003795" y="1733856"/>
              <a:ext cx="289226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Add your words here,according to your need to draw the text box size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43988" y="1429087"/>
              <a:ext cx="208823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6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Title</a:t>
              </a:r>
              <a:endParaRPr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32040" y="2144495"/>
            <a:ext cx="2952075" cy="826739"/>
            <a:chOff x="4886676" y="2493086"/>
            <a:chExt cx="2952075" cy="826739"/>
          </a:xfrm>
        </p:grpSpPr>
        <p:sp>
          <p:nvSpPr>
            <p:cNvPr id="21" name="TextBox 20"/>
            <p:cNvSpPr txBox="1"/>
            <p:nvPr/>
          </p:nvSpPr>
          <p:spPr>
            <a:xfrm>
              <a:off x="4946483" y="2797855"/>
              <a:ext cx="289226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Add your words here,according to your need to draw the text box size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86676" y="2493086"/>
              <a:ext cx="208823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6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Title</a:t>
              </a:r>
              <a:endParaRPr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932040" y="3085391"/>
            <a:ext cx="2952075" cy="826739"/>
            <a:chOff x="4855883" y="3626609"/>
            <a:chExt cx="2952075" cy="826739"/>
          </a:xfrm>
        </p:grpSpPr>
        <p:sp>
          <p:nvSpPr>
            <p:cNvPr id="23" name="TextBox 22"/>
            <p:cNvSpPr txBox="1"/>
            <p:nvPr/>
          </p:nvSpPr>
          <p:spPr>
            <a:xfrm>
              <a:off x="4915690" y="3931378"/>
              <a:ext cx="289226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Add your words here,according to your need to draw the text box size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55883" y="3626609"/>
              <a:ext cx="208823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6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Title</a:t>
              </a:r>
              <a:endParaRPr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932040" y="4026288"/>
            <a:ext cx="2952075" cy="826739"/>
            <a:chOff x="4843935" y="4251778"/>
            <a:chExt cx="2952075" cy="826739"/>
          </a:xfrm>
        </p:grpSpPr>
        <p:sp>
          <p:nvSpPr>
            <p:cNvPr id="25" name="TextBox 24"/>
            <p:cNvSpPr txBox="1"/>
            <p:nvPr/>
          </p:nvSpPr>
          <p:spPr>
            <a:xfrm>
              <a:off x="4903742" y="4556547"/>
              <a:ext cx="289226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Add your words here,according to your need to draw the text box size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43935" y="4251778"/>
              <a:ext cx="208823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6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Title</a:t>
              </a:r>
              <a:endParaRPr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08367"/>
            <a:ext cx="3790580" cy="2837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260" y="448310"/>
            <a:ext cx="1760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43608" y="1615434"/>
            <a:ext cx="432048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10573" y="2158509"/>
            <a:ext cx="432048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77538" y="1831458"/>
            <a:ext cx="432048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944503" y="1624876"/>
            <a:ext cx="432048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901612" y="1942485"/>
            <a:ext cx="432048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878433" y="1726461"/>
            <a:ext cx="432048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823714" y="1419622"/>
            <a:ext cx="432048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1945181"/>
            <a:ext cx="432048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164054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79947" y="220863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61553" y="18884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06655" y="164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3476" y="197653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50441" y="176051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95722" y="14233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884368" y="20005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81233" y="3052213"/>
            <a:ext cx="2487930" cy="1473200"/>
            <a:chOff x="4932040" y="1429087"/>
            <a:chExt cx="2487930" cy="1473200"/>
          </a:xfrm>
        </p:grpSpPr>
        <p:sp>
          <p:nvSpPr>
            <p:cNvPr id="33" name="TextBox 32"/>
            <p:cNvSpPr txBox="1"/>
            <p:nvPr/>
          </p:nvSpPr>
          <p:spPr>
            <a:xfrm>
              <a:off x="4932040" y="1733887"/>
              <a:ext cx="2487930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Add your words here,according to your need to draw the text box size.Please read the instructions and more work at the end of the manual template.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43988" y="1429087"/>
              <a:ext cx="208823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15796" y="3052213"/>
            <a:ext cx="2524760" cy="1473200"/>
            <a:chOff x="4932040" y="1429087"/>
            <a:chExt cx="2524760" cy="1473200"/>
          </a:xfrm>
        </p:grpSpPr>
        <p:sp>
          <p:nvSpPr>
            <p:cNvPr id="36" name="TextBox 35"/>
            <p:cNvSpPr txBox="1"/>
            <p:nvPr/>
          </p:nvSpPr>
          <p:spPr>
            <a:xfrm>
              <a:off x="4932040" y="1733887"/>
              <a:ext cx="2524760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Add your words here,according to your need to draw the text box size.Please read the instructions and more work at the end of the manual template.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43988" y="1429087"/>
              <a:ext cx="208823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68124" y="3052213"/>
            <a:ext cx="2528570" cy="1473200"/>
            <a:chOff x="4932040" y="1429087"/>
            <a:chExt cx="2528570" cy="1473200"/>
          </a:xfrm>
        </p:grpSpPr>
        <p:sp>
          <p:nvSpPr>
            <p:cNvPr id="39" name="TextBox 38"/>
            <p:cNvSpPr txBox="1"/>
            <p:nvPr/>
          </p:nvSpPr>
          <p:spPr>
            <a:xfrm>
              <a:off x="4932040" y="1733887"/>
              <a:ext cx="2528570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Add your words here,according to your need to draw the text box size.Please read the instructions and more work at the end of the manual template.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43988" y="1429087"/>
              <a:ext cx="208823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1501911" y="1945182"/>
            <a:ext cx="508662" cy="3125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2442623" y="2101479"/>
            <a:ext cx="473195" cy="1620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3419873" y="1851670"/>
            <a:ext cx="473195" cy="11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413386" y="1925622"/>
            <a:ext cx="473195" cy="121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5346486" y="1969459"/>
            <a:ext cx="473195" cy="117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6310483" y="1726462"/>
            <a:ext cx="473195" cy="1252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243766" y="1803706"/>
            <a:ext cx="568594" cy="24377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147089" y="1413894"/>
            <a:ext cx="2040227" cy="20402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6065" y="2038350"/>
            <a:ext cx="45231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Add your title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1969406"/>
            <a:ext cx="1451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04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260" y="448310"/>
            <a:ext cx="187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2457" y="4128630"/>
            <a:ext cx="257435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6759" y="3818605"/>
            <a:ext cx="2088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6015" y="3895725"/>
            <a:ext cx="2610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8186" y="3591024"/>
            <a:ext cx="2088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6" y="1564949"/>
            <a:ext cx="2088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44656" y="2027092"/>
            <a:ext cx="258168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04" y="1694746"/>
            <a:ext cx="3030065" cy="2785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TextBox 28"/>
          <p:cNvSpPr txBox="1"/>
          <p:nvPr/>
        </p:nvSpPr>
        <p:spPr>
          <a:xfrm>
            <a:off x="539805" y="1690670"/>
            <a:ext cx="2088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0351" y="2081004"/>
            <a:ext cx="257435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260" y="448310"/>
            <a:ext cx="1859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52573" y="1013587"/>
            <a:ext cx="3632494" cy="890552"/>
            <a:chOff x="4917506" y="913379"/>
            <a:chExt cx="3632494" cy="890552"/>
          </a:xfrm>
        </p:grpSpPr>
        <p:grpSp>
          <p:nvGrpSpPr>
            <p:cNvPr id="6" name="组合 5"/>
            <p:cNvGrpSpPr/>
            <p:nvPr/>
          </p:nvGrpSpPr>
          <p:grpSpPr>
            <a:xfrm>
              <a:off x="5352140" y="915566"/>
              <a:ext cx="3197860" cy="888365"/>
              <a:chOff x="4932040" y="1429087"/>
              <a:chExt cx="3197860" cy="88836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932040" y="1733887"/>
                <a:ext cx="319786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</a:rPr>
                  <a:t>Add your words here,according to your need to draw the text box size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943988" y="1429087"/>
                <a:ext cx="2088233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Add your title</a:t>
                </a:r>
                <a:endPara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3" name="等腰三角形 12"/>
            <p:cNvSpPr/>
            <p:nvPr/>
          </p:nvSpPr>
          <p:spPr>
            <a:xfrm>
              <a:off x="4917506" y="913379"/>
              <a:ext cx="432048" cy="40298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87207" y="2073534"/>
            <a:ext cx="3197860" cy="888365"/>
            <a:chOff x="4932040" y="1429087"/>
            <a:chExt cx="3197860" cy="888365"/>
          </a:xfrm>
        </p:grpSpPr>
        <p:sp>
          <p:nvSpPr>
            <p:cNvPr id="23" name="TextBox 22"/>
            <p:cNvSpPr txBox="1"/>
            <p:nvPr/>
          </p:nvSpPr>
          <p:spPr>
            <a:xfrm>
              <a:off x="4932040" y="1733887"/>
              <a:ext cx="319786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Add your words here,according to your need to draw the text box size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3988" y="1429087"/>
              <a:ext cx="208823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187207" y="3131293"/>
            <a:ext cx="3197860" cy="888365"/>
            <a:chOff x="4932040" y="1429087"/>
            <a:chExt cx="3197860" cy="888365"/>
          </a:xfrm>
        </p:grpSpPr>
        <p:sp>
          <p:nvSpPr>
            <p:cNvPr id="28" name="TextBox 27"/>
            <p:cNvSpPr txBox="1"/>
            <p:nvPr/>
          </p:nvSpPr>
          <p:spPr>
            <a:xfrm>
              <a:off x="4932040" y="1733887"/>
              <a:ext cx="319786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Add your words here,according to your need to draw the text box size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43988" y="1429087"/>
              <a:ext cx="208823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87207" y="4189054"/>
            <a:ext cx="3267075" cy="888365"/>
            <a:chOff x="4932040" y="1429087"/>
            <a:chExt cx="3267075" cy="888365"/>
          </a:xfrm>
        </p:grpSpPr>
        <p:sp>
          <p:nvSpPr>
            <p:cNvPr id="33" name="TextBox 32"/>
            <p:cNvSpPr txBox="1"/>
            <p:nvPr/>
          </p:nvSpPr>
          <p:spPr>
            <a:xfrm>
              <a:off x="4932040" y="1733887"/>
              <a:ext cx="326707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Add your words here,according to your need to draw the text box size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43988" y="1429087"/>
              <a:ext cx="208823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5" name="等腰三角形 34"/>
          <p:cNvSpPr/>
          <p:nvPr/>
        </p:nvSpPr>
        <p:spPr>
          <a:xfrm>
            <a:off x="752573" y="2013683"/>
            <a:ext cx="432048" cy="4029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752573" y="3059450"/>
            <a:ext cx="432048" cy="4029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等腰三角形 36"/>
          <p:cNvSpPr/>
          <p:nvPr/>
        </p:nvSpPr>
        <p:spPr>
          <a:xfrm>
            <a:off x="705646" y="4124129"/>
            <a:ext cx="432048" cy="4029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11218"/>
            <a:ext cx="3695230" cy="2904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87624" y="1774888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107837" y="1774888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28050" y="1774888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948264" y="1774888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7645" y="2418442"/>
            <a:ext cx="792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添加标题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7858" y="2418442"/>
            <a:ext cx="792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添加标题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0693" y="2418442"/>
            <a:ext cx="792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添加标题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28285" y="2418442"/>
            <a:ext cx="792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添加标题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8944" y="195486"/>
            <a:ext cx="299495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7413" y="3179172"/>
            <a:ext cx="15121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Add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33246" y="3179172"/>
            <a:ext cx="15121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Add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48474" y="3179172"/>
            <a:ext cx="15121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Add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68025" y="3179744"/>
            <a:ext cx="15121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Add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89" y="1827997"/>
            <a:ext cx="609600" cy="6096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28" y="1874619"/>
            <a:ext cx="609600" cy="609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13" y="1860276"/>
            <a:ext cx="621634" cy="62163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89" y="1805449"/>
            <a:ext cx="654696" cy="654696"/>
          </a:xfrm>
          <a:prstGeom prst="rect">
            <a:avLst/>
          </a:prstGeom>
        </p:spPr>
      </p:pic>
    </p:spTree>
  </p:cSld>
  <p:clrMapOvr>
    <a:masterClrMapping/>
  </p:clrMapOvr>
  <p:transition advTm="182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817900" y="1495294"/>
            <a:ext cx="704878" cy="7048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17900" y="2742712"/>
            <a:ext cx="704878" cy="7048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17900" y="3912058"/>
            <a:ext cx="704878" cy="7048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863286" y="1495294"/>
            <a:ext cx="704878" cy="7048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863286" y="2816467"/>
            <a:ext cx="704878" cy="7048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863286" y="3953812"/>
            <a:ext cx="704878" cy="7048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260" y="448310"/>
            <a:ext cx="181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475656" y="1347615"/>
            <a:ext cx="3158490" cy="888365"/>
            <a:chOff x="1475656" y="1347614"/>
            <a:chExt cx="3158490" cy="888364"/>
          </a:xfrm>
        </p:grpSpPr>
        <p:sp>
          <p:nvSpPr>
            <p:cNvPr id="30" name="TextBox 29"/>
            <p:cNvSpPr txBox="1"/>
            <p:nvPr/>
          </p:nvSpPr>
          <p:spPr>
            <a:xfrm>
              <a:off x="1475656" y="1652414"/>
              <a:ext cx="3158490" cy="58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Add your words here,according to your need to draw the text box size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87604" y="1347614"/>
              <a:ext cx="208823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568164" y="1347615"/>
            <a:ext cx="3148965" cy="888365"/>
            <a:chOff x="5568164" y="1347614"/>
            <a:chExt cx="3148965" cy="888364"/>
          </a:xfrm>
        </p:grpSpPr>
        <p:sp>
          <p:nvSpPr>
            <p:cNvPr id="32" name="TextBox 31"/>
            <p:cNvSpPr txBox="1"/>
            <p:nvPr/>
          </p:nvSpPr>
          <p:spPr>
            <a:xfrm>
              <a:off x="5568164" y="1652414"/>
              <a:ext cx="3148965" cy="58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Add your words here,according to your need to draw the text box size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80112" y="1347614"/>
              <a:ext cx="208823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475656" y="2562023"/>
            <a:ext cx="3158490" cy="888365"/>
            <a:chOff x="1490451" y="2548306"/>
            <a:chExt cx="3158490" cy="888364"/>
          </a:xfrm>
        </p:grpSpPr>
        <p:sp>
          <p:nvSpPr>
            <p:cNvPr id="34" name="TextBox 33"/>
            <p:cNvSpPr txBox="1"/>
            <p:nvPr/>
          </p:nvSpPr>
          <p:spPr>
            <a:xfrm>
              <a:off x="1490451" y="2853106"/>
              <a:ext cx="3158490" cy="58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Add your words here,according to your need to draw the text box size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02399" y="2548306"/>
              <a:ext cx="208823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568164" y="2571750"/>
            <a:ext cx="3148965" cy="888365"/>
            <a:chOff x="5712180" y="2597446"/>
            <a:chExt cx="3148965" cy="888364"/>
          </a:xfrm>
        </p:grpSpPr>
        <p:sp>
          <p:nvSpPr>
            <p:cNvPr id="36" name="TextBox 35"/>
            <p:cNvSpPr txBox="1"/>
            <p:nvPr/>
          </p:nvSpPr>
          <p:spPr>
            <a:xfrm>
              <a:off x="5712180" y="2902246"/>
              <a:ext cx="3148965" cy="58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Add your words here,according to your need to draw the text box size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24128" y="2597446"/>
              <a:ext cx="208823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475656" y="3776433"/>
            <a:ext cx="3158490" cy="888365"/>
            <a:chOff x="1490451" y="3776432"/>
            <a:chExt cx="3158490" cy="888364"/>
          </a:xfrm>
        </p:grpSpPr>
        <p:sp>
          <p:nvSpPr>
            <p:cNvPr id="38" name="TextBox 37"/>
            <p:cNvSpPr txBox="1"/>
            <p:nvPr/>
          </p:nvSpPr>
          <p:spPr>
            <a:xfrm>
              <a:off x="1490451" y="4081232"/>
              <a:ext cx="3158490" cy="58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Add your words here,according to your need to draw the text box size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02399" y="3776432"/>
              <a:ext cx="208823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68164" y="3795886"/>
            <a:ext cx="3148965" cy="888365"/>
            <a:chOff x="5652120" y="3795886"/>
            <a:chExt cx="3148965" cy="888364"/>
          </a:xfrm>
        </p:grpSpPr>
        <p:sp>
          <p:nvSpPr>
            <p:cNvPr id="40" name="TextBox 39"/>
            <p:cNvSpPr txBox="1"/>
            <p:nvPr/>
          </p:nvSpPr>
          <p:spPr>
            <a:xfrm>
              <a:off x="5652120" y="4100686"/>
              <a:ext cx="3148965" cy="58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Add your words here,according to your need to draw the text box size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64068" y="3795886"/>
              <a:ext cx="208823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1600" y="146950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1</a:t>
            </a:r>
            <a:endParaRPr lang="zh-CN" altLang="en-US" sz="4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00477" y="286041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5</a:t>
            </a:r>
            <a:endParaRPr lang="zh-CN" altLang="en-US" sz="4000" dirty="0"/>
          </a:p>
        </p:txBody>
      </p:sp>
      <p:sp>
        <p:nvSpPr>
          <p:cNvPr id="49" name="TextBox 48"/>
          <p:cNvSpPr txBox="1"/>
          <p:nvPr/>
        </p:nvSpPr>
        <p:spPr>
          <a:xfrm>
            <a:off x="971600" y="38965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3</a:t>
            </a:r>
            <a:endParaRPr lang="zh-CN" alt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959296" y="2742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2</a:t>
            </a:r>
            <a:endParaRPr lang="zh-CN" altLang="en-US" sz="40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4048" y="153228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4</a:t>
            </a:r>
            <a:endParaRPr lang="zh-CN" altLang="en-US" sz="4000" dirty="0"/>
          </a:p>
        </p:txBody>
      </p:sp>
      <p:sp>
        <p:nvSpPr>
          <p:cNvPr id="52" name="TextBox 51"/>
          <p:cNvSpPr txBox="1"/>
          <p:nvPr/>
        </p:nvSpPr>
        <p:spPr>
          <a:xfrm>
            <a:off x="4993549" y="40196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6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260" y="448310"/>
            <a:ext cx="177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1450083"/>
            <a:ext cx="310041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1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627697" y="2117950"/>
            <a:ext cx="242201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17486" y="2329618"/>
            <a:ext cx="2892268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6"/>
            <a:ext cx="4464496" cy="31634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-431757" y="-338191"/>
            <a:ext cx="8216602" cy="7165504"/>
          </a:xfrm>
          <a:custGeom>
            <a:avLst/>
            <a:gdLst>
              <a:gd name="connsiteX0" fmla="*/ 2000250 w 8991600"/>
              <a:gd name="connsiteY0" fmla="*/ 7334250 h 7505700"/>
              <a:gd name="connsiteX1" fmla="*/ 8991600 w 8991600"/>
              <a:gd name="connsiteY1" fmla="*/ 0 h 7505700"/>
              <a:gd name="connsiteX2" fmla="*/ 0 w 8991600"/>
              <a:gd name="connsiteY2" fmla="*/ 38100 h 7505700"/>
              <a:gd name="connsiteX3" fmla="*/ 266700 w 8991600"/>
              <a:gd name="connsiteY3" fmla="*/ 7505700 h 7505700"/>
              <a:gd name="connsiteX4" fmla="*/ 2000250 w 8991600"/>
              <a:gd name="connsiteY4" fmla="*/ 7334250 h 750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7505700">
                <a:moveTo>
                  <a:pt x="2000250" y="7334250"/>
                </a:moveTo>
                <a:lnTo>
                  <a:pt x="8991600" y="0"/>
                </a:lnTo>
                <a:lnTo>
                  <a:pt x="0" y="38100"/>
                </a:lnTo>
                <a:lnTo>
                  <a:pt x="266700" y="7505700"/>
                </a:lnTo>
                <a:lnTo>
                  <a:pt x="2000250" y="733425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80000"/>
                </a:schemeClr>
              </a:gs>
              <a:gs pos="100000">
                <a:schemeClr val="bg1">
                  <a:lumMod val="75000"/>
                  <a:alpha val="8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72562" y="0"/>
            <a:ext cx="1168400" cy="1200150"/>
            <a:chOff x="972562" y="0"/>
            <a:chExt cx="1168400" cy="1200150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972562" y="0"/>
              <a:ext cx="1168400" cy="1200150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474245" y="516478"/>
              <a:ext cx="165034" cy="167194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005574" y="0"/>
            <a:ext cx="1168400" cy="1200150"/>
            <a:chOff x="3005574" y="0"/>
            <a:chExt cx="1168400" cy="1200150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3005574" y="0"/>
              <a:ext cx="1168400" cy="1200150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3507257" y="516478"/>
              <a:ext cx="165034" cy="167194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038586" y="0"/>
            <a:ext cx="1409498" cy="1447800"/>
            <a:chOff x="5038586" y="0"/>
            <a:chExt cx="1168400" cy="1200150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5038586" y="0"/>
              <a:ext cx="1168400" cy="1200150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5540269" y="516478"/>
              <a:ext cx="165034" cy="167194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403648" y="2067694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800" b="1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THANKS</a:t>
            </a:r>
            <a:endParaRPr lang="zh-CN" altLang="en-US" sz="10800" b="1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31642" y="1419622"/>
            <a:ext cx="1785621" cy="1785621"/>
            <a:chOff x="1187624" y="1774887"/>
            <a:chExt cx="1152128" cy="1152128"/>
          </a:xfrm>
        </p:grpSpPr>
        <p:sp>
          <p:nvSpPr>
            <p:cNvPr id="3" name="椭圆 2"/>
            <p:cNvSpPr/>
            <p:nvPr/>
          </p:nvSpPr>
          <p:spPr>
            <a:xfrm>
              <a:off x="1187624" y="1774887"/>
              <a:ext cx="1152128" cy="1152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19930" y="1993497"/>
              <a:ext cx="789844" cy="714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/>
                <a:t>01</a:t>
              </a:r>
              <a:endParaRPr lang="zh-CN" altLang="en-US" sz="66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076065" y="2038350"/>
            <a:ext cx="50260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Add your title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140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260" y="448310"/>
            <a:ext cx="188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6315" y="3756978"/>
            <a:ext cx="177394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23627" y="3476070"/>
            <a:ext cx="2088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0611" y="3756978"/>
            <a:ext cx="177394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23929" y="3452208"/>
            <a:ext cx="2088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20090" y="3756978"/>
            <a:ext cx="177394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0233" y="3452208"/>
            <a:ext cx="2088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275606"/>
            <a:ext cx="2412843" cy="1715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16" y="1275606"/>
            <a:ext cx="2215998" cy="1686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28" y="1275606"/>
            <a:ext cx="2228182" cy="1686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Tm="143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260" y="448310"/>
            <a:ext cx="198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87626" y="1923678"/>
            <a:ext cx="1478310" cy="574898"/>
            <a:chOff x="1259632" y="2067694"/>
            <a:chExt cx="1296144" cy="504056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1259632" y="2067695"/>
              <a:ext cx="576064" cy="50405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835696" y="2067694"/>
              <a:ext cx="72008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 rot="8383373" flipV="1">
            <a:off x="6350909" y="1103801"/>
            <a:ext cx="1478310" cy="585365"/>
            <a:chOff x="1259632" y="2067694"/>
            <a:chExt cx="1296144" cy="504056"/>
          </a:xfrm>
          <a:solidFill>
            <a:srgbClr val="F2A849"/>
          </a:solidFill>
        </p:grpSpPr>
        <p:cxnSp>
          <p:nvCxnSpPr>
            <p:cNvPr id="33" name="直接连接符 32"/>
            <p:cNvCxnSpPr/>
            <p:nvPr/>
          </p:nvCxnSpPr>
          <p:spPr>
            <a:xfrm flipV="1">
              <a:off x="1259632" y="2067695"/>
              <a:ext cx="576064" cy="504055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835696" y="2067694"/>
              <a:ext cx="72008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 rot="18962044" flipV="1">
            <a:off x="4782838" y="3223964"/>
            <a:ext cx="1293895" cy="842459"/>
            <a:chOff x="1259632" y="1846312"/>
            <a:chExt cx="1134454" cy="725438"/>
          </a:xfrm>
        </p:grpSpPr>
        <p:cxnSp>
          <p:nvCxnSpPr>
            <p:cNvPr id="39" name="直接连接符 38"/>
            <p:cNvCxnSpPr/>
            <p:nvPr/>
          </p:nvCxnSpPr>
          <p:spPr>
            <a:xfrm flipV="1">
              <a:off x="1259632" y="2067695"/>
              <a:ext cx="576064" cy="50405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18962044">
              <a:off x="1949218" y="1846312"/>
              <a:ext cx="444868" cy="49757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2700" y="2893060"/>
            <a:ext cx="2040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8584" y="2588112"/>
            <a:ext cx="2088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5630" y="4112895"/>
            <a:ext cx="2496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77825" y="3787740"/>
            <a:ext cx="2088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50990" y="1586230"/>
            <a:ext cx="2017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4744" y="1281709"/>
            <a:ext cx="2088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75305"/>
            <a:ext cx="4382474" cy="2478547"/>
          </a:xfrm>
          <a:prstGeom prst="rect">
            <a:avLst/>
          </a:prstGeom>
        </p:spPr>
      </p:pic>
    </p:spTree>
  </p:cSld>
  <p:clrMapOvr>
    <a:masterClrMapping/>
  </p:clrMapOvr>
  <p:transition advTm="100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260" y="448310"/>
            <a:ext cx="197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9276" y="1419622"/>
            <a:ext cx="452337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Add your words here,according to your need to draw the text box size.Please read the instructions and more work at the end of the manual template.</a:t>
            </a:r>
            <a:endParaRPr lang="zh-CN" altLang="en-US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Add your words here,according to your need to draw the text box size.Please read the instructions and more work at the end of the manual template.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2" y="1419622"/>
            <a:ext cx="3196475" cy="300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5769610" y="816610"/>
            <a:ext cx="1762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advTm="79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259632" y="1403160"/>
            <a:ext cx="1800200" cy="1800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6065" y="2038350"/>
            <a:ext cx="4562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Add your title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5293" y="1795428"/>
            <a:ext cx="1166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02</a:t>
            </a:r>
            <a:endParaRPr lang="zh-CN" altLang="en-US" sz="6000" dirty="0"/>
          </a:p>
        </p:txBody>
      </p:sp>
    </p:spTree>
  </p:cSld>
  <p:clrMapOvr>
    <a:masterClrMapping/>
  </p:clrMapOvr>
  <p:transition advTm="65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260" y="448310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6235" y="1195070"/>
            <a:ext cx="3098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8046" y="890118"/>
            <a:ext cx="2088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48300" y="2506345"/>
            <a:ext cx="3087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9994" y="2201388"/>
            <a:ext cx="2088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29250" y="3870960"/>
            <a:ext cx="3105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41513" y="3566071"/>
            <a:ext cx="2088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6" y="1237344"/>
            <a:ext cx="3556515" cy="3347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91" y="2243335"/>
            <a:ext cx="1089790" cy="1110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56" y="3566071"/>
            <a:ext cx="1099025" cy="11104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56" y="890118"/>
            <a:ext cx="1089790" cy="1117496"/>
          </a:xfrm>
          <a:prstGeom prst="rect">
            <a:avLst/>
          </a:prstGeom>
        </p:spPr>
      </p:pic>
    </p:spTree>
  </p:cSld>
  <p:clrMapOvr>
    <a:masterClrMapping/>
  </p:clrMapOvr>
  <p:transition advTm="67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1414363" y="1698709"/>
            <a:ext cx="1769054" cy="1769054"/>
          </a:xfrm>
          <a:prstGeom prst="donut">
            <a:avLst>
              <a:gd name="adj" fmla="val 51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同心圆 9"/>
          <p:cNvSpPr/>
          <p:nvPr/>
        </p:nvSpPr>
        <p:spPr>
          <a:xfrm rot="19989476">
            <a:off x="3425659" y="1490499"/>
            <a:ext cx="1368152" cy="1368152"/>
          </a:xfrm>
          <a:prstGeom prst="donut">
            <a:avLst>
              <a:gd name="adj" fmla="val 623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同心圆 13"/>
          <p:cNvSpPr/>
          <p:nvPr/>
        </p:nvSpPr>
        <p:spPr>
          <a:xfrm rot="20557778">
            <a:off x="6633814" y="907173"/>
            <a:ext cx="1769054" cy="1769054"/>
          </a:xfrm>
          <a:prstGeom prst="donut">
            <a:avLst>
              <a:gd name="adj" fmla="val 51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同心圆 16"/>
          <p:cNvSpPr/>
          <p:nvPr/>
        </p:nvSpPr>
        <p:spPr>
          <a:xfrm rot="19801086">
            <a:off x="5103681" y="1863178"/>
            <a:ext cx="1368152" cy="1368152"/>
          </a:xfrm>
          <a:prstGeom prst="donut">
            <a:avLst>
              <a:gd name="adj" fmla="val 623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260" y="448310"/>
            <a:ext cx="1840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1699" y="2229206"/>
            <a:ext cx="1773946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2187" y="1996192"/>
            <a:ext cx="129614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1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8283" y="1473806"/>
            <a:ext cx="1773946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Add your words here,according to your need to draw the text box size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6763" y="1240791"/>
            <a:ext cx="129614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1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2090" y="2499360"/>
            <a:ext cx="9982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Add your words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6825" y="2211705"/>
            <a:ext cx="1356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1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59505" y="2110105"/>
            <a:ext cx="975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Add your words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2500" y="1866900"/>
            <a:ext cx="1392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1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3728" y="3953372"/>
            <a:ext cx="57606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Add your words here,according to your need to draw the text box size.Please read the instructions and more work at the end of the manual template.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2324" y="3584040"/>
            <a:ext cx="20882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advTm="1303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5365</Words>
  <Application>WPS Presentation</Application>
  <PresentationFormat>全屏显示(16:9)</PresentationFormat>
  <Paragraphs>322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Microsoft YaHei</vt:lpstr>
      <vt:lpstr>Calibri</vt:lpstr>
      <vt:lpstr>Arial Unicode MS</vt:lpstr>
      <vt:lpstr>Adobe Gothic Std B</vt:lpstr>
      <vt:lpstr>Yu Gothic</vt:lpstr>
      <vt:lpstr>Adobe Gothic Std B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mdrai</cp:lastModifiedBy>
  <cp:revision>27</cp:revision>
  <dcterms:created xsi:type="dcterms:W3CDTF">2014-07-22T07:42:00Z</dcterms:created>
  <dcterms:modified xsi:type="dcterms:W3CDTF">2021-11-15T10:18:29Z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0AE39707C7A641B58ABC2C6D7E82CD8C</vt:lpwstr>
  </property>
</Properties>
</file>