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8" r:id="rId4"/>
    <p:sldId id="259" r:id="rId5"/>
    <p:sldId id="262" r:id="rId6"/>
    <p:sldId id="265" r:id="rId7"/>
    <p:sldId id="263" r:id="rId8"/>
    <p:sldId id="274" r:id="rId9"/>
    <p:sldId id="275" r:id="rId10"/>
    <p:sldId id="261" r:id="rId11"/>
    <p:sldId id="264" r:id="rId12"/>
    <p:sldId id="276" r:id="rId13"/>
    <p:sldId id="277" r:id="rId14"/>
    <p:sldId id="278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tags" Target="../tags/tag1.xml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8372" b="735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Blockchain Technology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30840" y="208915"/>
            <a:ext cx="136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page - 1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5113" b="10617"/>
          <a:stretch>
            <a:fillRect/>
          </a:stretch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the personal blockchain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40" y="2755900"/>
            <a:ext cx="8188960" cy="2952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29520" y="391795"/>
            <a:ext cx="136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- 1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5113" b="10617"/>
          <a:stretch>
            <a:fillRect/>
          </a:stretch>
        </p:blipFill>
        <p:spPr>
          <a:xfrm>
            <a:off x="12720" y="-123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795" y="1020445"/>
            <a:ext cx="10163810" cy="6248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Decentralized blockchain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15" y="2028190"/>
            <a:ext cx="7458075" cy="4314825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10422890" y="652145"/>
            <a:ext cx="136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- 1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5113" b="10617"/>
          <a:stretch>
            <a:fillRect/>
          </a:stretch>
        </p:blipFill>
        <p:spPr>
          <a:xfrm>
            <a:off x="12720" y="-123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795" y="1020445"/>
            <a:ext cx="10163810" cy="6248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Laravel Passport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" y="1905635"/>
            <a:ext cx="8235950" cy="4454525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10005695" y="795655"/>
            <a:ext cx="136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- 1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5113" b="10617"/>
          <a:stretch>
            <a:fillRect/>
          </a:stretch>
        </p:blipFill>
        <p:spPr>
          <a:xfrm>
            <a:off x="7640" y="-123"/>
            <a:ext cx="12191980" cy="6857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705" y="794385"/>
            <a:ext cx="7021195" cy="5905500"/>
          </a:xfrm>
          <a:prstGeom prst="rect">
            <a:avLst/>
          </a:prstGeom>
        </p:spPr>
      </p:pic>
      <p:sp>
        <p:nvSpPr>
          <p:cNvPr id="10" name="TextBox 6"/>
          <p:cNvSpPr txBox="1"/>
          <p:nvPr/>
        </p:nvSpPr>
        <p:spPr>
          <a:xfrm>
            <a:off x="10500360" y="794385"/>
            <a:ext cx="136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- 1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5113" b="10617"/>
          <a:stretch>
            <a:fillRect/>
          </a:stretch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challenges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6641" y="3121581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consumption</a:t>
            </a:r>
            <a:endParaRPr lang="en-US" dirty="0"/>
          </a:p>
        </p:txBody>
      </p:sp>
      <p:sp>
        <p:nvSpPr>
          <p:cNvPr id="11" name="TextBox 6"/>
          <p:cNvSpPr txBox="1"/>
          <p:nvPr/>
        </p:nvSpPr>
        <p:spPr>
          <a:xfrm>
            <a:off x="10307955" y="652145"/>
            <a:ext cx="136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- 1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5113" b="1061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Blockchain Technology GIF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08735" y="765810"/>
            <a:ext cx="8612505" cy="4377690"/>
          </a:xfrm>
          <a:prstGeom prst="rect">
            <a:avLst/>
          </a:prstGeom>
        </p:spPr>
      </p:pic>
      <p:sp>
        <p:nvSpPr>
          <p:cNvPr id="13" name="TextBox 6"/>
          <p:cNvSpPr txBox="1"/>
          <p:nvPr/>
        </p:nvSpPr>
        <p:spPr>
          <a:xfrm>
            <a:off x="10129520" y="397510"/>
            <a:ext cx="136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- 2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5113" b="10617"/>
          <a:stretch>
            <a:fillRect/>
          </a:stretch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The history of Blockchian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Picture 5" descr="stuart-hab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849245"/>
            <a:ext cx="1914525" cy="2247900"/>
          </a:xfrm>
          <a:prstGeom prst="rect">
            <a:avLst/>
          </a:prstGeom>
        </p:spPr>
      </p:pic>
      <p:pic>
        <p:nvPicPr>
          <p:cNvPr id="7" name="Picture 6" descr="w-scott-stornett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835" y="2849245"/>
            <a:ext cx="1914525" cy="2247900"/>
          </a:xfrm>
          <a:prstGeom prst="rect">
            <a:avLst/>
          </a:prstGeom>
        </p:spPr>
      </p:pic>
      <p:sp>
        <p:nvSpPr>
          <p:cNvPr id="13" name="TextBox 6"/>
          <p:cNvSpPr txBox="1"/>
          <p:nvPr/>
        </p:nvSpPr>
        <p:spPr>
          <a:xfrm>
            <a:off x="10330180" y="652145"/>
            <a:ext cx="136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- 1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5113" b="10617"/>
          <a:stretch>
            <a:fillRect/>
          </a:stretch>
        </p:blipFill>
        <p:spPr>
          <a:xfrm>
            <a:off x="20" y="-1987"/>
            <a:ext cx="12191980" cy="68579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37715" y="1664335"/>
            <a:ext cx="68122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In 1991 , researcher staurt and Haber and W.Scott       Stornetta Introduce blockchain.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In 1992 , Merkle Trees 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In 2004 , Hal Finney  introduce ‘Reusable Proof of work’.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In 2008 Satoshi Nakamoto conceptualized the concept “Distributed Blockchain”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0283825" y="518160"/>
            <a:ext cx="136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- 1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5113" b="10617"/>
          <a:stretch>
            <a:fillRect/>
          </a:stretch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The hard drive for blockchian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 descr="ipf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95" y="2629535"/>
            <a:ext cx="6303010" cy="3613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22230" y="652145"/>
            <a:ext cx="136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- 1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5113" b="10617"/>
          <a:stretch>
            <a:fillRect/>
          </a:stretch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86298" y="3140500"/>
            <a:ext cx="246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55" y="1249680"/>
            <a:ext cx="7790815" cy="4366895"/>
          </a:xfrm>
          <a:prstGeom prst="rect">
            <a:avLst/>
          </a:prstGeom>
        </p:spPr>
      </p:pic>
      <p:sp>
        <p:nvSpPr>
          <p:cNvPr id="14" name="TextBox 6"/>
          <p:cNvSpPr txBox="1"/>
          <p:nvPr/>
        </p:nvSpPr>
        <p:spPr>
          <a:xfrm>
            <a:off x="10314940" y="518160"/>
            <a:ext cx="136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- 1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5113" b="10617"/>
          <a:stretch>
            <a:fillRect/>
          </a:stretch>
        </p:blipFill>
        <p:spPr>
          <a:xfrm>
            <a:off x="20" y="23372"/>
            <a:ext cx="12191980" cy="68579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86298" y="3140500"/>
            <a:ext cx="246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60" y="1247775"/>
            <a:ext cx="9211945" cy="3981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61295" y="533400"/>
            <a:ext cx="136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page - 1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5113" b="10617"/>
          <a:stretch>
            <a:fillRect/>
          </a:stretch>
        </p:blipFill>
        <p:spPr>
          <a:xfrm>
            <a:off x="20" y="23372"/>
            <a:ext cx="12191980" cy="68579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86298" y="3140500"/>
            <a:ext cx="246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35" y="1903095"/>
            <a:ext cx="8804910" cy="701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735" y="3117850"/>
            <a:ext cx="8817610" cy="703580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10268585" y="548640"/>
            <a:ext cx="136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- 1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5113" b="10617"/>
          <a:stretch>
            <a:fillRect/>
          </a:stretch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35" y="629920"/>
            <a:ext cx="9728200" cy="5642610"/>
          </a:xfrm>
          <a:prstGeom prst="rect">
            <a:avLst/>
          </a:prstGeom>
        </p:spPr>
      </p:pic>
      <p:sp>
        <p:nvSpPr>
          <p:cNvPr id="11" name="TextBox 6"/>
          <p:cNvSpPr txBox="1"/>
          <p:nvPr/>
        </p:nvSpPr>
        <p:spPr>
          <a:xfrm>
            <a:off x="10314940" y="261620"/>
            <a:ext cx="1365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- 1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MEDIACOVER_FLAG" val="1"/>
  <p:tag name="KSO_WM_UNIT_MEDIACOVER_BTN_STATE" val="1"/>
</p:tagLst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524"/>
      </a:dk2>
      <a:lt2>
        <a:srgbClr val="E8E8E2"/>
      </a:lt2>
      <a:accent1>
        <a:srgbClr val="8CA5CD"/>
      </a:accent1>
      <a:accent2>
        <a:srgbClr val="7876C3"/>
      </a:accent2>
      <a:accent3>
        <a:srgbClr val="AB8FCE"/>
      </a:accent3>
      <a:accent4>
        <a:srgbClr val="C39876"/>
      </a:accent4>
      <a:accent5>
        <a:srgbClr val="ACA477"/>
      </a:accent5>
      <a:accent6>
        <a:srgbClr val="99AC68"/>
      </a:accent6>
      <a:hlink>
        <a:srgbClr val="848651"/>
      </a:hlink>
      <a:folHlink>
        <a:srgbClr val="7F7F7F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Presentation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Wingdings</vt:lpstr>
      <vt:lpstr>Gill Sans MT</vt:lpstr>
      <vt:lpstr>Microsoft YaHei</vt:lpstr>
      <vt:lpstr>Arial Unicode MS</vt:lpstr>
      <vt:lpstr>Calibri</vt:lpstr>
      <vt:lpstr>DividendVTI</vt:lpstr>
      <vt:lpstr>Blockchain Technology</vt:lpstr>
      <vt:lpstr>The history of Bitcoin</vt:lpstr>
      <vt:lpstr>The history of Bitcoin</vt:lpstr>
      <vt:lpstr>Bitcoin       ≠        blockchain</vt:lpstr>
      <vt:lpstr>Bitcoin ecosystem</vt:lpstr>
      <vt:lpstr>Bitcoin ecosystem</vt:lpstr>
      <vt:lpstr>PowerPoint 演示文稿</vt:lpstr>
      <vt:lpstr>PowerPoint 演示文稿</vt:lpstr>
      <vt:lpstr>Cutting the middleman</vt:lpstr>
      <vt:lpstr>Building Consensus</vt:lpstr>
      <vt:lpstr>the personal blockchain</vt:lpstr>
      <vt:lpstr>Decentralized blockchain</vt:lpstr>
      <vt:lpstr>Laravel Passport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</dc:title>
  <dc:creator/>
  <cp:lastModifiedBy>mdrai</cp:lastModifiedBy>
  <cp:revision>7</cp:revision>
  <dcterms:created xsi:type="dcterms:W3CDTF">2019-08-08T08:28:00Z</dcterms:created>
  <dcterms:modified xsi:type="dcterms:W3CDTF">2021-11-16T04:49:34Z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C0A98EA5B5204EB998617A8CA36E5D1F</vt:lpwstr>
  </property>
  <property fmtid="{D5CDD505-2E9C-101B-9397-08002B2CF9AE}" pid="3" name="KSOProductBuildVer">
    <vt:lpwstr>1033-11.2.0.10351</vt:lpwstr>
  </property>
</Properties>
</file>