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83" r:id="rId10"/>
    <p:sldId id="264" r:id="rId11"/>
    <p:sldId id="263" r:id="rId12"/>
    <p:sldId id="265" r:id="rId13"/>
    <p:sldId id="266" r:id="rId14"/>
    <p:sldId id="269" r:id="rId15"/>
    <p:sldId id="286" r:id="rId16"/>
    <p:sldId id="270" r:id="rId17"/>
    <p:sldId id="267" r:id="rId18"/>
    <p:sldId id="268" r:id="rId19"/>
    <p:sldId id="285" r:id="rId20"/>
    <p:sldId id="271" r:id="rId21"/>
    <p:sldId id="273" r:id="rId22"/>
    <p:sldId id="274" r:id="rId23"/>
    <p:sldId id="272" r:id="rId24"/>
    <p:sldId id="275" r:id="rId25"/>
    <p:sldId id="277" r:id="rId26"/>
    <p:sldId id="278" r:id="rId27"/>
    <p:sldId id="276" r:id="rId28"/>
    <p:sldId id="279" r:id="rId29"/>
    <p:sldId id="281" r:id="rId30"/>
    <p:sldId id="282" r:id="rId31"/>
    <p:sldId id="28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78" autoAdjust="0"/>
  </p:normalViewPr>
  <p:slideViewPr>
    <p:cSldViewPr snapToGrid="0">
      <p:cViewPr varScale="1">
        <p:scale>
          <a:sx n="63" d="100"/>
          <a:sy n="63" d="100"/>
        </p:scale>
        <p:origin x="22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5D9E7-FA9B-42B6-A2F5-378995CC089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3D0FD-1AEA-40C1-9D79-AC53E919A9A6}">
      <dgm:prSet custT="1"/>
      <dgm:spPr/>
      <dgm:t>
        <a:bodyPr/>
        <a:lstStyle/>
        <a:p>
          <a:r>
            <a:rPr lang="en-US" sz="2400" dirty="0" smtClean="0"/>
            <a:t>CSCR </a:t>
          </a:r>
          <a:endParaRPr lang="en-US" sz="2400" dirty="0"/>
        </a:p>
      </dgm:t>
    </dgm:pt>
    <dgm:pt modelId="{610AC0D8-8F36-47A6-A23A-08B08C355135}" type="parTrans" cxnId="{6E62715A-9393-40D5-A93F-1BEDF7E03208}">
      <dgm:prSet/>
      <dgm:spPr/>
      <dgm:t>
        <a:bodyPr/>
        <a:lstStyle/>
        <a:p>
          <a:endParaRPr lang="en-US"/>
        </a:p>
      </dgm:t>
    </dgm:pt>
    <dgm:pt modelId="{EE705DE3-CCAE-4292-AD5D-C530C6167E51}" type="sibTrans" cxnId="{6E62715A-9393-40D5-A93F-1BEDF7E03208}">
      <dgm:prSet/>
      <dgm:spPr/>
      <dgm:t>
        <a:bodyPr/>
        <a:lstStyle/>
        <a:p>
          <a:endParaRPr lang="en-US"/>
        </a:p>
      </dgm:t>
    </dgm:pt>
    <dgm:pt modelId="{B3972C62-1A91-4234-BC30-3164B0DA5949}">
      <dgm:prSet custT="1"/>
      <dgm:spPr/>
      <dgm:t>
        <a:bodyPr/>
        <a:lstStyle/>
        <a:p>
          <a:r>
            <a:rPr lang="en-US" sz="1600" dirty="0" smtClean="0"/>
            <a:t>No online appointment system</a:t>
          </a:r>
        </a:p>
        <a:p>
          <a:endParaRPr lang="en-US" sz="1600" dirty="0"/>
        </a:p>
      </dgm:t>
    </dgm:pt>
    <dgm:pt modelId="{0EB4C9C1-B9DD-4E4B-BBE2-EDD489819A05}" type="parTrans" cxnId="{6B7DBD24-E4F0-4861-B117-8E10EE8D6263}">
      <dgm:prSet/>
      <dgm:spPr/>
      <dgm:t>
        <a:bodyPr/>
        <a:lstStyle/>
        <a:p>
          <a:endParaRPr lang="en-US"/>
        </a:p>
      </dgm:t>
    </dgm:pt>
    <dgm:pt modelId="{AE53964B-FB28-42B4-939E-D521404D342D}" type="sibTrans" cxnId="{6B7DBD24-E4F0-4861-B117-8E10EE8D6263}">
      <dgm:prSet/>
      <dgm:spPr/>
      <dgm:t>
        <a:bodyPr/>
        <a:lstStyle/>
        <a:p>
          <a:endParaRPr lang="en-US"/>
        </a:p>
      </dgm:t>
    </dgm:pt>
    <dgm:pt modelId="{7289ABC6-7477-4B13-807C-0742ED0C5147}">
      <dgm:prSet custT="1"/>
      <dgm:spPr/>
      <dgm:t>
        <a:bodyPr/>
        <a:lstStyle/>
        <a:p>
          <a:r>
            <a:rPr lang="en-US" sz="1600" dirty="0" smtClean="0"/>
            <a:t>No online appointment system</a:t>
          </a:r>
        </a:p>
        <a:p>
          <a:endParaRPr lang="en-US" sz="1600" dirty="0"/>
        </a:p>
      </dgm:t>
    </dgm:pt>
    <dgm:pt modelId="{97DFF15F-E761-4D68-8C5E-C5FFBE10BFE5}" type="parTrans" cxnId="{2F3FBB41-D9D9-4542-924F-58AE203EFB36}">
      <dgm:prSet/>
      <dgm:spPr/>
      <dgm:t>
        <a:bodyPr/>
        <a:lstStyle/>
        <a:p>
          <a:endParaRPr lang="en-US"/>
        </a:p>
      </dgm:t>
    </dgm:pt>
    <dgm:pt modelId="{3FD4EFE5-6FE2-4076-A039-18CD65D780F6}" type="sibTrans" cxnId="{2F3FBB41-D9D9-4542-924F-58AE203EFB36}">
      <dgm:prSet/>
      <dgm:spPr/>
      <dgm:t>
        <a:bodyPr/>
        <a:lstStyle/>
        <a:p>
          <a:endParaRPr lang="en-US"/>
        </a:p>
      </dgm:t>
    </dgm:pt>
    <dgm:pt modelId="{1F695F9B-0FD7-49FE-86E2-F7AC1B47C8DB}">
      <dgm:prSet custT="1"/>
      <dgm:spPr/>
      <dgm:t>
        <a:bodyPr/>
        <a:lstStyle/>
        <a:p>
          <a:r>
            <a:rPr lang="en-US" sz="1600" b="0" dirty="0" smtClean="0"/>
            <a:t>No messaging option for Doctor and patient</a:t>
          </a:r>
          <a:endParaRPr lang="en-US" sz="1600" dirty="0"/>
        </a:p>
      </dgm:t>
    </dgm:pt>
    <dgm:pt modelId="{76324F99-E8B8-401B-9E0F-8E73A06B1756}" type="parTrans" cxnId="{267D22C3-326D-49DC-8D85-5D3B4773B433}">
      <dgm:prSet/>
      <dgm:spPr/>
      <dgm:t>
        <a:bodyPr/>
        <a:lstStyle/>
        <a:p>
          <a:endParaRPr lang="en-US"/>
        </a:p>
      </dgm:t>
    </dgm:pt>
    <dgm:pt modelId="{976BFFF8-08C8-42D8-B52A-933830764205}" type="sibTrans" cxnId="{267D22C3-326D-49DC-8D85-5D3B4773B433}">
      <dgm:prSet/>
      <dgm:spPr/>
      <dgm:t>
        <a:bodyPr/>
        <a:lstStyle/>
        <a:p>
          <a:endParaRPr lang="en-US"/>
        </a:p>
      </dgm:t>
    </dgm:pt>
    <dgm:pt modelId="{3433B5D9-1BBC-4A20-935E-7BCFA26130A6}">
      <dgm:prSet custT="1"/>
      <dgm:spPr/>
      <dgm:t>
        <a:bodyPr/>
        <a:lstStyle/>
        <a:p>
          <a:r>
            <a:rPr lang="en-US" sz="2400" dirty="0" smtClean="0"/>
            <a:t>Epic HC</a:t>
          </a:r>
          <a:endParaRPr lang="en-US" sz="2400" dirty="0"/>
        </a:p>
      </dgm:t>
    </dgm:pt>
    <dgm:pt modelId="{EEE85A22-FC4F-4538-BCC6-72A68D4F2C5D}" type="parTrans" cxnId="{6B0FA2F6-94A8-48B4-B42F-E70AAA703C04}">
      <dgm:prSet/>
      <dgm:spPr/>
      <dgm:t>
        <a:bodyPr/>
        <a:lstStyle/>
        <a:p>
          <a:endParaRPr lang="en-US"/>
        </a:p>
      </dgm:t>
    </dgm:pt>
    <dgm:pt modelId="{112E8E8D-8570-495B-B2F3-3A4766D58DFB}" type="sibTrans" cxnId="{6B0FA2F6-94A8-48B4-B42F-E70AAA703C04}">
      <dgm:prSet/>
      <dgm:spPr/>
      <dgm:t>
        <a:bodyPr/>
        <a:lstStyle/>
        <a:p>
          <a:endParaRPr lang="en-US"/>
        </a:p>
      </dgm:t>
    </dgm:pt>
    <dgm:pt modelId="{6DEFA723-8CE7-47CB-9404-830D13EDE4C8}">
      <dgm:prSet custT="1"/>
      <dgm:spPr/>
      <dgm:t>
        <a:bodyPr/>
        <a:lstStyle/>
        <a:p>
          <a:r>
            <a:rPr lang="en-US" sz="1600" dirty="0" smtClean="0"/>
            <a:t>No online appointment system</a:t>
          </a:r>
        </a:p>
        <a:p>
          <a:endParaRPr lang="en-US" sz="1600" dirty="0"/>
        </a:p>
      </dgm:t>
    </dgm:pt>
    <dgm:pt modelId="{A861D463-65E1-4F92-9FD6-2E531F8099A2}" type="parTrans" cxnId="{5C3CC527-71F9-4EBA-AFE0-BB0164EE0825}">
      <dgm:prSet/>
      <dgm:spPr/>
      <dgm:t>
        <a:bodyPr/>
        <a:lstStyle/>
        <a:p>
          <a:endParaRPr lang="en-US"/>
        </a:p>
      </dgm:t>
    </dgm:pt>
    <dgm:pt modelId="{B0EBC61D-2D1C-449A-9A99-1248F71C8748}" type="sibTrans" cxnId="{5C3CC527-71F9-4EBA-AFE0-BB0164EE0825}">
      <dgm:prSet/>
      <dgm:spPr/>
      <dgm:t>
        <a:bodyPr/>
        <a:lstStyle/>
        <a:p>
          <a:endParaRPr lang="en-US"/>
        </a:p>
      </dgm:t>
    </dgm:pt>
    <dgm:pt modelId="{E74843F9-C9A8-4167-9E99-1573981DBCE0}">
      <dgm:prSet custT="1"/>
      <dgm:spPr/>
      <dgm:t>
        <a:bodyPr/>
        <a:lstStyle/>
        <a:p>
          <a:r>
            <a:rPr lang="en-US" sz="2400" dirty="0" smtClean="0"/>
            <a:t>National Hospital</a:t>
          </a:r>
          <a:endParaRPr lang="en-US" sz="2400" dirty="0"/>
        </a:p>
      </dgm:t>
    </dgm:pt>
    <dgm:pt modelId="{705C207A-52C3-4482-B669-AE10D710CB28}" type="parTrans" cxnId="{99507EAE-BA1D-4ACC-9FE3-C71D23009ECD}">
      <dgm:prSet/>
      <dgm:spPr/>
      <dgm:t>
        <a:bodyPr/>
        <a:lstStyle/>
        <a:p>
          <a:endParaRPr lang="en-US"/>
        </a:p>
      </dgm:t>
    </dgm:pt>
    <dgm:pt modelId="{45DDA622-D225-4EE0-9C06-F0F51D176CD2}" type="sibTrans" cxnId="{99507EAE-BA1D-4ACC-9FE3-C71D23009ECD}">
      <dgm:prSet/>
      <dgm:spPr/>
      <dgm:t>
        <a:bodyPr/>
        <a:lstStyle/>
        <a:p>
          <a:endParaRPr lang="en-US"/>
        </a:p>
      </dgm:t>
    </dgm:pt>
    <dgm:pt modelId="{C1E78967-CB04-4D53-A532-0166F0981B31}">
      <dgm:prSet custT="1"/>
      <dgm:spPr/>
      <dgm:t>
        <a:bodyPr/>
        <a:lstStyle/>
        <a:p>
          <a:r>
            <a:rPr lang="en-US" sz="1600" dirty="0" smtClean="0"/>
            <a:t>No online appointment system</a:t>
          </a:r>
        </a:p>
        <a:p>
          <a:endParaRPr lang="en-US" sz="1600" dirty="0"/>
        </a:p>
      </dgm:t>
    </dgm:pt>
    <dgm:pt modelId="{3B91BF4E-1A80-40AB-AA9C-846993DCEF1D}" type="parTrans" cxnId="{1E1DCD31-D21E-43B8-A958-FE2D622BF132}">
      <dgm:prSet/>
      <dgm:spPr/>
      <dgm:t>
        <a:bodyPr/>
        <a:lstStyle/>
        <a:p>
          <a:endParaRPr lang="en-US"/>
        </a:p>
      </dgm:t>
    </dgm:pt>
    <dgm:pt modelId="{59790AAF-904F-4C10-AE81-EAAD6773D839}" type="sibTrans" cxnId="{1E1DCD31-D21E-43B8-A958-FE2D622BF132}">
      <dgm:prSet/>
      <dgm:spPr/>
      <dgm:t>
        <a:bodyPr/>
        <a:lstStyle/>
        <a:p>
          <a:endParaRPr lang="en-US"/>
        </a:p>
      </dgm:t>
    </dgm:pt>
    <dgm:pt modelId="{9DA9281E-D6BA-4A4A-B6D4-B25A0070FF19}">
      <dgm:prSet custT="1"/>
      <dgm:spPr/>
      <dgm:t>
        <a:bodyPr/>
        <a:lstStyle/>
        <a:p>
          <a:r>
            <a:rPr lang="en-US" sz="1600" b="0" dirty="0" smtClean="0"/>
            <a:t>No messaging option for Doctor and patient</a:t>
          </a:r>
          <a:endParaRPr lang="en-US" sz="1600" b="0" dirty="0"/>
        </a:p>
      </dgm:t>
    </dgm:pt>
    <dgm:pt modelId="{F152B25C-9124-48DF-A4D8-6128EFAFFAEF}" type="parTrans" cxnId="{DB61715C-A367-45DB-A5D1-D6F58C8A76EB}">
      <dgm:prSet/>
      <dgm:spPr/>
      <dgm:t>
        <a:bodyPr/>
        <a:lstStyle/>
        <a:p>
          <a:endParaRPr lang="en-US"/>
        </a:p>
      </dgm:t>
    </dgm:pt>
    <dgm:pt modelId="{EA287D77-B2A0-4D8F-992C-0EA3FDCA721D}" type="sibTrans" cxnId="{DB61715C-A367-45DB-A5D1-D6F58C8A76EB}">
      <dgm:prSet/>
      <dgm:spPr/>
      <dgm:t>
        <a:bodyPr/>
        <a:lstStyle/>
        <a:p>
          <a:endParaRPr lang="en-US"/>
        </a:p>
      </dgm:t>
    </dgm:pt>
    <dgm:pt modelId="{A1B3CB1A-745F-46AD-ABFA-6362630EC211}">
      <dgm:prSet custT="1"/>
      <dgm:spPr/>
      <dgm:t>
        <a:bodyPr/>
        <a:lstStyle/>
        <a:p>
          <a:r>
            <a:rPr lang="en-US" sz="1600" dirty="0" smtClean="0"/>
            <a:t>No online bed allotment system,</a:t>
          </a:r>
          <a:endParaRPr lang="en-US" sz="1600" dirty="0"/>
        </a:p>
      </dgm:t>
    </dgm:pt>
    <dgm:pt modelId="{F3990979-0A1F-400A-9C92-17238CB8AD74}" type="parTrans" cxnId="{D39B3134-6837-4167-B88D-FB388C816956}">
      <dgm:prSet/>
      <dgm:spPr/>
      <dgm:t>
        <a:bodyPr/>
        <a:lstStyle/>
        <a:p>
          <a:endParaRPr lang="en-US"/>
        </a:p>
      </dgm:t>
    </dgm:pt>
    <dgm:pt modelId="{0EEBB31D-EA4E-47C5-B2AC-579C5FCD2D3C}" type="sibTrans" cxnId="{D39B3134-6837-4167-B88D-FB388C816956}">
      <dgm:prSet/>
      <dgm:spPr/>
      <dgm:t>
        <a:bodyPr/>
        <a:lstStyle/>
        <a:p>
          <a:endParaRPr lang="en-US"/>
        </a:p>
      </dgm:t>
    </dgm:pt>
    <dgm:pt modelId="{C8790A76-98CB-4D32-A187-837FBF1CBB17}">
      <dgm:prSet custT="1"/>
      <dgm:spPr/>
      <dgm:t>
        <a:bodyPr/>
        <a:lstStyle/>
        <a:p>
          <a:r>
            <a:rPr lang="en-US" sz="2400" dirty="0" smtClean="0"/>
            <a:t>Chevron</a:t>
          </a:r>
          <a:endParaRPr lang="en-US" sz="2400" dirty="0"/>
        </a:p>
      </dgm:t>
    </dgm:pt>
    <dgm:pt modelId="{7566EDFC-68AA-4A3C-975A-FDE95272F968}" type="sibTrans" cxnId="{088A6AAE-844F-41A6-A18E-6CB8084CD876}">
      <dgm:prSet/>
      <dgm:spPr/>
      <dgm:t>
        <a:bodyPr/>
        <a:lstStyle/>
        <a:p>
          <a:endParaRPr lang="en-US"/>
        </a:p>
      </dgm:t>
    </dgm:pt>
    <dgm:pt modelId="{958BC60E-4733-434F-B771-32ED547FDEFB}" type="parTrans" cxnId="{088A6AAE-844F-41A6-A18E-6CB8084CD876}">
      <dgm:prSet/>
      <dgm:spPr/>
      <dgm:t>
        <a:bodyPr/>
        <a:lstStyle/>
        <a:p>
          <a:endParaRPr lang="en-US"/>
        </a:p>
      </dgm:t>
    </dgm:pt>
    <dgm:pt modelId="{A86CC2A8-198F-41E6-8EC2-3FF11CFC77DF}">
      <dgm:prSet custT="1"/>
      <dgm:spPr/>
      <dgm:t>
        <a:bodyPr/>
        <a:lstStyle/>
        <a:p>
          <a:r>
            <a:rPr lang="en-US" sz="1600" dirty="0" smtClean="0"/>
            <a:t>No online bed allotment system,</a:t>
          </a:r>
          <a:endParaRPr lang="en-US" sz="1600" dirty="0"/>
        </a:p>
      </dgm:t>
    </dgm:pt>
    <dgm:pt modelId="{7663B7E0-0395-4D70-A7D7-8E4B3E4C3CEA}" type="parTrans" cxnId="{FBD57AD4-CACB-49CA-AA91-468C1417E244}">
      <dgm:prSet/>
      <dgm:spPr/>
      <dgm:t>
        <a:bodyPr/>
        <a:lstStyle/>
        <a:p>
          <a:endParaRPr lang="en-US"/>
        </a:p>
      </dgm:t>
    </dgm:pt>
    <dgm:pt modelId="{9848F008-A5DB-4FD3-BD9B-6D149A944D70}" type="sibTrans" cxnId="{FBD57AD4-CACB-49CA-AA91-468C1417E244}">
      <dgm:prSet/>
      <dgm:spPr/>
      <dgm:t>
        <a:bodyPr/>
        <a:lstStyle/>
        <a:p>
          <a:endParaRPr lang="en-US"/>
        </a:p>
      </dgm:t>
    </dgm:pt>
    <dgm:pt modelId="{6AD6EE46-16D0-45CB-AF7C-CB0A584B65B6}">
      <dgm:prSet custT="1"/>
      <dgm:spPr/>
      <dgm:t>
        <a:bodyPr/>
        <a:lstStyle/>
        <a:p>
          <a:r>
            <a:rPr lang="en-US" sz="1600" b="0" dirty="0" smtClean="0"/>
            <a:t>No messaging option for Doctor and patient</a:t>
          </a:r>
          <a:endParaRPr lang="en-US" sz="1600" dirty="0"/>
        </a:p>
      </dgm:t>
    </dgm:pt>
    <dgm:pt modelId="{A8C18C6F-CDC2-47B9-A7BF-753F5E065950}" type="parTrans" cxnId="{69066B55-069C-45AA-98C7-DB3343182C8C}">
      <dgm:prSet/>
      <dgm:spPr/>
      <dgm:t>
        <a:bodyPr/>
        <a:lstStyle/>
        <a:p>
          <a:endParaRPr lang="en-US"/>
        </a:p>
      </dgm:t>
    </dgm:pt>
    <dgm:pt modelId="{CA5A615B-E428-430E-A9EC-41344471B770}" type="sibTrans" cxnId="{69066B55-069C-45AA-98C7-DB3343182C8C}">
      <dgm:prSet/>
      <dgm:spPr/>
      <dgm:t>
        <a:bodyPr/>
        <a:lstStyle/>
        <a:p>
          <a:endParaRPr lang="en-US"/>
        </a:p>
      </dgm:t>
    </dgm:pt>
    <dgm:pt modelId="{5276CF98-F611-494D-BBFC-A7189C5DA507}">
      <dgm:prSet custT="1"/>
      <dgm:spPr/>
      <dgm:t>
        <a:bodyPr/>
        <a:lstStyle/>
        <a:p>
          <a:r>
            <a:rPr lang="en-US" sz="1600" dirty="0" smtClean="0"/>
            <a:t>No online bed allotment system,</a:t>
          </a:r>
          <a:endParaRPr lang="en-US" sz="1600" dirty="0"/>
        </a:p>
      </dgm:t>
    </dgm:pt>
    <dgm:pt modelId="{D6F321E1-98BF-40FF-B42E-E13DBD49936C}" type="parTrans" cxnId="{6D2EBED3-1CB0-403E-9523-6B7D4FD613D6}">
      <dgm:prSet/>
      <dgm:spPr/>
      <dgm:t>
        <a:bodyPr/>
        <a:lstStyle/>
        <a:p>
          <a:endParaRPr lang="en-US"/>
        </a:p>
      </dgm:t>
    </dgm:pt>
    <dgm:pt modelId="{05BAF43C-2DC0-4C7E-A06E-036A3AF03503}" type="sibTrans" cxnId="{6D2EBED3-1CB0-403E-9523-6B7D4FD613D6}">
      <dgm:prSet/>
      <dgm:spPr/>
      <dgm:t>
        <a:bodyPr/>
        <a:lstStyle/>
        <a:p>
          <a:endParaRPr lang="en-US"/>
        </a:p>
      </dgm:t>
    </dgm:pt>
    <dgm:pt modelId="{579A85C1-76EA-47F6-A248-3C58254F23F3}">
      <dgm:prSet custT="1"/>
      <dgm:spPr/>
      <dgm:t>
        <a:bodyPr/>
        <a:lstStyle/>
        <a:p>
          <a:r>
            <a:rPr lang="en-US" sz="1600" b="0" dirty="0" smtClean="0"/>
            <a:t>No messaging option for Doctor and patient</a:t>
          </a:r>
          <a:endParaRPr lang="en-US" sz="1600" dirty="0"/>
        </a:p>
      </dgm:t>
    </dgm:pt>
    <dgm:pt modelId="{11364FFD-8DF7-43E0-BA45-8BB317C14882}" type="parTrans" cxnId="{6E8E946F-A36B-4F53-807F-52AFB2F530DF}">
      <dgm:prSet/>
      <dgm:spPr/>
      <dgm:t>
        <a:bodyPr/>
        <a:lstStyle/>
        <a:p>
          <a:endParaRPr lang="en-US"/>
        </a:p>
      </dgm:t>
    </dgm:pt>
    <dgm:pt modelId="{DCC66CC0-7662-4C8E-9C87-2F7DB14660D4}" type="sibTrans" cxnId="{6E8E946F-A36B-4F53-807F-52AFB2F530DF}">
      <dgm:prSet/>
      <dgm:spPr/>
      <dgm:t>
        <a:bodyPr/>
        <a:lstStyle/>
        <a:p>
          <a:endParaRPr lang="en-US"/>
        </a:p>
      </dgm:t>
    </dgm:pt>
    <dgm:pt modelId="{2AA23D67-45DC-47F9-82CF-92B157A717B8}">
      <dgm:prSet custT="1"/>
      <dgm:spPr/>
      <dgm:t>
        <a:bodyPr/>
        <a:lstStyle/>
        <a:p>
          <a:r>
            <a:rPr lang="en-US" sz="1600" dirty="0" smtClean="0"/>
            <a:t>No online bed allotment system,</a:t>
          </a:r>
          <a:endParaRPr lang="en-US" sz="1600" dirty="0"/>
        </a:p>
      </dgm:t>
    </dgm:pt>
    <dgm:pt modelId="{376DD8A5-A606-4167-8896-67D74F70081D}" type="parTrans" cxnId="{8D7F6E2C-459C-4B6C-A31A-9111948BB205}">
      <dgm:prSet/>
      <dgm:spPr/>
      <dgm:t>
        <a:bodyPr/>
        <a:lstStyle/>
        <a:p>
          <a:endParaRPr lang="en-US"/>
        </a:p>
      </dgm:t>
    </dgm:pt>
    <dgm:pt modelId="{7E7AD346-1484-4F94-BF01-F0B499449EFA}" type="sibTrans" cxnId="{8D7F6E2C-459C-4B6C-A31A-9111948BB205}">
      <dgm:prSet/>
      <dgm:spPr/>
      <dgm:t>
        <a:bodyPr/>
        <a:lstStyle/>
        <a:p>
          <a:endParaRPr lang="en-US"/>
        </a:p>
      </dgm:t>
    </dgm:pt>
    <dgm:pt modelId="{85C83988-CF5E-4141-8C82-ABC5E7940929}" type="pres">
      <dgm:prSet presAssocID="{AB65D9E7-FA9B-42B6-A2F5-378995CC08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17C6D49-48E4-4FC5-B304-AAA2ECAC75EB}" type="pres">
      <dgm:prSet presAssocID="{5013D0FD-1AEA-40C1-9D79-AC53E919A9A6}" presName="root" presStyleCnt="0"/>
      <dgm:spPr/>
    </dgm:pt>
    <dgm:pt modelId="{D8038152-1D9A-4848-8179-872302C5F801}" type="pres">
      <dgm:prSet presAssocID="{5013D0FD-1AEA-40C1-9D79-AC53E919A9A6}" presName="rootComposite" presStyleCnt="0"/>
      <dgm:spPr/>
    </dgm:pt>
    <dgm:pt modelId="{F46E68B3-F98F-4AF7-A79A-7E4C2DC1DCE9}" type="pres">
      <dgm:prSet presAssocID="{5013D0FD-1AEA-40C1-9D79-AC53E919A9A6}" presName="rootText" presStyleLbl="node1" presStyleIdx="0" presStyleCnt="4"/>
      <dgm:spPr/>
      <dgm:t>
        <a:bodyPr/>
        <a:lstStyle/>
        <a:p>
          <a:endParaRPr lang="en-US"/>
        </a:p>
      </dgm:t>
    </dgm:pt>
    <dgm:pt modelId="{FCA964D4-85D9-40E8-8F2A-A02B4B19441A}" type="pres">
      <dgm:prSet presAssocID="{5013D0FD-1AEA-40C1-9D79-AC53E919A9A6}" presName="rootConnector" presStyleLbl="node1" presStyleIdx="0" presStyleCnt="4"/>
      <dgm:spPr/>
      <dgm:t>
        <a:bodyPr/>
        <a:lstStyle/>
        <a:p>
          <a:endParaRPr lang="en-US"/>
        </a:p>
      </dgm:t>
    </dgm:pt>
    <dgm:pt modelId="{F7DFFFF7-025B-467C-B109-8D17E2A7D294}" type="pres">
      <dgm:prSet presAssocID="{5013D0FD-1AEA-40C1-9D79-AC53E919A9A6}" presName="childShape" presStyleCnt="0"/>
      <dgm:spPr/>
    </dgm:pt>
    <dgm:pt modelId="{DBF946A4-DAF0-4414-8C62-8D0B390401D3}" type="pres">
      <dgm:prSet presAssocID="{0EB4C9C1-B9DD-4E4B-BBE2-EDD489819A05}" presName="Name13" presStyleLbl="parChTrans1D2" presStyleIdx="0" presStyleCnt="12"/>
      <dgm:spPr/>
      <dgm:t>
        <a:bodyPr/>
        <a:lstStyle/>
        <a:p>
          <a:endParaRPr lang="en-US"/>
        </a:p>
      </dgm:t>
    </dgm:pt>
    <dgm:pt modelId="{9B581002-F4C1-4A82-973C-7AE9C5C2B076}" type="pres">
      <dgm:prSet presAssocID="{B3972C62-1A91-4234-BC30-3164B0DA5949}" presName="childText" presStyleLbl="bgAcc1" presStyleIdx="0" presStyleCnt="12" custScaleY="1514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94518-0D47-45A6-8621-107CC0F9A544}" type="pres">
      <dgm:prSet presAssocID="{F152B25C-9124-48DF-A4D8-6128EFAFFAEF}" presName="Name13" presStyleLbl="parChTrans1D2" presStyleIdx="1" presStyleCnt="12"/>
      <dgm:spPr/>
      <dgm:t>
        <a:bodyPr/>
        <a:lstStyle/>
        <a:p>
          <a:endParaRPr lang="en-US"/>
        </a:p>
      </dgm:t>
    </dgm:pt>
    <dgm:pt modelId="{E556B3EC-A0E8-4B05-9F19-1C0874DB4F21}" type="pres">
      <dgm:prSet presAssocID="{9DA9281E-D6BA-4A4A-B6D4-B25A0070FF19}" presName="childText" presStyleLbl="bgAcc1" presStyleIdx="1" presStyleCnt="12" custScaleY="1478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01F1A-250D-4691-934B-9BD025AFA8F9}" type="pres">
      <dgm:prSet presAssocID="{F3990979-0A1F-400A-9C92-17238CB8AD74}" presName="Name13" presStyleLbl="parChTrans1D2" presStyleIdx="2" presStyleCnt="12"/>
      <dgm:spPr/>
      <dgm:t>
        <a:bodyPr/>
        <a:lstStyle/>
        <a:p>
          <a:endParaRPr lang="en-US"/>
        </a:p>
      </dgm:t>
    </dgm:pt>
    <dgm:pt modelId="{D0E9367C-7C40-46BD-B624-3A3D782E3F0D}" type="pres">
      <dgm:prSet presAssocID="{A1B3CB1A-745F-46AD-ABFA-6362630EC211}" presName="childText" presStyleLbl="bgAcc1" presStyleIdx="2" presStyleCnt="12" custScaleY="114566" custLinFactNeighborY="-100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AFCB1-D5BD-410D-BE8E-2C709AFCCFBE}" type="pres">
      <dgm:prSet presAssocID="{C8790A76-98CB-4D32-A187-837FBF1CBB17}" presName="root" presStyleCnt="0"/>
      <dgm:spPr/>
    </dgm:pt>
    <dgm:pt modelId="{9A4FE335-F970-4A82-A01C-201208845F79}" type="pres">
      <dgm:prSet presAssocID="{C8790A76-98CB-4D32-A187-837FBF1CBB17}" presName="rootComposite" presStyleCnt="0"/>
      <dgm:spPr/>
    </dgm:pt>
    <dgm:pt modelId="{08EFC157-E575-4831-85E8-6418281CE142}" type="pres">
      <dgm:prSet presAssocID="{C8790A76-98CB-4D32-A187-837FBF1CBB17}" presName="rootText" presStyleLbl="node1" presStyleIdx="1" presStyleCnt="4"/>
      <dgm:spPr/>
      <dgm:t>
        <a:bodyPr/>
        <a:lstStyle/>
        <a:p>
          <a:endParaRPr lang="en-US"/>
        </a:p>
      </dgm:t>
    </dgm:pt>
    <dgm:pt modelId="{921EB2BB-3ABF-407C-B91E-B0C844A2E7D8}" type="pres">
      <dgm:prSet presAssocID="{C8790A76-98CB-4D32-A187-837FBF1CBB17}" presName="rootConnector" presStyleLbl="node1" presStyleIdx="1" presStyleCnt="4"/>
      <dgm:spPr/>
      <dgm:t>
        <a:bodyPr/>
        <a:lstStyle/>
        <a:p>
          <a:endParaRPr lang="en-US"/>
        </a:p>
      </dgm:t>
    </dgm:pt>
    <dgm:pt modelId="{F5D32667-C537-4152-A1A0-D631115F1FB8}" type="pres">
      <dgm:prSet presAssocID="{C8790A76-98CB-4D32-A187-837FBF1CBB17}" presName="childShape" presStyleCnt="0"/>
      <dgm:spPr/>
    </dgm:pt>
    <dgm:pt modelId="{1A4E5F27-531F-4874-8ED8-651A679C8A37}" type="pres">
      <dgm:prSet presAssocID="{97DFF15F-E761-4D68-8C5E-C5FFBE10BFE5}" presName="Name13" presStyleLbl="parChTrans1D2" presStyleIdx="3" presStyleCnt="12"/>
      <dgm:spPr/>
      <dgm:t>
        <a:bodyPr/>
        <a:lstStyle/>
        <a:p>
          <a:endParaRPr lang="en-US"/>
        </a:p>
      </dgm:t>
    </dgm:pt>
    <dgm:pt modelId="{478E7236-41B5-4E94-89AC-8A005CD43104}" type="pres">
      <dgm:prSet presAssocID="{7289ABC6-7477-4B13-807C-0742ED0C5147}" presName="childText" presStyleLbl="bgAcc1" presStyleIdx="3" presStyleCnt="12" custScaleY="159566" custLinFactNeighborX="-1984" custLinFactNeighborY="67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528E8D-6EED-433A-8886-11384816C1B7}" type="pres">
      <dgm:prSet presAssocID="{76324F99-E8B8-401B-9E0F-8E73A06B1756}" presName="Name13" presStyleLbl="parChTrans1D2" presStyleIdx="4" presStyleCnt="12"/>
      <dgm:spPr/>
      <dgm:t>
        <a:bodyPr/>
        <a:lstStyle/>
        <a:p>
          <a:endParaRPr lang="en-US"/>
        </a:p>
      </dgm:t>
    </dgm:pt>
    <dgm:pt modelId="{D7EC3775-D7AB-44C1-A541-90FBD5E7B3B6}" type="pres">
      <dgm:prSet presAssocID="{1F695F9B-0FD7-49FE-86E2-F7AC1B47C8DB}" presName="childText" presStyleLbl="bgAcc1" presStyleIdx="4" presStyleCnt="12" custScaleX="103455" custScaleY="151374" custLinFactNeighborX="2053" custLinFactNeighborY="-1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6CCAA2-07F9-45B0-B532-12338FAE7A07}" type="pres">
      <dgm:prSet presAssocID="{7663B7E0-0395-4D70-A7D7-8E4B3E4C3CEA}" presName="Name13" presStyleLbl="parChTrans1D2" presStyleIdx="5" presStyleCnt="12"/>
      <dgm:spPr/>
      <dgm:t>
        <a:bodyPr/>
        <a:lstStyle/>
        <a:p>
          <a:endParaRPr lang="en-US"/>
        </a:p>
      </dgm:t>
    </dgm:pt>
    <dgm:pt modelId="{F03E9EE7-D85A-4777-B02C-F86F3C1BF265}" type="pres">
      <dgm:prSet presAssocID="{A86CC2A8-198F-41E6-8EC2-3FF11CFC77DF}" presName="childText" presStyleLbl="bgAcc1" presStyleIdx="5" presStyleCnt="12" custScaleX="108445" custScaleY="115758" custLinFactNeighborX="1360" custLinFactNeighborY="-172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58A7A-39D6-4A42-8BC0-78DE02F9D15E}" type="pres">
      <dgm:prSet presAssocID="{3433B5D9-1BBC-4A20-935E-7BCFA26130A6}" presName="root" presStyleCnt="0"/>
      <dgm:spPr/>
    </dgm:pt>
    <dgm:pt modelId="{977AB378-D8F8-4439-A6B9-EF6E447EA3EC}" type="pres">
      <dgm:prSet presAssocID="{3433B5D9-1BBC-4A20-935E-7BCFA26130A6}" presName="rootComposite" presStyleCnt="0"/>
      <dgm:spPr/>
    </dgm:pt>
    <dgm:pt modelId="{2A7511E2-EA44-4B1D-86FA-65A34100EC67}" type="pres">
      <dgm:prSet presAssocID="{3433B5D9-1BBC-4A20-935E-7BCFA26130A6}" presName="rootText" presStyleLbl="node1" presStyleIdx="2" presStyleCnt="4"/>
      <dgm:spPr/>
      <dgm:t>
        <a:bodyPr/>
        <a:lstStyle/>
        <a:p>
          <a:endParaRPr lang="en-US"/>
        </a:p>
      </dgm:t>
    </dgm:pt>
    <dgm:pt modelId="{D819A7D1-FC05-47DB-98C5-D6B04D4A098B}" type="pres">
      <dgm:prSet presAssocID="{3433B5D9-1BBC-4A20-935E-7BCFA26130A6}" presName="rootConnector" presStyleLbl="node1" presStyleIdx="2" presStyleCnt="4"/>
      <dgm:spPr/>
      <dgm:t>
        <a:bodyPr/>
        <a:lstStyle/>
        <a:p>
          <a:endParaRPr lang="en-US"/>
        </a:p>
      </dgm:t>
    </dgm:pt>
    <dgm:pt modelId="{F552E930-AFB3-4D7D-B50E-91219BE25435}" type="pres">
      <dgm:prSet presAssocID="{3433B5D9-1BBC-4A20-935E-7BCFA26130A6}" presName="childShape" presStyleCnt="0"/>
      <dgm:spPr/>
    </dgm:pt>
    <dgm:pt modelId="{9AB64253-2F2D-434E-9D13-0A18D0A0C682}" type="pres">
      <dgm:prSet presAssocID="{A861D463-65E1-4F92-9FD6-2E531F8099A2}" presName="Name13" presStyleLbl="parChTrans1D2" presStyleIdx="6" presStyleCnt="12"/>
      <dgm:spPr/>
      <dgm:t>
        <a:bodyPr/>
        <a:lstStyle/>
        <a:p>
          <a:endParaRPr lang="en-US"/>
        </a:p>
      </dgm:t>
    </dgm:pt>
    <dgm:pt modelId="{DD4B7062-6F80-4C0D-8219-502E58F4CADB}" type="pres">
      <dgm:prSet presAssocID="{6DEFA723-8CE7-47CB-9404-830D13EDE4C8}" presName="childText" presStyleLbl="bgAcc1" presStyleIdx="6" presStyleCnt="12" custScaleY="156886" custLinFactNeighborX="1996" custLinFactNeighborY="6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13A315-FC69-4525-8B0F-E3F784B6491D}" type="pres">
      <dgm:prSet presAssocID="{A8C18C6F-CDC2-47B9-A7BF-753F5E065950}" presName="Name13" presStyleLbl="parChTrans1D2" presStyleIdx="7" presStyleCnt="12"/>
      <dgm:spPr/>
      <dgm:t>
        <a:bodyPr/>
        <a:lstStyle/>
        <a:p>
          <a:endParaRPr lang="en-US"/>
        </a:p>
      </dgm:t>
    </dgm:pt>
    <dgm:pt modelId="{A5942127-79F8-4BC1-9B27-D0AF12A0CF29}" type="pres">
      <dgm:prSet presAssocID="{6AD6EE46-16D0-45CB-AF7C-CB0A584B65B6}" presName="childText" presStyleLbl="bgAcc1" presStyleIdx="7" presStyleCnt="12" custScaleX="107755" custScaleY="143913" custLinFactNeighborX="8788" custLinFactNeighborY="-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E8D1D7-200E-4584-A5C5-990FF591214D}" type="pres">
      <dgm:prSet presAssocID="{D6F321E1-98BF-40FF-B42E-E13DBD49936C}" presName="Name13" presStyleLbl="parChTrans1D2" presStyleIdx="8" presStyleCnt="12"/>
      <dgm:spPr/>
      <dgm:t>
        <a:bodyPr/>
        <a:lstStyle/>
        <a:p>
          <a:endParaRPr lang="en-US"/>
        </a:p>
      </dgm:t>
    </dgm:pt>
    <dgm:pt modelId="{2981BB2A-85B0-4551-97D6-1E9E06213074}" type="pres">
      <dgm:prSet presAssocID="{5276CF98-F611-494D-BBFC-A7189C5DA507}" presName="childText" presStyleLbl="bgAcc1" presStyleIdx="8" presStyleCnt="12" custAng="0" custScaleY="114566" custLinFactNeighborX="11241" custLinFactNeighborY="-14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361A2-E81D-4AF8-A8B3-FCC39D2C39BB}" type="pres">
      <dgm:prSet presAssocID="{E74843F9-C9A8-4167-9E99-1573981DBCE0}" presName="root" presStyleCnt="0"/>
      <dgm:spPr/>
    </dgm:pt>
    <dgm:pt modelId="{E05B36C9-5BE8-4467-8B3E-E3778B41D4DB}" type="pres">
      <dgm:prSet presAssocID="{E74843F9-C9A8-4167-9E99-1573981DBCE0}" presName="rootComposite" presStyleCnt="0"/>
      <dgm:spPr/>
    </dgm:pt>
    <dgm:pt modelId="{C9CC62E9-F429-4BB9-83E3-42DD038AB4EC}" type="pres">
      <dgm:prSet presAssocID="{E74843F9-C9A8-4167-9E99-1573981DBCE0}" presName="rootText" presStyleLbl="node1" presStyleIdx="3" presStyleCnt="4"/>
      <dgm:spPr/>
      <dgm:t>
        <a:bodyPr/>
        <a:lstStyle/>
        <a:p>
          <a:endParaRPr lang="en-US"/>
        </a:p>
      </dgm:t>
    </dgm:pt>
    <dgm:pt modelId="{8F9174E3-8FB7-41A4-ADE5-FF9D704DB58A}" type="pres">
      <dgm:prSet presAssocID="{E74843F9-C9A8-4167-9E99-1573981DBCE0}" presName="rootConnector" presStyleLbl="node1" presStyleIdx="3" presStyleCnt="4"/>
      <dgm:spPr/>
      <dgm:t>
        <a:bodyPr/>
        <a:lstStyle/>
        <a:p>
          <a:endParaRPr lang="en-US"/>
        </a:p>
      </dgm:t>
    </dgm:pt>
    <dgm:pt modelId="{62B55DB6-3215-4A90-A3A2-50BC07CF0430}" type="pres">
      <dgm:prSet presAssocID="{E74843F9-C9A8-4167-9E99-1573981DBCE0}" presName="childShape" presStyleCnt="0"/>
      <dgm:spPr/>
    </dgm:pt>
    <dgm:pt modelId="{4827664A-BC9C-4424-9475-F1F3DACAE3E6}" type="pres">
      <dgm:prSet presAssocID="{3B91BF4E-1A80-40AB-AA9C-846993DCEF1D}" presName="Name13" presStyleLbl="parChTrans1D2" presStyleIdx="9" presStyleCnt="12"/>
      <dgm:spPr/>
      <dgm:t>
        <a:bodyPr/>
        <a:lstStyle/>
        <a:p>
          <a:endParaRPr lang="en-US"/>
        </a:p>
      </dgm:t>
    </dgm:pt>
    <dgm:pt modelId="{F7417B0D-D7FA-48F6-8780-E6DF1341AAC6}" type="pres">
      <dgm:prSet presAssocID="{C1E78967-CB04-4D53-A532-0166F0981B31}" presName="childText" presStyleLbl="bgAcc1" presStyleIdx="9" presStyleCnt="12" custScaleY="158469" custLinFactNeighborY="47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BBB98-9B4F-40C3-9EBE-351834698D8F}" type="pres">
      <dgm:prSet presAssocID="{11364FFD-8DF7-43E0-BA45-8BB317C14882}" presName="Name13" presStyleLbl="parChTrans1D2" presStyleIdx="10" presStyleCnt="12"/>
      <dgm:spPr/>
      <dgm:t>
        <a:bodyPr/>
        <a:lstStyle/>
        <a:p>
          <a:endParaRPr lang="en-US"/>
        </a:p>
      </dgm:t>
    </dgm:pt>
    <dgm:pt modelId="{919A2B9F-2A70-4D8C-A5A8-E234A7DBD22D}" type="pres">
      <dgm:prSet presAssocID="{579A85C1-76EA-47F6-A248-3C58254F23F3}" presName="childText" presStyleLbl="bgAcc1" presStyleIdx="10" presStyleCnt="12" custScaleY="142437" custLinFactNeighborX="992" custLinFactNeighborY="121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5929B-5790-4518-B2E4-AC14CAE84B40}" type="pres">
      <dgm:prSet presAssocID="{376DD8A5-A606-4167-8896-67D74F70081D}" presName="Name13" presStyleLbl="parChTrans1D2" presStyleIdx="11" presStyleCnt="12"/>
      <dgm:spPr/>
      <dgm:t>
        <a:bodyPr/>
        <a:lstStyle/>
        <a:p>
          <a:endParaRPr lang="en-US"/>
        </a:p>
      </dgm:t>
    </dgm:pt>
    <dgm:pt modelId="{9E408E72-1A45-472F-BC04-5378E732DC19}" type="pres">
      <dgm:prSet presAssocID="{2AA23D67-45DC-47F9-82CF-92B157A717B8}" presName="childText" presStyleLbl="bgAcc1" presStyleIdx="11" presStyleCnt="12" custAng="0" custScaleY="114566" custLinFactNeighborX="3097" custLinFactNeighborY="-34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FA2F6-94A8-48B4-B42F-E70AAA703C04}" srcId="{AB65D9E7-FA9B-42B6-A2F5-378995CC0898}" destId="{3433B5D9-1BBC-4A20-935E-7BCFA26130A6}" srcOrd="2" destOrd="0" parTransId="{EEE85A22-FC4F-4538-BCC6-72A68D4F2C5D}" sibTransId="{112E8E8D-8570-495B-B2F3-3A4766D58DFB}"/>
    <dgm:cxn modelId="{772572A7-FE92-4D9F-86A5-ECF9F7CE8D4F}" type="presOf" srcId="{3433B5D9-1BBC-4A20-935E-7BCFA26130A6}" destId="{2A7511E2-EA44-4B1D-86FA-65A34100EC67}" srcOrd="0" destOrd="0" presId="urn:microsoft.com/office/officeart/2005/8/layout/hierarchy3"/>
    <dgm:cxn modelId="{5FE5DEF1-3107-43AE-8503-ED993ABE0DA2}" type="presOf" srcId="{E74843F9-C9A8-4167-9E99-1573981DBCE0}" destId="{C9CC62E9-F429-4BB9-83E3-42DD038AB4EC}" srcOrd="0" destOrd="0" presId="urn:microsoft.com/office/officeart/2005/8/layout/hierarchy3"/>
    <dgm:cxn modelId="{F0C3C45C-0804-4DE8-B8D7-881C172EDF38}" type="presOf" srcId="{7289ABC6-7477-4B13-807C-0742ED0C5147}" destId="{478E7236-41B5-4E94-89AC-8A005CD43104}" srcOrd="0" destOrd="0" presId="urn:microsoft.com/office/officeart/2005/8/layout/hierarchy3"/>
    <dgm:cxn modelId="{2F3FBB41-D9D9-4542-924F-58AE203EFB36}" srcId="{C8790A76-98CB-4D32-A187-837FBF1CBB17}" destId="{7289ABC6-7477-4B13-807C-0742ED0C5147}" srcOrd="0" destOrd="0" parTransId="{97DFF15F-E761-4D68-8C5E-C5FFBE10BFE5}" sibTransId="{3FD4EFE5-6FE2-4076-A039-18CD65D780F6}"/>
    <dgm:cxn modelId="{4A6FCD86-218B-475A-8443-00711B704E06}" type="presOf" srcId="{5013D0FD-1AEA-40C1-9D79-AC53E919A9A6}" destId="{F46E68B3-F98F-4AF7-A79A-7E4C2DC1DCE9}" srcOrd="0" destOrd="0" presId="urn:microsoft.com/office/officeart/2005/8/layout/hierarchy3"/>
    <dgm:cxn modelId="{CAAE4615-05F7-4669-B283-8C2CE0BF93F8}" type="presOf" srcId="{9DA9281E-D6BA-4A4A-B6D4-B25A0070FF19}" destId="{E556B3EC-A0E8-4B05-9F19-1C0874DB4F21}" srcOrd="0" destOrd="0" presId="urn:microsoft.com/office/officeart/2005/8/layout/hierarchy3"/>
    <dgm:cxn modelId="{869F76C4-F317-48D3-A43F-80E0697E9BB9}" type="presOf" srcId="{5013D0FD-1AEA-40C1-9D79-AC53E919A9A6}" destId="{FCA964D4-85D9-40E8-8F2A-A02B4B19441A}" srcOrd="1" destOrd="0" presId="urn:microsoft.com/office/officeart/2005/8/layout/hierarchy3"/>
    <dgm:cxn modelId="{A1B0EB6D-57A1-4388-9C22-9C4290899924}" type="presOf" srcId="{A861D463-65E1-4F92-9FD6-2E531F8099A2}" destId="{9AB64253-2F2D-434E-9D13-0A18D0A0C682}" srcOrd="0" destOrd="0" presId="urn:microsoft.com/office/officeart/2005/8/layout/hierarchy3"/>
    <dgm:cxn modelId="{DFB1154C-2E63-4CD4-A178-40A4A2110D81}" type="presOf" srcId="{5276CF98-F611-494D-BBFC-A7189C5DA507}" destId="{2981BB2A-85B0-4551-97D6-1E9E06213074}" srcOrd="0" destOrd="0" presId="urn:microsoft.com/office/officeart/2005/8/layout/hierarchy3"/>
    <dgm:cxn modelId="{FBD57AD4-CACB-49CA-AA91-468C1417E244}" srcId="{C8790A76-98CB-4D32-A187-837FBF1CBB17}" destId="{A86CC2A8-198F-41E6-8EC2-3FF11CFC77DF}" srcOrd="2" destOrd="0" parTransId="{7663B7E0-0395-4D70-A7D7-8E4B3E4C3CEA}" sibTransId="{9848F008-A5DB-4FD3-BD9B-6D149A944D70}"/>
    <dgm:cxn modelId="{E5D12E41-69FD-4E71-8B9E-4F20A31071AE}" type="presOf" srcId="{3433B5D9-1BBC-4A20-935E-7BCFA26130A6}" destId="{D819A7D1-FC05-47DB-98C5-D6B04D4A098B}" srcOrd="1" destOrd="0" presId="urn:microsoft.com/office/officeart/2005/8/layout/hierarchy3"/>
    <dgm:cxn modelId="{14FF5AB2-F301-4333-B917-D070776A5600}" type="presOf" srcId="{579A85C1-76EA-47F6-A248-3C58254F23F3}" destId="{919A2B9F-2A70-4D8C-A5A8-E234A7DBD22D}" srcOrd="0" destOrd="0" presId="urn:microsoft.com/office/officeart/2005/8/layout/hierarchy3"/>
    <dgm:cxn modelId="{436D0810-28DF-4F0A-BD1F-8A7FED828834}" type="presOf" srcId="{C8790A76-98CB-4D32-A187-837FBF1CBB17}" destId="{08EFC157-E575-4831-85E8-6418281CE142}" srcOrd="0" destOrd="0" presId="urn:microsoft.com/office/officeart/2005/8/layout/hierarchy3"/>
    <dgm:cxn modelId="{CEC6E8A6-D8A6-4E34-AFD6-8FC13DDAB12C}" type="presOf" srcId="{6AD6EE46-16D0-45CB-AF7C-CB0A584B65B6}" destId="{A5942127-79F8-4BC1-9B27-D0AF12A0CF29}" srcOrd="0" destOrd="0" presId="urn:microsoft.com/office/officeart/2005/8/layout/hierarchy3"/>
    <dgm:cxn modelId="{088A6AAE-844F-41A6-A18E-6CB8084CD876}" srcId="{AB65D9E7-FA9B-42B6-A2F5-378995CC0898}" destId="{C8790A76-98CB-4D32-A187-837FBF1CBB17}" srcOrd="1" destOrd="0" parTransId="{958BC60E-4733-434F-B771-32ED547FDEFB}" sibTransId="{7566EDFC-68AA-4A3C-975A-FDE95272F968}"/>
    <dgm:cxn modelId="{4F2675A9-00CD-4C64-96D0-E819CA5A15AE}" type="presOf" srcId="{376DD8A5-A606-4167-8896-67D74F70081D}" destId="{C4C5929B-5790-4518-B2E4-AC14CAE84B40}" srcOrd="0" destOrd="0" presId="urn:microsoft.com/office/officeart/2005/8/layout/hierarchy3"/>
    <dgm:cxn modelId="{5B18151B-1C84-432F-BC59-57B554FB9EBE}" type="presOf" srcId="{76324F99-E8B8-401B-9E0F-8E73A06B1756}" destId="{D7528E8D-6EED-433A-8886-11384816C1B7}" srcOrd="0" destOrd="0" presId="urn:microsoft.com/office/officeart/2005/8/layout/hierarchy3"/>
    <dgm:cxn modelId="{8D7F6E2C-459C-4B6C-A31A-9111948BB205}" srcId="{E74843F9-C9A8-4167-9E99-1573981DBCE0}" destId="{2AA23D67-45DC-47F9-82CF-92B157A717B8}" srcOrd="2" destOrd="0" parTransId="{376DD8A5-A606-4167-8896-67D74F70081D}" sibTransId="{7E7AD346-1484-4F94-BF01-F0B499449EFA}"/>
    <dgm:cxn modelId="{6E34113B-993E-46AF-B84C-8FBF6DA75A3A}" type="presOf" srcId="{F152B25C-9124-48DF-A4D8-6128EFAFFAEF}" destId="{C8A94518-0D47-45A6-8621-107CC0F9A544}" srcOrd="0" destOrd="0" presId="urn:microsoft.com/office/officeart/2005/8/layout/hierarchy3"/>
    <dgm:cxn modelId="{69A7DED5-89B4-4B52-B8AA-1D622CA21096}" type="presOf" srcId="{7663B7E0-0395-4D70-A7D7-8E4B3E4C3CEA}" destId="{236CCAA2-07F9-45B0-B532-12338FAE7A07}" srcOrd="0" destOrd="0" presId="urn:microsoft.com/office/officeart/2005/8/layout/hierarchy3"/>
    <dgm:cxn modelId="{E2300D4D-CAC0-4A1F-9A7F-6AE71C56DBB4}" type="presOf" srcId="{C8790A76-98CB-4D32-A187-837FBF1CBB17}" destId="{921EB2BB-3ABF-407C-B91E-B0C844A2E7D8}" srcOrd="1" destOrd="0" presId="urn:microsoft.com/office/officeart/2005/8/layout/hierarchy3"/>
    <dgm:cxn modelId="{6E8E946F-A36B-4F53-807F-52AFB2F530DF}" srcId="{E74843F9-C9A8-4167-9E99-1573981DBCE0}" destId="{579A85C1-76EA-47F6-A248-3C58254F23F3}" srcOrd="1" destOrd="0" parTransId="{11364FFD-8DF7-43E0-BA45-8BB317C14882}" sibTransId="{DCC66CC0-7662-4C8E-9C87-2F7DB14660D4}"/>
    <dgm:cxn modelId="{6B7DBD24-E4F0-4861-B117-8E10EE8D6263}" srcId="{5013D0FD-1AEA-40C1-9D79-AC53E919A9A6}" destId="{B3972C62-1A91-4234-BC30-3164B0DA5949}" srcOrd="0" destOrd="0" parTransId="{0EB4C9C1-B9DD-4E4B-BBE2-EDD489819A05}" sibTransId="{AE53964B-FB28-42B4-939E-D521404D342D}"/>
    <dgm:cxn modelId="{69066B55-069C-45AA-98C7-DB3343182C8C}" srcId="{3433B5D9-1BBC-4A20-935E-7BCFA26130A6}" destId="{6AD6EE46-16D0-45CB-AF7C-CB0A584B65B6}" srcOrd="1" destOrd="0" parTransId="{A8C18C6F-CDC2-47B9-A7BF-753F5E065950}" sibTransId="{CA5A615B-E428-430E-A9EC-41344471B770}"/>
    <dgm:cxn modelId="{9D331056-AE9A-43D3-836B-2787C8EF6620}" type="presOf" srcId="{0EB4C9C1-B9DD-4E4B-BBE2-EDD489819A05}" destId="{DBF946A4-DAF0-4414-8C62-8D0B390401D3}" srcOrd="0" destOrd="0" presId="urn:microsoft.com/office/officeart/2005/8/layout/hierarchy3"/>
    <dgm:cxn modelId="{5B663BEC-D219-40B6-80EE-F2AC42D2E0C1}" type="presOf" srcId="{A8C18C6F-CDC2-47B9-A7BF-753F5E065950}" destId="{C013A315-FC69-4525-8B0F-E3F784B6491D}" srcOrd="0" destOrd="0" presId="urn:microsoft.com/office/officeart/2005/8/layout/hierarchy3"/>
    <dgm:cxn modelId="{F83BB567-0E91-44D5-8BBE-4D45130D5394}" type="presOf" srcId="{AB65D9E7-FA9B-42B6-A2F5-378995CC0898}" destId="{85C83988-CF5E-4141-8C82-ABC5E7940929}" srcOrd="0" destOrd="0" presId="urn:microsoft.com/office/officeart/2005/8/layout/hierarchy3"/>
    <dgm:cxn modelId="{6E62715A-9393-40D5-A93F-1BEDF7E03208}" srcId="{AB65D9E7-FA9B-42B6-A2F5-378995CC0898}" destId="{5013D0FD-1AEA-40C1-9D79-AC53E919A9A6}" srcOrd="0" destOrd="0" parTransId="{610AC0D8-8F36-47A6-A23A-08B08C355135}" sibTransId="{EE705DE3-CCAE-4292-AD5D-C530C6167E51}"/>
    <dgm:cxn modelId="{960656FA-A323-470D-8340-A34EED9EF2C6}" type="presOf" srcId="{97DFF15F-E761-4D68-8C5E-C5FFBE10BFE5}" destId="{1A4E5F27-531F-4874-8ED8-651A679C8A37}" srcOrd="0" destOrd="0" presId="urn:microsoft.com/office/officeart/2005/8/layout/hierarchy3"/>
    <dgm:cxn modelId="{A6140752-D7D7-4106-8F0D-1AB36BD0A40A}" type="presOf" srcId="{C1E78967-CB04-4D53-A532-0166F0981B31}" destId="{F7417B0D-D7FA-48F6-8780-E6DF1341AAC6}" srcOrd="0" destOrd="0" presId="urn:microsoft.com/office/officeart/2005/8/layout/hierarchy3"/>
    <dgm:cxn modelId="{FD8FA8C4-F0DC-4317-9F83-EE432FD33CE1}" type="presOf" srcId="{1F695F9B-0FD7-49FE-86E2-F7AC1B47C8DB}" destId="{D7EC3775-D7AB-44C1-A541-90FBD5E7B3B6}" srcOrd="0" destOrd="0" presId="urn:microsoft.com/office/officeart/2005/8/layout/hierarchy3"/>
    <dgm:cxn modelId="{AADB2111-B09D-48E4-A25B-F2D3CC0B949F}" type="presOf" srcId="{A1B3CB1A-745F-46AD-ABFA-6362630EC211}" destId="{D0E9367C-7C40-46BD-B624-3A3D782E3F0D}" srcOrd="0" destOrd="0" presId="urn:microsoft.com/office/officeart/2005/8/layout/hierarchy3"/>
    <dgm:cxn modelId="{030C938E-F805-4503-8488-1CE45CB404D5}" type="presOf" srcId="{B3972C62-1A91-4234-BC30-3164B0DA5949}" destId="{9B581002-F4C1-4A82-973C-7AE9C5C2B076}" srcOrd="0" destOrd="0" presId="urn:microsoft.com/office/officeart/2005/8/layout/hierarchy3"/>
    <dgm:cxn modelId="{6B10210D-4236-4E69-B8DF-ACC54BDAB12A}" type="presOf" srcId="{3B91BF4E-1A80-40AB-AA9C-846993DCEF1D}" destId="{4827664A-BC9C-4424-9475-F1F3DACAE3E6}" srcOrd="0" destOrd="0" presId="urn:microsoft.com/office/officeart/2005/8/layout/hierarchy3"/>
    <dgm:cxn modelId="{99507EAE-BA1D-4ACC-9FE3-C71D23009ECD}" srcId="{AB65D9E7-FA9B-42B6-A2F5-378995CC0898}" destId="{E74843F9-C9A8-4167-9E99-1573981DBCE0}" srcOrd="3" destOrd="0" parTransId="{705C207A-52C3-4482-B669-AE10D710CB28}" sibTransId="{45DDA622-D225-4EE0-9C06-F0F51D176CD2}"/>
    <dgm:cxn modelId="{2366AA2D-17B7-4835-9CD0-8B6775D5553E}" type="presOf" srcId="{11364FFD-8DF7-43E0-BA45-8BB317C14882}" destId="{203BBB98-9B4F-40C3-9EBE-351834698D8F}" srcOrd="0" destOrd="0" presId="urn:microsoft.com/office/officeart/2005/8/layout/hierarchy3"/>
    <dgm:cxn modelId="{2BF65148-8A37-4954-AB89-E5324F43DDDA}" type="presOf" srcId="{E74843F9-C9A8-4167-9E99-1573981DBCE0}" destId="{8F9174E3-8FB7-41A4-ADE5-FF9D704DB58A}" srcOrd="1" destOrd="0" presId="urn:microsoft.com/office/officeart/2005/8/layout/hierarchy3"/>
    <dgm:cxn modelId="{87E8971D-3435-4197-8CE9-0D0BBD2FD335}" type="presOf" srcId="{D6F321E1-98BF-40FF-B42E-E13DBD49936C}" destId="{A8E8D1D7-200E-4584-A5C5-990FF591214D}" srcOrd="0" destOrd="0" presId="urn:microsoft.com/office/officeart/2005/8/layout/hierarchy3"/>
    <dgm:cxn modelId="{91B5AC39-24C0-4815-B8E2-EBDBCB170F6D}" type="presOf" srcId="{2AA23D67-45DC-47F9-82CF-92B157A717B8}" destId="{9E408E72-1A45-472F-BC04-5378E732DC19}" srcOrd="0" destOrd="0" presId="urn:microsoft.com/office/officeart/2005/8/layout/hierarchy3"/>
    <dgm:cxn modelId="{DB61715C-A367-45DB-A5D1-D6F58C8A76EB}" srcId="{5013D0FD-1AEA-40C1-9D79-AC53E919A9A6}" destId="{9DA9281E-D6BA-4A4A-B6D4-B25A0070FF19}" srcOrd="1" destOrd="0" parTransId="{F152B25C-9124-48DF-A4D8-6128EFAFFAEF}" sibTransId="{EA287D77-B2A0-4D8F-992C-0EA3FDCA721D}"/>
    <dgm:cxn modelId="{5C3CC527-71F9-4EBA-AFE0-BB0164EE0825}" srcId="{3433B5D9-1BBC-4A20-935E-7BCFA26130A6}" destId="{6DEFA723-8CE7-47CB-9404-830D13EDE4C8}" srcOrd="0" destOrd="0" parTransId="{A861D463-65E1-4F92-9FD6-2E531F8099A2}" sibTransId="{B0EBC61D-2D1C-449A-9A99-1248F71C8748}"/>
    <dgm:cxn modelId="{DF6F0B4F-BB4B-415C-B9DA-D80DD7DC767B}" type="presOf" srcId="{6DEFA723-8CE7-47CB-9404-830D13EDE4C8}" destId="{DD4B7062-6F80-4C0D-8219-502E58F4CADB}" srcOrd="0" destOrd="0" presId="urn:microsoft.com/office/officeart/2005/8/layout/hierarchy3"/>
    <dgm:cxn modelId="{D39B3134-6837-4167-B88D-FB388C816956}" srcId="{5013D0FD-1AEA-40C1-9D79-AC53E919A9A6}" destId="{A1B3CB1A-745F-46AD-ABFA-6362630EC211}" srcOrd="2" destOrd="0" parTransId="{F3990979-0A1F-400A-9C92-17238CB8AD74}" sibTransId="{0EEBB31D-EA4E-47C5-B2AC-579C5FCD2D3C}"/>
    <dgm:cxn modelId="{47F8D1B6-B204-4740-B289-20F26FEFDE79}" type="presOf" srcId="{F3990979-0A1F-400A-9C92-17238CB8AD74}" destId="{DBD01F1A-250D-4691-934B-9BD025AFA8F9}" srcOrd="0" destOrd="0" presId="urn:microsoft.com/office/officeart/2005/8/layout/hierarchy3"/>
    <dgm:cxn modelId="{6D2EBED3-1CB0-403E-9523-6B7D4FD613D6}" srcId="{3433B5D9-1BBC-4A20-935E-7BCFA26130A6}" destId="{5276CF98-F611-494D-BBFC-A7189C5DA507}" srcOrd="2" destOrd="0" parTransId="{D6F321E1-98BF-40FF-B42E-E13DBD49936C}" sibTransId="{05BAF43C-2DC0-4C7E-A06E-036A3AF03503}"/>
    <dgm:cxn modelId="{0E29CA47-85E0-4A1F-8B78-259126AAD1DD}" type="presOf" srcId="{A86CC2A8-198F-41E6-8EC2-3FF11CFC77DF}" destId="{F03E9EE7-D85A-4777-B02C-F86F3C1BF265}" srcOrd="0" destOrd="0" presId="urn:microsoft.com/office/officeart/2005/8/layout/hierarchy3"/>
    <dgm:cxn modelId="{267D22C3-326D-49DC-8D85-5D3B4773B433}" srcId="{C8790A76-98CB-4D32-A187-837FBF1CBB17}" destId="{1F695F9B-0FD7-49FE-86E2-F7AC1B47C8DB}" srcOrd="1" destOrd="0" parTransId="{76324F99-E8B8-401B-9E0F-8E73A06B1756}" sibTransId="{976BFFF8-08C8-42D8-B52A-933830764205}"/>
    <dgm:cxn modelId="{1E1DCD31-D21E-43B8-A958-FE2D622BF132}" srcId="{E74843F9-C9A8-4167-9E99-1573981DBCE0}" destId="{C1E78967-CB04-4D53-A532-0166F0981B31}" srcOrd="0" destOrd="0" parTransId="{3B91BF4E-1A80-40AB-AA9C-846993DCEF1D}" sibTransId="{59790AAF-904F-4C10-AE81-EAAD6773D839}"/>
    <dgm:cxn modelId="{4F200CF6-300B-4439-B63C-FB5C95B6F051}" type="presParOf" srcId="{85C83988-CF5E-4141-8C82-ABC5E7940929}" destId="{A17C6D49-48E4-4FC5-B304-AAA2ECAC75EB}" srcOrd="0" destOrd="0" presId="urn:microsoft.com/office/officeart/2005/8/layout/hierarchy3"/>
    <dgm:cxn modelId="{8ECF883A-EF69-4D5C-8699-5449B77C785A}" type="presParOf" srcId="{A17C6D49-48E4-4FC5-B304-AAA2ECAC75EB}" destId="{D8038152-1D9A-4848-8179-872302C5F801}" srcOrd="0" destOrd="0" presId="urn:microsoft.com/office/officeart/2005/8/layout/hierarchy3"/>
    <dgm:cxn modelId="{BCF69B04-10FE-4E1E-81DC-D6383803284A}" type="presParOf" srcId="{D8038152-1D9A-4848-8179-872302C5F801}" destId="{F46E68B3-F98F-4AF7-A79A-7E4C2DC1DCE9}" srcOrd="0" destOrd="0" presId="urn:microsoft.com/office/officeart/2005/8/layout/hierarchy3"/>
    <dgm:cxn modelId="{65F7144B-88CA-4510-A0AD-B389A9C65A28}" type="presParOf" srcId="{D8038152-1D9A-4848-8179-872302C5F801}" destId="{FCA964D4-85D9-40E8-8F2A-A02B4B19441A}" srcOrd="1" destOrd="0" presId="urn:microsoft.com/office/officeart/2005/8/layout/hierarchy3"/>
    <dgm:cxn modelId="{1229B7F1-5791-4A53-A314-0DD6F1F20F17}" type="presParOf" srcId="{A17C6D49-48E4-4FC5-B304-AAA2ECAC75EB}" destId="{F7DFFFF7-025B-467C-B109-8D17E2A7D294}" srcOrd="1" destOrd="0" presId="urn:microsoft.com/office/officeart/2005/8/layout/hierarchy3"/>
    <dgm:cxn modelId="{2B0AD529-2B6D-4D78-84C2-D0C0C4A13023}" type="presParOf" srcId="{F7DFFFF7-025B-467C-B109-8D17E2A7D294}" destId="{DBF946A4-DAF0-4414-8C62-8D0B390401D3}" srcOrd="0" destOrd="0" presId="urn:microsoft.com/office/officeart/2005/8/layout/hierarchy3"/>
    <dgm:cxn modelId="{92FE8E94-6F02-43BF-BC67-DA21985FEB2E}" type="presParOf" srcId="{F7DFFFF7-025B-467C-B109-8D17E2A7D294}" destId="{9B581002-F4C1-4A82-973C-7AE9C5C2B076}" srcOrd="1" destOrd="0" presId="urn:microsoft.com/office/officeart/2005/8/layout/hierarchy3"/>
    <dgm:cxn modelId="{D5FCBC86-80C9-40D6-98CA-C3B2C73048D7}" type="presParOf" srcId="{F7DFFFF7-025B-467C-B109-8D17E2A7D294}" destId="{C8A94518-0D47-45A6-8621-107CC0F9A544}" srcOrd="2" destOrd="0" presId="urn:microsoft.com/office/officeart/2005/8/layout/hierarchy3"/>
    <dgm:cxn modelId="{1544C27D-229B-4D19-BCC0-1733795C17E1}" type="presParOf" srcId="{F7DFFFF7-025B-467C-B109-8D17E2A7D294}" destId="{E556B3EC-A0E8-4B05-9F19-1C0874DB4F21}" srcOrd="3" destOrd="0" presId="urn:microsoft.com/office/officeart/2005/8/layout/hierarchy3"/>
    <dgm:cxn modelId="{DB674E78-BD0F-489B-9CC8-0A3B2D39355C}" type="presParOf" srcId="{F7DFFFF7-025B-467C-B109-8D17E2A7D294}" destId="{DBD01F1A-250D-4691-934B-9BD025AFA8F9}" srcOrd="4" destOrd="0" presId="urn:microsoft.com/office/officeart/2005/8/layout/hierarchy3"/>
    <dgm:cxn modelId="{7223A451-7550-42FB-998F-4635BD3BB870}" type="presParOf" srcId="{F7DFFFF7-025B-467C-B109-8D17E2A7D294}" destId="{D0E9367C-7C40-46BD-B624-3A3D782E3F0D}" srcOrd="5" destOrd="0" presId="urn:microsoft.com/office/officeart/2005/8/layout/hierarchy3"/>
    <dgm:cxn modelId="{3248EF14-3F0F-462A-AD35-02E0BD2A50BF}" type="presParOf" srcId="{85C83988-CF5E-4141-8C82-ABC5E7940929}" destId="{194AFCB1-D5BD-410D-BE8E-2C709AFCCFBE}" srcOrd="1" destOrd="0" presId="urn:microsoft.com/office/officeart/2005/8/layout/hierarchy3"/>
    <dgm:cxn modelId="{BD139F5D-8AAE-432A-9320-4BE2B0E24CC2}" type="presParOf" srcId="{194AFCB1-D5BD-410D-BE8E-2C709AFCCFBE}" destId="{9A4FE335-F970-4A82-A01C-201208845F79}" srcOrd="0" destOrd="0" presId="urn:microsoft.com/office/officeart/2005/8/layout/hierarchy3"/>
    <dgm:cxn modelId="{66A05B09-FF41-4F22-8876-58F36A05CE63}" type="presParOf" srcId="{9A4FE335-F970-4A82-A01C-201208845F79}" destId="{08EFC157-E575-4831-85E8-6418281CE142}" srcOrd="0" destOrd="0" presId="urn:microsoft.com/office/officeart/2005/8/layout/hierarchy3"/>
    <dgm:cxn modelId="{E912D38A-E0DB-409C-BDF6-A547F6C62F12}" type="presParOf" srcId="{9A4FE335-F970-4A82-A01C-201208845F79}" destId="{921EB2BB-3ABF-407C-B91E-B0C844A2E7D8}" srcOrd="1" destOrd="0" presId="urn:microsoft.com/office/officeart/2005/8/layout/hierarchy3"/>
    <dgm:cxn modelId="{1185857C-4B36-4FAE-AFB6-CF12288F8185}" type="presParOf" srcId="{194AFCB1-D5BD-410D-BE8E-2C709AFCCFBE}" destId="{F5D32667-C537-4152-A1A0-D631115F1FB8}" srcOrd="1" destOrd="0" presId="urn:microsoft.com/office/officeart/2005/8/layout/hierarchy3"/>
    <dgm:cxn modelId="{2F472EA3-9E83-4FE9-B38D-6C3DF363D07B}" type="presParOf" srcId="{F5D32667-C537-4152-A1A0-D631115F1FB8}" destId="{1A4E5F27-531F-4874-8ED8-651A679C8A37}" srcOrd="0" destOrd="0" presId="urn:microsoft.com/office/officeart/2005/8/layout/hierarchy3"/>
    <dgm:cxn modelId="{AC709759-2366-455D-8200-F603167C3788}" type="presParOf" srcId="{F5D32667-C537-4152-A1A0-D631115F1FB8}" destId="{478E7236-41B5-4E94-89AC-8A005CD43104}" srcOrd="1" destOrd="0" presId="urn:microsoft.com/office/officeart/2005/8/layout/hierarchy3"/>
    <dgm:cxn modelId="{629782BF-4D29-40DE-968C-DB724D5EBBCA}" type="presParOf" srcId="{F5D32667-C537-4152-A1A0-D631115F1FB8}" destId="{D7528E8D-6EED-433A-8886-11384816C1B7}" srcOrd="2" destOrd="0" presId="urn:microsoft.com/office/officeart/2005/8/layout/hierarchy3"/>
    <dgm:cxn modelId="{FE7B1394-5421-4D39-8692-9281F235E2C6}" type="presParOf" srcId="{F5D32667-C537-4152-A1A0-D631115F1FB8}" destId="{D7EC3775-D7AB-44C1-A541-90FBD5E7B3B6}" srcOrd="3" destOrd="0" presId="urn:microsoft.com/office/officeart/2005/8/layout/hierarchy3"/>
    <dgm:cxn modelId="{9C89B63D-7A54-4E78-A962-F63481AEF2F8}" type="presParOf" srcId="{F5D32667-C537-4152-A1A0-D631115F1FB8}" destId="{236CCAA2-07F9-45B0-B532-12338FAE7A07}" srcOrd="4" destOrd="0" presId="urn:microsoft.com/office/officeart/2005/8/layout/hierarchy3"/>
    <dgm:cxn modelId="{85CA272C-5B61-4BDF-9564-5DC6442111B8}" type="presParOf" srcId="{F5D32667-C537-4152-A1A0-D631115F1FB8}" destId="{F03E9EE7-D85A-4777-B02C-F86F3C1BF265}" srcOrd="5" destOrd="0" presId="urn:microsoft.com/office/officeart/2005/8/layout/hierarchy3"/>
    <dgm:cxn modelId="{7BC2547C-5864-4E81-8DEE-FB6D8F394995}" type="presParOf" srcId="{85C83988-CF5E-4141-8C82-ABC5E7940929}" destId="{75958A7A-39D6-4A42-8BC0-78DE02F9D15E}" srcOrd="2" destOrd="0" presId="urn:microsoft.com/office/officeart/2005/8/layout/hierarchy3"/>
    <dgm:cxn modelId="{24483DBB-3B09-41C2-9FE4-C20DB775EE0A}" type="presParOf" srcId="{75958A7A-39D6-4A42-8BC0-78DE02F9D15E}" destId="{977AB378-D8F8-4439-A6B9-EF6E447EA3EC}" srcOrd="0" destOrd="0" presId="urn:microsoft.com/office/officeart/2005/8/layout/hierarchy3"/>
    <dgm:cxn modelId="{3BB33B7A-4552-48D3-99F2-DFEEEADB6B2D}" type="presParOf" srcId="{977AB378-D8F8-4439-A6B9-EF6E447EA3EC}" destId="{2A7511E2-EA44-4B1D-86FA-65A34100EC67}" srcOrd="0" destOrd="0" presId="urn:microsoft.com/office/officeart/2005/8/layout/hierarchy3"/>
    <dgm:cxn modelId="{3A44547A-2BF5-4AAB-BFFE-4C74AEB18D53}" type="presParOf" srcId="{977AB378-D8F8-4439-A6B9-EF6E447EA3EC}" destId="{D819A7D1-FC05-47DB-98C5-D6B04D4A098B}" srcOrd="1" destOrd="0" presId="urn:microsoft.com/office/officeart/2005/8/layout/hierarchy3"/>
    <dgm:cxn modelId="{09867F59-E6A7-4161-A71D-1ADA4BE547F8}" type="presParOf" srcId="{75958A7A-39D6-4A42-8BC0-78DE02F9D15E}" destId="{F552E930-AFB3-4D7D-B50E-91219BE25435}" srcOrd="1" destOrd="0" presId="urn:microsoft.com/office/officeart/2005/8/layout/hierarchy3"/>
    <dgm:cxn modelId="{39E3766B-D4BF-4708-8089-F6D641397461}" type="presParOf" srcId="{F552E930-AFB3-4D7D-B50E-91219BE25435}" destId="{9AB64253-2F2D-434E-9D13-0A18D0A0C682}" srcOrd="0" destOrd="0" presId="urn:microsoft.com/office/officeart/2005/8/layout/hierarchy3"/>
    <dgm:cxn modelId="{925332B5-C7E0-4EDF-99AF-96B5C82BC29B}" type="presParOf" srcId="{F552E930-AFB3-4D7D-B50E-91219BE25435}" destId="{DD4B7062-6F80-4C0D-8219-502E58F4CADB}" srcOrd="1" destOrd="0" presId="urn:microsoft.com/office/officeart/2005/8/layout/hierarchy3"/>
    <dgm:cxn modelId="{6F347384-3BD2-478D-B9B7-057B79FBD95F}" type="presParOf" srcId="{F552E930-AFB3-4D7D-B50E-91219BE25435}" destId="{C013A315-FC69-4525-8B0F-E3F784B6491D}" srcOrd="2" destOrd="0" presId="urn:microsoft.com/office/officeart/2005/8/layout/hierarchy3"/>
    <dgm:cxn modelId="{F51ED2EB-79E3-4486-A148-96A0D66BE1F0}" type="presParOf" srcId="{F552E930-AFB3-4D7D-B50E-91219BE25435}" destId="{A5942127-79F8-4BC1-9B27-D0AF12A0CF29}" srcOrd="3" destOrd="0" presId="urn:microsoft.com/office/officeart/2005/8/layout/hierarchy3"/>
    <dgm:cxn modelId="{A5CFE17F-2249-47EA-AC40-2734668710A5}" type="presParOf" srcId="{F552E930-AFB3-4D7D-B50E-91219BE25435}" destId="{A8E8D1D7-200E-4584-A5C5-990FF591214D}" srcOrd="4" destOrd="0" presId="urn:microsoft.com/office/officeart/2005/8/layout/hierarchy3"/>
    <dgm:cxn modelId="{D128F1CF-F1C2-4C4A-8C9D-A71C07EC837B}" type="presParOf" srcId="{F552E930-AFB3-4D7D-B50E-91219BE25435}" destId="{2981BB2A-85B0-4551-97D6-1E9E06213074}" srcOrd="5" destOrd="0" presId="urn:microsoft.com/office/officeart/2005/8/layout/hierarchy3"/>
    <dgm:cxn modelId="{A7A0333E-C57F-4F3B-9E4D-2696A46EAA32}" type="presParOf" srcId="{85C83988-CF5E-4141-8C82-ABC5E7940929}" destId="{68F361A2-E81D-4AF8-A8B3-FCC39D2C39BB}" srcOrd="3" destOrd="0" presId="urn:microsoft.com/office/officeart/2005/8/layout/hierarchy3"/>
    <dgm:cxn modelId="{D775350D-3925-4D40-A495-D2959B8085E4}" type="presParOf" srcId="{68F361A2-E81D-4AF8-A8B3-FCC39D2C39BB}" destId="{E05B36C9-5BE8-4467-8B3E-E3778B41D4DB}" srcOrd="0" destOrd="0" presId="urn:microsoft.com/office/officeart/2005/8/layout/hierarchy3"/>
    <dgm:cxn modelId="{1F7441AA-0C47-45F7-8525-66A77A5244B0}" type="presParOf" srcId="{E05B36C9-5BE8-4467-8B3E-E3778B41D4DB}" destId="{C9CC62E9-F429-4BB9-83E3-42DD038AB4EC}" srcOrd="0" destOrd="0" presId="urn:microsoft.com/office/officeart/2005/8/layout/hierarchy3"/>
    <dgm:cxn modelId="{77BA1B92-EF3D-4629-A2D4-276A502B5655}" type="presParOf" srcId="{E05B36C9-5BE8-4467-8B3E-E3778B41D4DB}" destId="{8F9174E3-8FB7-41A4-ADE5-FF9D704DB58A}" srcOrd="1" destOrd="0" presId="urn:microsoft.com/office/officeart/2005/8/layout/hierarchy3"/>
    <dgm:cxn modelId="{935B2808-9CB4-4035-9A04-6CEE3A7DD870}" type="presParOf" srcId="{68F361A2-E81D-4AF8-A8B3-FCC39D2C39BB}" destId="{62B55DB6-3215-4A90-A3A2-50BC07CF0430}" srcOrd="1" destOrd="0" presId="urn:microsoft.com/office/officeart/2005/8/layout/hierarchy3"/>
    <dgm:cxn modelId="{6BDCFBC1-59A1-4D51-9F69-3EE823835F30}" type="presParOf" srcId="{62B55DB6-3215-4A90-A3A2-50BC07CF0430}" destId="{4827664A-BC9C-4424-9475-F1F3DACAE3E6}" srcOrd="0" destOrd="0" presId="urn:microsoft.com/office/officeart/2005/8/layout/hierarchy3"/>
    <dgm:cxn modelId="{4B0AB035-1307-49B1-9A27-DFE52B8ABC5A}" type="presParOf" srcId="{62B55DB6-3215-4A90-A3A2-50BC07CF0430}" destId="{F7417B0D-D7FA-48F6-8780-E6DF1341AAC6}" srcOrd="1" destOrd="0" presId="urn:microsoft.com/office/officeart/2005/8/layout/hierarchy3"/>
    <dgm:cxn modelId="{3315D40A-068A-4ECF-A45E-D33A8F010171}" type="presParOf" srcId="{62B55DB6-3215-4A90-A3A2-50BC07CF0430}" destId="{203BBB98-9B4F-40C3-9EBE-351834698D8F}" srcOrd="2" destOrd="0" presId="urn:microsoft.com/office/officeart/2005/8/layout/hierarchy3"/>
    <dgm:cxn modelId="{5EE0AEA3-ADD3-471F-99FA-7008C4B592F2}" type="presParOf" srcId="{62B55DB6-3215-4A90-A3A2-50BC07CF0430}" destId="{919A2B9F-2A70-4D8C-A5A8-E234A7DBD22D}" srcOrd="3" destOrd="0" presId="urn:microsoft.com/office/officeart/2005/8/layout/hierarchy3"/>
    <dgm:cxn modelId="{C6CE57CB-F9FA-4B72-BFEC-85F790E63911}" type="presParOf" srcId="{62B55DB6-3215-4A90-A3A2-50BC07CF0430}" destId="{C4C5929B-5790-4518-B2E4-AC14CAE84B40}" srcOrd="4" destOrd="0" presId="urn:microsoft.com/office/officeart/2005/8/layout/hierarchy3"/>
    <dgm:cxn modelId="{8EC0CA4A-0AC2-4499-A734-C8760BFB51F5}" type="presParOf" srcId="{62B55DB6-3215-4A90-A3A2-50BC07CF0430}" destId="{9E408E72-1A45-472F-BC04-5378E732DC1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E68B3-F98F-4AF7-A79A-7E4C2DC1DCE9}">
      <dsp:nvSpPr>
        <dsp:cNvPr id="0" name=""/>
        <dsp:cNvSpPr/>
      </dsp:nvSpPr>
      <dsp:spPr>
        <a:xfrm>
          <a:off x="1752" y="782614"/>
          <a:ext cx="2014286" cy="100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CSCR </a:t>
          </a:r>
          <a:endParaRPr lang="en-US" sz="2400" kern="1200" dirty="0"/>
        </a:p>
      </dsp:txBody>
      <dsp:txXfrm>
        <a:off x="31250" y="812112"/>
        <a:ext cx="1955290" cy="948147"/>
      </dsp:txXfrm>
    </dsp:sp>
    <dsp:sp modelId="{DBF946A4-DAF0-4414-8C62-8D0B390401D3}">
      <dsp:nvSpPr>
        <dsp:cNvPr id="0" name=""/>
        <dsp:cNvSpPr/>
      </dsp:nvSpPr>
      <dsp:spPr>
        <a:xfrm>
          <a:off x="203181" y="1789757"/>
          <a:ext cx="201428" cy="1014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540"/>
              </a:lnTo>
              <a:lnTo>
                <a:pt x="201428" y="101454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81002-F4C1-4A82-973C-7AE9C5C2B076}">
      <dsp:nvSpPr>
        <dsp:cNvPr id="0" name=""/>
        <dsp:cNvSpPr/>
      </dsp:nvSpPr>
      <dsp:spPr>
        <a:xfrm>
          <a:off x="404609" y="2041543"/>
          <a:ext cx="1611429" cy="15255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appointment system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449290" y="2086224"/>
        <a:ext cx="1522067" cy="1436147"/>
      </dsp:txXfrm>
    </dsp:sp>
    <dsp:sp modelId="{C8A94518-0D47-45A6-8621-107CC0F9A544}">
      <dsp:nvSpPr>
        <dsp:cNvPr id="0" name=""/>
        <dsp:cNvSpPr/>
      </dsp:nvSpPr>
      <dsp:spPr>
        <a:xfrm>
          <a:off x="203181" y="1789757"/>
          <a:ext cx="201428" cy="27734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415"/>
              </a:lnTo>
              <a:lnTo>
                <a:pt x="201428" y="27734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56B3EC-A0E8-4B05-9F19-1C0874DB4F21}">
      <dsp:nvSpPr>
        <dsp:cNvPr id="0" name=""/>
        <dsp:cNvSpPr/>
      </dsp:nvSpPr>
      <dsp:spPr>
        <a:xfrm>
          <a:off x="404609" y="3818838"/>
          <a:ext cx="1611429" cy="148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No messaging option for Doctor and patient</a:t>
          </a:r>
          <a:endParaRPr lang="en-US" sz="1600" b="0" kern="1200" dirty="0"/>
        </a:p>
      </dsp:txBody>
      <dsp:txXfrm>
        <a:off x="448211" y="3862440"/>
        <a:ext cx="1524225" cy="1401464"/>
      </dsp:txXfrm>
    </dsp:sp>
    <dsp:sp modelId="{DBD01F1A-250D-4691-934B-9BD025AFA8F9}">
      <dsp:nvSpPr>
        <dsp:cNvPr id="0" name=""/>
        <dsp:cNvSpPr/>
      </dsp:nvSpPr>
      <dsp:spPr>
        <a:xfrm>
          <a:off x="203181" y="1789757"/>
          <a:ext cx="201428" cy="4245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45178"/>
              </a:lnTo>
              <a:lnTo>
                <a:pt x="201428" y="424517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9367C-7C40-46BD-B624-3A3D782E3F0D}">
      <dsp:nvSpPr>
        <dsp:cNvPr id="0" name=""/>
        <dsp:cNvSpPr/>
      </dsp:nvSpPr>
      <dsp:spPr>
        <a:xfrm>
          <a:off x="404609" y="5458014"/>
          <a:ext cx="1611429" cy="1153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bed allotment system,</a:t>
          </a:r>
          <a:endParaRPr lang="en-US" sz="1600" kern="1200" dirty="0"/>
        </a:p>
      </dsp:txBody>
      <dsp:txXfrm>
        <a:off x="438404" y="5491809"/>
        <a:ext cx="1543839" cy="1086253"/>
      </dsp:txXfrm>
    </dsp:sp>
    <dsp:sp modelId="{08EFC157-E575-4831-85E8-6418281CE142}">
      <dsp:nvSpPr>
        <dsp:cNvPr id="0" name=""/>
        <dsp:cNvSpPr/>
      </dsp:nvSpPr>
      <dsp:spPr>
        <a:xfrm>
          <a:off x="2519610" y="782614"/>
          <a:ext cx="2014286" cy="100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Chevron</a:t>
          </a:r>
          <a:endParaRPr lang="en-US" sz="2400" kern="1200" dirty="0"/>
        </a:p>
      </dsp:txBody>
      <dsp:txXfrm>
        <a:off x="2549108" y="812112"/>
        <a:ext cx="1955290" cy="948147"/>
      </dsp:txXfrm>
    </dsp:sp>
    <dsp:sp modelId="{1A4E5F27-531F-4874-8ED8-651A679C8A37}">
      <dsp:nvSpPr>
        <dsp:cNvPr id="0" name=""/>
        <dsp:cNvSpPr/>
      </dsp:nvSpPr>
      <dsp:spPr>
        <a:xfrm>
          <a:off x="2721039" y="1789757"/>
          <a:ext cx="169457" cy="1122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833"/>
              </a:lnTo>
              <a:lnTo>
                <a:pt x="169457" y="112283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E7236-41B5-4E94-89AC-8A005CD43104}">
      <dsp:nvSpPr>
        <dsp:cNvPr id="0" name=""/>
        <dsp:cNvSpPr/>
      </dsp:nvSpPr>
      <dsp:spPr>
        <a:xfrm>
          <a:off x="2890496" y="2109062"/>
          <a:ext cx="1611429" cy="16070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appointment system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2937565" y="2156131"/>
        <a:ext cx="1517291" cy="1512920"/>
      </dsp:txXfrm>
    </dsp:sp>
    <dsp:sp modelId="{D7528E8D-6EED-433A-8886-11384816C1B7}">
      <dsp:nvSpPr>
        <dsp:cNvPr id="0" name=""/>
        <dsp:cNvSpPr/>
      </dsp:nvSpPr>
      <dsp:spPr>
        <a:xfrm>
          <a:off x="2721039" y="1789757"/>
          <a:ext cx="234511" cy="28536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53619"/>
              </a:lnTo>
              <a:lnTo>
                <a:pt x="234511" y="285361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C3775-D7AB-44C1-A541-90FBD5E7B3B6}">
      <dsp:nvSpPr>
        <dsp:cNvPr id="0" name=""/>
        <dsp:cNvSpPr/>
      </dsp:nvSpPr>
      <dsp:spPr>
        <a:xfrm>
          <a:off x="2955550" y="3881100"/>
          <a:ext cx="1667103" cy="1524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No messaging option for Doctor and patient</a:t>
          </a:r>
          <a:endParaRPr lang="en-US" sz="1600" kern="1200" dirty="0"/>
        </a:p>
      </dsp:txBody>
      <dsp:txXfrm>
        <a:off x="3000203" y="3925753"/>
        <a:ext cx="1577797" cy="1435246"/>
      </dsp:txXfrm>
    </dsp:sp>
    <dsp:sp modelId="{236CCAA2-07F9-45B0-B532-12338FAE7A07}">
      <dsp:nvSpPr>
        <dsp:cNvPr id="0" name=""/>
        <dsp:cNvSpPr/>
      </dsp:nvSpPr>
      <dsp:spPr>
        <a:xfrm>
          <a:off x="2721039" y="1789757"/>
          <a:ext cx="223344" cy="42965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6553"/>
              </a:lnTo>
              <a:lnTo>
                <a:pt x="223344" y="42965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E9EE7-D85A-4777-B02C-F86F3C1BF265}">
      <dsp:nvSpPr>
        <dsp:cNvPr id="0" name=""/>
        <dsp:cNvSpPr/>
      </dsp:nvSpPr>
      <dsp:spPr>
        <a:xfrm>
          <a:off x="2944383" y="5503386"/>
          <a:ext cx="1747514" cy="11658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bed allotment system,</a:t>
          </a:r>
          <a:endParaRPr lang="en-US" sz="1600" kern="1200" dirty="0"/>
        </a:p>
      </dsp:txBody>
      <dsp:txXfrm>
        <a:off x="2978530" y="5537533"/>
        <a:ext cx="1679220" cy="1097554"/>
      </dsp:txXfrm>
    </dsp:sp>
    <dsp:sp modelId="{2A7511E2-EA44-4B1D-86FA-65A34100EC67}">
      <dsp:nvSpPr>
        <dsp:cNvPr id="0" name=""/>
        <dsp:cNvSpPr/>
      </dsp:nvSpPr>
      <dsp:spPr>
        <a:xfrm>
          <a:off x="5037468" y="782614"/>
          <a:ext cx="2014286" cy="100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Epic HC</a:t>
          </a:r>
          <a:endParaRPr lang="en-US" sz="2400" kern="1200" dirty="0"/>
        </a:p>
      </dsp:txBody>
      <dsp:txXfrm>
        <a:off x="5066966" y="812112"/>
        <a:ext cx="1955290" cy="948147"/>
      </dsp:txXfrm>
    </dsp:sp>
    <dsp:sp modelId="{9AB64253-2F2D-434E-9D13-0A18D0A0C682}">
      <dsp:nvSpPr>
        <dsp:cNvPr id="0" name=""/>
        <dsp:cNvSpPr/>
      </dsp:nvSpPr>
      <dsp:spPr>
        <a:xfrm>
          <a:off x="5238896" y="1789757"/>
          <a:ext cx="233592" cy="1106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6145"/>
              </a:lnTo>
              <a:lnTo>
                <a:pt x="233592" y="110614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B7062-6F80-4C0D-8219-502E58F4CADB}">
      <dsp:nvSpPr>
        <dsp:cNvPr id="0" name=""/>
        <dsp:cNvSpPr/>
      </dsp:nvSpPr>
      <dsp:spPr>
        <a:xfrm>
          <a:off x="5472489" y="2105869"/>
          <a:ext cx="1611429" cy="15800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appointment system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5518768" y="2152148"/>
        <a:ext cx="1518871" cy="1487508"/>
      </dsp:txXfrm>
    </dsp:sp>
    <dsp:sp modelId="{C013A315-FC69-4525-8B0F-E3F784B6491D}">
      <dsp:nvSpPr>
        <dsp:cNvPr id="0" name=""/>
        <dsp:cNvSpPr/>
      </dsp:nvSpPr>
      <dsp:spPr>
        <a:xfrm>
          <a:off x="5238896" y="1789757"/>
          <a:ext cx="343041" cy="2803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3851"/>
              </a:lnTo>
              <a:lnTo>
                <a:pt x="343041" y="280385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942127-79F8-4BC1-9B27-D0AF12A0CF29}">
      <dsp:nvSpPr>
        <dsp:cNvPr id="0" name=""/>
        <dsp:cNvSpPr/>
      </dsp:nvSpPr>
      <dsp:spPr>
        <a:xfrm>
          <a:off x="5581937" y="3868903"/>
          <a:ext cx="1736395" cy="1449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No messaging option for Doctor and patient</a:t>
          </a:r>
          <a:endParaRPr lang="en-US" sz="1600" kern="1200" dirty="0"/>
        </a:p>
      </dsp:txBody>
      <dsp:txXfrm>
        <a:off x="5624389" y="3911355"/>
        <a:ext cx="1651491" cy="1364505"/>
      </dsp:txXfrm>
    </dsp:sp>
    <dsp:sp modelId="{A8E8D1D7-200E-4584-A5C5-990FF591214D}">
      <dsp:nvSpPr>
        <dsp:cNvPr id="0" name=""/>
        <dsp:cNvSpPr/>
      </dsp:nvSpPr>
      <dsp:spPr>
        <a:xfrm>
          <a:off x="5238896" y="1789757"/>
          <a:ext cx="382569" cy="4210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0905"/>
              </a:lnTo>
              <a:lnTo>
                <a:pt x="382569" y="421090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81BB2A-85B0-4551-97D6-1E9E06213074}">
      <dsp:nvSpPr>
        <dsp:cNvPr id="0" name=""/>
        <dsp:cNvSpPr/>
      </dsp:nvSpPr>
      <dsp:spPr>
        <a:xfrm>
          <a:off x="5621466" y="5423741"/>
          <a:ext cx="1611429" cy="1153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bed allotment system,</a:t>
          </a:r>
          <a:endParaRPr lang="en-US" sz="1600" kern="1200" dirty="0"/>
        </a:p>
      </dsp:txBody>
      <dsp:txXfrm>
        <a:off x="5655261" y="5457536"/>
        <a:ext cx="1543839" cy="1086253"/>
      </dsp:txXfrm>
    </dsp:sp>
    <dsp:sp modelId="{C9CC62E9-F429-4BB9-83E3-42DD038AB4EC}">
      <dsp:nvSpPr>
        <dsp:cNvPr id="0" name=""/>
        <dsp:cNvSpPr/>
      </dsp:nvSpPr>
      <dsp:spPr>
        <a:xfrm>
          <a:off x="7555326" y="782614"/>
          <a:ext cx="2014286" cy="1007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National Hospital</a:t>
          </a:r>
          <a:endParaRPr lang="en-US" sz="2400" kern="1200" dirty="0"/>
        </a:p>
      </dsp:txBody>
      <dsp:txXfrm>
        <a:off x="7584824" y="812112"/>
        <a:ext cx="1955290" cy="948147"/>
      </dsp:txXfrm>
    </dsp:sp>
    <dsp:sp modelId="{4827664A-BC9C-4424-9475-F1F3DACAE3E6}">
      <dsp:nvSpPr>
        <dsp:cNvPr id="0" name=""/>
        <dsp:cNvSpPr/>
      </dsp:nvSpPr>
      <dsp:spPr>
        <a:xfrm>
          <a:off x="7756754" y="1789757"/>
          <a:ext cx="201428" cy="1097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670"/>
              </a:lnTo>
              <a:lnTo>
                <a:pt x="201428" y="109767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17B0D-D7FA-48F6-8780-E6DF1341AAC6}">
      <dsp:nvSpPr>
        <dsp:cNvPr id="0" name=""/>
        <dsp:cNvSpPr/>
      </dsp:nvSpPr>
      <dsp:spPr>
        <a:xfrm>
          <a:off x="7958183" y="2089422"/>
          <a:ext cx="1611429" cy="15960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appointment system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8004929" y="2136168"/>
        <a:ext cx="1517937" cy="1502517"/>
      </dsp:txXfrm>
    </dsp:sp>
    <dsp:sp modelId="{203BBB98-9B4F-40C3-9EBE-351834698D8F}">
      <dsp:nvSpPr>
        <dsp:cNvPr id="0" name=""/>
        <dsp:cNvSpPr/>
      </dsp:nvSpPr>
      <dsp:spPr>
        <a:xfrm>
          <a:off x="7756754" y="1789757"/>
          <a:ext cx="203181" cy="2939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9382"/>
              </a:lnTo>
              <a:lnTo>
                <a:pt x="203181" y="293938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9A2B9F-2A70-4D8C-A5A8-E234A7DBD22D}">
      <dsp:nvSpPr>
        <dsp:cNvPr id="0" name=""/>
        <dsp:cNvSpPr/>
      </dsp:nvSpPr>
      <dsp:spPr>
        <a:xfrm>
          <a:off x="7959935" y="4011867"/>
          <a:ext cx="1611429" cy="1434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kern="1200" dirty="0" smtClean="0"/>
            <a:t>No messaging option for Doctor and patient</a:t>
          </a:r>
          <a:endParaRPr lang="en-US" sz="1600" kern="1200" dirty="0"/>
        </a:p>
      </dsp:txBody>
      <dsp:txXfrm>
        <a:off x="8001951" y="4053883"/>
        <a:ext cx="1527397" cy="1350512"/>
      </dsp:txXfrm>
    </dsp:sp>
    <dsp:sp modelId="{C4C5929B-5790-4518-B2E4-AC14CAE84B40}">
      <dsp:nvSpPr>
        <dsp:cNvPr id="0" name=""/>
        <dsp:cNvSpPr/>
      </dsp:nvSpPr>
      <dsp:spPr>
        <a:xfrm>
          <a:off x="7756754" y="1789757"/>
          <a:ext cx="203181" cy="4327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7653"/>
              </a:lnTo>
              <a:lnTo>
                <a:pt x="203181" y="4327653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408E72-1A45-472F-BC04-5378E732DC19}">
      <dsp:nvSpPr>
        <dsp:cNvPr id="0" name=""/>
        <dsp:cNvSpPr/>
      </dsp:nvSpPr>
      <dsp:spPr>
        <a:xfrm>
          <a:off x="7959935" y="5540489"/>
          <a:ext cx="1611429" cy="11538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No online bed allotment system,</a:t>
          </a:r>
          <a:endParaRPr lang="en-US" sz="1600" kern="1200" dirty="0"/>
        </a:p>
      </dsp:txBody>
      <dsp:txXfrm>
        <a:off x="7993730" y="5574284"/>
        <a:ext cx="1543839" cy="10862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29C11-E6E9-4680-84B6-3BE5FE6E82A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40D24-7DA7-4CD8-A169-9A871CF92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02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8EE3C-1F85-45F0-8DC3-4380333E7F30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3B36-EE38-4272-B403-A47BA75FB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601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93B36-EE38-4272-B403-A47BA75FBD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0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93B36-EE38-4272-B403-A47BA75FBD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15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93B36-EE38-4272-B403-A47BA75FBD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5276-9C55-4C71-8EC4-14D7D9397586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600-A4C7-4D66-AFA3-1BB531BDCB95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E39A-8603-455B-8B38-D00F0096B968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BE0CA-3A66-48CA-9556-99929112C03C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04BD-5BAD-46F6-8AF0-8CEB2F8C752B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16581-4C4B-4E82-BAF2-994FB5D045C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9DD95-6CEB-4473-AA5A-7FE61D6EA6F4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3AC2-C4F8-4CD0-AB0A-713421B2052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9F37-4516-45D3-A553-0876073AD622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CC9C-2AE7-4B54-867E-C9D8292494C5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5304-C39A-4725-A0C4-4CFE5540BBB4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0804-A3C9-41D8-A93A-D4E77D9A183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423B6-EC99-479D-9F32-444582790ECA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F1F62-791A-42BE-8683-87273CF0BB6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D336-14C9-4460-95FB-AF19AD9B4638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B140-3CF5-4EB8-9D66-21F308A9433F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0A69-D827-453D-9599-19C169B34630}" type="datetime1">
              <a:rPr lang="en-US" smtClean="0"/>
              <a:t>5/23/2019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njjzATOgIM&amp;list=PLh89M5lS1CIATULcdS4UHx9pj3GGW8nNM" TargetMode="External"/><Relationship Id="rId2" Type="http://schemas.openxmlformats.org/officeDocument/2006/relationships/hyperlink" Target="https://en.wikipedia.org/wiki/Hospital_information_system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29245" y="3923938"/>
            <a:ext cx="7667625" cy="1828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SARWAR UL ISLAM - C143046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RAYHAN MAHMUD -  C143047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KAZI MD. SAIFUL  ARFIN - C143050</a:t>
            </a: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 noGrp="1"/>
          </p:cNvSpPr>
          <p:nvPr>
            <p:ph type="ctrTitle" idx="4294967295"/>
          </p:nvPr>
        </p:nvSpPr>
        <p:spPr>
          <a:xfrm>
            <a:off x="1546244" y="562461"/>
            <a:ext cx="7767638" cy="1646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2913" y="3923942"/>
            <a:ext cx="44396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MOHAMMAD MAHADI HASAN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DEPT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OF CSE,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IIUC.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2063" y="1861265"/>
            <a:ext cx="6096000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Web Portal for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192" y="1342765"/>
            <a:ext cx="87477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apply Waterfall Model for this project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simple to understand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must be completed fully before the next phase can begin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each phase, a review takes place to determine if the project is on the right path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or not to continue or discard the project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the testing starts only after the development is complete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overlap.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651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54" y="1935209"/>
            <a:ext cx="6781800" cy="3562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05680" y="448883"/>
            <a:ext cx="3179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Waterfall </a:t>
            </a: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359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70290" y="435818"/>
            <a:ext cx="25453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 Tools</a:t>
            </a:r>
          </a:p>
          <a:p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6163" y="1505518"/>
            <a:ext cx="693749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HTML5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CSS3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Bootstrap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 Code igniter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80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2445" y="1984942"/>
            <a:ext cx="8284755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Computer/Laptop/Smart phone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 Like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Chrome, Mozilla Firefox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2786743" y="598441"/>
            <a:ext cx="5795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Requirement for This 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System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836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se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858208"/>
            <a:ext cx="10058399" cy="576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755791" y="101995"/>
            <a:ext cx="3777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 Case Diagram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102983" y="6492875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248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35" y="1043040"/>
            <a:ext cx="4553585" cy="58149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44815" y="279066"/>
            <a:ext cx="41225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Flow Chart for </a:t>
            </a:r>
            <a:r>
              <a:rPr lang="en-US" sz="3600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Admin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549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23" y="279066"/>
            <a:ext cx="3718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Flow Chart for </a:t>
            </a:r>
            <a:r>
              <a:rPr lang="en-US" sz="3600" dirty="0" smtClean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user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9" y="925397"/>
            <a:ext cx="5534797" cy="553222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821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2244" y="143364"/>
            <a:ext cx="2310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ER Diagram</a:t>
            </a:r>
          </a:p>
        </p:txBody>
      </p:sp>
      <p:pic>
        <p:nvPicPr>
          <p:cNvPr id="1026" name="Picture 2" descr="erd_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804209"/>
            <a:ext cx="12177487" cy="606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85223" y="630044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17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1091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FD0 -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86" y="1760192"/>
            <a:ext cx="8799603" cy="489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06347" y="357442"/>
            <a:ext cx="3675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908270" y="1190060"/>
            <a:ext cx="1596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 Level DFD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437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1" y="342928"/>
            <a:ext cx="6212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Activity Diagram of Admin 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activity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6" y="1132114"/>
            <a:ext cx="9318171" cy="572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19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6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1292" y="574052"/>
            <a:ext cx="18293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OUTLINE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4490" y="1660718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8192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8" name="Picture 32" descr="admin_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23" y="1353344"/>
            <a:ext cx="7648108" cy="4493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36744" y="409692"/>
            <a:ext cx="48324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Smart Hospital System UI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018219" y="5959622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Admin Dashboard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115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octor_dash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88" y="1270273"/>
            <a:ext cx="8873791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77858" y="6026723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Doctor Dashboard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54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" y="899405"/>
            <a:ext cx="9733838" cy="496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826331" y="6209602"/>
            <a:ext cx="17940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020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patient_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39" y="1151121"/>
            <a:ext cx="9354098" cy="447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90864" y="6026723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Patient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929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aborator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022" y="1025251"/>
            <a:ext cx="8853442" cy="4657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459162" y="6026723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Laboratories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Dashboard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272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7390" y="-7900"/>
            <a:ext cx="1726435" cy="837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Calibri Light" panose="020F0302020204030204" pitchFamily="34" charset="0"/>
                <a:ea typeface="Times New Roman" panose="02020603050405020304" pitchFamily="18" charset="0"/>
                <a:cs typeface="Calibri Light" panose="020F0302020204030204" pitchFamily="34" charset="0"/>
              </a:rPr>
              <a:t>TESTING</a:t>
            </a:r>
            <a:endParaRPr lang="en-US" sz="36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6280" y="855714"/>
            <a:ext cx="3669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 Box Testing In Our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24200" y="1597752"/>
            <a:ext cx="5943600" cy="485267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26130" y="608529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25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3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2119" y="473557"/>
            <a:ext cx="4127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 Testing In Our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85373" y="1190170"/>
            <a:ext cx="8708570" cy="534125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0593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28706" y="396631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Limitation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91647" y="2078837"/>
            <a:ext cx="69182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of the system has been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no emergency module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athological services are not included here.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15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1268" y="1479033"/>
            <a:ext cx="770273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future work of the project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below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directly 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 deals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different hospitals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application will be introduced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kind of information about the hospital through SMS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endParaRPr lang="en-US" sz="20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Electronic Health records will be  used.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11430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will make this application for international purpose.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09257" y="376737"/>
            <a:ext cx="6096000" cy="83747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Future works</a:t>
            </a:r>
            <a:endParaRPr lang="en-US" sz="3600" dirty="0">
              <a:effectLst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468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28" y="2299290"/>
            <a:ext cx="731084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system we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best to make the system very robust and easy to use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project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hospital can easily maintain their Internal System efficiently.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can increase interaction between doctor and patients.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08119" y="514032"/>
            <a:ext cx="4025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29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021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5665" y="448881"/>
            <a:ext cx="2487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49087" y="1469722"/>
            <a:ext cx="9966960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Care and modernization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ospital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management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is mandatory.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rise of Internet of things has provided a new way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with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lots of new ideas.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revolutions of automation provides a strong platform to develop the hospital’s information management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of existing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A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health care and hospital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system: Advantages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modern web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72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0082" y="723203"/>
            <a:ext cx="22171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7199" y="2285164"/>
            <a:ext cx="8592457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[1]. Roberta M. Roth, Barbara Haley Wixom, Alan Dennis, “System Analysis and Design”, 5</a:t>
            </a:r>
            <a:r>
              <a:rPr lang="en-US" baseline="300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Edition 2012</a:t>
            </a:r>
          </a:p>
          <a:p>
            <a:pPr marL="22860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[2].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Converse,Joyce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Park,Clark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Morgan, “PHP7 and MySQL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Bible”,Wiley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publishing,INC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[3]. </a:t>
            </a:r>
            <a:r>
              <a:rPr lang="en-US" sz="20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en.wikipedia.org/wiki/Hospital_information_system</a:t>
            </a:r>
            <a:r>
              <a:rPr lang="en-US" sz="20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,’Hospital 	information system’………………………………….. [visited: 3.02.2019]</a:t>
            </a:r>
          </a:p>
          <a:p>
            <a:pPr marL="228600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www.youtube.com/watch?v=jnjjzATOgIM&amp;list=PLh89M5lS1CIATULcdS4UHx9pj3GGW8nNM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Codeigniter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Beginner Tutorial’……………………………………………………[visited:7.01.2019]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05903" y="61937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30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7838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15" descr="3d-thank-you-wallpapers-deskt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72" y="1529670"/>
            <a:ext cx="8505371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24226" y="383568"/>
            <a:ext cx="22156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40527" y="1656782"/>
            <a:ext cx="8856616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care sector is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daunting challenge area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not managed properly it can result in chaos and more importantly it even can lead to death of human lives.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sophisticated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wanted to contribute to this sector with skills we have acquired.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Hospital System is the first step towards this approach through which we have tried to make a robust system for managing every section of a hospital.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8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5106" y="295836"/>
            <a:ext cx="1977887" cy="668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1758" y="1870921"/>
            <a:ext cx="9132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system for better patient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operating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costs and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co-ordination among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departments in a hospital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information which is needed anytime and anywhere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relation between patient and hospital organization.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5887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6136" y="344380"/>
            <a:ext cx="28503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Previous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767480" y="1894248"/>
            <a:ext cx="96077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system requires numerous paper forms, with data stores spread throughout the hospital management infrastructure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is very difficult to retrieve and to find particular information like- E.g. - To find out about the patient’s history, the user has to go through various registers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generated by various transactions takes time and efforts to be stored at right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often lost in transit between departments requiring a comprehensive auditing process to ensure that no vital information is lost.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3"/>
            <a:ext cx="690497" cy="283238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764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/>
          </p:cNvPr>
          <p:cNvGraphicFramePr/>
          <p:nvPr>
            <p:extLst>
              <p:ext uri="{D42A27DB-BD31-4B8C-83A1-F6EECF244321}">
                <p14:modId xmlns:p14="http://schemas.microsoft.com/office/powerpoint/2010/main" val="618819008"/>
              </p:ext>
            </p:extLst>
          </p:nvPr>
        </p:nvGraphicFramePr>
        <p:xfrm>
          <a:off x="603148" y="-487680"/>
          <a:ext cx="9571365" cy="7625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24903" y="636140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821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85868" y="370505"/>
            <a:ext cx="4928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Advantages of our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905690" y="1923563"/>
            <a:ext cx="9400904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operations like searching, bed allotment, patient management, billings and other related things are automated which leads to saving time and effort</a:t>
            </a:r>
            <a:r>
              <a:rPr lang="en-US" sz="2000" spc="-5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real time information which is needed anytime and anywhere.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manpower needed for controlling the present system and to provide the best efficiency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communication-Both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and patient can communicate easily by this system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Appointment of a doctor is easier in our system.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of patients are live here.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tabLst>
                <a:tab pos="457200" algn="l"/>
              </a:tabLst>
            </a:pPr>
            <a:endParaRPr lang="en-US" dirty="0"/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4463" y="6041362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1698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0334" y="566448"/>
            <a:ext cx="2676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6" y="2536218"/>
            <a:ext cx="8824686" cy="387432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832196" y="1212779"/>
            <a:ext cx="7901522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Smart Hospital System, we follow SDLC to make specific for the user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67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611</TotalTime>
  <Words>885</Words>
  <Application>Microsoft Office PowerPoint</Application>
  <PresentationFormat>Widescreen</PresentationFormat>
  <Paragraphs>196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Trebuchet MS</vt:lpstr>
      <vt:lpstr>Wingdings</vt:lpstr>
      <vt:lpstr>Wingdings 3</vt:lpstr>
      <vt:lpstr>Facet</vt:lpstr>
      <vt:lpstr>SMART HOSPITAL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HOSPITAL SYSTEM</dc:title>
  <dc:creator>Rohet Sarwar</dc:creator>
  <cp:lastModifiedBy>Rohet Sarwar</cp:lastModifiedBy>
  <cp:revision>86</cp:revision>
  <dcterms:created xsi:type="dcterms:W3CDTF">2019-04-22T12:12:12Z</dcterms:created>
  <dcterms:modified xsi:type="dcterms:W3CDTF">2019-05-23T14:15:07Z</dcterms:modified>
</cp:coreProperties>
</file>