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14"/>
  </p:notesMasterIdLst>
  <p:sldIdLst>
    <p:sldId id="267" r:id="rId2"/>
    <p:sldId id="268" r:id="rId3"/>
    <p:sldId id="259" r:id="rId4"/>
    <p:sldId id="260" r:id="rId5"/>
    <p:sldId id="261" r:id="rId6"/>
    <p:sldId id="262" r:id="rId7"/>
    <p:sldId id="257" r:id="rId8"/>
    <p:sldId id="269" r:id="rId9"/>
    <p:sldId id="270" r:id="rId10"/>
    <p:sldId id="271" r:id="rId11"/>
    <p:sldId id="266" r:id="rId12"/>
    <p:sldId id="264" r:id="rId13"/>
  </p:sldIdLst>
  <p:sldSz cx="9875838" cy="6858000"/>
  <p:notesSz cx="6858000" cy="9144000"/>
  <p:defaultTextStyle>
    <a:defPPr>
      <a:defRPr lang="en-US"/>
    </a:defPPr>
    <a:lvl1pPr marL="0" algn="l" defTabSz="80102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0513" algn="l" defTabSz="80102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1026" algn="l" defTabSz="80102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1539" algn="l" defTabSz="80102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2052" algn="l" defTabSz="80102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2565" algn="l" defTabSz="80102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3078" algn="l" defTabSz="80102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3592" algn="l" defTabSz="80102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4105" algn="l" defTabSz="80102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4" autoAdjust="0"/>
    <p:restoredTop sz="94624" autoAdjust="0"/>
  </p:normalViewPr>
  <p:slideViewPr>
    <p:cSldViewPr>
      <p:cViewPr>
        <p:scale>
          <a:sx n="98" d="100"/>
          <a:sy n="98" d="100"/>
        </p:scale>
        <p:origin x="-354" y="564"/>
      </p:cViewPr>
      <p:guideLst>
        <p:guide orient="horz" pos="2160"/>
        <p:guide pos="3111"/>
      </p:guideLst>
    </p:cSldViewPr>
  </p:slideViewPr>
  <p:outlineViewPr>
    <p:cViewPr>
      <p:scale>
        <a:sx n="33" d="100"/>
        <a:sy n="33" d="100"/>
      </p:scale>
      <p:origin x="24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62612-2473-425B-8BA3-3779F1A27DDC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685800"/>
            <a:ext cx="4937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153DC-F0DC-4197-9733-5781DA75CB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028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10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0513" algn="l" defTabSz="8010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801026" algn="l" defTabSz="8010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201539" algn="l" defTabSz="8010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602052" algn="l" defTabSz="8010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002565" algn="l" defTabSz="8010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403078" algn="l" defTabSz="8010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803592" algn="l" defTabSz="8010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204105" algn="l" defTabSz="8010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153DC-F0DC-4197-9733-5781DA75CB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688" y="2130427"/>
            <a:ext cx="839446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376" y="3886200"/>
            <a:ext cx="691308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0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1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3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3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5313-6788-4464-97DD-5CA934B7F0E5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DDFF-1666-496A-BADB-2B77EB60A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5313-6788-4464-97DD-5CA934B7F0E5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DDFF-1666-496A-BADB-2B77EB60A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59983" y="274641"/>
            <a:ext cx="222206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3792" y="274641"/>
            <a:ext cx="650159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5313-6788-4464-97DD-5CA934B7F0E5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DDFF-1666-496A-BADB-2B77EB60A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5313-6788-4464-97DD-5CA934B7F0E5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DDFF-1666-496A-BADB-2B77EB60A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124" y="4406900"/>
            <a:ext cx="8394462" cy="1362075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0124" y="2906715"/>
            <a:ext cx="8394462" cy="150018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05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1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153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205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25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30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359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410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5313-6788-4464-97DD-5CA934B7F0E5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DDFF-1666-496A-BADB-2B77EB60A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3792" y="1600203"/>
            <a:ext cx="4361829" cy="452596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0218" y="1600203"/>
            <a:ext cx="4361829" cy="452596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5313-6788-4464-97DD-5CA934B7F0E5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DDFF-1666-496A-BADB-2B77EB60A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792" y="1535113"/>
            <a:ext cx="4363544" cy="63976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513" indent="0">
              <a:buNone/>
              <a:defRPr sz="1800" b="1"/>
            </a:lvl2pPr>
            <a:lvl3pPr marL="801026" indent="0">
              <a:buNone/>
              <a:defRPr sz="1600" b="1"/>
            </a:lvl3pPr>
            <a:lvl4pPr marL="1201539" indent="0">
              <a:buNone/>
              <a:defRPr sz="1400" b="1"/>
            </a:lvl4pPr>
            <a:lvl5pPr marL="1602052" indent="0">
              <a:buNone/>
              <a:defRPr sz="1400" b="1"/>
            </a:lvl5pPr>
            <a:lvl6pPr marL="2002565" indent="0">
              <a:buNone/>
              <a:defRPr sz="1400" b="1"/>
            </a:lvl6pPr>
            <a:lvl7pPr marL="2403078" indent="0">
              <a:buNone/>
              <a:defRPr sz="1400" b="1"/>
            </a:lvl7pPr>
            <a:lvl8pPr marL="2803592" indent="0">
              <a:buNone/>
              <a:defRPr sz="1400" b="1"/>
            </a:lvl8pPr>
            <a:lvl9pPr marL="320410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92" y="2174875"/>
            <a:ext cx="4363544" cy="3951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6790" y="1535113"/>
            <a:ext cx="4365257" cy="63976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513" indent="0">
              <a:buNone/>
              <a:defRPr sz="1800" b="1"/>
            </a:lvl2pPr>
            <a:lvl3pPr marL="801026" indent="0">
              <a:buNone/>
              <a:defRPr sz="1600" b="1"/>
            </a:lvl3pPr>
            <a:lvl4pPr marL="1201539" indent="0">
              <a:buNone/>
              <a:defRPr sz="1400" b="1"/>
            </a:lvl4pPr>
            <a:lvl5pPr marL="1602052" indent="0">
              <a:buNone/>
              <a:defRPr sz="1400" b="1"/>
            </a:lvl5pPr>
            <a:lvl6pPr marL="2002565" indent="0">
              <a:buNone/>
              <a:defRPr sz="1400" b="1"/>
            </a:lvl6pPr>
            <a:lvl7pPr marL="2403078" indent="0">
              <a:buNone/>
              <a:defRPr sz="1400" b="1"/>
            </a:lvl7pPr>
            <a:lvl8pPr marL="2803592" indent="0">
              <a:buNone/>
              <a:defRPr sz="1400" b="1"/>
            </a:lvl8pPr>
            <a:lvl9pPr marL="320410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6790" y="2174875"/>
            <a:ext cx="4365257" cy="3951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5313-6788-4464-97DD-5CA934B7F0E5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DDFF-1666-496A-BADB-2B77EB60A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5313-6788-4464-97DD-5CA934B7F0E5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DDFF-1666-496A-BADB-2B77EB60A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5313-6788-4464-97DD-5CA934B7F0E5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DDFF-1666-496A-BADB-2B77EB60A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92" y="273050"/>
            <a:ext cx="3249083" cy="116205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1179" y="273052"/>
            <a:ext cx="5520868" cy="5853113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792" y="1435102"/>
            <a:ext cx="3249083" cy="4691063"/>
          </a:xfrm>
        </p:spPr>
        <p:txBody>
          <a:bodyPr/>
          <a:lstStyle>
            <a:lvl1pPr marL="0" indent="0">
              <a:buNone/>
              <a:defRPr sz="1200"/>
            </a:lvl1pPr>
            <a:lvl2pPr marL="400513" indent="0">
              <a:buNone/>
              <a:defRPr sz="1000"/>
            </a:lvl2pPr>
            <a:lvl3pPr marL="801026" indent="0">
              <a:buNone/>
              <a:defRPr sz="900"/>
            </a:lvl3pPr>
            <a:lvl4pPr marL="1201539" indent="0">
              <a:buNone/>
              <a:defRPr sz="800"/>
            </a:lvl4pPr>
            <a:lvl5pPr marL="1602052" indent="0">
              <a:buNone/>
              <a:defRPr sz="800"/>
            </a:lvl5pPr>
            <a:lvl6pPr marL="2002565" indent="0">
              <a:buNone/>
              <a:defRPr sz="800"/>
            </a:lvl6pPr>
            <a:lvl7pPr marL="2403078" indent="0">
              <a:buNone/>
              <a:defRPr sz="800"/>
            </a:lvl7pPr>
            <a:lvl8pPr marL="2803592" indent="0">
              <a:buNone/>
              <a:defRPr sz="800"/>
            </a:lvl8pPr>
            <a:lvl9pPr marL="320410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5313-6788-4464-97DD-5CA934B7F0E5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DDFF-1666-496A-BADB-2B77EB60A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5733" y="4800602"/>
            <a:ext cx="5925503" cy="5667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35733" y="612775"/>
            <a:ext cx="5925503" cy="4114800"/>
          </a:xfrm>
        </p:spPr>
        <p:txBody>
          <a:bodyPr/>
          <a:lstStyle>
            <a:lvl1pPr marL="0" indent="0">
              <a:buNone/>
              <a:defRPr sz="2800"/>
            </a:lvl1pPr>
            <a:lvl2pPr marL="400513" indent="0">
              <a:buNone/>
              <a:defRPr sz="2500"/>
            </a:lvl2pPr>
            <a:lvl3pPr marL="801026" indent="0">
              <a:buNone/>
              <a:defRPr sz="2100"/>
            </a:lvl3pPr>
            <a:lvl4pPr marL="1201539" indent="0">
              <a:buNone/>
              <a:defRPr sz="1800"/>
            </a:lvl4pPr>
            <a:lvl5pPr marL="1602052" indent="0">
              <a:buNone/>
              <a:defRPr sz="1800"/>
            </a:lvl5pPr>
            <a:lvl6pPr marL="2002565" indent="0">
              <a:buNone/>
              <a:defRPr sz="1800"/>
            </a:lvl6pPr>
            <a:lvl7pPr marL="2403078" indent="0">
              <a:buNone/>
              <a:defRPr sz="1800"/>
            </a:lvl7pPr>
            <a:lvl8pPr marL="2803592" indent="0">
              <a:buNone/>
              <a:defRPr sz="1800"/>
            </a:lvl8pPr>
            <a:lvl9pPr marL="3204105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5733" y="5367340"/>
            <a:ext cx="5925503" cy="804862"/>
          </a:xfrm>
        </p:spPr>
        <p:txBody>
          <a:bodyPr/>
          <a:lstStyle>
            <a:lvl1pPr marL="0" indent="0">
              <a:buNone/>
              <a:defRPr sz="1200"/>
            </a:lvl1pPr>
            <a:lvl2pPr marL="400513" indent="0">
              <a:buNone/>
              <a:defRPr sz="1000"/>
            </a:lvl2pPr>
            <a:lvl3pPr marL="801026" indent="0">
              <a:buNone/>
              <a:defRPr sz="900"/>
            </a:lvl3pPr>
            <a:lvl4pPr marL="1201539" indent="0">
              <a:buNone/>
              <a:defRPr sz="800"/>
            </a:lvl4pPr>
            <a:lvl5pPr marL="1602052" indent="0">
              <a:buNone/>
              <a:defRPr sz="800"/>
            </a:lvl5pPr>
            <a:lvl6pPr marL="2002565" indent="0">
              <a:buNone/>
              <a:defRPr sz="800"/>
            </a:lvl6pPr>
            <a:lvl7pPr marL="2403078" indent="0">
              <a:buNone/>
              <a:defRPr sz="800"/>
            </a:lvl7pPr>
            <a:lvl8pPr marL="2803592" indent="0">
              <a:buNone/>
              <a:defRPr sz="800"/>
            </a:lvl8pPr>
            <a:lvl9pPr marL="320410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5313-6788-4464-97DD-5CA934B7F0E5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DDFF-1666-496A-BADB-2B77EB60A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792" y="274638"/>
            <a:ext cx="8888255" cy="1143000"/>
          </a:xfrm>
          <a:prstGeom prst="rect">
            <a:avLst/>
          </a:prstGeom>
        </p:spPr>
        <p:txBody>
          <a:bodyPr vert="horz" lIns="80103" tIns="40051" rIns="80103" bIns="400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792" y="1600203"/>
            <a:ext cx="8888255" cy="4525963"/>
          </a:xfrm>
          <a:prstGeom prst="rect">
            <a:avLst/>
          </a:prstGeom>
        </p:spPr>
        <p:txBody>
          <a:bodyPr vert="horz" lIns="80103" tIns="40051" rIns="80103" bIns="400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3792" y="6356352"/>
            <a:ext cx="2304362" cy="365125"/>
          </a:xfrm>
          <a:prstGeom prst="rect">
            <a:avLst/>
          </a:prstGeom>
        </p:spPr>
        <p:txBody>
          <a:bodyPr vert="horz" lIns="80103" tIns="40051" rIns="80103" bIns="40051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65313-6788-4464-97DD-5CA934B7F0E5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74245" y="6356352"/>
            <a:ext cx="3127349" cy="365125"/>
          </a:xfrm>
          <a:prstGeom prst="rect">
            <a:avLst/>
          </a:prstGeom>
        </p:spPr>
        <p:txBody>
          <a:bodyPr vert="horz" lIns="80103" tIns="40051" rIns="80103" bIns="40051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77684" y="6356352"/>
            <a:ext cx="2304362" cy="365125"/>
          </a:xfrm>
          <a:prstGeom prst="rect">
            <a:avLst/>
          </a:prstGeom>
        </p:spPr>
        <p:txBody>
          <a:bodyPr vert="horz" lIns="80103" tIns="40051" rIns="80103" bIns="40051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EDDFF-1666-496A-BADB-2B77EB60A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ctr" defTabSz="801026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385" indent="-300385" algn="l" defTabSz="80102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0834" indent="-250321" algn="l" defTabSz="801026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1283" indent="-200256" algn="l" defTabSz="8010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1796" indent="-200256" algn="l" defTabSz="801026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2309" indent="-200256" algn="l" defTabSz="801026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2822" indent="-200256" algn="l" defTabSz="80102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3335" indent="-200256" algn="l" defTabSz="80102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3848" indent="-200256" algn="l" defTabSz="80102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4361" indent="-200256" algn="l" defTabSz="80102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10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0513" algn="l" defTabSz="8010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1026" algn="l" defTabSz="8010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1539" algn="l" defTabSz="8010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52" algn="l" defTabSz="8010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2565" algn="l" defTabSz="8010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3078" algn="l" defTabSz="8010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3592" algn="l" defTabSz="8010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4105" algn="l" defTabSz="8010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04E538-2B19-2A88-C842-17011FE2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19" y="3276600"/>
            <a:ext cx="5596308" cy="863602"/>
          </a:xfrm>
        </p:spPr>
        <p:txBody>
          <a:bodyPr/>
          <a:lstStyle/>
          <a:p>
            <a:pPr algn="ctr"/>
            <a:r>
              <a:rPr lang="en-US" dirty="0"/>
              <a:t>Team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787A45-A8DF-008E-C0E4-8FF64C26A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92" y="4419600"/>
            <a:ext cx="7034927" cy="1828800"/>
          </a:xfrm>
        </p:spPr>
        <p:txBody>
          <a:bodyPr>
            <a:normAutofit/>
          </a:bodyPr>
          <a:lstStyle/>
          <a:p>
            <a:r>
              <a:rPr lang="en-US" sz="2500" dirty="0"/>
              <a:t>Md. </a:t>
            </a:r>
            <a:r>
              <a:rPr lang="en-US" sz="2500" dirty="0" err="1"/>
              <a:t>Raihan</a:t>
            </a:r>
            <a:endParaRPr lang="en-US" sz="2500" dirty="0"/>
          </a:p>
          <a:p>
            <a:r>
              <a:rPr lang="en-US" sz="2500" dirty="0"/>
              <a:t>Abdul </a:t>
            </a:r>
            <a:r>
              <a:rPr lang="en-US" sz="2500" dirty="0" err="1"/>
              <a:t>Wasee</a:t>
            </a:r>
            <a:endParaRPr lang="en-US" sz="2500" dirty="0"/>
          </a:p>
          <a:p>
            <a:r>
              <a:rPr lang="en-US" sz="2500" dirty="0"/>
              <a:t>Md. </a:t>
            </a:r>
            <a:r>
              <a:rPr lang="en-US" sz="2500" dirty="0" err="1"/>
              <a:t>Sharear</a:t>
            </a:r>
            <a:r>
              <a:rPr lang="en-US" sz="2500" dirty="0"/>
              <a:t> </a:t>
            </a:r>
            <a:r>
              <a:rPr lang="en-US" sz="2500" dirty="0" err="1"/>
              <a:t>Opu</a:t>
            </a: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823119" y="304800"/>
            <a:ext cx="7772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/>
              <a:t>Ecommerce Website</a:t>
            </a:r>
            <a:br>
              <a:rPr lang="en-US" sz="4800" dirty="0" smtClean="0"/>
            </a:br>
            <a:r>
              <a:rPr lang="en-US" sz="4800" dirty="0" smtClean="0"/>
              <a:t>Page Design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975519" y="2209801"/>
            <a:ext cx="6781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Presented By S.R.O</a:t>
            </a:r>
          </a:p>
          <a:p>
            <a:r>
              <a:rPr lang="en-US" sz="2400" dirty="0" err="1" smtClean="0"/>
              <a:t>Akij</a:t>
            </a:r>
            <a:r>
              <a:rPr lang="en-US" sz="2400" dirty="0" smtClean="0"/>
              <a:t> Engineering Institute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903450442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92" y="274638"/>
            <a:ext cx="8888255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3" name="Picture 2" descr="Capture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20" y="1600200"/>
            <a:ext cx="4572000" cy="40809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 descr="Capture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919" y="1600200"/>
            <a:ext cx="4572000" cy="4114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799" y="1828800"/>
            <a:ext cx="8394462" cy="1066800"/>
          </a:xfrm>
        </p:spPr>
        <p:txBody>
          <a:bodyPr>
            <a:normAutofit/>
          </a:bodyPr>
          <a:lstStyle/>
          <a:p>
            <a:pPr algn="ctr"/>
            <a:r>
              <a:rPr sz="4400"/>
              <a:t>Next Plan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6519" y="2667000"/>
            <a:ext cx="6855753" cy="1752600"/>
          </a:xfrm>
        </p:spPr>
        <p:txBody>
          <a:bodyPr>
            <a:noAutofit/>
          </a:bodyPr>
          <a:lstStyle/>
          <a:p>
            <a:pPr algn="ctr"/>
            <a:r>
              <a:rPr lang="en-US" sz="4200" dirty="0">
                <a:solidFill>
                  <a:schemeClr val="tx1"/>
                </a:solidFill>
              </a:rPr>
              <a:t>We will complete the rest of our project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92" y="1524000"/>
            <a:ext cx="8312164" cy="1752600"/>
          </a:xfrm>
        </p:spPr>
        <p:txBody>
          <a:bodyPr/>
          <a:lstStyle/>
          <a:p>
            <a:pPr algn="ctr"/>
            <a:r>
              <a:rPr lang="en-US" i="1" dirty="0"/>
              <a:t>Thank you </a:t>
            </a:r>
            <a:r>
              <a:rPr lang="en-US" i="1" dirty="0" err="1"/>
              <a:t>Guyes</a:t>
            </a:r>
            <a:endParaRPr lang="en-US" i="1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431D98-AD60-6910-6FEC-7227FBC19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89" y="609602"/>
            <a:ext cx="6913088" cy="1320800"/>
          </a:xfrm>
        </p:spPr>
        <p:txBody>
          <a:bodyPr/>
          <a:lstStyle/>
          <a:p>
            <a:pPr algn="ctr"/>
            <a:r>
              <a:rPr lang="en-US" dirty="0"/>
              <a:t>Project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ACB5AE-30E4-E0DF-9C87-9F0CA90B9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</p:txBody>
      </p:sp>
    </p:spTree>
    <p:extLst>
      <p:ext uri="{BB962C8B-B14F-4D97-AF65-F5344CB8AC3E}">
        <p14:creationId xmlns="" xmlns:p14="http://schemas.microsoft.com/office/powerpoint/2010/main" val="340249173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19" y="152400"/>
            <a:ext cx="8888255" cy="914400"/>
          </a:xfrm>
        </p:spPr>
        <p:txBody>
          <a:bodyPr/>
          <a:lstStyle/>
          <a:p>
            <a:r>
              <a:rPr lang="en-US" dirty="0" smtClean="0"/>
              <a:t>Input html</a:t>
            </a:r>
            <a:endParaRPr lang="en-US" dirty="0"/>
          </a:p>
        </p:txBody>
      </p:sp>
      <p:pic>
        <p:nvPicPr>
          <p:cNvPr id="7" name="Picture 6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20" y="1219200"/>
            <a:ext cx="3581399" cy="5486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 descr="Captur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119" y="1219200"/>
            <a:ext cx="3466010" cy="5486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 descr="Capture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519" y="1219200"/>
            <a:ext cx="2266088" cy="5486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19" y="381000"/>
            <a:ext cx="8970553" cy="7437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Input html</a:t>
            </a:r>
          </a:p>
        </p:txBody>
      </p:sp>
      <p:pic>
        <p:nvPicPr>
          <p:cNvPr id="4" name="Picture 3" descr="Captur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19" y="1371600"/>
            <a:ext cx="3048000" cy="5334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 descr="Capture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919" y="1371600"/>
            <a:ext cx="2895600" cy="533400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 descr="Capture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119" y="1371600"/>
            <a:ext cx="3200400" cy="5334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19" y="228600"/>
            <a:ext cx="8970553" cy="762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Input </a:t>
            </a:r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6" name="Picture 5" descr="Capture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19" y="1143000"/>
            <a:ext cx="3505200" cy="5257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 descr="Capture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919" y="1143000"/>
            <a:ext cx="2895600" cy="5257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 descr="Capture8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919" y="1143001"/>
            <a:ext cx="2895601" cy="5257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19" y="228600"/>
            <a:ext cx="8970553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Input CSS</a:t>
            </a:r>
            <a:endParaRPr lang="en-US" dirty="0"/>
          </a:p>
        </p:txBody>
      </p:sp>
      <p:pic>
        <p:nvPicPr>
          <p:cNvPr id="4" name="Picture 3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19" y="990600"/>
            <a:ext cx="3429000" cy="5334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 descr="Captur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919" y="990600"/>
            <a:ext cx="2971799" cy="5334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 descr="Capture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319" y="990600"/>
            <a:ext cx="2743200" cy="5334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19" y="228600"/>
            <a:ext cx="8970553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Input CSS</a:t>
            </a:r>
            <a:endParaRPr lang="en-US" dirty="0"/>
          </a:p>
        </p:txBody>
      </p:sp>
      <p:pic>
        <p:nvPicPr>
          <p:cNvPr id="5" name="Picture 4" descr="Captur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19" y="1066800"/>
            <a:ext cx="2495550" cy="5410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 descr="Capture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719" y="1066801"/>
            <a:ext cx="3048000" cy="5410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 descr="Capture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319" y="1066800"/>
            <a:ext cx="3505200" cy="541020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92" y="274638"/>
            <a:ext cx="8888255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19" y="838200"/>
            <a:ext cx="5334000" cy="50291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 descr="Captur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720" y="838200"/>
            <a:ext cx="4114800" cy="502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92" y="274638"/>
            <a:ext cx="8888255" cy="792162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3" name="Picture 2" descr="Captur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19" y="1219200"/>
            <a:ext cx="4876800" cy="472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 descr="Capture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920" y="1219200"/>
            <a:ext cx="4343400" cy="472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50</Words>
  <Application>Microsoft Office PowerPoint</Application>
  <PresentationFormat>Custom</PresentationFormat>
  <Paragraphs>22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Team Member</vt:lpstr>
      <vt:lpstr>Project Tools</vt:lpstr>
      <vt:lpstr>Input html</vt:lpstr>
      <vt:lpstr>Input html</vt:lpstr>
      <vt:lpstr>Input html</vt:lpstr>
      <vt:lpstr>Input CSS</vt:lpstr>
      <vt:lpstr>Input CSS</vt:lpstr>
      <vt:lpstr>Output </vt:lpstr>
      <vt:lpstr>Output</vt:lpstr>
      <vt:lpstr>Output</vt:lpstr>
      <vt:lpstr>Next Plan</vt:lpstr>
      <vt:lpstr>Thank you Guyes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MD Abdus salam</dc:creator>
  <cp:lastModifiedBy>MD Abdus salam</cp:lastModifiedBy>
  <cp:revision>32</cp:revision>
  <dcterms:created xsi:type="dcterms:W3CDTF">2022-08-02T18:19:38Z</dcterms:created>
  <dcterms:modified xsi:type="dcterms:W3CDTF">2022-10-15T17:00:24Z</dcterms:modified>
</cp:coreProperties>
</file>