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5821ce7a6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5821ce7a6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821ce7a6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821ce7a6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821ce7a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821ce7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821ce7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821ce7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821ce7a6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821ce7a6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31400" y="1565100"/>
            <a:ext cx="76812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Rumor Detection on Twitter Using Multiloss Hierarchical BiLSTM with an Attenuation Factor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01125" y="359925"/>
            <a:ext cx="74889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431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- 04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-02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1: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Mahin Shahriar Efaz                     Id: 20101225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2: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Aditi Saha Ria                               Id: 20101238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3: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Md. Raihanul Islam Bhuiyan         Id: 20101239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Rumour Detection is Necessary?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 Social media’s significance on people’s daily lives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 Over 500 million new tweets are sent every day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 Endangers a country's economy and undermines its stability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 False information propagates faster and lasts longer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B6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2013, the Associated Press's official Twitter account was hacked and sent out a rumor that the president of the US was injured in an attack. This rumor caused wide panic and resulted in a brief crash of the stock market, in which investors lost $136 billion in just two minutes (Ajao et al., 2018). This incident highlighted that misinformation can threaten people’s lives.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2629200"/>
            <a:ext cx="5005150" cy="24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olve rumour detection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 analyzing the post and it’s comments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 extracting deep information from the limited texts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Traditional Machine Learning and Deep Learning, AI.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RNN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Graph-kernel-based hybrid SVM classifier, Heterogeneous 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58625" y="139000"/>
            <a:ext cx="82884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Multiloss Hierarchical BiLSTM Model with an Attenuation Factor (MHA)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Development of MHA was inspired by multitask learning and the hierarchical structure.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About the Model: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model is based on a bidirectional long short-term memory (BiLSTM) model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time a multiloss function model with an attenuation factor for rumor detection to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 post-level model to maintain its precision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Successfully combines post-level and event-level information for rumor detection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results of an evaluation using actual data from Twitter show that this model achieved high accuracy with only a few posts.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Shorter model training time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89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525" y="128750"/>
            <a:ext cx="2482625" cy="17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125" y="146000"/>
            <a:ext cx="2326975" cy="16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050" y="2180950"/>
            <a:ext cx="4160225" cy="27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78825" y="1829150"/>
            <a:ext cx="4075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MHA model yields the best performance in real Twitter data from 2017 and 2018.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BiLSTM has higher accuracy, precision, recall, and F1.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of the model with the event dataset is higher than the model with the post dataset.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Hierarchical structure has stronger detection capability than general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177625" y="2594175"/>
            <a:ext cx="668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706850" y="484625"/>
            <a:ext cx="29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Conclusion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