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RULES </a:t>
            </a:r>
            <a:r>
              <a:rPr lang="en-GB" dirty="0" err="1" smtClean="0"/>
              <a:t>Kontes</a:t>
            </a:r>
            <a:r>
              <a:rPr lang="en-GB" dirty="0" smtClean="0"/>
              <a:t> Robot </a:t>
            </a:r>
            <a:r>
              <a:rPr lang="en-GB" dirty="0" err="1" smtClean="0"/>
              <a:t>Pintar</a:t>
            </a:r>
            <a:r>
              <a:rPr lang="en-GB" dirty="0" smtClean="0"/>
              <a:t> Yogyakarta</a:t>
            </a:r>
            <a:br>
              <a:rPr lang="en-GB" dirty="0" smtClean="0"/>
            </a:br>
            <a:r>
              <a:rPr lang="en-GB" dirty="0" err="1" smtClean="0"/>
              <a:t>Kategori</a:t>
            </a:r>
            <a:r>
              <a:rPr lang="en-GB" dirty="0" smtClean="0"/>
              <a:t>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18. Robot </a:t>
            </a:r>
            <a:r>
              <a:rPr lang="en-GB" dirty="0" err="1" smtClean="0"/>
              <a:t>dianggap</a:t>
            </a:r>
            <a:r>
              <a:rPr lang="en-GB" dirty="0" smtClean="0"/>
              <a:t> </a:t>
            </a:r>
            <a:r>
              <a:rPr lang="en-GB" dirty="0" err="1" smtClean="0"/>
              <a:t>masih</a:t>
            </a:r>
            <a:r>
              <a:rPr lang="en-GB" dirty="0" smtClean="0"/>
              <a:t> </a:t>
            </a:r>
            <a:r>
              <a:rPr lang="en-GB" dirty="0" err="1" smtClean="0"/>
              <a:t>meniti</a:t>
            </a:r>
            <a:r>
              <a:rPr lang="en-GB" dirty="0" smtClean="0"/>
              <a:t> </a:t>
            </a:r>
            <a:r>
              <a:rPr lang="en-GB" dirty="0" err="1" smtClean="0"/>
              <a:t>garis</a:t>
            </a:r>
            <a:r>
              <a:rPr lang="en-GB" dirty="0" smtClean="0"/>
              <a:t>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bagian</a:t>
            </a:r>
            <a:r>
              <a:rPr lang="en-GB" dirty="0" smtClean="0"/>
              <a:t> robot yang </a:t>
            </a:r>
            <a:r>
              <a:rPr lang="en-GB" dirty="0" err="1" smtClean="0"/>
              <a:t>terpasang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</a:t>
            </a:r>
            <a:r>
              <a:rPr lang="en-GB" dirty="0" err="1" smtClean="0"/>
              <a:t>diatas</a:t>
            </a:r>
            <a:r>
              <a:rPr lang="en-GB" dirty="0" smtClean="0"/>
              <a:t> </a:t>
            </a:r>
            <a:r>
              <a:rPr lang="en-GB" dirty="0" err="1" smtClean="0"/>
              <a:t>garis</a:t>
            </a:r>
            <a:r>
              <a:rPr lang="en-GB" dirty="0" smtClean="0"/>
              <a:t> </a:t>
            </a:r>
            <a:r>
              <a:rPr lang="en-GB" dirty="0" err="1" smtClean="0"/>
              <a:t>lintasan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19. </a:t>
            </a:r>
            <a:r>
              <a:rPr lang="en-GB" b="1" dirty="0" err="1" smtClean="0"/>
              <a:t>Setiap</a:t>
            </a:r>
            <a:r>
              <a:rPr lang="en-GB" b="1" dirty="0" smtClean="0"/>
              <a:t> robot yang </a:t>
            </a:r>
            <a:r>
              <a:rPr lang="en-GB" b="1" dirty="0" err="1" smtClean="0"/>
              <a:t>keluar</a:t>
            </a:r>
            <a:r>
              <a:rPr lang="en-GB" b="1" dirty="0" smtClean="0"/>
              <a:t> </a:t>
            </a:r>
            <a:r>
              <a:rPr lang="en-GB" b="1" dirty="0" err="1" smtClean="0"/>
              <a:t>lintasan</a:t>
            </a:r>
            <a:r>
              <a:rPr lang="en-GB" b="1" dirty="0" smtClean="0"/>
              <a:t> </a:t>
            </a:r>
            <a:r>
              <a:rPr lang="en-GB" b="1" dirty="0" err="1" smtClean="0"/>
              <a:t>selama</a:t>
            </a:r>
            <a:r>
              <a:rPr lang="en-GB" b="1" dirty="0" smtClean="0"/>
              <a:t> 1 </a:t>
            </a:r>
            <a:r>
              <a:rPr lang="en-GB" b="1" dirty="0" err="1" smtClean="0"/>
              <a:t>detik</a:t>
            </a:r>
            <a:r>
              <a:rPr lang="en-GB" b="1" dirty="0" smtClean="0"/>
              <a:t>, </a:t>
            </a:r>
            <a:r>
              <a:rPr lang="en-GB" b="1" dirty="0" err="1" smtClean="0"/>
              <a:t>atau</a:t>
            </a:r>
            <a:r>
              <a:rPr lang="en-GB" b="1" dirty="0" smtClean="0"/>
              <a:t> </a:t>
            </a:r>
            <a:r>
              <a:rPr lang="en-GB" b="1" dirty="0" err="1" smtClean="0"/>
              <a:t>berhenti</a:t>
            </a:r>
            <a:r>
              <a:rPr lang="en-GB" b="1" dirty="0" smtClean="0"/>
              <a:t> </a:t>
            </a:r>
            <a:r>
              <a:rPr lang="en-GB" b="1" dirty="0" err="1" smtClean="0"/>
              <a:t>selama</a:t>
            </a:r>
            <a:r>
              <a:rPr lang="en-GB" b="1" dirty="0" smtClean="0"/>
              <a:t> 5 </a:t>
            </a:r>
            <a:r>
              <a:rPr lang="en-GB" b="1" dirty="0" err="1" smtClean="0"/>
              <a:t>detik</a:t>
            </a:r>
            <a:r>
              <a:rPr lang="en-GB" b="1" dirty="0" smtClean="0"/>
              <a:t> </a:t>
            </a:r>
            <a:r>
              <a:rPr lang="en-GB" b="1" dirty="0" err="1" smtClean="0"/>
              <a:t>diwajibkan</a:t>
            </a:r>
            <a:r>
              <a:rPr lang="en-GB" b="1" dirty="0" smtClean="0"/>
              <a:t> </a:t>
            </a:r>
            <a:r>
              <a:rPr lang="en-GB" b="1" dirty="0" err="1" smtClean="0"/>
              <a:t>melakukan</a:t>
            </a:r>
            <a:r>
              <a:rPr lang="en-GB" b="1" dirty="0" smtClean="0"/>
              <a:t> RETRY, </a:t>
            </a:r>
            <a:r>
              <a:rPr lang="en-GB" b="1" dirty="0" err="1" smtClean="0"/>
              <a:t>dan</a:t>
            </a:r>
            <a:r>
              <a:rPr lang="en-GB" b="1" dirty="0" smtClean="0"/>
              <a:t> </a:t>
            </a:r>
            <a:r>
              <a:rPr lang="en-GB" b="1" dirty="0" err="1" smtClean="0"/>
              <a:t>kembali</a:t>
            </a:r>
            <a:r>
              <a:rPr lang="en-GB" b="1" dirty="0" smtClean="0"/>
              <a:t> </a:t>
            </a:r>
            <a:r>
              <a:rPr lang="en-GB" b="1" dirty="0" err="1" smtClean="0"/>
              <a:t>ke</a:t>
            </a:r>
            <a:r>
              <a:rPr lang="en-GB" b="1" dirty="0" smtClean="0"/>
              <a:t> checkpoint </a:t>
            </a:r>
            <a:r>
              <a:rPr lang="en-GB" b="1" dirty="0" err="1" smtClean="0"/>
              <a:t>terdekat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20.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/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 </a:t>
            </a:r>
            <a:r>
              <a:rPr lang="en-GB" dirty="0" err="1" smtClean="0"/>
              <a:t>berlangsung</a:t>
            </a:r>
            <a:r>
              <a:rPr lang="en-GB" dirty="0" smtClean="0"/>
              <a:t>, </a:t>
            </a:r>
            <a:r>
              <a:rPr lang="en-GB" dirty="0" err="1" smtClean="0"/>
              <a:t>kecuali</a:t>
            </a:r>
            <a:r>
              <a:rPr lang="en-GB" dirty="0" smtClean="0"/>
              <a:t> </a:t>
            </a:r>
            <a:r>
              <a:rPr lang="en-GB" dirty="0" err="1" smtClean="0"/>
              <a:t>atas</a:t>
            </a:r>
            <a:r>
              <a:rPr lang="en-GB" dirty="0" smtClean="0"/>
              <a:t> </a:t>
            </a:r>
            <a:r>
              <a:rPr lang="en-GB" dirty="0" err="1" smtClean="0"/>
              <a:t>ijin</a:t>
            </a:r>
            <a:r>
              <a:rPr lang="en-GB" dirty="0" smtClean="0"/>
              <a:t> JURI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RESET. </a:t>
            </a: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/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menyangkut</a:t>
            </a:r>
            <a:r>
              <a:rPr lang="en-GB" dirty="0" smtClean="0"/>
              <a:t> </a:t>
            </a:r>
            <a:r>
              <a:rPr lang="en-GB" dirty="0" err="1" smtClean="0"/>
              <a:t>aspek</a:t>
            </a:r>
            <a:r>
              <a:rPr lang="en-GB" dirty="0" smtClean="0"/>
              <a:t> </a:t>
            </a:r>
            <a:r>
              <a:rPr lang="en-GB" dirty="0" err="1" smtClean="0"/>
              <a:t>mekanis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elektronis</a:t>
            </a:r>
            <a:r>
              <a:rPr lang="en-GB" dirty="0" smtClean="0"/>
              <a:t> non programming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21. Robot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diprogram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lapangan</a:t>
            </a:r>
            <a:r>
              <a:rPr lang="en-GB" dirty="0" smtClean="0"/>
              <a:t>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. Hal yang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atas</a:t>
            </a:r>
            <a:r>
              <a:rPr lang="en-GB" dirty="0" smtClean="0"/>
              <a:t> </a:t>
            </a:r>
            <a:r>
              <a:rPr lang="en-GB" dirty="0" err="1" smtClean="0"/>
              <a:t>lapangan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uji</a:t>
            </a:r>
            <a:r>
              <a:rPr lang="en-GB" dirty="0" smtClean="0"/>
              <a:t> </a:t>
            </a:r>
            <a:r>
              <a:rPr lang="en-GB" dirty="0" err="1" smtClean="0"/>
              <a:t>coba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konfigurasi</a:t>
            </a:r>
            <a:r>
              <a:rPr lang="en-GB" dirty="0" smtClean="0"/>
              <a:t> </a:t>
            </a:r>
            <a:r>
              <a:rPr lang="en-GB" dirty="0" err="1" smtClean="0"/>
              <a:t>kecepatan</a:t>
            </a:r>
            <a:r>
              <a:rPr lang="en-GB" dirty="0" smtClean="0"/>
              <a:t> motor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sensitivitas</a:t>
            </a:r>
            <a:r>
              <a:rPr lang="en-GB" smtClean="0"/>
              <a:t> sensor.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`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err="1" smtClean="0"/>
              <a:t>Spesifikasi</a:t>
            </a:r>
            <a:r>
              <a:rPr lang="en-GB" dirty="0" smtClean="0"/>
              <a:t> Robot</a:t>
            </a:r>
            <a:endParaRPr lang="en-GB" dirty="0"/>
          </a:p>
        </p:txBody>
      </p:sp>
      <p:sp>
        <p:nvSpPr>
          <p:cNvPr id="4" name="Flowchart: Data 3"/>
          <p:cNvSpPr/>
          <p:nvPr/>
        </p:nvSpPr>
        <p:spPr>
          <a:xfrm>
            <a:off x="2819400" y="3886200"/>
            <a:ext cx="3048000" cy="1600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ata 5"/>
          <p:cNvSpPr/>
          <p:nvPr/>
        </p:nvSpPr>
        <p:spPr>
          <a:xfrm>
            <a:off x="2819400" y="1828800"/>
            <a:ext cx="3048000" cy="1600200"/>
          </a:xfrm>
          <a:prstGeom prst="flowChartInputOutpu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790700" y="4457700"/>
            <a:ext cx="20574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838700" y="2857500"/>
            <a:ext cx="20574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29100" y="4457700"/>
            <a:ext cx="20574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438400" y="2895600"/>
            <a:ext cx="1981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 cm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563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 cm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464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 cm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GB" dirty="0" err="1" smtClean="0"/>
              <a:t>Mikrokontroler</a:t>
            </a:r>
            <a:r>
              <a:rPr lang="en-GB" dirty="0" smtClean="0"/>
              <a:t>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pengendali</a:t>
            </a:r>
            <a:r>
              <a:rPr lang="en-GB" dirty="0" smtClean="0"/>
              <a:t> robot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mikrokontroler</a:t>
            </a:r>
            <a:r>
              <a:rPr lang="en-GB" dirty="0" smtClean="0"/>
              <a:t> </a:t>
            </a:r>
            <a:r>
              <a:rPr lang="en-GB" dirty="0" err="1" smtClean="0"/>
              <a:t>keluarga</a:t>
            </a:r>
            <a:r>
              <a:rPr lang="en-GB" dirty="0" smtClean="0"/>
              <a:t> </a:t>
            </a:r>
            <a:r>
              <a:rPr lang="en-GB" dirty="0" err="1" smtClean="0"/>
              <a:t>arduino</a:t>
            </a:r>
            <a:r>
              <a:rPr lang="en-GB" dirty="0" smtClean="0"/>
              <a:t>, </a:t>
            </a:r>
            <a:r>
              <a:rPr lang="en-GB" dirty="0" err="1" smtClean="0"/>
              <a:t>selainnya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diperbolehkan</a:t>
            </a:r>
            <a:endParaRPr lang="en-GB" dirty="0" smtClean="0"/>
          </a:p>
          <a:p>
            <a:r>
              <a:rPr lang="en-GB" dirty="0" err="1" smtClean="0"/>
              <a:t>Pemrograman</a:t>
            </a:r>
            <a:r>
              <a:rPr lang="en-GB" dirty="0" smtClean="0"/>
              <a:t> </a:t>
            </a:r>
            <a:r>
              <a:rPr lang="en-GB" dirty="0" err="1" smtClean="0"/>
              <a:t>mikrokontroler</a:t>
            </a:r>
            <a:r>
              <a:rPr lang="en-GB" dirty="0" smtClean="0"/>
              <a:t> </a:t>
            </a:r>
            <a:r>
              <a:rPr lang="en-GB" b="1" dirty="0" err="1" smtClean="0"/>
              <a:t>hanya</a:t>
            </a:r>
            <a:r>
              <a:rPr lang="en-GB" b="1" dirty="0" smtClean="0"/>
              <a:t> </a:t>
            </a:r>
            <a:r>
              <a:rPr lang="en-GB" b="1" dirty="0" err="1" smtClean="0"/>
              <a:t>boleh</a:t>
            </a:r>
            <a:r>
              <a:rPr lang="en-GB" b="1" dirty="0" smtClean="0"/>
              <a:t> </a:t>
            </a:r>
            <a:r>
              <a:rPr lang="en-GB" b="1" dirty="0" err="1" smtClean="0"/>
              <a:t>menggunakan</a:t>
            </a:r>
            <a:r>
              <a:rPr lang="en-GB" b="1" dirty="0" smtClean="0"/>
              <a:t> </a:t>
            </a:r>
            <a:r>
              <a:rPr lang="en-GB" b="1" dirty="0" err="1" smtClean="0"/>
              <a:t>arduino</a:t>
            </a:r>
            <a:r>
              <a:rPr lang="en-GB" b="1" dirty="0" smtClean="0"/>
              <a:t> IDE </a:t>
            </a:r>
            <a:r>
              <a:rPr lang="en-GB" dirty="0" smtClean="0"/>
              <a:t>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disediakan</a:t>
            </a:r>
            <a:r>
              <a:rPr lang="en-GB" dirty="0" smtClean="0"/>
              <a:t> </a:t>
            </a:r>
            <a:r>
              <a:rPr lang="en-GB" dirty="0" err="1" smtClean="0"/>
              <a:t>panitia</a:t>
            </a:r>
            <a:r>
              <a:rPr lang="en-GB" dirty="0" smtClean="0"/>
              <a:t>,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disediakan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r>
              <a:rPr lang="en-GB" dirty="0" smtClean="0"/>
              <a:t> </a:t>
            </a:r>
            <a:r>
              <a:rPr lang="en-GB" dirty="0" err="1" smtClean="0"/>
              <a:t>khusus</a:t>
            </a:r>
            <a:r>
              <a:rPr lang="en-GB" dirty="0" smtClean="0"/>
              <a:t>. Tim </a:t>
            </a:r>
            <a:r>
              <a:rPr lang="en-GB" dirty="0" err="1" smtClean="0"/>
              <a:t>boleh</a:t>
            </a:r>
            <a:r>
              <a:rPr lang="en-GB" dirty="0" smtClean="0"/>
              <a:t> </a:t>
            </a:r>
            <a:r>
              <a:rPr lang="en-GB" dirty="0" err="1" smtClean="0"/>
              <a:t>menyiapkan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r>
              <a:rPr lang="en-GB" dirty="0" smtClean="0"/>
              <a:t> </a:t>
            </a:r>
            <a:r>
              <a:rPr lang="en-GB" dirty="0" err="1" smtClean="0"/>
              <a:t>putstaka-pustaka</a:t>
            </a:r>
            <a:r>
              <a:rPr lang="en-GB" dirty="0" smtClean="0"/>
              <a:t> yang </a:t>
            </a:r>
            <a:r>
              <a:rPr lang="en-GB" dirty="0" err="1" smtClean="0"/>
              <a:t>diperlukan</a:t>
            </a:r>
            <a:endParaRPr lang="en-GB" dirty="0" smtClean="0"/>
          </a:p>
          <a:p>
            <a:r>
              <a:rPr lang="en-GB" dirty="0" smtClean="0"/>
              <a:t>Robot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boleh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LCD,OLED,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sejenisnya</a:t>
            </a:r>
            <a:endParaRPr lang="en-GB" dirty="0" smtClean="0"/>
          </a:p>
          <a:p>
            <a:r>
              <a:rPr lang="en-GB" dirty="0" err="1" smtClean="0"/>
              <a:t>Lintasan</a:t>
            </a:r>
            <a:r>
              <a:rPr lang="en-GB" dirty="0" smtClean="0"/>
              <a:t> robot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garis</a:t>
            </a:r>
            <a:r>
              <a:rPr lang="en-GB" dirty="0" smtClean="0"/>
              <a:t> </a:t>
            </a:r>
            <a:r>
              <a:rPr lang="en-GB" dirty="0" err="1" smtClean="0"/>
              <a:t>putih</a:t>
            </a:r>
            <a:r>
              <a:rPr lang="en-GB" dirty="0" smtClean="0"/>
              <a:t> </a:t>
            </a:r>
            <a:r>
              <a:rPr lang="en-GB" dirty="0" err="1" smtClean="0"/>
              <a:t>diatas</a:t>
            </a:r>
            <a:r>
              <a:rPr lang="en-GB" dirty="0" smtClean="0"/>
              <a:t> </a:t>
            </a:r>
            <a:r>
              <a:rPr lang="en-GB" dirty="0" err="1" smtClean="0"/>
              <a:t>permukaan</a:t>
            </a:r>
            <a:r>
              <a:rPr lang="en-GB" dirty="0" smtClean="0"/>
              <a:t> </a:t>
            </a:r>
            <a:r>
              <a:rPr lang="en-GB" smtClean="0"/>
              <a:t>hitam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maksimum</a:t>
            </a:r>
            <a:r>
              <a:rPr lang="en-GB" dirty="0" smtClean="0"/>
              <a:t> sensor </a:t>
            </a:r>
            <a:r>
              <a:rPr lang="en-GB" dirty="0" err="1" smtClean="0"/>
              <a:t>pada</a:t>
            </a:r>
            <a:r>
              <a:rPr lang="en-GB" dirty="0" smtClean="0"/>
              <a:t> robot </a:t>
            </a:r>
            <a:r>
              <a:rPr lang="en-GB" dirty="0" err="1" smtClean="0"/>
              <a:t>dibatasi</a:t>
            </a:r>
            <a:r>
              <a:rPr lang="en-GB" dirty="0" smtClean="0"/>
              <a:t> </a:t>
            </a:r>
            <a:r>
              <a:rPr lang="en-GB" dirty="0" err="1" smtClean="0"/>
              <a:t>maksimal</a:t>
            </a:r>
            <a:r>
              <a:rPr lang="en-GB" dirty="0" smtClean="0"/>
              <a:t> 12 sensor</a:t>
            </a:r>
          </a:p>
          <a:p>
            <a:r>
              <a:rPr lang="en-GB" dirty="0" err="1" smtClean="0"/>
              <a:t>Penggerak</a:t>
            </a:r>
            <a:r>
              <a:rPr lang="en-GB" dirty="0" smtClean="0"/>
              <a:t> robot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roda</a:t>
            </a:r>
            <a:r>
              <a:rPr lang="en-GB" dirty="0" smtClean="0"/>
              <a:t>,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bebas</a:t>
            </a:r>
            <a:endParaRPr lang="en-GB" dirty="0" smtClean="0"/>
          </a:p>
          <a:p>
            <a:r>
              <a:rPr lang="en-GB" dirty="0" smtClean="0"/>
              <a:t>Robot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:</a:t>
            </a:r>
          </a:p>
          <a:p>
            <a:pPr>
              <a:buFontTx/>
              <a:buChar char="-"/>
            </a:pPr>
            <a:r>
              <a:rPr lang="en-GB" dirty="0" err="1" smtClean="0"/>
              <a:t>Dikendalikan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jarak</a:t>
            </a:r>
            <a:r>
              <a:rPr lang="en-GB" dirty="0" smtClean="0"/>
              <a:t> </a:t>
            </a:r>
            <a:r>
              <a:rPr lang="en-GB" dirty="0" err="1" smtClean="0"/>
              <a:t>jauh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err="1" smtClean="0"/>
              <a:t>Merusak</a:t>
            </a:r>
            <a:r>
              <a:rPr lang="en-GB" dirty="0" smtClean="0"/>
              <a:t> </a:t>
            </a:r>
            <a:r>
              <a:rPr lang="en-GB" dirty="0" err="1" smtClean="0"/>
              <a:t>permukaan</a:t>
            </a:r>
            <a:r>
              <a:rPr lang="en-GB" dirty="0" smtClean="0"/>
              <a:t> </a:t>
            </a:r>
            <a:r>
              <a:rPr lang="en-GB" dirty="0" err="1" smtClean="0"/>
              <a:t>lintasan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err="1" smtClean="0"/>
              <a:t>Membahayakan</a:t>
            </a:r>
            <a:r>
              <a:rPr lang="en-GB" dirty="0" smtClean="0"/>
              <a:t> </a:t>
            </a:r>
            <a:r>
              <a:rPr lang="en-GB" dirty="0" err="1" smtClean="0"/>
              <a:t>keselamatan</a:t>
            </a:r>
            <a:r>
              <a:rPr lang="en-GB" dirty="0" smtClean="0"/>
              <a:t> </a:t>
            </a:r>
            <a:r>
              <a:rPr lang="en-GB" dirty="0" err="1" smtClean="0"/>
              <a:t>bersama</a:t>
            </a:r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lvl="0"/>
            <a:r>
              <a:rPr lang="en-US" dirty="0" smtClean="0"/>
              <a:t>Robot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pemberhentian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BARANG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FINISH.</a:t>
            </a:r>
            <a:endParaRPr lang="en-GB" dirty="0" smtClean="0"/>
          </a:p>
          <a:p>
            <a:pPr lvl="0"/>
            <a:r>
              <a:rPr lang="en-US" dirty="0" err="1" smtClean="0"/>
              <a:t>Titik</a:t>
            </a:r>
            <a:r>
              <a:rPr lang="en-US" dirty="0" smtClean="0"/>
              <a:t> BARANG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track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START </a:t>
            </a:r>
            <a:r>
              <a:rPr lang="en-US" dirty="0" err="1" smtClean="0"/>
              <a:t>dan</a:t>
            </a:r>
            <a:r>
              <a:rPr lang="en-US" dirty="0" smtClean="0"/>
              <a:t> FINISH.</a:t>
            </a:r>
            <a:endParaRPr lang="en-GB" dirty="0" smtClean="0"/>
          </a:p>
          <a:p>
            <a:pPr lvl="0"/>
            <a:r>
              <a:rPr lang="en-US" dirty="0" smtClean="0"/>
              <a:t>Robot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Gripper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menjepit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FINISH.</a:t>
            </a:r>
            <a:endParaRPr lang="en-GB" dirty="0" smtClean="0"/>
          </a:p>
          <a:p>
            <a:pPr lvl="0"/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berwujud</a:t>
            </a:r>
            <a:r>
              <a:rPr lang="en-US" dirty="0" smtClean="0"/>
              <a:t> </a:t>
            </a:r>
            <a:r>
              <a:rPr lang="en-US" dirty="0" err="1" smtClean="0"/>
              <a:t>kubus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4 cm.</a:t>
            </a:r>
            <a:endParaRPr lang="en-GB" dirty="0" smtClean="0"/>
          </a:p>
          <a:p>
            <a:pPr lvl="0"/>
            <a:r>
              <a:rPr lang="en-US" dirty="0" err="1" smtClean="0"/>
              <a:t>Terdapat</a:t>
            </a:r>
            <a:r>
              <a:rPr lang="en-US" dirty="0" smtClean="0"/>
              <a:t> indicator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GB" dirty="0" smtClean="0"/>
              <a:t>Robot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penyedia</a:t>
            </a:r>
            <a:r>
              <a:rPr lang="en-GB" dirty="0" smtClean="0"/>
              <a:t> </a:t>
            </a:r>
            <a:r>
              <a:rPr lang="en-GB" dirty="0" err="1" smtClean="0"/>
              <a:t>tegangan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endParaRPr lang="en-GB" dirty="0" smtClean="0"/>
          </a:p>
          <a:p>
            <a:r>
              <a:rPr lang="en-GB" dirty="0" smtClean="0"/>
              <a:t>Robot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bergerak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otomatis</a:t>
            </a:r>
            <a:r>
              <a:rPr lang="en-GB" dirty="0" smtClean="0"/>
              <a:t> menu FINISH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bantuan</a:t>
            </a:r>
            <a:r>
              <a:rPr lang="en-GB" dirty="0" smtClean="0"/>
              <a:t> operator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lvl="0"/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box: 150</a:t>
            </a:r>
            <a:endParaRPr lang="en-GB" dirty="0" smtClean="0"/>
          </a:p>
          <a:p>
            <a:pPr lvl="0"/>
            <a:r>
              <a:rPr lang="id-ID" dirty="0" smtClean="0"/>
              <a:t>Melewati garis lintasan terputus-putus: 5</a:t>
            </a:r>
            <a:r>
              <a:rPr lang="en-US" dirty="0" smtClean="0"/>
              <a:t>0</a:t>
            </a:r>
            <a:endParaRPr lang="en-GB" dirty="0" smtClean="0"/>
          </a:p>
          <a:p>
            <a:pPr lvl="0"/>
            <a:r>
              <a:rPr lang="id-ID" dirty="0" smtClean="0"/>
              <a:t>Mencapai titik FINISH: 20</a:t>
            </a:r>
            <a:r>
              <a:rPr lang="en-US" dirty="0" smtClean="0"/>
              <a:t>0</a:t>
            </a:r>
            <a:endParaRPr lang="en-GB" dirty="0" smtClean="0"/>
          </a:p>
          <a:p>
            <a:pPr lvl="0"/>
            <a:r>
              <a:rPr lang="en-US" dirty="0" err="1" smtClean="0"/>
              <a:t>Menempatkan</a:t>
            </a:r>
            <a:r>
              <a:rPr lang="en-US" dirty="0" smtClean="0"/>
              <a:t> box </a:t>
            </a:r>
            <a:r>
              <a:rPr lang="en-US" dirty="0" err="1" smtClean="0"/>
              <a:t>pada</a:t>
            </a:r>
            <a:r>
              <a:rPr lang="en-US" dirty="0" smtClean="0"/>
              <a:t> area finish line</a:t>
            </a:r>
            <a:r>
              <a:rPr lang="id-ID" dirty="0" smtClean="0"/>
              <a:t>: 20</a:t>
            </a:r>
            <a:r>
              <a:rPr lang="en-US" dirty="0" smtClean="0"/>
              <a:t>0</a:t>
            </a:r>
            <a:endParaRPr lang="en-GB" dirty="0" smtClean="0"/>
          </a:p>
          <a:p>
            <a:pPr lvl="0"/>
            <a:r>
              <a:rPr lang="id-ID" dirty="0" smtClean="0"/>
              <a:t>Kecepatan menyelesaikan labirin: (600 – catatan waktu menyelesaikan labirin dalamsatuan detik)</a:t>
            </a:r>
            <a:endParaRPr lang="en-GB" dirty="0" smtClean="0"/>
          </a:p>
          <a:p>
            <a:pPr lvl="0"/>
            <a:r>
              <a:rPr lang="en-US" dirty="0" err="1" smtClean="0"/>
              <a:t>Melewati</a:t>
            </a:r>
            <a:r>
              <a:rPr lang="en-US" dirty="0" smtClean="0"/>
              <a:t> c</a:t>
            </a:r>
            <a:r>
              <a:rPr lang="id-ID" dirty="0" smtClean="0"/>
              <a:t>heck point: 10</a:t>
            </a:r>
            <a:r>
              <a:rPr lang="en-US" dirty="0" smtClean="0"/>
              <a:t> (total </a:t>
            </a:r>
            <a:r>
              <a:rPr lang="en-US" dirty="0" err="1" smtClean="0"/>
              <a:t>ada</a:t>
            </a:r>
            <a:r>
              <a:rPr lang="en-US" dirty="0" smtClean="0"/>
              <a:t> 3 check point)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Bobot</a:t>
            </a:r>
            <a:r>
              <a:rPr lang="en-GB" dirty="0" smtClean="0"/>
              <a:t> </a:t>
            </a:r>
            <a:r>
              <a:rPr lang="en-GB" dirty="0" err="1" smtClean="0"/>
              <a:t>Penilaian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Pelajar</a:t>
            </a:r>
            <a:r>
              <a:rPr lang="en-GB" dirty="0" smtClean="0"/>
              <a:t> SMA/SMK </a:t>
            </a:r>
            <a:r>
              <a:rPr lang="en-GB" dirty="0" err="1" smtClean="0"/>
              <a:t>sederajat</a:t>
            </a:r>
            <a:endParaRPr lang="en-GB" dirty="0" smtClean="0"/>
          </a:p>
          <a:p>
            <a:r>
              <a:rPr lang="en-GB" dirty="0" err="1" smtClean="0"/>
              <a:t>Pelajar</a:t>
            </a:r>
            <a:r>
              <a:rPr lang="en-GB" dirty="0" smtClean="0"/>
              <a:t> SMP </a:t>
            </a:r>
            <a:r>
              <a:rPr lang="en-GB" dirty="0" err="1" smtClean="0"/>
              <a:t>sederajat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syarat</a:t>
            </a:r>
            <a:r>
              <a:rPr lang="en-GB" dirty="0" smtClean="0"/>
              <a:t> </a:t>
            </a:r>
            <a:r>
              <a:rPr lang="en-GB" dirty="0" err="1" smtClean="0"/>
              <a:t>pernah</a:t>
            </a:r>
            <a:r>
              <a:rPr lang="en-GB" dirty="0" smtClean="0"/>
              <a:t> </a:t>
            </a:r>
            <a:r>
              <a:rPr lang="en-GB" dirty="0" err="1" smtClean="0"/>
              <a:t>mengikuti</a:t>
            </a:r>
            <a:r>
              <a:rPr lang="en-GB" dirty="0" smtClean="0"/>
              <a:t>/</a:t>
            </a:r>
            <a:r>
              <a:rPr lang="en-GB" dirty="0" err="1" smtClean="0"/>
              <a:t>terdaftar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kategori</a:t>
            </a:r>
            <a:r>
              <a:rPr lang="en-GB" dirty="0" smtClean="0"/>
              <a:t> B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Peserta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Terdiri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2 </a:t>
            </a:r>
            <a:r>
              <a:rPr lang="en-GB" dirty="0" err="1" smtClean="0"/>
              <a:t>sesi</a:t>
            </a:r>
            <a:r>
              <a:rPr lang="en-GB" dirty="0" smtClean="0"/>
              <a:t> :</a:t>
            </a:r>
          </a:p>
          <a:p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 (90 </a:t>
            </a:r>
            <a:r>
              <a:rPr lang="en-GB" dirty="0" err="1" smtClean="0"/>
              <a:t>menit</a:t>
            </a:r>
            <a:r>
              <a:rPr lang="en-GB" dirty="0" smtClean="0"/>
              <a:t>) / 10 </a:t>
            </a:r>
            <a:r>
              <a:rPr lang="en-GB" dirty="0" err="1" smtClean="0"/>
              <a:t>tim</a:t>
            </a:r>
            <a:endParaRPr lang="en-GB" dirty="0" smtClean="0"/>
          </a:p>
          <a:p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 (10 </a:t>
            </a:r>
            <a:r>
              <a:rPr lang="en-GB" dirty="0" err="1" smtClean="0"/>
              <a:t>menit</a:t>
            </a:r>
            <a:r>
              <a:rPr lang="en-GB" dirty="0" smtClean="0"/>
              <a:t>) / 1 </a:t>
            </a:r>
            <a:r>
              <a:rPr lang="en-GB" dirty="0" err="1" smtClean="0"/>
              <a:t>tim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Panitia</a:t>
            </a:r>
            <a:r>
              <a:rPr lang="en-GB" dirty="0" smtClean="0"/>
              <a:t> </a:t>
            </a:r>
            <a:r>
              <a:rPr lang="en-GB" dirty="0" err="1" smtClean="0"/>
              <a:t>menyediakan</a:t>
            </a:r>
            <a:r>
              <a:rPr lang="en-GB" dirty="0" smtClean="0"/>
              <a:t> 10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1.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3 </a:t>
            </a:r>
            <a:r>
              <a:rPr lang="en-GB" dirty="0" err="1" smtClean="0"/>
              <a:t>orang</a:t>
            </a:r>
            <a:r>
              <a:rPr lang="en-GB" dirty="0" smtClean="0"/>
              <a:t> </a:t>
            </a:r>
            <a:r>
              <a:rPr lang="en-GB" dirty="0" err="1" smtClean="0"/>
              <a:t>siswa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2. Guru/</a:t>
            </a:r>
            <a:r>
              <a:rPr lang="en-GB" dirty="0" err="1" smtClean="0"/>
              <a:t>pembimbing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arena </a:t>
            </a:r>
            <a:r>
              <a:rPr lang="en-GB" dirty="0" err="1" smtClean="0"/>
              <a:t>perlombaan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/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berinteraksi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siswa</a:t>
            </a:r>
            <a:r>
              <a:rPr lang="en-GB" dirty="0" smtClean="0"/>
              <a:t> </a:t>
            </a:r>
            <a:r>
              <a:rPr lang="en-GB" dirty="0" err="1" smtClean="0"/>
              <a:t>anggota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bentuk</a:t>
            </a:r>
            <a:r>
              <a:rPr lang="en-GB" dirty="0" smtClean="0"/>
              <a:t> </a:t>
            </a:r>
            <a:r>
              <a:rPr lang="en-GB" dirty="0" err="1" smtClean="0"/>
              <a:t>apapun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3. </a:t>
            </a:r>
            <a:r>
              <a:rPr lang="en-GB" dirty="0" err="1" smtClean="0"/>
              <a:t>Siswa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berinteraksi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pihak</a:t>
            </a:r>
            <a:r>
              <a:rPr lang="en-GB" dirty="0" smtClean="0"/>
              <a:t> lain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luar</a:t>
            </a:r>
            <a:r>
              <a:rPr lang="en-GB" dirty="0" smtClean="0"/>
              <a:t> arena </a:t>
            </a:r>
            <a:r>
              <a:rPr lang="en-GB" dirty="0" err="1" smtClean="0"/>
              <a:t>perlombaan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 </a:t>
            </a:r>
            <a:r>
              <a:rPr lang="en-GB" dirty="0" err="1" smtClean="0"/>
              <a:t>berlangsung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4.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selesai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, robot </a:t>
            </a:r>
            <a:r>
              <a:rPr lang="en-GB" dirty="0" err="1" smtClean="0"/>
              <a:t>diserahkan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panitia</a:t>
            </a:r>
            <a:r>
              <a:rPr lang="en-GB" dirty="0" smtClean="0"/>
              <a:t> </a:t>
            </a:r>
            <a:r>
              <a:rPr lang="en-GB" dirty="0" err="1" smtClean="0"/>
              <a:t>hingga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 </a:t>
            </a:r>
            <a:r>
              <a:rPr lang="en-GB" dirty="0" err="1" smtClean="0"/>
              <a:t>dimulai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5. </a:t>
            </a:r>
            <a:r>
              <a:rPr lang="en-GB" dirty="0" err="1" smtClean="0"/>
              <a:t>Mikrokontroler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bagian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robot, </a:t>
            </a:r>
            <a:r>
              <a:rPr lang="en-GB" dirty="0" err="1" smtClean="0"/>
              <a:t>mikrokontroler</a:t>
            </a:r>
            <a:r>
              <a:rPr lang="en-GB" dirty="0" smtClean="0"/>
              <a:t>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robot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boleh</a:t>
            </a:r>
            <a:r>
              <a:rPr lang="en-GB" dirty="0" smtClean="0"/>
              <a:t> </a:t>
            </a:r>
            <a:r>
              <a:rPr lang="en-GB" dirty="0" err="1" smtClean="0"/>
              <a:t>diganti</a:t>
            </a:r>
            <a:r>
              <a:rPr lang="en-GB" dirty="0" smtClean="0"/>
              <a:t>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 </a:t>
            </a:r>
            <a:r>
              <a:rPr lang="en-GB" dirty="0" err="1" smtClean="0"/>
              <a:t>berlangsung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6. </a:t>
            </a:r>
            <a:r>
              <a:rPr lang="en-GB" dirty="0" err="1" smtClean="0"/>
              <a:t>Panitia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mengupload</a:t>
            </a:r>
            <a:r>
              <a:rPr lang="en-GB" dirty="0" smtClean="0"/>
              <a:t> </a:t>
            </a:r>
            <a:r>
              <a:rPr lang="en-GB" dirty="0" err="1" smtClean="0"/>
              <a:t>ulang</a:t>
            </a:r>
            <a:r>
              <a:rPr lang="en-GB" dirty="0" smtClean="0"/>
              <a:t> program </a:t>
            </a:r>
            <a:r>
              <a:rPr lang="en-GB" dirty="0" err="1" smtClean="0"/>
              <a:t>peserta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mikrokontroler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. </a:t>
            </a:r>
            <a:r>
              <a:rPr lang="en-GB" dirty="0" err="1" smtClean="0"/>
              <a:t>Bila</a:t>
            </a:r>
            <a:r>
              <a:rPr lang="en-GB" dirty="0" smtClean="0"/>
              <a:t> </a:t>
            </a:r>
            <a:r>
              <a:rPr lang="en-GB" dirty="0" err="1" smtClean="0"/>
              <a:t>mikrokontroler</a:t>
            </a:r>
            <a:r>
              <a:rPr lang="en-GB" dirty="0" smtClean="0"/>
              <a:t> </a:t>
            </a:r>
            <a:r>
              <a:rPr lang="en-GB" dirty="0" err="1" smtClean="0"/>
              <a:t>diproteksi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diskualifikasi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7. </a:t>
            </a:r>
            <a:r>
              <a:rPr lang="en-GB" dirty="0" err="1" smtClean="0"/>
              <a:t>Algoritme</a:t>
            </a:r>
            <a:r>
              <a:rPr lang="en-GB" dirty="0" smtClean="0"/>
              <a:t> </a:t>
            </a:r>
            <a:r>
              <a:rPr lang="en-GB" dirty="0" err="1" smtClean="0"/>
              <a:t>dasar</a:t>
            </a:r>
            <a:r>
              <a:rPr lang="en-GB" dirty="0" smtClean="0"/>
              <a:t> program robot </a:t>
            </a:r>
            <a:r>
              <a:rPr lang="en-GB" dirty="0" err="1" smtClean="0"/>
              <a:t>disediakan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anggota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modifikasi</a:t>
            </a:r>
            <a:r>
              <a:rPr lang="en-GB" dirty="0" smtClean="0"/>
              <a:t>/</a:t>
            </a:r>
            <a:r>
              <a:rPr lang="en-GB" dirty="0" err="1" smtClean="0"/>
              <a:t>dilengkapi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melewati</a:t>
            </a:r>
            <a:r>
              <a:rPr lang="en-GB" dirty="0" smtClean="0"/>
              <a:t> maze</a:t>
            </a:r>
          </a:p>
          <a:p>
            <a:pPr>
              <a:buNone/>
            </a:pPr>
            <a:r>
              <a:rPr lang="en-GB" dirty="0" smtClean="0"/>
              <a:t>8. </a:t>
            </a:r>
            <a:r>
              <a:rPr lang="en-GB" dirty="0" err="1" smtClean="0"/>
              <a:t>Anggota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membawa</a:t>
            </a:r>
            <a:r>
              <a:rPr lang="en-GB" dirty="0" smtClean="0"/>
              <a:t> flash disk, </a:t>
            </a:r>
            <a:r>
              <a:rPr lang="en-GB" dirty="0" err="1" smtClean="0"/>
              <a:t>buku</a:t>
            </a:r>
            <a:r>
              <a:rPr lang="en-GB" dirty="0" smtClean="0"/>
              <a:t> </a:t>
            </a:r>
            <a:r>
              <a:rPr lang="en-GB" dirty="0" err="1" smtClean="0"/>
              <a:t>catatan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alat</a:t>
            </a:r>
            <a:r>
              <a:rPr lang="en-GB" dirty="0" smtClean="0"/>
              <a:t> </a:t>
            </a:r>
            <a:r>
              <a:rPr lang="en-GB" dirty="0" err="1" smtClean="0"/>
              <a:t>tulis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 </a:t>
            </a:r>
            <a:r>
              <a:rPr lang="en-GB" dirty="0" err="1" smtClean="0"/>
              <a:t>berlangsung</a:t>
            </a:r>
            <a:r>
              <a:rPr lang="en-GB" dirty="0" smtClean="0"/>
              <a:t>.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membawa</a:t>
            </a:r>
            <a:r>
              <a:rPr lang="en-GB" dirty="0" smtClean="0"/>
              <a:t> media </a:t>
            </a:r>
            <a:r>
              <a:rPr lang="en-GB" dirty="0" err="1" smtClean="0"/>
              <a:t>komunikasi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bentuk</a:t>
            </a:r>
            <a:r>
              <a:rPr lang="en-GB" dirty="0" smtClean="0"/>
              <a:t> </a:t>
            </a:r>
            <a:r>
              <a:rPr lang="en-GB" dirty="0" err="1" smtClean="0"/>
              <a:t>apapun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9.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,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diperkenankan</a:t>
            </a:r>
            <a:r>
              <a:rPr lang="en-GB" dirty="0" smtClean="0"/>
              <a:t> </a:t>
            </a:r>
            <a:r>
              <a:rPr lang="en-GB" dirty="0" err="1" smtClean="0"/>
              <a:t>menguji</a:t>
            </a:r>
            <a:r>
              <a:rPr lang="en-GB" dirty="0" smtClean="0"/>
              <a:t> robot </a:t>
            </a:r>
            <a:r>
              <a:rPr lang="en-GB" dirty="0" err="1" smtClean="0"/>
              <a:t>di</a:t>
            </a:r>
            <a:r>
              <a:rPr lang="en-GB" dirty="0" smtClean="0"/>
              <a:t> track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alokasi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maksimal</a:t>
            </a:r>
            <a:r>
              <a:rPr lang="en-GB" dirty="0" smtClean="0"/>
              <a:t> 5 </a:t>
            </a:r>
            <a:r>
              <a:rPr lang="en-GB" dirty="0" err="1" smtClean="0"/>
              <a:t>menit</a:t>
            </a:r>
            <a:r>
              <a:rPr lang="en-GB" dirty="0" smtClean="0"/>
              <a:t> / </a:t>
            </a:r>
            <a:r>
              <a:rPr lang="en-GB" dirty="0" err="1" smtClean="0"/>
              <a:t>percobaan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10.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 </a:t>
            </a:r>
            <a:r>
              <a:rPr lang="en-GB" dirty="0" err="1" smtClean="0"/>
              <a:t>dimulai</a:t>
            </a:r>
            <a:r>
              <a:rPr lang="en-GB" dirty="0" smtClean="0"/>
              <a:t> </a:t>
            </a: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peserta</a:t>
            </a:r>
            <a:r>
              <a:rPr lang="en-GB" dirty="0" smtClean="0"/>
              <a:t> </a:t>
            </a:r>
            <a:r>
              <a:rPr lang="en-GB" dirty="0" err="1" smtClean="0"/>
              <a:t>bersiap</a:t>
            </a:r>
            <a:r>
              <a:rPr lang="en-GB" dirty="0" smtClean="0"/>
              <a:t> </a:t>
            </a:r>
            <a:r>
              <a:rPr lang="en-GB" dirty="0" err="1" smtClean="0"/>
              <a:t>memrogram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kondisi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aktif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11. Program robot </a:t>
            </a:r>
            <a:r>
              <a:rPr lang="en-GB" dirty="0" err="1" smtClean="0"/>
              <a:t>wajib</a:t>
            </a:r>
            <a:r>
              <a:rPr lang="en-GB" dirty="0" smtClean="0"/>
              <a:t> </a:t>
            </a:r>
            <a:r>
              <a:rPr lang="en-GB" dirty="0" err="1" smtClean="0"/>
              <a:t>diserahkan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panitia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flashdisk</a:t>
            </a:r>
            <a:r>
              <a:rPr lang="en-GB" dirty="0" smtClean="0"/>
              <a:t> </a:t>
            </a:r>
            <a:r>
              <a:rPr lang="en-GB" dirty="0" err="1" smtClean="0"/>
              <a:t>masing-masing</a:t>
            </a:r>
            <a:r>
              <a:rPr lang="en-GB" dirty="0" smtClean="0"/>
              <a:t> </a:t>
            </a:r>
            <a:r>
              <a:rPr lang="en-GB" dirty="0" err="1" smtClean="0"/>
              <a:t>peserta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12.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,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mendapat</a:t>
            </a:r>
            <a:r>
              <a:rPr lang="en-GB" dirty="0" smtClean="0"/>
              <a:t> 3 kali </a:t>
            </a:r>
            <a:r>
              <a:rPr lang="en-GB" dirty="0" err="1" smtClean="0"/>
              <a:t>kesempatan</a:t>
            </a:r>
            <a:r>
              <a:rPr lang="en-GB" dirty="0" smtClean="0"/>
              <a:t> </a:t>
            </a:r>
            <a:r>
              <a:rPr lang="en-GB" dirty="0" err="1" smtClean="0"/>
              <a:t>bertanding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arena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alokasi</a:t>
            </a:r>
            <a:r>
              <a:rPr lang="en-GB" dirty="0" smtClean="0"/>
              <a:t> </a:t>
            </a:r>
            <a:r>
              <a:rPr lang="en-GB" dirty="0" err="1" smtClean="0"/>
              <a:t>maksimal</a:t>
            </a:r>
            <a:r>
              <a:rPr lang="en-GB" dirty="0" smtClean="0"/>
              <a:t> 10 </a:t>
            </a:r>
            <a:r>
              <a:rPr lang="en-GB" dirty="0" err="1" smtClean="0"/>
              <a:t>menit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kesempatan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13.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wajib</a:t>
            </a:r>
            <a:r>
              <a:rPr lang="en-GB" dirty="0" smtClean="0"/>
              <a:t> </a:t>
            </a:r>
            <a:r>
              <a:rPr lang="en-GB" dirty="0" err="1" smtClean="0"/>
              <a:t>bertanding</a:t>
            </a:r>
            <a:r>
              <a:rPr lang="en-GB" dirty="0" smtClean="0"/>
              <a:t> minimal 1 kali</a:t>
            </a:r>
          </a:p>
          <a:p>
            <a:pPr>
              <a:buNone/>
            </a:pPr>
            <a:r>
              <a:rPr lang="en-GB" dirty="0" smtClean="0"/>
              <a:t>14. Dari 3 </a:t>
            </a:r>
            <a:r>
              <a:rPr lang="en-GB" dirty="0" err="1" smtClean="0"/>
              <a:t>kesempatan</a:t>
            </a:r>
            <a:r>
              <a:rPr lang="en-GB" dirty="0" smtClean="0"/>
              <a:t> </a:t>
            </a:r>
            <a:r>
              <a:rPr lang="en-GB" dirty="0" err="1" smtClean="0"/>
              <a:t>berlomba</a:t>
            </a:r>
            <a:r>
              <a:rPr lang="en-GB" dirty="0" smtClean="0"/>
              <a:t>, </a:t>
            </a:r>
            <a:r>
              <a:rPr lang="en-GB" dirty="0" err="1" smtClean="0"/>
              <a:t>diambil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akhir</a:t>
            </a:r>
            <a:r>
              <a:rPr lang="en-GB" dirty="0" smtClean="0"/>
              <a:t> yang </a:t>
            </a:r>
            <a:r>
              <a:rPr lang="en-GB" dirty="0" err="1" smtClean="0"/>
              <a:t>terbesar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menentukan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peringkat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15.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sesi</a:t>
            </a:r>
            <a:r>
              <a:rPr lang="en-GB" dirty="0" smtClean="0"/>
              <a:t> </a:t>
            </a:r>
            <a:r>
              <a:rPr lang="en-GB" dirty="0" err="1" smtClean="0"/>
              <a:t>perlombaan</a:t>
            </a:r>
            <a:r>
              <a:rPr lang="en-GB" dirty="0" smtClean="0"/>
              <a:t>, robot </a:t>
            </a:r>
            <a:r>
              <a:rPr lang="en-GB" dirty="0" err="1" smtClean="0"/>
              <a:t>dioperasikan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1 </a:t>
            </a:r>
            <a:r>
              <a:rPr lang="en-GB" dirty="0" err="1" smtClean="0"/>
              <a:t>orang</a:t>
            </a:r>
            <a:r>
              <a:rPr lang="en-GB" dirty="0" smtClean="0"/>
              <a:t> (operator). </a:t>
            </a:r>
            <a:r>
              <a:rPr lang="en-GB" dirty="0" err="1" smtClean="0"/>
              <a:t>Selain</a:t>
            </a:r>
            <a:r>
              <a:rPr lang="en-GB" dirty="0" smtClean="0"/>
              <a:t> operator, </a:t>
            </a:r>
            <a:r>
              <a:rPr lang="en-GB" dirty="0" err="1" smtClean="0"/>
              <a:t>pihak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tim</a:t>
            </a:r>
            <a:r>
              <a:rPr lang="en-GB" dirty="0" smtClean="0"/>
              <a:t> </a:t>
            </a:r>
            <a:r>
              <a:rPr lang="en-GB" b="1" dirty="0" err="1" smtClean="0"/>
              <a:t>dilarang</a:t>
            </a:r>
            <a:r>
              <a:rPr lang="en-GB" dirty="0" smtClean="0"/>
              <a:t> </a:t>
            </a:r>
            <a:r>
              <a:rPr lang="en-GB" dirty="0" err="1" smtClean="0"/>
              <a:t>memasuki</a:t>
            </a:r>
            <a:r>
              <a:rPr lang="en-GB" dirty="0" smtClean="0"/>
              <a:t> arena </a:t>
            </a:r>
            <a:r>
              <a:rPr lang="en-GB" dirty="0" err="1" smtClean="0"/>
              <a:t>perlombaan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16. Robot </a:t>
            </a:r>
            <a:r>
              <a:rPr lang="en-GB" dirty="0" err="1" smtClean="0"/>
              <a:t>dikembalikan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panitia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menyelesaikan</a:t>
            </a:r>
            <a:r>
              <a:rPr lang="en-GB" dirty="0" smtClean="0"/>
              <a:t> 1 kali </a:t>
            </a:r>
            <a:r>
              <a:rPr lang="en-GB" dirty="0" err="1" smtClean="0"/>
              <a:t>kesempatan</a:t>
            </a:r>
            <a:r>
              <a:rPr lang="en-GB" dirty="0" smtClean="0"/>
              <a:t> </a:t>
            </a:r>
            <a:r>
              <a:rPr lang="en-GB" dirty="0" err="1" smtClean="0"/>
              <a:t>berlomba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17.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dicatat</a:t>
            </a:r>
            <a:r>
              <a:rPr lang="en-GB" dirty="0" smtClean="0"/>
              <a:t>, </a:t>
            </a:r>
            <a:r>
              <a:rPr lang="en-GB" dirty="0" err="1" smtClean="0"/>
              <a:t>dimulai</a:t>
            </a:r>
            <a:r>
              <a:rPr lang="en-GB" dirty="0" smtClean="0"/>
              <a:t> </a:t>
            </a:r>
            <a:r>
              <a:rPr lang="en-GB" dirty="0" err="1" smtClean="0"/>
              <a:t>sejak</a:t>
            </a:r>
            <a:r>
              <a:rPr lang="en-GB" dirty="0" smtClean="0"/>
              <a:t> robot </a:t>
            </a:r>
            <a:r>
              <a:rPr lang="en-GB" dirty="0" err="1" smtClean="0"/>
              <a:t>melakukan</a:t>
            </a:r>
            <a:r>
              <a:rPr lang="en-GB" dirty="0" smtClean="0"/>
              <a:t> START </a:t>
            </a:r>
            <a:r>
              <a:rPr lang="en-GB" dirty="0" err="1" smtClean="0"/>
              <a:t>pertama</a:t>
            </a:r>
            <a:r>
              <a:rPr lang="en-GB" dirty="0" smtClean="0"/>
              <a:t> kali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durasi</a:t>
            </a:r>
            <a:r>
              <a:rPr lang="en-GB" dirty="0" smtClean="0"/>
              <a:t> 10 </a:t>
            </a:r>
            <a:r>
              <a:rPr lang="en-GB" dirty="0" err="1" smtClean="0"/>
              <a:t>menit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diakhiri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robot </a:t>
            </a:r>
            <a:r>
              <a:rPr lang="en-GB" dirty="0" err="1" smtClean="0"/>
              <a:t>mencapai</a:t>
            </a:r>
            <a:r>
              <a:rPr lang="en-GB" dirty="0" smtClean="0"/>
              <a:t> FINISH, robot </a:t>
            </a:r>
            <a:r>
              <a:rPr lang="en-GB" dirty="0" err="1" smtClean="0"/>
              <a:t>dikatakan</a:t>
            </a:r>
            <a:r>
              <a:rPr lang="en-GB" dirty="0" smtClean="0"/>
              <a:t> FINISH </a:t>
            </a: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berhenti</a:t>
            </a:r>
            <a:r>
              <a:rPr lang="en-GB" dirty="0" smtClean="0"/>
              <a:t> minimal 5 </a:t>
            </a:r>
            <a:r>
              <a:rPr lang="en-GB" dirty="0" err="1" smtClean="0"/>
              <a:t>detik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titik</a:t>
            </a:r>
            <a:r>
              <a:rPr lang="en-GB" dirty="0" smtClean="0"/>
              <a:t>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715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RULES Kontes Robot Pintar Yogyakarta Kategori C</vt:lpstr>
      <vt:lpstr>Peserta</vt:lpstr>
      <vt:lpstr>Sistem perlombaan</vt:lpstr>
      <vt:lpstr>Sesi Pemrograman</vt:lpstr>
      <vt:lpstr>Slide 5</vt:lpstr>
      <vt:lpstr>Slide 6</vt:lpstr>
      <vt:lpstr>Slide 7</vt:lpstr>
      <vt:lpstr>Sesi perlombaan</vt:lpstr>
      <vt:lpstr>Slide 9</vt:lpstr>
      <vt:lpstr>Slide 10</vt:lpstr>
      <vt:lpstr>Slide 11</vt:lpstr>
      <vt:lpstr>Spesifikasi Robot</vt:lpstr>
      <vt:lpstr>Slide 13</vt:lpstr>
      <vt:lpstr>Slide 14</vt:lpstr>
      <vt:lpstr>Slide 15</vt:lpstr>
      <vt:lpstr>Slide 16</vt:lpstr>
      <vt:lpstr>Bobot Penilaian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RAIHAN SETYO WIBOWO</cp:lastModifiedBy>
  <cp:revision>29</cp:revision>
  <dcterms:created xsi:type="dcterms:W3CDTF">2006-08-16T00:00:00Z</dcterms:created>
  <dcterms:modified xsi:type="dcterms:W3CDTF">2019-11-23T02:52:10Z</dcterms:modified>
</cp:coreProperties>
</file>