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Karnchang" panose="020B0604020202020204" charset="-34"/>
      <p:regular r:id="rId15"/>
    </p:embeddedFont>
    <p:embeddedFont>
      <p:font typeface="Karnchang Bold" panose="020B0604020202020204" charset="-3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2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3375"/>
            <a:ext cx="8951437" cy="231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90"/>
              </a:lnSpc>
            </a:pPr>
            <a:r>
              <a:rPr lang="en-US" sz="10635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Presentasi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108882"/>
            <a:ext cx="9725747" cy="3940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9"/>
              </a:lnSpc>
            </a:pPr>
            <a:r>
              <a:rPr lang="en-US" sz="13597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ADVANCE MISSION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518617"/>
            <a:ext cx="7644346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SIM-K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630956"/>
            <a:ext cx="7209446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BY 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RAIHAN SALMAN BAEHAQI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id="7" name="Group 7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1931962" y="7552746"/>
            <a:ext cx="9011732" cy="929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6"/>
              </a:lnSpc>
            </a:pPr>
            <a:r>
              <a:rPr lang="en-US" sz="23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LINK GITHUB REPOSITORY: https://github.com/RaihanSalmanBaehaqi/RaihanSalmanBaehaqi-AdvanceMission.git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5462204" y="1190979"/>
            <a:ext cx="926889" cy="926889"/>
          </a:xfrm>
          <a:custGeom>
            <a:avLst/>
            <a:gdLst/>
            <a:ahLst/>
            <a:cxnLst/>
            <a:rect l="l" t="t" r="r" b="b"/>
            <a:pathLst>
              <a:path w="926889" h="926889">
                <a:moveTo>
                  <a:pt x="0" y="0"/>
                </a:moveTo>
                <a:lnTo>
                  <a:pt x="926890" y="0"/>
                </a:lnTo>
                <a:lnTo>
                  <a:pt x="926890" y="926889"/>
                </a:lnTo>
                <a:lnTo>
                  <a:pt x="0" y="926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3046225" y="2648380"/>
            <a:ext cx="12195550" cy="5066401"/>
          </a:xfrm>
          <a:custGeom>
            <a:avLst/>
            <a:gdLst/>
            <a:ahLst/>
            <a:cxnLst/>
            <a:rect l="l" t="t" r="r" b="b"/>
            <a:pathLst>
              <a:path w="12195550" h="5066401">
                <a:moveTo>
                  <a:pt x="0" y="0"/>
                </a:moveTo>
                <a:lnTo>
                  <a:pt x="12195550" y="0"/>
                </a:lnTo>
                <a:lnTo>
                  <a:pt x="12195550" y="5066401"/>
                </a:lnTo>
                <a:lnTo>
                  <a:pt x="0" y="50664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5925648" y="1341495"/>
            <a:ext cx="5967809" cy="123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2"/>
              </a:lnSpc>
            </a:pPr>
            <a:r>
              <a:rPr lang="en-US" sz="71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CONTENT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004875" y="8171981"/>
            <a:ext cx="14278250" cy="587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8"/>
              </a:lnSpc>
            </a:pPr>
            <a:r>
              <a:rPr lang="en-US" sz="340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Di dalam content terdapat berbagai artikel baik di main maupun di aside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6160095" y="1165164"/>
            <a:ext cx="5967809" cy="123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2"/>
              </a:lnSpc>
            </a:pPr>
            <a:r>
              <a:rPr lang="en-US" sz="71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CODE</a:t>
            </a:r>
          </a:p>
        </p:txBody>
      </p:sp>
      <p:sp>
        <p:nvSpPr>
          <p:cNvPr id="30" name="Freeform 30"/>
          <p:cNvSpPr/>
          <p:nvPr/>
        </p:nvSpPr>
        <p:spPr>
          <a:xfrm>
            <a:off x="3420827" y="2471068"/>
            <a:ext cx="12022245" cy="6628481"/>
          </a:xfrm>
          <a:custGeom>
            <a:avLst/>
            <a:gdLst/>
            <a:ahLst/>
            <a:cxnLst/>
            <a:rect l="l" t="t" r="r" b="b"/>
            <a:pathLst>
              <a:path w="12022245" h="6628481">
                <a:moveTo>
                  <a:pt x="0" y="0"/>
                </a:moveTo>
                <a:lnTo>
                  <a:pt x="12022245" y="0"/>
                </a:lnTo>
                <a:lnTo>
                  <a:pt x="12022245" y="6628481"/>
                </a:lnTo>
                <a:lnTo>
                  <a:pt x="0" y="6628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62" t="-7801" r="-4325" b="-7679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5696651" y="1577283"/>
            <a:ext cx="856549" cy="823018"/>
          </a:xfrm>
          <a:custGeom>
            <a:avLst/>
            <a:gdLst/>
            <a:ahLst/>
            <a:cxnLst/>
            <a:rect l="l" t="t" r="r" b="b"/>
            <a:pathLst>
              <a:path w="926889" h="926889">
                <a:moveTo>
                  <a:pt x="0" y="0"/>
                </a:moveTo>
                <a:lnTo>
                  <a:pt x="926889" y="0"/>
                </a:lnTo>
                <a:lnTo>
                  <a:pt x="926889" y="926889"/>
                </a:lnTo>
                <a:lnTo>
                  <a:pt x="0" y="926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809882" y="3240551"/>
            <a:ext cx="12668236" cy="487962"/>
          </a:xfrm>
          <a:custGeom>
            <a:avLst/>
            <a:gdLst/>
            <a:ahLst/>
            <a:cxnLst/>
            <a:rect l="l" t="t" r="r" b="b"/>
            <a:pathLst>
              <a:path w="12668236" h="487962">
                <a:moveTo>
                  <a:pt x="0" y="0"/>
                </a:moveTo>
                <a:lnTo>
                  <a:pt x="12668236" y="0"/>
                </a:lnTo>
                <a:lnTo>
                  <a:pt x="12668236" y="487962"/>
                </a:lnTo>
                <a:lnTo>
                  <a:pt x="0" y="487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2545859" y="5403066"/>
            <a:ext cx="13196281" cy="3185309"/>
          </a:xfrm>
          <a:custGeom>
            <a:avLst/>
            <a:gdLst/>
            <a:ahLst/>
            <a:cxnLst/>
            <a:rect l="l" t="t" r="r" b="b"/>
            <a:pathLst>
              <a:path w="13196281" h="3185309">
                <a:moveTo>
                  <a:pt x="0" y="0"/>
                </a:moveTo>
                <a:lnTo>
                  <a:pt x="13196282" y="0"/>
                </a:lnTo>
                <a:lnTo>
                  <a:pt x="13196282" y="3185309"/>
                </a:lnTo>
                <a:lnTo>
                  <a:pt x="0" y="31853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5641110" y="1659290"/>
            <a:ext cx="5967809" cy="123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2"/>
              </a:lnSpc>
            </a:pPr>
            <a:r>
              <a:rPr lang="en-US" sz="71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FOOTER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004875" y="4234409"/>
            <a:ext cx="14278250" cy="587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8"/>
              </a:lnSpc>
            </a:pPr>
            <a:r>
              <a:rPr lang="en-US" sz="340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Di dalam footer terdapat copyrights dan nama pembuat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9559999">
            <a:off x="-6690254" y="3123721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38117">
            <a:off x="14860579" y="-2339974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032038" y="2306211"/>
            <a:ext cx="14223925" cy="2600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00"/>
              </a:lnSpc>
            </a:pPr>
            <a:r>
              <a:rPr lang="en-US" sz="1500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Terima Kasih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2746009" y="5143500"/>
            <a:ext cx="12795982" cy="2646133"/>
            <a:chOff x="0" y="0"/>
            <a:chExt cx="1833526" cy="37916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833526" cy="379162"/>
            </a:xfrm>
            <a:custGeom>
              <a:avLst/>
              <a:gdLst/>
              <a:ahLst/>
              <a:cxnLst/>
              <a:rect l="l" t="t" r="r" b="b"/>
              <a:pathLst>
                <a:path w="1833526" h="379162">
                  <a:moveTo>
                    <a:pt x="9075" y="0"/>
                  </a:moveTo>
                  <a:lnTo>
                    <a:pt x="1824451" y="0"/>
                  </a:lnTo>
                  <a:cubicBezTo>
                    <a:pt x="1826858" y="0"/>
                    <a:pt x="1829166" y="956"/>
                    <a:pt x="1830868" y="2658"/>
                  </a:cubicBezTo>
                  <a:cubicBezTo>
                    <a:pt x="1832570" y="4360"/>
                    <a:pt x="1833526" y="6668"/>
                    <a:pt x="1833526" y="9075"/>
                  </a:cubicBezTo>
                  <a:lnTo>
                    <a:pt x="1833526" y="370087"/>
                  </a:lnTo>
                  <a:cubicBezTo>
                    <a:pt x="1833526" y="372494"/>
                    <a:pt x="1832570" y="374802"/>
                    <a:pt x="1830868" y="376504"/>
                  </a:cubicBezTo>
                  <a:cubicBezTo>
                    <a:pt x="1829166" y="378206"/>
                    <a:pt x="1826858" y="379162"/>
                    <a:pt x="1824451" y="379162"/>
                  </a:cubicBezTo>
                  <a:lnTo>
                    <a:pt x="9075" y="379162"/>
                  </a:lnTo>
                  <a:cubicBezTo>
                    <a:pt x="4063" y="379162"/>
                    <a:pt x="0" y="375099"/>
                    <a:pt x="0" y="370087"/>
                  </a:cubicBezTo>
                  <a:lnTo>
                    <a:pt x="0" y="9075"/>
                  </a:lnTo>
                  <a:cubicBezTo>
                    <a:pt x="0" y="4063"/>
                    <a:pt x="4063" y="0"/>
                    <a:pt x="9075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833526" cy="417262"/>
            </a:xfrm>
            <a:prstGeom prst="rect">
              <a:avLst/>
            </a:prstGeom>
          </p:spPr>
          <p:txBody>
            <a:bodyPr lIns="93374" tIns="93374" rIns="93374" bIns="93374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3505208" y="5785781"/>
            <a:ext cx="11044202" cy="129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4"/>
              </a:lnSpc>
            </a:pPr>
            <a:r>
              <a:rPr lang="en-US" sz="320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LINK GITHUB REPOSITORY: https://github.com/RaihanSalmanBaehaqi/RaihanSalmanBaehaqi-AdvanceMission.git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024329" y="1531626"/>
            <a:ext cx="14239341" cy="2454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20"/>
              </a:lnSpc>
            </a:pPr>
            <a:r>
              <a:rPr lang="en-US" sz="85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STRUKTUR FORM LANDING PAGE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265765" y="4876800"/>
            <a:ext cx="6285911" cy="3735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857" lvl="1" indent="-436428" algn="l">
              <a:lnSpc>
                <a:spcPts val="5660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LOGO &amp; ILLUSTRATION</a:t>
            </a:r>
          </a:p>
          <a:p>
            <a:pPr marL="872857" lvl="1" indent="-436428" algn="l">
              <a:lnSpc>
                <a:spcPts val="5660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FORM</a:t>
            </a:r>
          </a:p>
          <a:p>
            <a:pPr marL="872857" lvl="1" indent="-436428" algn="l">
              <a:lnSpc>
                <a:spcPts val="5660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FOOTER</a:t>
            </a:r>
          </a:p>
          <a:p>
            <a:pPr algn="l">
              <a:lnSpc>
                <a:spcPts val="5660"/>
              </a:lnSpc>
            </a:pPr>
            <a:endParaRPr lang="en-US" sz="4042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  <a:p>
            <a:pPr algn="l">
              <a:lnSpc>
                <a:spcPts val="5660"/>
              </a:lnSpc>
            </a:pPr>
            <a:endParaRPr lang="en-US" sz="4042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Freeform 28"/>
          <p:cNvSpPr/>
          <p:nvPr/>
        </p:nvSpPr>
        <p:spPr>
          <a:xfrm>
            <a:off x="2794825" y="3097960"/>
            <a:ext cx="12698350" cy="5949446"/>
          </a:xfrm>
          <a:custGeom>
            <a:avLst/>
            <a:gdLst/>
            <a:ahLst/>
            <a:cxnLst/>
            <a:rect l="l" t="t" r="r" b="b"/>
            <a:pathLst>
              <a:path w="12698350" h="5949446">
                <a:moveTo>
                  <a:pt x="0" y="0"/>
                </a:moveTo>
                <a:lnTo>
                  <a:pt x="12698350" y="0"/>
                </a:lnTo>
                <a:lnTo>
                  <a:pt x="12698350" y="5949446"/>
                </a:lnTo>
                <a:lnTo>
                  <a:pt x="0" y="5949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2470707" y="1012331"/>
            <a:ext cx="13346586" cy="1727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99"/>
              </a:lnSpc>
            </a:pPr>
            <a:r>
              <a:rPr lang="en-US" sz="9999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FORM LANDING PAGE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020920" y="2262300"/>
            <a:ext cx="2246160" cy="673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1366 x 768 px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4060454" y="1459794"/>
            <a:ext cx="926889" cy="926889"/>
          </a:xfrm>
          <a:custGeom>
            <a:avLst/>
            <a:gdLst/>
            <a:ahLst/>
            <a:cxnLst/>
            <a:rect l="l" t="t" r="r" b="b"/>
            <a:pathLst>
              <a:path w="926889" h="926889">
                <a:moveTo>
                  <a:pt x="0" y="0"/>
                </a:moveTo>
                <a:lnTo>
                  <a:pt x="926889" y="0"/>
                </a:lnTo>
                <a:lnTo>
                  <a:pt x="926889" y="926890"/>
                </a:lnTo>
                <a:lnTo>
                  <a:pt x="0" y="926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690258" y="3200840"/>
            <a:ext cx="6453742" cy="6057460"/>
          </a:xfrm>
          <a:custGeom>
            <a:avLst/>
            <a:gdLst/>
            <a:ahLst/>
            <a:cxnLst/>
            <a:rect l="l" t="t" r="r" b="b"/>
            <a:pathLst>
              <a:path w="6453742" h="6057460">
                <a:moveTo>
                  <a:pt x="0" y="0"/>
                </a:moveTo>
                <a:lnTo>
                  <a:pt x="6453742" y="0"/>
                </a:lnTo>
                <a:lnTo>
                  <a:pt x="6453742" y="6057460"/>
                </a:lnTo>
                <a:lnTo>
                  <a:pt x="0" y="60574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4523898" y="1617756"/>
            <a:ext cx="10715599" cy="123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2"/>
              </a:lnSpc>
            </a:pPr>
            <a:r>
              <a:rPr lang="en-US" sz="71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LOGO ILLUSTRATION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510575" y="5237225"/>
            <a:ext cx="6852089" cy="1454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500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Terdapat logo dan illustrasi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5917129" y="1311138"/>
            <a:ext cx="1075546" cy="1075546"/>
          </a:xfrm>
          <a:custGeom>
            <a:avLst/>
            <a:gdLst/>
            <a:ahLst/>
            <a:cxnLst/>
            <a:rect l="l" t="t" r="r" b="b"/>
            <a:pathLst>
              <a:path w="1075546" h="1075546">
                <a:moveTo>
                  <a:pt x="0" y="0"/>
                </a:moveTo>
                <a:lnTo>
                  <a:pt x="1075546" y="0"/>
                </a:lnTo>
                <a:lnTo>
                  <a:pt x="1075546" y="1075546"/>
                </a:lnTo>
                <a:lnTo>
                  <a:pt x="0" y="107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114450" y="3061640"/>
            <a:ext cx="7029550" cy="5919621"/>
          </a:xfrm>
          <a:custGeom>
            <a:avLst/>
            <a:gdLst/>
            <a:ahLst/>
            <a:cxnLst/>
            <a:rect l="l" t="t" r="r" b="b"/>
            <a:pathLst>
              <a:path w="7029550" h="5919621">
                <a:moveTo>
                  <a:pt x="0" y="0"/>
                </a:moveTo>
                <a:lnTo>
                  <a:pt x="7029550" y="0"/>
                </a:lnTo>
                <a:lnTo>
                  <a:pt x="7029550" y="5919621"/>
                </a:lnTo>
                <a:lnTo>
                  <a:pt x="0" y="59196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6799610" y="1518464"/>
            <a:ext cx="3996326" cy="123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2"/>
              </a:lnSpc>
            </a:pPr>
            <a:r>
              <a:rPr lang="en-US" sz="71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FORM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451112" y="4710570"/>
            <a:ext cx="6852089" cy="2035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500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Di dalam form terdapat formulir input untuk login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Freeform 28"/>
          <p:cNvSpPr/>
          <p:nvPr/>
        </p:nvSpPr>
        <p:spPr>
          <a:xfrm>
            <a:off x="5085678" y="2392310"/>
            <a:ext cx="8116644" cy="6659811"/>
          </a:xfrm>
          <a:custGeom>
            <a:avLst/>
            <a:gdLst/>
            <a:ahLst/>
            <a:cxnLst/>
            <a:rect l="l" t="t" r="r" b="b"/>
            <a:pathLst>
              <a:path w="8116644" h="6659811">
                <a:moveTo>
                  <a:pt x="0" y="0"/>
                </a:moveTo>
                <a:lnTo>
                  <a:pt x="8116644" y="0"/>
                </a:lnTo>
                <a:lnTo>
                  <a:pt x="8116644" y="6659811"/>
                </a:lnTo>
                <a:lnTo>
                  <a:pt x="0" y="6659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27" t="-6238" r="-4455" b="-497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6278340" y="1227259"/>
            <a:ext cx="5731320" cy="123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2"/>
              </a:lnSpc>
            </a:pPr>
            <a:r>
              <a:rPr lang="en-US" sz="71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024329" y="1531626"/>
            <a:ext cx="14239341" cy="2454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20"/>
              </a:lnSpc>
            </a:pPr>
            <a:r>
              <a:rPr lang="en-US" sz="85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STRUKTUR HOME LANDING PAGE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265765" y="4587172"/>
            <a:ext cx="6285911" cy="3735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857" lvl="1" indent="-436428" algn="l">
              <a:lnSpc>
                <a:spcPts val="5660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HEADER &amp; NAVBAR</a:t>
            </a:r>
          </a:p>
          <a:p>
            <a:pPr marL="872857" lvl="1" indent="-436428" algn="l">
              <a:lnSpc>
                <a:spcPts val="5660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CONTENT</a:t>
            </a:r>
          </a:p>
          <a:p>
            <a:pPr marL="872857" lvl="1" indent="-436428" algn="l">
              <a:lnSpc>
                <a:spcPts val="5660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FOOTER</a:t>
            </a:r>
          </a:p>
          <a:p>
            <a:pPr algn="l">
              <a:lnSpc>
                <a:spcPts val="5660"/>
              </a:lnSpc>
            </a:pPr>
            <a:endParaRPr lang="en-US" sz="4042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  <a:p>
            <a:pPr algn="l">
              <a:lnSpc>
                <a:spcPts val="5660"/>
              </a:lnSpc>
            </a:pPr>
            <a:endParaRPr lang="en-US" sz="4042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Freeform 28"/>
          <p:cNvSpPr/>
          <p:nvPr/>
        </p:nvSpPr>
        <p:spPr>
          <a:xfrm>
            <a:off x="2809882" y="3233850"/>
            <a:ext cx="12668236" cy="6024450"/>
          </a:xfrm>
          <a:custGeom>
            <a:avLst/>
            <a:gdLst/>
            <a:ahLst/>
            <a:cxnLst/>
            <a:rect l="l" t="t" r="r" b="b"/>
            <a:pathLst>
              <a:path w="12668236" h="6024450">
                <a:moveTo>
                  <a:pt x="0" y="0"/>
                </a:moveTo>
                <a:lnTo>
                  <a:pt x="12668236" y="0"/>
                </a:lnTo>
                <a:lnTo>
                  <a:pt x="12668236" y="6024450"/>
                </a:lnTo>
                <a:lnTo>
                  <a:pt x="0" y="6024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2470707" y="1028700"/>
            <a:ext cx="13346586" cy="1727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99"/>
              </a:lnSpc>
            </a:pPr>
            <a:r>
              <a:rPr lang="en-US" sz="9999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HOME LANDING PAGE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020920" y="2262300"/>
            <a:ext cx="2246160" cy="673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1366 x 768 px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4523898" y="1190979"/>
            <a:ext cx="926889" cy="926889"/>
          </a:xfrm>
          <a:custGeom>
            <a:avLst/>
            <a:gdLst/>
            <a:ahLst/>
            <a:cxnLst/>
            <a:rect l="l" t="t" r="r" b="b"/>
            <a:pathLst>
              <a:path w="926889" h="926889">
                <a:moveTo>
                  <a:pt x="0" y="0"/>
                </a:moveTo>
                <a:lnTo>
                  <a:pt x="926890" y="0"/>
                </a:lnTo>
                <a:lnTo>
                  <a:pt x="926890" y="926889"/>
                </a:lnTo>
                <a:lnTo>
                  <a:pt x="0" y="926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810831" y="2414085"/>
            <a:ext cx="12666337" cy="722986"/>
          </a:xfrm>
          <a:custGeom>
            <a:avLst/>
            <a:gdLst/>
            <a:ahLst/>
            <a:cxnLst/>
            <a:rect l="l" t="t" r="r" b="b"/>
            <a:pathLst>
              <a:path w="12666337" h="722986">
                <a:moveTo>
                  <a:pt x="0" y="0"/>
                </a:moveTo>
                <a:lnTo>
                  <a:pt x="12666338" y="0"/>
                </a:lnTo>
                <a:lnTo>
                  <a:pt x="12666338" y="722986"/>
                </a:lnTo>
                <a:lnTo>
                  <a:pt x="0" y="722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4523898" y="4148501"/>
            <a:ext cx="9365112" cy="4776678"/>
          </a:xfrm>
          <a:custGeom>
            <a:avLst/>
            <a:gdLst/>
            <a:ahLst/>
            <a:cxnLst/>
            <a:rect l="l" t="t" r="r" b="b"/>
            <a:pathLst>
              <a:path w="9365112" h="4776678">
                <a:moveTo>
                  <a:pt x="0" y="0"/>
                </a:moveTo>
                <a:lnTo>
                  <a:pt x="9365112" y="0"/>
                </a:lnTo>
                <a:lnTo>
                  <a:pt x="9365112" y="4776678"/>
                </a:lnTo>
                <a:lnTo>
                  <a:pt x="0" y="47766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499" t="-11273" r="-5998" b="-1078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5521568" y="1284873"/>
            <a:ext cx="8554432" cy="123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2"/>
              </a:lnSpc>
            </a:pPr>
            <a:r>
              <a:rPr lang="en-US" sz="71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HEADER &amp; NAVBAR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004874" y="3357883"/>
            <a:ext cx="14278250" cy="64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6"/>
              </a:lnSpc>
            </a:pPr>
            <a:r>
              <a:rPr lang="en-US" sz="38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Di </a:t>
            </a:r>
            <a:r>
              <a:rPr lang="en-US" sz="3800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dalam</a:t>
            </a:r>
            <a:r>
              <a:rPr lang="en-US" sz="38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header &amp; navbar </a:t>
            </a:r>
            <a:r>
              <a:rPr lang="en-US" sz="3800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terdapat</a:t>
            </a:r>
            <a:r>
              <a:rPr lang="en-US" sz="3800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logo, search box, dan profile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127</Words>
  <Application>Microsoft Office PowerPoint</Application>
  <PresentationFormat>Custom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Karnchang</vt:lpstr>
      <vt:lpstr>Calibri</vt:lpstr>
      <vt:lpstr>Karnchang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SIM-K BASIC MISSION</dc:title>
  <cp:lastModifiedBy>RAIHAN SALMAN BAEHAQI</cp:lastModifiedBy>
  <cp:revision>2</cp:revision>
  <dcterms:created xsi:type="dcterms:W3CDTF">2006-08-16T00:00:00Z</dcterms:created>
  <dcterms:modified xsi:type="dcterms:W3CDTF">2024-07-14T16:07:11Z</dcterms:modified>
  <dc:identifier>DAGK7q110VA</dc:identifier>
</cp:coreProperties>
</file>