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Karnchang" panose="020B0604020202020204" charset="-34"/>
      <p:regular r:id="rId11"/>
    </p:embeddedFont>
    <p:embeddedFont>
      <p:font typeface="Karnchang Bold" panose="020B0604020202020204" charset="-3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2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8951437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Presentasi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08882"/>
            <a:ext cx="9725747" cy="394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BASIC MISSION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518617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SIM-K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630956"/>
            <a:ext cx="7209446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BY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RAIHAN SALMAN BAEHAQI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7" name="Group 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931962" y="7552746"/>
            <a:ext cx="9011732" cy="92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6"/>
              </a:lnSpc>
            </a:pPr>
            <a:r>
              <a:rPr lang="en-US" sz="23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GITHUB REPOSITORY: https://github.com/RaihanSalmanBaehaqi/RaihanSalmanBaehaqi-BasicMission.git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24329" y="996463"/>
            <a:ext cx="14239341" cy="245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0"/>
              </a:lnSpc>
            </a:pPr>
            <a:r>
              <a:rPr lang="en-US" sz="85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MVP LANDING PAGE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60834" y="3499395"/>
            <a:ext cx="6285911" cy="302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HEADER</a:t>
            </a:r>
          </a:p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NAVBAR</a:t>
            </a: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660834" y="4928145"/>
            <a:ext cx="6285911" cy="1592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CONTENT :</a:t>
            </a: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803790" y="4928145"/>
            <a:ext cx="6285911" cy="1592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AutoNum type="arabicPeriod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PRODUCT &amp; DESKRIPSI</a:t>
            </a:r>
          </a:p>
          <a:p>
            <a:pPr marL="872857" lvl="1" indent="-436428" algn="l">
              <a:lnSpc>
                <a:spcPts val="5660"/>
              </a:lnSpc>
              <a:buAutoNum type="arabicPeriod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FORM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60834" y="6254205"/>
            <a:ext cx="6285911" cy="878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FOOTER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811399" y="1222675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09882" y="3096731"/>
            <a:ext cx="12668236" cy="6024450"/>
          </a:xfrm>
          <a:custGeom>
            <a:avLst/>
            <a:gdLst/>
            <a:ahLst/>
            <a:cxnLst/>
            <a:rect l="l" t="t" r="r" b="b"/>
            <a:pathLst>
              <a:path w="12668236" h="6024450">
                <a:moveTo>
                  <a:pt x="0" y="0"/>
                </a:moveTo>
                <a:lnTo>
                  <a:pt x="12668236" y="0"/>
                </a:lnTo>
                <a:lnTo>
                  <a:pt x="12668236" y="6024450"/>
                </a:lnTo>
                <a:lnTo>
                  <a:pt x="0" y="6024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2470707" y="1111698"/>
            <a:ext cx="13346586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MVP LANDING PAGE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020920" y="2262300"/>
            <a:ext cx="2246160" cy="67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1366 x 768 px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192731" y="1846097"/>
            <a:ext cx="1075546" cy="1075546"/>
          </a:xfrm>
          <a:custGeom>
            <a:avLst/>
            <a:gdLst/>
            <a:ahLst/>
            <a:cxnLst/>
            <a:rect l="l" t="t" r="r" b="b"/>
            <a:pathLst>
              <a:path w="1075546" h="1075546">
                <a:moveTo>
                  <a:pt x="0" y="0"/>
                </a:moveTo>
                <a:lnTo>
                  <a:pt x="1075546" y="0"/>
                </a:lnTo>
                <a:lnTo>
                  <a:pt x="1075546" y="1075546"/>
                </a:lnTo>
                <a:lnTo>
                  <a:pt x="0" y="107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501138" y="3409395"/>
            <a:ext cx="13524158" cy="1284795"/>
          </a:xfrm>
          <a:custGeom>
            <a:avLst/>
            <a:gdLst/>
            <a:ahLst/>
            <a:cxnLst/>
            <a:rect l="l" t="t" r="r" b="b"/>
            <a:pathLst>
              <a:path w="13524158" h="1284795">
                <a:moveTo>
                  <a:pt x="0" y="0"/>
                </a:moveTo>
                <a:lnTo>
                  <a:pt x="13524158" y="0"/>
                </a:lnTo>
                <a:lnTo>
                  <a:pt x="13524158" y="1284795"/>
                </a:lnTo>
                <a:lnTo>
                  <a:pt x="0" y="1284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4556936" y="5785308"/>
            <a:ext cx="9722134" cy="3210980"/>
          </a:xfrm>
          <a:custGeom>
            <a:avLst/>
            <a:gdLst/>
            <a:ahLst/>
            <a:cxnLst/>
            <a:rect l="l" t="t" r="r" b="b"/>
            <a:pathLst>
              <a:path w="9722134" h="3210980">
                <a:moveTo>
                  <a:pt x="0" y="0"/>
                </a:moveTo>
                <a:lnTo>
                  <a:pt x="9722134" y="0"/>
                </a:lnTo>
                <a:lnTo>
                  <a:pt x="9722134" y="3210980"/>
                </a:lnTo>
                <a:lnTo>
                  <a:pt x="0" y="3210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39" t="-17761" r="-5981" b="-190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5970963" y="1914973"/>
            <a:ext cx="6584507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HEADER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10710" y="4649787"/>
            <a:ext cx="13214587" cy="62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dalam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header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logo dan brand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095783" y="1028700"/>
            <a:ext cx="1075546" cy="1075546"/>
          </a:xfrm>
          <a:custGeom>
            <a:avLst/>
            <a:gdLst/>
            <a:ahLst/>
            <a:cxnLst/>
            <a:rect l="l" t="t" r="r" b="b"/>
            <a:pathLst>
              <a:path w="1075546" h="1075546">
                <a:moveTo>
                  <a:pt x="0" y="0"/>
                </a:moveTo>
                <a:lnTo>
                  <a:pt x="1075546" y="0"/>
                </a:lnTo>
                <a:lnTo>
                  <a:pt x="1075546" y="1075546"/>
                </a:lnTo>
                <a:lnTo>
                  <a:pt x="0" y="107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381921" y="2168762"/>
            <a:ext cx="13524158" cy="1420037"/>
          </a:xfrm>
          <a:custGeom>
            <a:avLst/>
            <a:gdLst/>
            <a:ahLst/>
            <a:cxnLst/>
            <a:rect l="l" t="t" r="r" b="b"/>
            <a:pathLst>
              <a:path w="13524158" h="1420037">
                <a:moveTo>
                  <a:pt x="0" y="0"/>
                </a:moveTo>
                <a:lnTo>
                  <a:pt x="13524158" y="0"/>
                </a:lnTo>
                <a:lnTo>
                  <a:pt x="13524158" y="1420036"/>
                </a:lnTo>
                <a:lnTo>
                  <a:pt x="0" y="142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5095783" y="4581526"/>
            <a:ext cx="8096434" cy="4543670"/>
          </a:xfrm>
          <a:custGeom>
            <a:avLst/>
            <a:gdLst/>
            <a:ahLst/>
            <a:cxnLst/>
            <a:rect l="l" t="t" r="r" b="b"/>
            <a:pathLst>
              <a:path w="8096434" h="4543670">
                <a:moveTo>
                  <a:pt x="0" y="0"/>
                </a:moveTo>
                <a:lnTo>
                  <a:pt x="8096434" y="0"/>
                </a:lnTo>
                <a:lnTo>
                  <a:pt x="8096434" y="4543670"/>
                </a:lnTo>
                <a:lnTo>
                  <a:pt x="0" y="45436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830" t="-9963" r="-6721" b="-99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5851746" y="1123415"/>
            <a:ext cx="6584507" cy="288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NAVBAR</a:t>
            </a:r>
          </a:p>
          <a:p>
            <a:pPr algn="ctr">
              <a:lnSpc>
                <a:spcPts val="9199"/>
              </a:lnSpc>
            </a:pPr>
            <a:endParaRPr lang="en-US" sz="9999" dirty="0">
              <a:solidFill>
                <a:srgbClr val="243342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676400" y="3680067"/>
            <a:ext cx="14605907" cy="62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dalam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navbar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menu dan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navigasi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login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4740702" y="1587737"/>
            <a:ext cx="1075546" cy="1075546"/>
          </a:xfrm>
          <a:custGeom>
            <a:avLst/>
            <a:gdLst/>
            <a:ahLst/>
            <a:cxnLst/>
            <a:rect l="l" t="t" r="r" b="b"/>
            <a:pathLst>
              <a:path w="1075546" h="1075546">
                <a:moveTo>
                  <a:pt x="0" y="0"/>
                </a:moveTo>
                <a:lnTo>
                  <a:pt x="1075546" y="0"/>
                </a:lnTo>
                <a:lnTo>
                  <a:pt x="1075546" y="1075546"/>
                </a:lnTo>
                <a:lnTo>
                  <a:pt x="0" y="107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937276" y="3284384"/>
            <a:ext cx="7388030" cy="3358152"/>
          </a:xfrm>
          <a:custGeom>
            <a:avLst/>
            <a:gdLst/>
            <a:ahLst/>
            <a:cxnLst/>
            <a:rect l="l" t="t" r="r" b="b"/>
            <a:pathLst>
              <a:path w="7388030" h="3358152">
                <a:moveTo>
                  <a:pt x="0" y="0"/>
                </a:moveTo>
                <a:lnTo>
                  <a:pt x="7388030" y="0"/>
                </a:lnTo>
                <a:lnTo>
                  <a:pt x="7388030" y="3358152"/>
                </a:lnTo>
                <a:lnTo>
                  <a:pt x="0" y="335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00" b="-6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9971103" y="3284384"/>
            <a:ext cx="6520683" cy="3358152"/>
          </a:xfrm>
          <a:custGeom>
            <a:avLst/>
            <a:gdLst/>
            <a:ahLst/>
            <a:cxnLst/>
            <a:rect l="l" t="t" r="r" b="b"/>
            <a:pathLst>
              <a:path w="6520683" h="3358152">
                <a:moveTo>
                  <a:pt x="0" y="0"/>
                </a:moveTo>
                <a:lnTo>
                  <a:pt x="6520683" y="0"/>
                </a:lnTo>
                <a:lnTo>
                  <a:pt x="6520683" y="3358152"/>
                </a:lnTo>
                <a:lnTo>
                  <a:pt x="0" y="335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6033051" y="1654387"/>
            <a:ext cx="6584507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CONTENT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718012" y="7208942"/>
            <a:ext cx="13214587" cy="121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dalam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content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produk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&amp;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deskripsi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, juga </a:t>
            </a:r>
            <a:r>
              <a:rPr lang="en-US" sz="50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50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form 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605520" y="967878"/>
            <a:ext cx="926889" cy="926889"/>
          </a:xfrm>
          <a:custGeom>
            <a:avLst/>
            <a:gdLst/>
            <a:ahLst/>
            <a:cxnLst/>
            <a:rect l="l" t="t" r="r" b="b"/>
            <a:pathLst>
              <a:path w="926889" h="926889">
                <a:moveTo>
                  <a:pt x="0" y="0"/>
                </a:moveTo>
                <a:lnTo>
                  <a:pt x="926889" y="0"/>
                </a:lnTo>
                <a:lnTo>
                  <a:pt x="926889" y="926889"/>
                </a:lnTo>
                <a:lnTo>
                  <a:pt x="0" y="92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5070812" y="2262150"/>
            <a:ext cx="8146376" cy="7046318"/>
          </a:xfrm>
          <a:custGeom>
            <a:avLst/>
            <a:gdLst/>
            <a:ahLst/>
            <a:cxnLst/>
            <a:rect l="l" t="t" r="r" b="b"/>
            <a:pathLst>
              <a:path w="8146376" h="7046318">
                <a:moveTo>
                  <a:pt x="0" y="0"/>
                </a:moveTo>
                <a:lnTo>
                  <a:pt x="8146376" y="0"/>
                </a:lnTo>
                <a:lnTo>
                  <a:pt x="8146376" y="7046317"/>
                </a:lnTo>
                <a:lnTo>
                  <a:pt x="0" y="7046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08" t="-4145" r="-3832" b="-43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5851746" y="1046424"/>
            <a:ext cx="6584507" cy="1464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0"/>
              </a:lnSpc>
            </a:pPr>
            <a:r>
              <a:rPr lang="en-US" sz="85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4740702" y="1587737"/>
            <a:ext cx="1075546" cy="1075546"/>
          </a:xfrm>
          <a:custGeom>
            <a:avLst/>
            <a:gdLst/>
            <a:ahLst/>
            <a:cxnLst/>
            <a:rect l="l" t="t" r="r" b="b"/>
            <a:pathLst>
              <a:path w="1075546" h="1075546">
                <a:moveTo>
                  <a:pt x="0" y="0"/>
                </a:moveTo>
                <a:lnTo>
                  <a:pt x="1075546" y="0"/>
                </a:lnTo>
                <a:lnTo>
                  <a:pt x="1075546" y="1075546"/>
                </a:lnTo>
                <a:lnTo>
                  <a:pt x="0" y="107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3266262" y="3284384"/>
            <a:ext cx="12666337" cy="553976"/>
          </a:xfrm>
          <a:custGeom>
            <a:avLst/>
            <a:gdLst/>
            <a:ahLst/>
            <a:cxnLst/>
            <a:rect l="l" t="t" r="r" b="b"/>
            <a:pathLst>
              <a:path w="12666337" h="553976">
                <a:moveTo>
                  <a:pt x="0" y="0"/>
                </a:moveTo>
                <a:lnTo>
                  <a:pt x="12666337" y="0"/>
                </a:lnTo>
                <a:lnTo>
                  <a:pt x="12666337" y="553976"/>
                </a:lnTo>
                <a:lnTo>
                  <a:pt x="0" y="553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3148141" y="5299751"/>
            <a:ext cx="12784458" cy="3538024"/>
          </a:xfrm>
          <a:custGeom>
            <a:avLst/>
            <a:gdLst/>
            <a:ahLst/>
            <a:cxnLst/>
            <a:rect l="l" t="t" r="r" b="b"/>
            <a:pathLst>
              <a:path w="12784458" h="3538024">
                <a:moveTo>
                  <a:pt x="0" y="0"/>
                </a:moveTo>
                <a:lnTo>
                  <a:pt x="12784458" y="0"/>
                </a:lnTo>
                <a:lnTo>
                  <a:pt x="12784458" y="3538025"/>
                </a:lnTo>
                <a:lnTo>
                  <a:pt x="0" y="3538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82" t="-12983" r="-3844" b="-129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5887247" y="1675703"/>
            <a:ext cx="6584507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FOOTER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41852" y="4143160"/>
            <a:ext cx="16217448" cy="54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8"/>
              </a:lnSpc>
            </a:pPr>
            <a:r>
              <a:rPr lang="en-US" sz="44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</a:t>
            </a:r>
            <a:r>
              <a:rPr lang="en-US" sz="44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dalam</a:t>
            </a:r>
            <a:r>
              <a:rPr lang="en-US" sz="44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footer </a:t>
            </a:r>
            <a:r>
              <a:rPr lang="en-US" sz="44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44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copyrights dan juga link </a:t>
            </a:r>
            <a:r>
              <a:rPr lang="en-US" sz="44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sosial</a:t>
            </a:r>
            <a:r>
              <a:rPr lang="en-US" sz="44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media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306211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746009" y="5143500"/>
            <a:ext cx="12795982" cy="2646133"/>
            <a:chOff x="0" y="0"/>
            <a:chExt cx="1833526" cy="37916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33526" cy="379162"/>
            </a:xfrm>
            <a:custGeom>
              <a:avLst/>
              <a:gdLst/>
              <a:ahLst/>
              <a:cxnLst/>
              <a:rect l="l" t="t" r="r" b="b"/>
              <a:pathLst>
                <a:path w="1833526" h="379162">
                  <a:moveTo>
                    <a:pt x="9075" y="0"/>
                  </a:moveTo>
                  <a:lnTo>
                    <a:pt x="1824451" y="0"/>
                  </a:lnTo>
                  <a:cubicBezTo>
                    <a:pt x="1826858" y="0"/>
                    <a:pt x="1829166" y="956"/>
                    <a:pt x="1830868" y="2658"/>
                  </a:cubicBezTo>
                  <a:cubicBezTo>
                    <a:pt x="1832570" y="4360"/>
                    <a:pt x="1833526" y="6668"/>
                    <a:pt x="1833526" y="9075"/>
                  </a:cubicBezTo>
                  <a:lnTo>
                    <a:pt x="1833526" y="370087"/>
                  </a:lnTo>
                  <a:cubicBezTo>
                    <a:pt x="1833526" y="372494"/>
                    <a:pt x="1832570" y="374802"/>
                    <a:pt x="1830868" y="376504"/>
                  </a:cubicBezTo>
                  <a:cubicBezTo>
                    <a:pt x="1829166" y="378206"/>
                    <a:pt x="1826858" y="379162"/>
                    <a:pt x="1824451" y="379162"/>
                  </a:cubicBezTo>
                  <a:lnTo>
                    <a:pt x="9075" y="379162"/>
                  </a:lnTo>
                  <a:cubicBezTo>
                    <a:pt x="4063" y="379162"/>
                    <a:pt x="0" y="375099"/>
                    <a:pt x="0" y="370087"/>
                  </a:cubicBezTo>
                  <a:lnTo>
                    <a:pt x="0" y="9075"/>
                  </a:lnTo>
                  <a:cubicBezTo>
                    <a:pt x="0" y="4063"/>
                    <a:pt x="4063" y="0"/>
                    <a:pt x="9075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833526" cy="417262"/>
            </a:xfrm>
            <a:prstGeom prst="rect">
              <a:avLst/>
            </a:prstGeom>
          </p:spPr>
          <p:txBody>
            <a:bodyPr lIns="93374" tIns="93374" rIns="93374" bIns="93374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505208" y="5785781"/>
            <a:ext cx="11044202" cy="129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4"/>
              </a:lnSpc>
            </a:pPr>
            <a:r>
              <a:rPr lang="en-US" sz="320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LINK GITHUB REPOSITORY: https://github.com/RaihanSalmanBaehaqi/RaihanSalmanBaehaqi-BasicMission.git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Karnchang</vt:lpstr>
      <vt:lpstr>Karnchang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SIM-K BASIC MISSION</dc:title>
  <cp:lastModifiedBy>RAIHAN SALMAN BAEHAQI</cp:lastModifiedBy>
  <cp:revision>4</cp:revision>
  <dcterms:created xsi:type="dcterms:W3CDTF">2006-08-16T00:00:00Z</dcterms:created>
  <dcterms:modified xsi:type="dcterms:W3CDTF">2024-07-14T16:09:16Z</dcterms:modified>
  <dc:identifier>DAGK7q110VA</dc:identifier>
</cp:coreProperties>
</file>