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79" r:id="rId25"/>
    <p:sldId id="280" r:id="rId26"/>
  </p:sldIdLst>
  <p:sldSz cx="9144000" cy="5143500" type="screen16x9"/>
  <p:notesSz cx="9144000" cy="5143500"/>
  <p:embeddedFontLst>
    <p:embeddedFont>
      <p:font typeface="Walter Turncoat" charset="0"/>
      <p:regular r:id="rId28"/>
    </p:embeddedFont>
    <p:embeddedFont>
      <p:font typeface="Montserrat" charset="0"/>
      <p:bold r:id="rId29"/>
    </p:embeddedFont>
    <p:embeddedFont>
      <p:font typeface="Lato" charset="0"/>
      <p:regular r:id="rId30"/>
    </p:embeddedFont>
    <p:embeddedFont>
      <p:font typeface="Abel" charset="0"/>
      <p:regular r:id="rId31"/>
      <p:bold r:id="rId32"/>
    </p:embeddedFont>
  </p:embeddedFontLst>
  <p:defaultTextStyle>
    <a:defPPr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5" Type="http://schemas.openxmlformats.org/officeDocument/2006/relationships/image" Target="../media/image3.jpg"/><Relationship Id="rId4" Type="http://schemas.openxmlformats.org/officeDocument/2006/relationships/image" Target="../media/image6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g"/><Relationship Id="rId4" Type="http://schemas.openxmlformats.org/officeDocument/2006/relationships/image" Target="../media/image6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g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57F25AC0-CDF9-45C7-8ADE-E3AE0AAAE7C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E4843DC-DD4B-44EB-AFDB-1C54D994A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1560361"/>
            <a:ext cx="6981825" cy="1044991"/>
          </a:xfrm>
          <a:prstGeom prst="rect">
            <a:avLst/>
          </a:prstGeom>
        </p:spPr>
        <p:txBody>
          <a:bodyPr rtlCol="0"/>
          <a:lstStyle>
            <a:lvl1pPr lvl="0" algn="ctr">
              <a:defRPr lang="en-US"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9AB3C8F1-B249-4514-A39E-9AB70EA3CF2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9EA0A24-FEEB-4A0A-9571-20AB1039D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5850" y="2735404"/>
            <a:ext cx="6981825" cy="395854"/>
          </a:xfrm>
          <a:prstGeom prst="rect">
            <a:avLst/>
          </a:prstGeom>
          <a:ln w="9525" cap="rnd">
            <a:noFill/>
            <a:prstDash val="sysDot"/>
            <a:round/>
          </a:ln>
        </p:spPr>
        <p:txBody>
          <a:bodyPr vert="horz" lIns="91440" rtlCol="0" anchor="t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i="0" cap="all" baseline="0" dirty="0">
                <a:solidFill>
                  <a:schemeClr val="tx2"/>
                </a:solidFill>
                <a:latin typeface="+mn-lt"/>
              </a:defRPr>
            </a:lvl1pPr>
            <a:lvl2pPr marL="457200" lvl="1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marL="914400" lvl="2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marL="1371600" lvl="3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marL="1828800" lvl="4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marL="2286000" lvl="5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2743200" lvl="6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200400" lvl="7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657600" lvl="8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5">
            <a:extLst>
              <a:ext uri="{088A5544-1B54-4E79-AB8F-303DBE37EF7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E3B0282-8421-4D3E-9524-D56B50F2B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5" name="Footer Placeholder 4">
            <a:extLst>
              <a:ext uri="{3FE097CD-379C-4142-AEF2-4557C22C52F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E0A796E-A9F0-4866-9EBB-66BC89D81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6" name="Date Placeholder 3">
            <a:extLst>
              <a:ext uri="{17B379E6-C807-4220-A05D-FFEF5BA7D04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FC6241B-DCBA-407F-8C49-DE3E295DE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grpSp>
        <p:nvGrpSpPr>
          <p:cNvPr id="7" name="Group 6">
            <a:extLst>
              <a:ext uri="{76B08D53-E40C-4FDF-BF4B-B29EB51D2CA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41B1429-8C9C-4D7C-9739-DED0435B94EC}"/>
              </a:ext>
            </a:extLst>
          </p:cNvPr>
          <p:cNvGrpSpPr>
            <a:grpSpLocks noChangeAspect="1"/>
          </p:cNvGrpSpPr>
          <p:nvPr/>
        </p:nvGrpSpPr>
        <p:grpSpPr>
          <a:xfrm>
            <a:off x="8320596" y="311583"/>
            <a:ext cx="694985" cy="653182"/>
            <a:chOff x="8320596" y="311583"/>
            <a:chExt cx="694985" cy="653182"/>
          </a:xfrm>
        </p:grpSpPr>
        <p:sp>
          <p:nvSpPr>
            <p:cNvPr id="8" name="Oval 7">
              <a:extLst>
                <a:ext uri="{4983D610-3D03-4D1A-8FC3-9FC0B419DA6B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D4C5154-03EC-4D76-A4CA-4900CD2C3749}"/>
                </a:ext>
              </a:extLst>
            </p:cNvPr>
            <p:cNvSpPr/>
            <p:nvPr/>
          </p:nvSpPr>
          <p:spPr>
            <a:xfrm>
              <a:off x="8444082" y="393266"/>
              <a:ext cx="571500" cy="571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9" name="Picture 8">
              <a:extLst>
                <a:ext uri="{E5E9A835-AE11-48BA-9FD4-955E9FE0982A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5895F7F-066E-442B-BD81-9635F9DA3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20596" y="311583"/>
              <a:ext cx="694985" cy="653182"/>
            </a:xfrm>
            <a:prstGeom prst="rect">
              <a:avLst/>
            </a:prstGeom>
            <a:noFill/>
          </p:spPr>
        </p:pic>
      </p:grpSp>
      <p:pic>
        <p:nvPicPr>
          <p:cNvPr id="10" name="Picture 9">
            <a:extLst>
              <a:ext uri="{14F80296-6838-4BF7-BD4D-E407CBF1961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490BBF7-039F-45C7-9BBC-9AA3315F9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65" y="0"/>
            <a:ext cx="180002" cy="974732"/>
          </a:xfrm>
          <a:prstGeom prst="rect">
            <a:avLst/>
          </a:prstGeom>
          <a:noFill/>
        </p:spPr>
      </p:pic>
      <p:cxnSp>
        <p:nvCxnSpPr>
          <p:cNvPr id="11" name="Straight Connector 10">
            <a:extLst>
              <a:ext uri="{5F57F5D0-681D-4E36-A6CA-C70CBF5D4C7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000A5E1-202A-4805-A712-E0EB1E5C69A2}"/>
              </a:ext>
            </a:extLst>
          </p:cNvPr>
          <p:cNvCxnSpPr/>
          <p:nvPr/>
        </p:nvCxnSpPr>
        <p:spPr>
          <a:xfrm rot="10800000" flipH="1" flipV="1">
            <a:off x="755528" y="1166598"/>
            <a:ext cx="66284" cy="39770"/>
          </a:xfrm>
          <a:prstGeom prst="line">
            <a:avLst/>
          </a:prstGeom>
          <a:ln>
            <a:solidFill>
              <a:srgbClr val="FFDA00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2" name="Straight Connector 11">
            <a:extLst>
              <a:ext uri="{6CDE6842-C876-48F9-9E5B-EB285BE4851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CDFC064-8DBE-47C8-A438-A6148A019A82}"/>
              </a:ext>
            </a:extLst>
          </p:cNvPr>
          <p:cNvCxnSpPr/>
          <p:nvPr/>
        </p:nvCxnSpPr>
        <p:spPr>
          <a:xfrm rot="10800000" flipH="1" flipV="1">
            <a:off x="669359" y="1259396"/>
            <a:ext cx="39770" cy="53027"/>
          </a:xfrm>
          <a:prstGeom prst="line">
            <a:avLst/>
          </a:prstGeom>
          <a:ln>
            <a:solidFill>
              <a:srgbClr val="FFDA00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3" name="Straight Connector 12">
            <a:extLst>
              <a:ext uri="{56E2162D-E548-4B38-BAA8-56E06E98859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2DE086B-9C8E-42C9-8893-BB2C0A572AB6}"/>
              </a:ext>
            </a:extLst>
          </p:cNvPr>
          <p:cNvCxnSpPr/>
          <p:nvPr/>
        </p:nvCxnSpPr>
        <p:spPr>
          <a:xfrm rot="10800000" flipH="1" flipV="1">
            <a:off x="550047" y="1279281"/>
            <a:ext cx="6580" cy="92797"/>
          </a:xfrm>
          <a:prstGeom prst="line">
            <a:avLst/>
          </a:prstGeom>
          <a:ln>
            <a:solidFill>
              <a:srgbClr val="FFDA00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4" name="Straight Connector 13">
            <a:extLst>
              <a:ext uri="{AA74E729-728C-4BA2-9727-11D696C9C8D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45F8FEF-28F9-4D3A-BECC-6B670FD311A7}"/>
              </a:ext>
            </a:extLst>
          </p:cNvPr>
          <p:cNvCxnSpPr/>
          <p:nvPr/>
        </p:nvCxnSpPr>
        <p:spPr>
          <a:xfrm rot="10800000" flipV="1">
            <a:off x="390966" y="1239510"/>
            <a:ext cx="46398" cy="33142"/>
          </a:xfrm>
          <a:prstGeom prst="line">
            <a:avLst/>
          </a:prstGeom>
          <a:ln>
            <a:solidFill>
              <a:srgbClr val="FFDA00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5" name="Straight Connector 14">
            <a:extLst>
              <a:ext uri="{0ED5DC8A-DD0C-4BD6-8AF1-6806BB3D86A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9078C57-89E5-44B9-B62F-627BE311DD87}"/>
              </a:ext>
            </a:extLst>
          </p:cNvPr>
          <p:cNvCxnSpPr/>
          <p:nvPr/>
        </p:nvCxnSpPr>
        <p:spPr>
          <a:xfrm rot="10800000" flipV="1">
            <a:off x="291540" y="1120199"/>
            <a:ext cx="92797" cy="46398"/>
          </a:xfrm>
          <a:prstGeom prst="line">
            <a:avLst/>
          </a:prstGeom>
          <a:ln>
            <a:solidFill>
              <a:srgbClr val="FFDA00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6" name="Straight Connector 15">
            <a:extLst>
              <a:ext uri="{48BF8A25-DC23-4B59-84C1-29E30A1FA07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C042C96-FFEA-4589-B90B-A576C9E4B7B5}"/>
              </a:ext>
            </a:extLst>
          </p:cNvPr>
          <p:cNvCxnSpPr/>
          <p:nvPr/>
        </p:nvCxnSpPr>
        <p:spPr>
          <a:xfrm rot="10800000">
            <a:off x="344567" y="1000888"/>
            <a:ext cx="59655" cy="33142"/>
          </a:xfrm>
          <a:prstGeom prst="line">
            <a:avLst/>
          </a:prstGeom>
          <a:ln>
            <a:solidFill>
              <a:srgbClr val="FFDA00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7" name="Straight Connector 16">
            <a:extLst>
              <a:ext uri="{4AC4DFC0-3A23-41F0-AA01-E286B8FEE9B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0A28A71-FD42-4E86-8F4E-4BFD9DE176CE}"/>
              </a:ext>
            </a:extLst>
          </p:cNvPr>
          <p:cNvCxnSpPr/>
          <p:nvPr/>
        </p:nvCxnSpPr>
        <p:spPr>
          <a:xfrm rot="10800000" flipH="1">
            <a:off x="755528" y="1027401"/>
            <a:ext cx="59655" cy="46398"/>
          </a:xfrm>
          <a:prstGeom prst="line">
            <a:avLst/>
          </a:prstGeom>
          <a:ln>
            <a:solidFill>
              <a:srgbClr val="FFDA00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8" name="Oval 17">
            <a:extLst>
              <a:ext uri="{6AF4F8AB-1621-40F8-86AF-6FA5038DC6D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F198554-AEDC-45AE-B22B-A7D78F92AF64}"/>
              </a:ext>
            </a:extLst>
          </p:cNvPr>
          <p:cNvSpPr/>
          <p:nvPr/>
        </p:nvSpPr>
        <p:spPr>
          <a:xfrm>
            <a:off x="420498" y="980340"/>
            <a:ext cx="250042" cy="250042"/>
          </a:xfrm>
          <a:prstGeom prst="ellipse">
            <a:avLst/>
          </a:prstGeom>
          <a:solidFill>
            <a:srgbClr val="FFDA00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9" name="Picture 18">
            <a:extLst>
              <a:ext uri="{676E1F74-3F69-4D52-872F-D5E3BCD7F29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6F053A8-C38F-4A10-B237-24C771E51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258" y="0"/>
            <a:ext cx="533799" cy="1365364"/>
          </a:xfrm>
          <a:prstGeom prst="rect">
            <a:avLst/>
          </a:prstGeom>
          <a:noFill/>
        </p:spPr>
      </p:pic>
      <p:pic>
        <p:nvPicPr>
          <p:cNvPr id="20" name="Picture 19">
            <a:extLst>
              <a:ext uri="{41DA3CF6-CC9E-41B7-94B7-6A16B56B1EF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2D4FC1F-396F-473A-8EBD-C97D241ACF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0"/>
            <a:ext cx="196978" cy="1003831"/>
          </a:xfrm>
          <a:prstGeom prst="rect">
            <a:avLst/>
          </a:prstGeom>
          <a:noFill/>
        </p:spPr>
      </p:pic>
      <p:pic>
        <p:nvPicPr>
          <p:cNvPr id="21" name="Picture 20">
            <a:extLst>
              <a:ext uri="{7458DD49-1796-467E-8AE7-C8A7B25974A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D7B0931-C455-4712-924A-1678364D04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1525" y="3771900"/>
            <a:ext cx="748665" cy="1391269"/>
          </a:xfrm>
          <a:prstGeom prst="rect">
            <a:avLst/>
          </a:prstGeom>
          <a:noFill/>
        </p:spPr>
      </p:pic>
      <p:cxnSp>
        <p:nvCxnSpPr>
          <p:cNvPr id="22" name="Straight Connector 21">
            <a:extLst>
              <a:ext uri="{C7535AC0-DE73-45F2-A822-55770E01AE5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48F8C08-DDC8-453A-9AE6-52E3FC136E47}"/>
              </a:ext>
            </a:extLst>
          </p:cNvPr>
          <p:cNvCxnSpPr/>
          <p:nvPr/>
        </p:nvCxnSpPr>
        <p:spPr>
          <a:xfrm rot="10800000" flipH="1">
            <a:off x="1628775" y="2657805"/>
            <a:ext cx="5881712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15AFB2A6-C474-41EF-ABBB-B40747278BA9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55137554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71969BA4-B761-4C46-BA04-E741C7E2D93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F4F4953-44BF-45DF-936E-8BC3794F1D54}"/>
              </a:ext>
            </a:extLst>
          </p:cNvPr>
          <p:cNvSpPr/>
          <p:nvPr/>
        </p:nvSpPr>
        <p:spPr>
          <a:xfrm>
            <a:off x="5934074" y="952500"/>
            <a:ext cx="2381250" cy="276225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8A9FEF52-0B75-4A17-B240-FB76FB55FC4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EEFC116-6B45-4C31-9197-EC4D1FA57260}"/>
              </a:ext>
            </a:extLst>
          </p:cNvPr>
          <p:cNvSpPr/>
          <p:nvPr/>
        </p:nvSpPr>
        <p:spPr>
          <a:xfrm>
            <a:off x="923925" y="952500"/>
            <a:ext cx="2381250" cy="2762250"/>
          </a:xfrm>
          <a:prstGeom prst="rect">
            <a:avLst/>
          </a:prstGeom>
          <a:solidFill>
            <a:schemeClr val="bg1">
              <a:alpha val="80000"/>
              <a:lumMod val="95000"/>
            </a:schemeClr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820F9445-CF2C-45F0-B570-187EEEBECC7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8B344DD-BCC3-4688-B912-C01269CA3E09}"/>
              </a:ext>
            </a:extLst>
          </p:cNvPr>
          <p:cNvSpPr/>
          <p:nvPr/>
        </p:nvSpPr>
        <p:spPr>
          <a:xfrm>
            <a:off x="3429000" y="952500"/>
            <a:ext cx="2381250" cy="2762250"/>
          </a:xfrm>
          <a:prstGeom prst="rect">
            <a:avLst/>
          </a:prstGeom>
          <a:solidFill>
            <a:schemeClr val="bg1">
              <a:alpha val="80000"/>
              <a:lumMod val="95000"/>
            </a:schemeClr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ECBCCA38-7B0D-415C-AD2A-BD2D026C5A0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0DBB17F-C1BF-470E-97F8-1E1928016C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5080"/>
          <a:stretch>
            <a:fillRect/>
          </a:stretch>
        </p:blipFill>
        <p:spPr>
          <a:xfrm flipH="1">
            <a:off x="-14129" y="-20099"/>
            <a:ext cx="1375415" cy="424410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ED0D6941-0501-4B68-A2CF-3832533BC2D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03CB16F-0E55-43B5-B239-7D2F8ACE1C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1525" y="3771900"/>
            <a:ext cx="748665" cy="1391269"/>
          </a:xfrm>
          <a:prstGeom prst="rect">
            <a:avLst/>
          </a:prstGeom>
          <a:noFill/>
        </p:spPr>
      </p:pic>
      <p:sp>
        <p:nvSpPr>
          <p:cNvPr id="7" name="Title 1">
            <a:extLst>
              <a:ext uri="{E55F6EBD-AE35-4386-B03F-846BE66CE2B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F3EBFB1-85BA-49ED-BEF3-24F188CCA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2">
            <a:extLst>
              <a:ext uri="{CBA051B0-3362-4653-BD55-9C9AD9F118D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AF9D036-433A-4189-8C40-98EC97550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71550" y="1000125"/>
            <a:ext cx="2286000" cy="2667000"/>
          </a:xfrm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9" name="Content Placeholder 2">
            <a:extLst>
              <a:ext uri="{75B388A3-B7E2-4D1C-BC7A-74A38A8F68E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8498463-32EE-465B-B42B-CC277267A07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904875" y="3826418"/>
            <a:ext cx="2409825" cy="747420"/>
          </a:xfrm>
          <a:prstGeom prst="rect">
            <a:avLst/>
          </a:prstGeom>
          <a:solidFill>
            <a:schemeClr val="accent4">
              <a:alpha val="19999"/>
              <a:lumMod val="20000"/>
              <a:lumOff val="80000"/>
            </a:schemeClr>
          </a:solidFill>
        </p:spPr>
        <p:txBody>
          <a:bodyPr vert="horz" rtlCol="0" anchor="ctr">
            <a:normAutofit/>
          </a:bodyPr>
          <a:lstStyle>
            <a:lvl1pPr marL="0" lvl="0" indent="0" algn="ctr">
              <a:lnSpc>
                <a:spcPct val="100000"/>
              </a:lnSpc>
              <a:buFont typeface="Arial"/>
              <a:buNone/>
              <a:def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2">
            <a:extLst>
              <a:ext uri="{FD00A31F-61F7-49A5-A54C-45EEF9940B5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E36DB58-CBB0-461F-BBEA-8D379E0815E4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3476625" y="1000125"/>
            <a:ext cx="2286000" cy="2667000"/>
          </a:xfrm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1" name="Content Placeholder 2">
            <a:extLst>
              <a:ext uri="{4B1E3F32-CB5A-4743-B5C8-761460484EC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4EEC536-9C65-4D36-A5FF-4F22F57CC132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3449177" y="3821656"/>
            <a:ext cx="2361072" cy="747420"/>
          </a:xfrm>
          <a:prstGeom prst="rect">
            <a:avLst/>
          </a:prstGeom>
          <a:solidFill>
            <a:schemeClr val="accent4">
              <a:alpha val="19999"/>
              <a:lumMod val="20000"/>
              <a:lumOff val="80000"/>
            </a:schemeClr>
          </a:solidFill>
        </p:spPr>
        <p:txBody>
          <a:bodyPr vert="horz" rtlCol="0" anchor="ctr">
            <a:normAutofit/>
          </a:bodyPr>
          <a:lstStyle>
            <a:lvl1pPr marL="0" lvl="0" indent="0" algn="ctr">
              <a:lnSpc>
                <a:spcPct val="100000"/>
              </a:lnSpc>
              <a:buFont typeface="Arial"/>
              <a:buNone/>
              <a:def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Picture Placeholder 2">
            <a:extLst>
              <a:ext uri="{5C7C7457-FD0A-4B62-BE0B-001D7C1A739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38C7664-0D78-4C82-9CE5-3F9BF25E7081}"/>
              </a:ext>
            </a:extLst>
          </p:cNvPr>
          <p:cNvSpPr>
            <a:spLocks noGrp="1"/>
          </p:cNvSpPr>
          <p:nvPr>
            <p:ph type="pic" idx="5"/>
          </p:nvPr>
        </p:nvSpPr>
        <p:spPr>
          <a:xfrm>
            <a:off x="5971048" y="1000125"/>
            <a:ext cx="2288980" cy="2667000"/>
          </a:xfrm>
          <a:noFill/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3" name="Content Placeholder 2">
            <a:extLst>
              <a:ext uri="{2E00A5B9-F7B8-4ED2-8198-67A4F55E3D8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AD0310F-3BF6-449C-AEC0-27C6FB3E7074}"/>
              </a:ext>
            </a:extLst>
          </p:cNvPr>
          <p:cNvSpPr>
            <a:spLocks noGrp="1"/>
          </p:cNvSpPr>
          <p:nvPr>
            <p:ph type="body" idx="6"/>
          </p:nvPr>
        </p:nvSpPr>
        <p:spPr>
          <a:xfrm>
            <a:off x="5943600" y="3826418"/>
            <a:ext cx="2362200" cy="744789"/>
          </a:xfrm>
          <a:custGeom>
            <a:avLst/>
            <a:gdLst/>
            <a:ahLst/>
            <a:cxnLst/>
            <a:rect l="0" t="0" r="r" b="b"/>
            <a:pathLst>
              <a:path w="2362200" h="744790">
                <a:moveTo>
                  <a:pt x="0" y="0"/>
                </a:moveTo>
                <a:lnTo>
                  <a:pt x="2362200" y="0"/>
                </a:lnTo>
                <a:lnTo>
                  <a:pt x="2362200" y="744790"/>
                </a:lnTo>
                <a:lnTo>
                  <a:pt x="0" y="744790"/>
                </a:lnTo>
                <a:close/>
              </a:path>
            </a:pathLst>
          </a:custGeom>
          <a:solidFill>
            <a:schemeClr val="accent4">
              <a:alpha val="19999"/>
              <a:lumMod val="20000"/>
              <a:lumOff val="80000"/>
            </a:schemeClr>
          </a:solidFill>
        </p:spPr>
        <p:txBody>
          <a:bodyPr vert="horz" tIns="95250" rtlCol="0" anchor="ctr">
            <a:normAutofit/>
          </a:bodyPr>
          <a:lstStyle>
            <a:lvl1pPr marL="0" lvl="0" indent="0" algn="ctr">
              <a:lnSpc>
                <a:spcPct val="100000"/>
              </a:lnSpc>
              <a:buFont typeface="Arial"/>
              <a:buNone/>
              <a:def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Slide Number Placeholder 4">
            <a:extLst>
              <a:ext uri="{BA8CF4CE-3571-4D02-B6C8-75A118DEEA0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9B0264F-A255-4184-890B-F0B2E2897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15" name="Footer Placeholder 3">
            <a:extLst>
              <a:ext uri="{04744BC2-6D19-485E-A74D-1CF160C683D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FB6535C-FE50-43AF-8D82-291619D86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16" name="Date Placeholder 1">
            <a:extLst>
              <a:ext uri="{352A230B-850F-4050-912B-3D4E1E99726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FF82164-310E-46E4-9BF1-AC80F7384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custDataLst>
      <p:tags r:id="rId1"/>
    </p:custDataLst>
    <p:extLst>
      <p:ext uri="{36834E67-48DE-4C6D-90EB-13801CE0ECCD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55137554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22CC1FDC-B70C-47EE-81D3-71A103EE736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E1B0791-C70A-4BE3-B73E-6BE67856BC69}"/>
              </a:ext>
            </a:extLst>
          </p:cNvPr>
          <p:cNvSpPr/>
          <p:nvPr/>
        </p:nvSpPr>
        <p:spPr>
          <a:xfrm>
            <a:off x="5848350" y="950595"/>
            <a:ext cx="2476500" cy="3791004"/>
          </a:xfrm>
          <a:prstGeom prst="rect">
            <a:avLst/>
          </a:prstGeom>
          <a:solidFill>
            <a:schemeClr val="bg1">
              <a:alpha val="80000"/>
              <a:lumMod val="95000"/>
            </a:schemeClr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5D1F4A77-76A5-49D5-9900-5E57FC9B51E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AFF78F8-B921-42DC-9995-A0698C1021ED}"/>
              </a:ext>
            </a:extLst>
          </p:cNvPr>
          <p:cNvSpPr/>
          <p:nvPr/>
        </p:nvSpPr>
        <p:spPr>
          <a:xfrm>
            <a:off x="3248025" y="950595"/>
            <a:ext cx="2476500" cy="3811905"/>
          </a:xfrm>
          <a:prstGeom prst="rect">
            <a:avLst/>
          </a:prstGeom>
          <a:solidFill>
            <a:schemeClr val="bg1">
              <a:alpha val="80000"/>
              <a:lumMod val="95000"/>
            </a:schemeClr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0179DC58-4EF2-4DAF-A086-CC9D5E8323E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87760ED-BCDB-46F0-80FF-7642B28F2D97}"/>
              </a:ext>
            </a:extLst>
          </p:cNvPr>
          <p:cNvSpPr/>
          <p:nvPr/>
        </p:nvSpPr>
        <p:spPr>
          <a:xfrm>
            <a:off x="952500" y="2893206"/>
            <a:ext cx="2190750" cy="1869293"/>
          </a:xfrm>
          <a:prstGeom prst="rect">
            <a:avLst/>
          </a:prstGeom>
          <a:solidFill>
            <a:schemeClr val="bg1">
              <a:alpha val="80000"/>
              <a:lumMod val="95000"/>
            </a:schemeClr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62BC76B2-29F5-42D8-9BB1-9623829C41B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637C121-A2AE-4667-8BA9-DACD510CC2A0}"/>
              </a:ext>
            </a:extLst>
          </p:cNvPr>
          <p:cNvSpPr/>
          <p:nvPr/>
        </p:nvSpPr>
        <p:spPr>
          <a:xfrm>
            <a:off x="914400" y="955833"/>
            <a:ext cx="2190750" cy="1764982"/>
          </a:xfrm>
          <a:prstGeom prst="rect">
            <a:avLst/>
          </a:prstGeom>
          <a:solidFill>
            <a:schemeClr val="bg1">
              <a:alpha val="80000"/>
              <a:lumMod val="95000"/>
            </a:schemeClr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61F8F042-E48E-4672-B904-F15655EACDD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17AF952-11B2-47DA-A131-7698EE73B374}"/>
              </a:ext>
            </a:extLst>
          </p:cNvPr>
          <p:cNvGrpSpPr>
            <a:grpSpLocks noChangeAspect="1"/>
          </p:cNvGrpSpPr>
          <p:nvPr/>
        </p:nvGrpSpPr>
        <p:grpSpPr>
          <a:xfrm>
            <a:off x="152400" y="0"/>
            <a:ext cx="674658" cy="1372079"/>
            <a:chOff x="1524000" y="1341560"/>
            <a:chExt cx="738304" cy="1501519"/>
          </a:xfrm>
        </p:grpSpPr>
        <p:cxnSp>
          <p:nvCxnSpPr>
            <p:cNvPr id="7" name="Straight Connector 6">
              <a:extLst>
                <a:ext uri="{AE046855-F907-4059-8FB6-C25F6AE6E353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C6ABB0D-E4C8-48B5-A2CD-2E7CE9E5A42E}"/>
                </a:ext>
              </a:extLst>
            </p:cNvPr>
            <p:cNvCxnSpPr/>
            <p:nvPr/>
          </p:nvCxnSpPr>
          <p:spPr>
            <a:xfrm rot="10800000" flipH="1" flipV="1">
              <a:off x="2184027" y="2618212"/>
              <a:ext cx="72537" cy="43522"/>
            </a:xfrm>
            <a:prstGeom prst="line">
              <a:avLst/>
            </a:prstGeom>
            <a:ln>
              <a:solidFill>
                <a:srgbClr val="FFDA00"/>
              </a:solidFill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8" name="Straight Connector 7">
              <a:extLst>
                <a:ext uri="{C2405AA5-5451-43E1-A510-7B6E40FE7389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F6C2A80-F4DD-4A72-8A32-6AA30A698F84}"/>
                </a:ext>
              </a:extLst>
            </p:cNvPr>
            <p:cNvCxnSpPr/>
            <p:nvPr/>
          </p:nvCxnSpPr>
          <p:spPr>
            <a:xfrm rot="10800000" flipH="1" flipV="1">
              <a:off x="2089728" y="2719765"/>
              <a:ext cx="43522" cy="58029"/>
            </a:xfrm>
            <a:prstGeom prst="line">
              <a:avLst/>
            </a:prstGeom>
            <a:ln>
              <a:solidFill>
                <a:srgbClr val="FFDA00"/>
              </a:solidFill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9" name="Straight Connector 8">
              <a:extLst>
                <a:ext uri="{14B61910-B03A-41B7-9E49-0FB07A2F18E9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79797D2-71E4-466E-902D-8B7189CEAB2C}"/>
                </a:ext>
              </a:extLst>
            </p:cNvPr>
            <p:cNvCxnSpPr/>
            <p:nvPr/>
          </p:nvCxnSpPr>
          <p:spPr>
            <a:xfrm rot="10800000" flipH="1" flipV="1">
              <a:off x="1959161" y="2741527"/>
              <a:ext cx="7200" cy="101552"/>
            </a:xfrm>
            <a:prstGeom prst="line">
              <a:avLst/>
            </a:prstGeom>
            <a:ln>
              <a:solidFill>
                <a:srgbClr val="FFDA00"/>
              </a:solidFill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10" name="Straight Connector 9">
              <a:extLst>
                <a:ext uri="{D8D72882-B932-4DBB-BA06-A93AD5738445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19543E7-BB57-4588-80F2-2DAD563D1C60}"/>
                </a:ext>
              </a:extLst>
            </p:cNvPr>
            <p:cNvCxnSpPr/>
            <p:nvPr/>
          </p:nvCxnSpPr>
          <p:spPr>
            <a:xfrm rot="10800000" flipV="1">
              <a:off x="1785072" y="2698004"/>
              <a:ext cx="50776" cy="36268"/>
            </a:xfrm>
            <a:prstGeom prst="line">
              <a:avLst/>
            </a:prstGeom>
            <a:ln>
              <a:solidFill>
                <a:srgbClr val="FFDA00"/>
              </a:solidFill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11" name="Straight Connector 10">
              <a:extLst>
                <a:ext uri="{D584383E-FF69-42BE-9664-477A56DFA2A2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DCBB6B3-92A9-41AA-B822-C521C15DD740}"/>
                </a:ext>
              </a:extLst>
            </p:cNvPr>
            <p:cNvCxnSpPr/>
            <p:nvPr/>
          </p:nvCxnSpPr>
          <p:spPr>
            <a:xfrm rot="10800000" flipV="1">
              <a:off x="1676266" y="2567437"/>
              <a:ext cx="101552" cy="50776"/>
            </a:xfrm>
            <a:prstGeom prst="line">
              <a:avLst/>
            </a:prstGeom>
            <a:ln>
              <a:solidFill>
                <a:srgbClr val="FFDA00"/>
              </a:solidFill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12" name="Straight Connector 11">
              <a:extLst>
                <a:ext uri="{CCAA183A-D5A5-48CE-8FA6-FEB4241B92D6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1CC7A2D-72DC-4A9B-8FA6-C7B3584DEFB4}"/>
                </a:ext>
              </a:extLst>
            </p:cNvPr>
            <p:cNvCxnSpPr/>
            <p:nvPr/>
          </p:nvCxnSpPr>
          <p:spPr>
            <a:xfrm rot="10800000">
              <a:off x="1734296" y="2436870"/>
              <a:ext cx="65283" cy="36268"/>
            </a:xfrm>
            <a:prstGeom prst="line">
              <a:avLst/>
            </a:prstGeom>
            <a:ln>
              <a:solidFill>
                <a:srgbClr val="FFDA00"/>
              </a:solidFill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13" name="Straight Connector 12">
              <a:extLst>
                <a:ext uri="{33964568-7637-4A68-97E9-0B5F89AA48DC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9966C37-3F96-45FC-BA65-AE07FFC94570}"/>
                </a:ext>
              </a:extLst>
            </p:cNvPr>
            <p:cNvCxnSpPr/>
            <p:nvPr/>
          </p:nvCxnSpPr>
          <p:spPr>
            <a:xfrm rot="10800000" flipH="1">
              <a:off x="2184027" y="2465885"/>
              <a:ext cx="65283" cy="50776"/>
            </a:xfrm>
            <a:prstGeom prst="line">
              <a:avLst/>
            </a:prstGeom>
            <a:ln>
              <a:solidFill>
                <a:srgbClr val="FFDA00"/>
              </a:solidFill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sp>
          <p:nvSpPr>
            <p:cNvPr id="14" name="Oval 13">
              <a:extLst>
                <a:ext uri="{E2E83009-6C9B-4DCE-A43F-C99DB0ED452D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3936483-7260-471E-BF4A-F7E5A2342662}"/>
                </a:ext>
              </a:extLst>
            </p:cNvPr>
            <p:cNvSpPr/>
            <p:nvPr/>
          </p:nvSpPr>
          <p:spPr>
            <a:xfrm>
              <a:off x="1817390" y="2414384"/>
              <a:ext cx="273631" cy="273631"/>
            </a:xfrm>
            <a:prstGeom prst="ellipse">
              <a:avLst/>
            </a:prstGeom>
            <a:solidFill>
              <a:srgbClr val="FFDA00"/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5" name="Picture 14">
              <a:extLst>
                <a:ext uri="{3BDD1A2A-82C4-4BB5-B537-2DA64C2BD6C9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708AA8F-2678-4BF0-ACE4-A0B374939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78146" y="1341560"/>
              <a:ext cx="584157" cy="1494171"/>
            </a:xfrm>
            <a:prstGeom prst="rect">
              <a:avLst/>
            </a:prstGeom>
            <a:noFill/>
          </p:spPr>
        </p:pic>
        <p:pic>
          <p:nvPicPr>
            <p:cNvPr id="16" name="Picture 15">
              <a:extLst>
                <a:ext uri="{1515D3D4-A1F5-4423-8142-ECFD3045D134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DA0B415-6054-4154-B0F5-8DC214B55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24000" y="1341560"/>
              <a:ext cx="215560" cy="1098530"/>
            </a:xfrm>
            <a:prstGeom prst="rect">
              <a:avLst/>
            </a:prstGeom>
            <a:noFill/>
          </p:spPr>
        </p:pic>
      </p:grpSp>
      <p:cxnSp>
        <p:nvCxnSpPr>
          <p:cNvPr id="17" name="Straight Connector 16">
            <a:extLst>
              <a:ext uri="{822E18B3-8332-4549-AE4B-43D155D9B14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F889FF5-7D7C-4CBF-A874-BE47A2D9771A}"/>
              </a:ext>
            </a:extLst>
          </p:cNvPr>
          <p:cNvCxnSpPr/>
          <p:nvPr/>
        </p:nvCxnSpPr>
        <p:spPr>
          <a:xfrm rot="10800000" flipH="1" flipV="1">
            <a:off x="911521" y="851852"/>
            <a:ext cx="4960596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EECF4265-A756-47BE-9D0A-C434265B3F2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A017D7A-A8C4-465F-8A6A-7076D708D3CD}"/>
              </a:ext>
            </a:extLst>
          </p:cNvPr>
          <p:cNvGrpSpPr>
            <a:grpSpLocks noChangeAspect="1"/>
          </p:cNvGrpSpPr>
          <p:nvPr/>
        </p:nvGrpSpPr>
        <p:grpSpPr>
          <a:xfrm>
            <a:off x="8320596" y="311583"/>
            <a:ext cx="694985" cy="653182"/>
            <a:chOff x="8320596" y="311583"/>
            <a:chExt cx="694985" cy="653182"/>
          </a:xfrm>
        </p:grpSpPr>
        <p:sp>
          <p:nvSpPr>
            <p:cNvPr id="19" name="Oval 18">
              <a:extLst>
                <a:ext uri="{6DD46661-FC26-466A-957A-6CE105658E25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54C6169-CC97-4C6D-9C1D-1AFFC29834CA}"/>
                </a:ext>
              </a:extLst>
            </p:cNvPr>
            <p:cNvSpPr/>
            <p:nvPr/>
          </p:nvSpPr>
          <p:spPr>
            <a:xfrm>
              <a:off x="8444082" y="393266"/>
              <a:ext cx="571500" cy="571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20" name="Picture 19">
              <a:extLst>
                <a:ext uri="{D5B6B68C-9036-4C6F-B241-82A10307FA30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56F6A03-03FE-46EB-A322-C9528D762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20596" y="311583"/>
              <a:ext cx="694985" cy="653182"/>
            </a:xfrm>
            <a:prstGeom prst="rect">
              <a:avLst/>
            </a:prstGeom>
            <a:noFill/>
          </p:spPr>
        </p:pic>
      </p:grpSp>
      <p:sp>
        <p:nvSpPr>
          <p:cNvPr id="21" name="Title 1">
            <a:extLst>
              <a:ext uri="{E06FFBD6-D2F7-4F8C-B3D7-58F869D63D2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83C872A-2DF6-4C7E-9907-E2E870A7D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Picture Placeholder 2">
            <a:extLst>
              <a:ext uri="{4AB04C68-10D8-4AD1-B413-9DDCB9C3386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5018817-8AA5-4533-A371-77CDB0A046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62025" y="998150"/>
            <a:ext cx="2095500" cy="1661160"/>
          </a:xfrm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3" name="Picture Placeholder 2">
            <a:extLst>
              <a:ext uri="{E735D6F7-EF64-429A-964F-F27175F9C01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D2B838A-75C9-4388-B30C-22B44F1F2CDD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1000125" y="2955539"/>
            <a:ext cx="2095500" cy="1759335"/>
          </a:xfrm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4" name="Picture Placeholder 2">
            <a:extLst>
              <a:ext uri="{8D6B1734-ED36-418C-81BA-BC82EF55581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C0EECF5-9EAB-4362-9B52-E27042952568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3295650" y="1002506"/>
            <a:ext cx="2381013" cy="3706019"/>
          </a:xfrm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5" name="Picture Placeholder 2">
            <a:extLst>
              <a:ext uri="{F5D91F4A-6477-4000-965B-D4399F6CFEC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C5A8854-FABB-43EF-AD26-8D4F55958C51}"/>
              </a:ext>
            </a:extLst>
          </p:cNvPr>
          <p:cNvSpPr>
            <a:spLocks noGrp="1"/>
          </p:cNvSpPr>
          <p:nvPr>
            <p:ph type="pic" idx="4"/>
          </p:nvPr>
        </p:nvSpPr>
        <p:spPr>
          <a:xfrm>
            <a:off x="5895974" y="1002506"/>
            <a:ext cx="2380125" cy="3685699"/>
          </a:xfrm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6" name="Slide Number Placeholder 4">
            <a:extLst>
              <a:ext uri="{F6039D8B-AEAF-4103-8D72-C1D711C5A78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E302177-CF7C-4ED7-9E3D-CE85543BC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27" name="Footer Placeholder 3">
            <a:extLst>
              <a:ext uri="{F2E3347F-57F9-4960-B211-D09235B4C39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5FA0282-A1C1-41FE-AD27-6B3EFC845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28" name="Date Placeholder 1">
            <a:extLst>
              <a:ext uri="{79961B17-E235-4F84-9AA4-9EC02913CA8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2F86E67-E96E-4D5A-A3FE-A7CFE5846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custDataLst>
      <p:tags r:id="rId1"/>
    </p:custDataLst>
    <p:extLst>
      <p:ext uri="{F27142D1-3275-414A-9FEF-5AE74E865B2A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55137554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1AF563EB-EB29-42B0-8C64-D0408889ACF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FB713A1-81CE-45BA-AAF2-74AEA85865F1}"/>
              </a:ext>
            </a:extLst>
          </p:cNvPr>
          <p:cNvGrpSpPr>
            <a:grpSpLocks noChangeAspect="1"/>
          </p:cNvGrpSpPr>
          <p:nvPr/>
        </p:nvGrpSpPr>
        <p:grpSpPr>
          <a:xfrm>
            <a:off x="152400" y="0"/>
            <a:ext cx="674658" cy="1372079"/>
            <a:chOff x="1524000" y="1341560"/>
            <a:chExt cx="738304" cy="1501519"/>
          </a:xfrm>
        </p:grpSpPr>
        <p:cxnSp>
          <p:nvCxnSpPr>
            <p:cNvPr id="3" name="Straight Connector 2">
              <a:extLst>
                <a:ext uri="{8FE4B651-72D0-4182-A591-982573D1FD8B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ED47935-4A3D-4581-BF73-99A52413BE9D}"/>
                </a:ext>
              </a:extLst>
            </p:cNvPr>
            <p:cNvCxnSpPr/>
            <p:nvPr/>
          </p:nvCxnSpPr>
          <p:spPr>
            <a:xfrm rot="10800000" flipH="1" flipV="1">
              <a:off x="2184027" y="2618212"/>
              <a:ext cx="72537" cy="43522"/>
            </a:xfrm>
            <a:prstGeom prst="line">
              <a:avLst/>
            </a:prstGeom>
            <a:ln>
              <a:solidFill>
                <a:srgbClr val="FFDA00"/>
              </a:solidFill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4" name="Straight Connector 3">
              <a:extLst>
                <a:ext uri="{4E77FB4C-6F8A-46FD-853C-F77D8E71709F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8418AB1-8739-4184-93A9-20F17602076C}"/>
                </a:ext>
              </a:extLst>
            </p:cNvPr>
            <p:cNvCxnSpPr/>
            <p:nvPr/>
          </p:nvCxnSpPr>
          <p:spPr>
            <a:xfrm rot="10800000" flipH="1" flipV="1">
              <a:off x="2089728" y="2719765"/>
              <a:ext cx="43522" cy="58029"/>
            </a:xfrm>
            <a:prstGeom prst="line">
              <a:avLst/>
            </a:prstGeom>
            <a:ln>
              <a:solidFill>
                <a:srgbClr val="FFDA00"/>
              </a:solidFill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5" name="Straight Connector 4">
              <a:extLst>
                <a:ext uri="{3D6AA526-9C80-4A88-BE87-99BD7757BFBC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C443BF7-8836-4375-8AFD-729E0E549A20}"/>
                </a:ext>
              </a:extLst>
            </p:cNvPr>
            <p:cNvCxnSpPr/>
            <p:nvPr/>
          </p:nvCxnSpPr>
          <p:spPr>
            <a:xfrm rot="10800000" flipH="1" flipV="1">
              <a:off x="1959161" y="2741527"/>
              <a:ext cx="7200" cy="101552"/>
            </a:xfrm>
            <a:prstGeom prst="line">
              <a:avLst/>
            </a:prstGeom>
            <a:ln>
              <a:solidFill>
                <a:srgbClr val="FFDA00"/>
              </a:solidFill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6" name="Straight Connector 5">
              <a:extLst>
                <a:ext uri="{FE88E5F7-A26F-463B-B578-265B223080C5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1125514-A552-4027-88BC-AB7EC6B56FB5}"/>
                </a:ext>
              </a:extLst>
            </p:cNvPr>
            <p:cNvCxnSpPr/>
            <p:nvPr/>
          </p:nvCxnSpPr>
          <p:spPr>
            <a:xfrm rot="10800000" flipV="1">
              <a:off x="1785072" y="2698004"/>
              <a:ext cx="50776" cy="36268"/>
            </a:xfrm>
            <a:prstGeom prst="line">
              <a:avLst/>
            </a:prstGeom>
            <a:ln>
              <a:solidFill>
                <a:srgbClr val="FFDA00"/>
              </a:solidFill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7" name="Straight Connector 6">
              <a:extLst>
                <a:ext uri="{ADDFDECC-4E46-4960-A1EE-0741458EC04B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B4FF40F-CF2B-4C7C-9127-169BF3E737E5}"/>
                </a:ext>
              </a:extLst>
            </p:cNvPr>
            <p:cNvCxnSpPr/>
            <p:nvPr/>
          </p:nvCxnSpPr>
          <p:spPr>
            <a:xfrm rot="10800000" flipV="1">
              <a:off x="1676266" y="2567437"/>
              <a:ext cx="101552" cy="50776"/>
            </a:xfrm>
            <a:prstGeom prst="line">
              <a:avLst/>
            </a:prstGeom>
            <a:ln>
              <a:solidFill>
                <a:srgbClr val="FFDA00"/>
              </a:solidFill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8" name="Straight Connector 7">
              <a:extLst>
                <a:ext uri="{889E814D-0626-4B47-B685-9BB829442FD7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542C594-200D-462F-9B68-68DA3775B695}"/>
                </a:ext>
              </a:extLst>
            </p:cNvPr>
            <p:cNvCxnSpPr/>
            <p:nvPr/>
          </p:nvCxnSpPr>
          <p:spPr>
            <a:xfrm rot="10800000">
              <a:off x="1734296" y="2436870"/>
              <a:ext cx="65283" cy="36268"/>
            </a:xfrm>
            <a:prstGeom prst="line">
              <a:avLst/>
            </a:prstGeom>
            <a:ln>
              <a:solidFill>
                <a:srgbClr val="FFDA00"/>
              </a:solidFill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9" name="Straight Connector 8">
              <a:extLst>
                <a:ext uri="{77C8B0E6-6CA2-4255-881A-62ED0030C713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FC25E94-7A14-4B9F-B54B-75318DE83EAB}"/>
                </a:ext>
              </a:extLst>
            </p:cNvPr>
            <p:cNvCxnSpPr/>
            <p:nvPr/>
          </p:nvCxnSpPr>
          <p:spPr>
            <a:xfrm rot="10800000" flipH="1">
              <a:off x="2184027" y="2465885"/>
              <a:ext cx="65283" cy="50776"/>
            </a:xfrm>
            <a:prstGeom prst="line">
              <a:avLst/>
            </a:prstGeom>
            <a:ln>
              <a:solidFill>
                <a:srgbClr val="FFDA00"/>
              </a:solidFill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sp>
          <p:nvSpPr>
            <p:cNvPr id="10" name="Oval 9">
              <a:extLst>
                <a:ext uri="{6B3F37D1-AD28-4A0D-89B9-6D5BC57DFEB3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B61E1B2-F5DD-4162-AEBF-ADBB11176421}"/>
                </a:ext>
              </a:extLst>
            </p:cNvPr>
            <p:cNvSpPr/>
            <p:nvPr/>
          </p:nvSpPr>
          <p:spPr>
            <a:xfrm>
              <a:off x="1817390" y="2414384"/>
              <a:ext cx="273631" cy="273631"/>
            </a:xfrm>
            <a:prstGeom prst="ellipse">
              <a:avLst/>
            </a:prstGeom>
            <a:solidFill>
              <a:srgbClr val="FFDA00"/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1" name="Picture 10">
              <a:extLst>
                <a:ext uri="{60045C41-D13C-4236-8575-FA5EE28203A2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0031B9D-00EA-4A88-BC0C-AB754CCBE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8146" y="1341560"/>
              <a:ext cx="584157" cy="1494171"/>
            </a:xfrm>
            <a:prstGeom prst="rect">
              <a:avLst/>
            </a:prstGeom>
            <a:noFill/>
          </p:spPr>
        </p:pic>
        <p:pic>
          <p:nvPicPr>
            <p:cNvPr id="12" name="Picture 11">
              <a:extLst>
                <a:ext uri="{3173080A-9D64-4E48-B69E-19ECA024C2DF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BEB98FA-DA4F-4788-BD30-4EC6C4C95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4000" y="1341560"/>
              <a:ext cx="215560" cy="1098530"/>
            </a:xfrm>
            <a:prstGeom prst="rect">
              <a:avLst/>
            </a:prstGeom>
            <a:noFill/>
          </p:spPr>
        </p:pic>
      </p:grpSp>
      <p:pic>
        <p:nvPicPr>
          <p:cNvPr id="13" name="Picture 12">
            <a:extLst>
              <a:ext uri="{71C0E699-E563-4153-9D1F-1DBE0304DFD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1360072-DDF6-4F2E-8790-B1C31AA12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5396" y="345978"/>
            <a:ext cx="1154410" cy="470877"/>
          </a:xfrm>
          <a:prstGeom prst="rect">
            <a:avLst/>
          </a:prstGeom>
          <a:noFill/>
        </p:spPr>
      </p:pic>
      <p:cxnSp>
        <p:nvCxnSpPr>
          <p:cNvPr id="14" name="Straight Connector 13">
            <a:extLst>
              <a:ext uri="{10781A9E-C3B1-4361-B18E-ED3A8BD6DB3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9D18EDB-0DE2-43FB-9AD7-EDA14E5F2D14}"/>
              </a:ext>
            </a:extLst>
          </p:cNvPr>
          <p:cNvCxnSpPr/>
          <p:nvPr/>
        </p:nvCxnSpPr>
        <p:spPr>
          <a:xfrm rot="10800000" flipH="1" flipV="1">
            <a:off x="911521" y="889952"/>
            <a:ext cx="5841264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7">
            <a:extLst>
              <a:ext uri="{E5505E31-1C78-4438-AD9E-9F6BD9DA2A9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58A00EA-DE19-4E5C-9D57-632624BA5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2">
            <a:extLst>
              <a:ext uri="{983697BB-1A56-499D-B3EC-433B7A8B12C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EAC275D-2273-4C02-9C53-D6C64AAA2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Slide Number Placeholder 4">
            <a:extLst>
              <a:ext uri="{45C00EED-2237-4792-8C48-EAA79F346A2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4BAFFE6-1514-4506-B6E7-58B8C9A24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18" name="Footer Placeholder 3">
            <a:extLst>
              <a:ext uri="{7F787F7E-A826-462D-8ED4-54412DA2D27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53F3496-F951-4D01-833B-4BBFF2814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19" name="Date Placeholder 1">
            <a:extLst>
              <a:ext uri="{527EF106-D633-4BAC-8FA4-E22D2180403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C4D1403-C968-4B7B-921A-D8724B4A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extLst>
      <p:ext uri="{B5F4E9CF-7F9E-4189-937C-DD328CF7E2F1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5513755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B554AFA1-F3AA-4539-9AE8-297E97246AD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75924E0-BD7D-4285-B76F-F8758FB80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65" y="0"/>
            <a:ext cx="180002" cy="974732"/>
          </a:xfrm>
          <a:prstGeom prst="rect">
            <a:avLst/>
          </a:prstGeom>
          <a:noFill/>
        </p:spPr>
      </p:pic>
      <p:grpSp>
        <p:nvGrpSpPr>
          <p:cNvPr id="3" name="Group 2">
            <a:extLst>
              <a:ext uri="{45307888-1D39-4BD3-ACDF-A55B6439870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7ABAA21-24B7-45E4-AB16-D1C679804427}"/>
              </a:ext>
            </a:extLst>
          </p:cNvPr>
          <p:cNvGrpSpPr>
            <a:grpSpLocks noChangeAspect="1"/>
          </p:cNvGrpSpPr>
          <p:nvPr/>
        </p:nvGrpSpPr>
        <p:grpSpPr>
          <a:xfrm>
            <a:off x="152400" y="0"/>
            <a:ext cx="674658" cy="1372079"/>
            <a:chOff x="1524000" y="1341560"/>
            <a:chExt cx="738304" cy="1501519"/>
          </a:xfrm>
        </p:grpSpPr>
        <p:cxnSp>
          <p:nvCxnSpPr>
            <p:cNvPr id="4" name="Straight Connector 3">
              <a:extLst>
                <a:ext uri="{371D0A5F-EC5F-4801-8596-8924AC7C0C85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D7A06A1-440E-4821-A1A4-4CAB98CDFCAA}"/>
                </a:ext>
              </a:extLst>
            </p:cNvPr>
            <p:cNvCxnSpPr/>
            <p:nvPr/>
          </p:nvCxnSpPr>
          <p:spPr>
            <a:xfrm rot="10800000" flipH="1" flipV="1">
              <a:off x="2184027" y="2618212"/>
              <a:ext cx="72537" cy="43522"/>
            </a:xfrm>
            <a:prstGeom prst="line">
              <a:avLst/>
            </a:prstGeom>
            <a:ln>
              <a:solidFill>
                <a:srgbClr val="FFDA00"/>
              </a:solidFill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5" name="Straight Connector 4">
              <a:extLst>
                <a:ext uri="{BA8454B6-B69B-4516-8B51-EABFA5CF89F8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6CB97F7-95AE-4C69-8E6E-7FA58C143FE2}"/>
                </a:ext>
              </a:extLst>
            </p:cNvPr>
            <p:cNvCxnSpPr/>
            <p:nvPr/>
          </p:nvCxnSpPr>
          <p:spPr>
            <a:xfrm rot="10800000" flipH="1" flipV="1">
              <a:off x="2089728" y="2719765"/>
              <a:ext cx="43522" cy="58029"/>
            </a:xfrm>
            <a:prstGeom prst="line">
              <a:avLst/>
            </a:prstGeom>
            <a:ln>
              <a:solidFill>
                <a:srgbClr val="FFDA00"/>
              </a:solidFill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6" name="Straight Connector 5">
              <a:extLst>
                <a:ext uri="{1FEC5B24-55C4-4204-97B7-3F9C27B4642F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165A8C9-B1C7-4457-B27A-45BE3735E7E5}"/>
                </a:ext>
              </a:extLst>
            </p:cNvPr>
            <p:cNvCxnSpPr/>
            <p:nvPr/>
          </p:nvCxnSpPr>
          <p:spPr>
            <a:xfrm rot="10800000" flipH="1" flipV="1">
              <a:off x="1959161" y="2741527"/>
              <a:ext cx="7200" cy="101552"/>
            </a:xfrm>
            <a:prstGeom prst="line">
              <a:avLst/>
            </a:prstGeom>
            <a:ln>
              <a:solidFill>
                <a:srgbClr val="FFDA00"/>
              </a:solidFill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7" name="Straight Connector 6">
              <a:extLst>
                <a:ext uri="{3608BE81-C3CA-48D0-9413-F49A3C607A11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07ABBF6-E336-4629-B3DC-A624D322EA1E}"/>
                </a:ext>
              </a:extLst>
            </p:cNvPr>
            <p:cNvCxnSpPr/>
            <p:nvPr/>
          </p:nvCxnSpPr>
          <p:spPr>
            <a:xfrm rot="10800000" flipV="1">
              <a:off x="1785072" y="2698004"/>
              <a:ext cx="50776" cy="36268"/>
            </a:xfrm>
            <a:prstGeom prst="line">
              <a:avLst/>
            </a:prstGeom>
            <a:ln>
              <a:solidFill>
                <a:srgbClr val="FFDA00"/>
              </a:solidFill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8" name="Straight Connector 7">
              <a:extLst>
                <a:ext uri="{ADA9C325-107B-45D5-9198-D2314EBD91D3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1A6B092-54C4-4193-8D82-D2AE5B2B24C5}"/>
                </a:ext>
              </a:extLst>
            </p:cNvPr>
            <p:cNvCxnSpPr/>
            <p:nvPr/>
          </p:nvCxnSpPr>
          <p:spPr>
            <a:xfrm rot="10800000" flipV="1">
              <a:off x="1676266" y="2567437"/>
              <a:ext cx="101552" cy="50776"/>
            </a:xfrm>
            <a:prstGeom prst="line">
              <a:avLst/>
            </a:prstGeom>
            <a:ln>
              <a:solidFill>
                <a:srgbClr val="FFDA00"/>
              </a:solidFill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9" name="Straight Connector 8">
              <a:extLst>
                <a:ext uri="{6B16A712-F9A8-49DC-8325-A38056368EFA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1A7FF7B-2A07-44C3-B1B3-E79FA1FF7F34}"/>
                </a:ext>
              </a:extLst>
            </p:cNvPr>
            <p:cNvCxnSpPr/>
            <p:nvPr/>
          </p:nvCxnSpPr>
          <p:spPr>
            <a:xfrm rot="10800000">
              <a:off x="1734296" y="2436870"/>
              <a:ext cx="65283" cy="36268"/>
            </a:xfrm>
            <a:prstGeom prst="line">
              <a:avLst/>
            </a:prstGeom>
            <a:ln>
              <a:solidFill>
                <a:srgbClr val="FFDA00"/>
              </a:solidFill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10" name="Straight Connector 9">
              <a:extLst>
                <a:ext uri="{52C69B48-AD7C-4260-A644-A45DD6E64503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8058664-8D71-4069-AC94-D714F78CCDDD}"/>
                </a:ext>
              </a:extLst>
            </p:cNvPr>
            <p:cNvCxnSpPr/>
            <p:nvPr/>
          </p:nvCxnSpPr>
          <p:spPr>
            <a:xfrm rot="10800000" flipH="1">
              <a:off x="2184027" y="2465885"/>
              <a:ext cx="65283" cy="50776"/>
            </a:xfrm>
            <a:prstGeom prst="line">
              <a:avLst/>
            </a:prstGeom>
            <a:ln>
              <a:solidFill>
                <a:srgbClr val="FFDA00"/>
              </a:solidFill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sp>
          <p:nvSpPr>
            <p:cNvPr id="11" name="Oval 10">
              <a:extLst>
                <a:ext uri="{F050FD9E-8960-4B9D-A8E1-48E57573115C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54B1F4B-DBC7-4D65-B66D-2B0ED3C711F5}"/>
                </a:ext>
              </a:extLst>
            </p:cNvPr>
            <p:cNvSpPr/>
            <p:nvPr/>
          </p:nvSpPr>
          <p:spPr>
            <a:xfrm>
              <a:off x="1817390" y="2414384"/>
              <a:ext cx="273631" cy="273631"/>
            </a:xfrm>
            <a:prstGeom prst="ellipse">
              <a:avLst/>
            </a:prstGeom>
            <a:solidFill>
              <a:srgbClr val="FFDA00"/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2" name="Picture 11">
              <a:extLst>
                <a:ext uri="{B7F4BC95-71B5-459B-96ED-F070D6CA686A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14D891F-B0DC-4F93-96F5-41C62CED8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78146" y="1341560"/>
              <a:ext cx="584157" cy="1494171"/>
            </a:xfrm>
            <a:prstGeom prst="rect">
              <a:avLst/>
            </a:prstGeom>
            <a:noFill/>
          </p:spPr>
        </p:pic>
        <p:pic>
          <p:nvPicPr>
            <p:cNvPr id="13" name="Picture 12">
              <a:extLst>
                <a:ext uri="{743526CD-05BE-420D-8E8E-CD5E4AD5FC7C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19319BE-5526-49C6-A9B3-289AD3A37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24000" y="1341560"/>
              <a:ext cx="215560" cy="1098530"/>
            </a:xfrm>
            <a:prstGeom prst="rect">
              <a:avLst/>
            </a:prstGeom>
            <a:noFill/>
          </p:spPr>
        </p:pic>
      </p:grpSp>
      <p:cxnSp>
        <p:nvCxnSpPr>
          <p:cNvPr id="14" name="Straight Connector 13">
            <a:extLst>
              <a:ext uri="{A791B2E2-A67F-4E7C-A607-62E4A39FA00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1484682-F3C9-40C2-A7CB-C708E861A93A}"/>
              </a:ext>
            </a:extLst>
          </p:cNvPr>
          <p:cNvCxnSpPr/>
          <p:nvPr/>
        </p:nvCxnSpPr>
        <p:spPr>
          <a:xfrm rot="10800000" flipH="1">
            <a:off x="1628775" y="2657804"/>
            <a:ext cx="5881712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0825AF2-2D95-4904-9DB6-A5EEE51B989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1CA8535-D6C7-48F7-9BAC-8DD29B2E3070}"/>
              </a:ext>
            </a:extLst>
          </p:cNvPr>
          <p:cNvGrpSpPr>
            <a:grpSpLocks noChangeAspect="1"/>
          </p:cNvGrpSpPr>
          <p:nvPr/>
        </p:nvGrpSpPr>
        <p:grpSpPr>
          <a:xfrm>
            <a:off x="8320596" y="311583"/>
            <a:ext cx="694985" cy="653182"/>
            <a:chOff x="8320596" y="311583"/>
            <a:chExt cx="694985" cy="653182"/>
          </a:xfrm>
        </p:grpSpPr>
        <p:sp>
          <p:nvSpPr>
            <p:cNvPr id="16" name="Oval 15">
              <a:extLst>
                <a:ext uri="{8858066D-3A42-4FF5-9F2C-F83EE7504C3A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1747731-7ED6-44FF-8F76-345081434516}"/>
                </a:ext>
              </a:extLst>
            </p:cNvPr>
            <p:cNvSpPr/>
            <p:nvPr/>
          </p:nvSpPr>
          <p:spPr>
            <a:xfrm>
              <a:off x="8444082" y="393266"/>
              <a:ext cx="571500" cy="571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7" name="Picture 16">
              <a:extLst>
                <a:ext uri="{1A678409-56BA-4596-A43A-0C02B4F76D39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F870C02-C5AB-48A5-AB4A-FDAFE8A28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20596" y="311583"/>
              <a:ext cx="694985" cy="653182"/>
            </a:xfrm>
            <a:prstGeom prst="rect">
              <a:avLst/>
            </a:prstGeom>
            <a:noFill/>
          </p:spPr>
        </p:pic>
      </p:grpSp>
      <p:sp>
        <p:nvSpPr>
          <p:cNvPr id="18" name="Text Placeholder 2">
            <a:extLst>
              <a:ext uri="{419938C4-DD76-49D8-A37D-B5837D77DED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D82E789-B327-4BF4-9EDC-54B7EA334A9B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904875" y="2245781"/>
            <a:ext cx="7334250" cy="38189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marL="0" lvl="0" indent="0" algn="ctr">
              <a:lnSpc>
                <a:spcPct val="100000"/>
              </a:lnSpc>
              <a:buNone/>
              <a:defRPr lang="en-US" sz="2000" b="1" i="0" cap="all" dirty="0">
                <a:solidFill>
                  <a:schemeClr val="tx2"/>
                </a:solidFill>
                <a:latin typeface="+mn-lt"/>
              </a:defRPr>
            </a:lvl1pPr>
            <a:lvl2pPr marL="457200" lvl="1" indent="0">
              <a:buNone/>
              <a:defRPr lang="en-US" sz="18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marL="914400" lvl="2" indent="0">
              <a:buNone/>
              <a:defRPr lang="en-US" sz="16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marL="1371600" lvl="3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marL="1828800" lvl="4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marL="2286000" lvl="5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2743200" lvl="6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200400" lvl="7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657600" lvl="8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itle 1">
            <a:extLst>
              <a:ext uri="{9A6AC82D-21D8-4F3A-8517-6F8150471D0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9CCF29D-5CB6-4B99-A66A-05E0150E0DA8}"/>
              </a:ext>
            </a:extLst>
          </p:cNvPr>
          <p:cNvSpPr>
            <a:spLocks noGrp="1"/>
          </p:cNvSpPr>
          <p:nvPr>
            <p:ph type="title" idx="1"/>
          </p:nvPr>
        </p:nvSpPr>
        <p:spPr>
          <a:xfrm>
            <a:off x="904875" y="2703871"/>
            <a:ext cx="7334250" cy="571500"/>
          </a:xfrm>
          <a:prstGeom prst="rect">
            <a:avLst/>
          </a:prstGeom>
          <a:ln w="9525" cap="flat">
            <a:solidFill>
              <a:schemeClr val="tx1">
                <a:alpha val="50000"/>
              </a:schemeClr>
            </a:solidFill>
            <a:prstDash val="sysDot"/>
            <a:round/>
          </a:ln>
        </p:spPr>
        <p:txBody>
          <a:bodyPr vert="horz" rtlCol="0" anchor="t"/>
          <a:lstStyle>
            <a:lvl1pPr lvl="0" algn="ctr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Slide Number Placeholder 5">
            <a:extLst>
              <a:ext uri="{D5269219-4E03-4C62-94F7-03ADAC4D57F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82364C2-17E0-471B-AC73-A4BF2176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21" name="Footer Placeholder 4">
            <a:extLst>
              <a:ext uri="{C04D3072-EF38-4863-91D0-2A35C3BA055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635571A-70E7-4921-8D3F-BED96FB33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22" name="Date Placeholder 3">
            <a:extLst>
              <a:ext uri="{810ED6AA-1E15-4E05-824C-3999FB6C369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AFE2F91-AF9C-413E-89F2-37C0C931E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  <p:extLst>
      <p:ext uri="{0663F9B9-0399-4166-A290-DFA9155B786C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55137554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5D425695-01E5-41D5-BBC5-B48E3931F27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BBEAF3A-BE9C-4B8F-AC27-DED593190C5D}"/>
              </a:ext>
            </a:extLst>
          </p:cNvPr>
          <p:cNvGrpSpPr>
            <a:grpSpLocks noChangeAspect="1"/>
          </p:cNvGrpSpPr>
          <p:nvPr/>
        </p:nvGrpSpPr>
        <p:grpSpPr>
          <a:xfrm>
            <a:off x="152400" y="0"/>
            <a:ext cx="674658" cy="1372079"/>
            <a:chOff x="1524000" y="1341560"/>
            <a:chExt cx="738304" cy="1501519"/>
          </a:xfrm>
        </p:grpSpPr>
        <p:cxnSp>
          <p:nvCxnSpPr>
            <p:cNvPr id="3" name="Straight Connector 2">
              <a:extLst>
                <a:ext uri="{B0B0B742-72F5-4E0C-B2AA-47176549D4F5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D1040E0-F8D1-47E9-9C85-6F862F2985B0}"/>
                </a:ext>
              </a:extLst>
            </p:cNvPr>
            <p:cNvCxnSpPr/>
            <p:nvPr/>
          </p:nvCxnSpPr>
          <p:spPr>
            <a:xfrm rot="10800000" flipH="1" flipV="1">
              <a:off x="2184027" y="2618212"/>
              <a:ext cx="72537" cy="43522"/>
            </a:xfrm>
            <a:prstGeom prst="line">
              <a:avLst/>
            </a:prstGeom>
            <a:ln>
              <a:solidFill>
                <a:srgbClr val="FFDA00"/>
              </a:solidFill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4" name="Straight Connector 3">
              <a:extLst>
                <a:ext uri="{DDD08C6E-5E00-49AA-9339-4ACC967F7417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96AC447-AF5E-4FB4-9EE9-820DA6B0CA25}"/>
                </a:ext>
              </a:extLst>
            </p:cNvPr>
            <p:cNvCxnSpPr/>
            <p:nvPr/>
          </p:nvCxnSpPr>
          <p:spPr>
            <a:xfrm rot="10800000" flipH="1" flipV="1">
              <a:off x="2089728" y="2719765"/>
              <a:ext cx="43522" cy="58029"/>
            </a:xfrm>
            <a:prstGeom prst="line">
              <a:avLst/>
            </a:prstGeom>
            <a:ln>
              <a:solidFill>
                <a:srgbClr val="FFDA00"/>
              </a:solidFill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5" name="Straight Connector 4">
              <a:extLst>
                <a:ext uri="{719946CA-61D1-4AAE-A651-093FA341A011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A3BC44C-F2B1-4337-AAB5-8CB3EFFB8B90}"/>
                </a:ext>
              </a:extLst>
            </p:cNvPr>
            <p:cNvCxnSpPr/>
            <p:nvPr/>
          </p:nvCxnSpPr>
          <p:spPr>
            <a:xfrm rot="10800000" flipH="1" flipV="1">
              <a:off x="1959161" y="2741527"/>
              <a:ext cx="7200" cy="101552"/>
            </a:xfrm>
            <a:prstGeom prst="line">
              <a:avLst/>
            </a:prstGeom>
            <a:ln>
              <a:solidFill>
                <a:srgbClr val="FFDA00"/>
              </a:solidFill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6" name="Straight Connector 5">
              <a:extLst>
                <a:ext uri="{EA7F7A3D-F037-4C73-9895-FAE50AC19942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66BE3A5-BDB5-44DB-8AAF-373E43D0A028}"/>
                </a:ext>
              </a:extLst>
            </p:cNvPr>
            <p:cNvCxnSpPr/>
            <p:nvPr/>
          </p:nvCxnSpPr>
          <p:spPr>
            <a:xfrm rot="10800000" flipV="1">
              <a:off x="1785072" y="2698004"/>
              <a:ext cx="50776" cy="36268"/>
            </a:xfrm>
            <a:prstGeom prst="line">
              <a:avLst/>
            </a:prstGeom>
            <a:ln>
              <a:solidFill>
                <a:srgbClr val="FFDA00"/>
              </a:solidFill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7" name="Straight Connector 6">
              <a:extLst>
                <a:ext uri="{85E474BA-6D1B-4462-AB9D-B3900B746480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9DE26F7-A984-4FE8-BABD-71DBC0D68113}"/>
                </a:ext>
              </a:extLst>
            </p:cNvPr>
            <p:cNvCxnSpPr/>
            <p:nvPr/>
          </p:nvCxnSpPr>
          <p:spPr>
            <a:xfrm rot="10800000" flipV="1">
              <a:off x="1676266" y="2567437"/>
              <a:ext cx="101552" cy="50776"/>
            </a:xfrm>
            <a:prstGeom prst="line">
              <a:avLst/>
            </a:prstGeom>
            <a:ln>
              <a:solidFill>
                <a:srgbClr val="FFDA00"/>
              </a:solidFill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8" name="Straight Connector 7">
              <a:extLst>
                <a:ext uri="{6A043E5B-76D8-4843-9063-08D1CC67DA0B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278E55D-CCB5-4AA9-A332-EE3A812073E0}"/>
                </a:ext>
              </a:extLst>
            </p:cNvPr>
            <p:cNvCxnSpPr/>
            <p:nvPr/>
          </p:nvCxnSpPr>
          <p:spPr>
            <a:xfrm rot="10800000">
              <a:off x="1734296" y="2436870"/>
              <a:ext cx="65283" cy="36268"/>
            </a:xfrm>
            <a:prstGeom prst="line">
              <a:avLst/>
            </a:prstGeom>
            <a:ln>
              <a:solidFill>
                <a:srgbClr val="FFDA00"/>
              </a:solidFill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9" name="Straight Connector 8">
              <a:extLst>
                <a:ext uri="{41B175C7-D062-4F6A-BE92-5F0E1610FF13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1B2C33A-9E42-4A75-A6B3-9F60AE16C6F9}"/>
                </a:ext>
              </a:extLst>
            </p:cNvPr>
            <p:cNvCxnSpPr/>
            <p:nvPr/>
          </p:nvCxnSpPr>
          <p:spPr>
            <a:xfrm rot="10800000" flipH="1">
              <a:off x="2184027" y="2465885"/>
              <a:ext cx="65283" cy="50776"/>
            </a:xfrm>
            <a:prstGeom prst="line">
              <a:avLst/>
            </a:prstGeom>
            <a:ln>
              <a:solidFill>
                <a:srgbClr val="FFDA00"/>
              </a:solidFill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sp>
          <p:nvSpPr>
            <p:cNvPr id="10" name="Oval 9">
              <a:extLst>
                <a:ext uri="{2A0CB59A-EAA6-406B-9326-4B44FF585159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D8260EC-522C-4B1A-885A-16362E5A2184}"/>
                </a:ext>
              </a:extLst>
            </p:cNvPr>
            <p:cNvSpPr/>
            <p:nvPr/>
          </p:nvSpPr>
          <p:spPr>
            <a:xfrm>
              <a:off x="1817390" y="2414384"/>
              <a:ext cx="273631" cy="273631"/>
            </a:xfrm>
            <a:prstGeom prst="ellipse">
              <a:avLst/>
            </a:prstGeom>
            <a:solidFill>
              <a:srgbClr val="FFDA00"/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1" name="Picture 10">
              <a:extLst>
                <a:ext uri="{EC5D1D42-9C03-49B0-A2A4-90A19B87F6C5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15E68FB-20C4-4EC0-AF49-79872805A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8146" y="1341560"/>
              <a:ext cx="584157" cy="1494171"/>
            </a:xfrm>
            <a:prstGeom prst="rect">
              <a:avLst/>
            </a:prstGeom>
            <a:noFill/>
          </p:spPr>
        </p:pic>
        <p:pic>
          <p:nvPicPr>
            <p:cNvPr id="12" name="Picture 11">
              <a:extLst>
                <a:ext uri="{35A0BCEF-1133-41AC-AFBF-AAD0FDB9EE01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D04970C-83B1-4C15-8340-7F8A9092F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4000" y="1341560"/>
              <a:ext cx="215560" cy="1098530"/>
            </a:xfrm>
            <a:prstGeom prst="rect">
              <a:avLst/>
            </a:prstGeom>
            <a:noFill/>
          </p:spPr>
        </p:pic>
      </p:grpSp>
      <p:pic>
        <p:nvPicPr>
          <p:cNvPr id="13" name="Picture 12">
            <a:extLst>
              <a:ext uri="{BF491674-B8E6-439B-9155-E7F4C1CC738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CA7ACAE-D1B9-4A0C-88FF-470C004B5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0216" y="1135869"/>
            <a:ext cx="132129" cy="3328964"/>
          </a:xfrm>
          <a:prstGeom prst="rect">
            <a:avLst/>
          </a:prstGeom>
          <a:noFill/>
        </p:spPr>
      </p:pic>
      <p:pic>
        <p:nvPicPr>
          <p:cNvPr id="14" name="Picture 13">
            <a:extLst>
              <a:ext uri="{E5E77E78-5D15-4BF4-8E61-DD6521D2BBD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68EA931-1355-4B41-96A6-D95DF312D5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5396" y="345978"/>
            <a:ext cx="1154410" cy="470877"/>
          </a:xfrm>
          <a:prstGeom prst="rect">
            <a:avLst/>
          </a:prstGeom>
          <a:noFill/>
        </p:spPr>
      </p:pic>
      <p:sp>
        <p:nvSpPr>
          <p:cNvPr id="15" name="Title 1">
            <a:extLst>
              <a:ext uri="{18461B38-FF60-489C-AD7A-4D294F6CBB4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661717B-0EA6-4E09-82CE-91216466E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2">
            <a:extLst>
              <a:ext uri="{772D506B-C117-452D-A4D3-CC09996368F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689DFE5-F70A-4E3E-A07F-01ECA0B9B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450" y="956485"/>
            <a:ext cx="3365911" cy="3508348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31D87EE2-0A9A-4879-9516-44D1C2A0183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43F5A40-A597-4FD6-B517-FDD8FE59C665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4686300" y="956485"/>
            <a:ext cx="3586111" cy="3508348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6">
            <a:extLst>
              <a:ext uri="{24462431-B5E5-4975-9599-4DA4EAABFC2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ECD4375-D974-4426-A13B-ECEA0E77F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19" name="Footer Placeholder 5">
            <a:extLst>
              <a:ext uri="{3FCD7279-219F-48D1-9202-A7E387C56B5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68E1C6D-D304-4D15-97FB-DFB0E0419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20" name="Date Placeholder 4">
            <a:extLst>
              <a:ext uri="{C152783B-0634-49F5-8F20-181188FAF85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DB39F7E-8E49-4CC4-96FC-BC75383CC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extLst>
      <p:ext uri="{FBE0E576-3C64-4008-A250-004059E2C0A8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55137554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A540BC62-EFC8-40C2-9F5B-651AD8C7BDA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76D512D-57C3-4CD2-B351-B96060701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135869"/>
            <a:ext cx="133350" cy="3324225"/>
          </a:xfrm>
          <a:prstGeom prst="rect">
            <a:avLst/>
          </a:prstGeom>
          <a:noFill/>
        </p:spPr>
      </p:pic>
      <p:cxnSp>
        <p:nvCxnSpPr>
          <p:cNvPr id="3" name="Straight Connector 2">
            <a:extLst>
              <a:ext uri="{B7E45417-2CF2-437E-B6B1-7AB5EDA93D9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C85D013-4B42-4BDC-8D52-9EBBFDCC4CF8}"/>
              </a:ext>
            </a:extLst>
          </p:cNvPr>
          <p:cNvCxnSpPr/>
          <p:nvPr/>
        </p:nvCxnSpPr>
        <p:spPr>
          <a:xfrm rot="10800000" flipH="1" flipV="1">
            <a:off x="949621" y="851852"/>
            <a:ext cx="4960596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A907BE2A-9FAE-46B7-81F0-0567F6C7E55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C04B624-3E96-431A-A964-2438B33E4305}"/>
              </a:ext>
            </a:extLst>
          </p:cNvPr>
          <p:cNvGrpSpPr>
            <a:grpSpLocks noChangeAspect="1"/>
          </p:cNvGrpSpPr>
          <p:nvPr/>
        </p:nvGrpSpPr>
        <p:grpSpPr>
          <a:xfrm>
            <a:off x="291540" y="0"/>
            <a:ext cx="535517" cy="1372079"/>
            <a:chOff x="291540" y="0"/>
            <a:chExt cx="535517" cy="1372079"/>
          </a:xfrm>
        </p:grpSpPr>
        <p:cxnSp>
          <p:nvCxnSpPr>
            <p:cNvPr id="5" name="Straight Connector 4">
              <a:extLst>
                <a:ext uri="{82B75C46-691E-4324-8D65-4FB3FFFF4410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FA90FA2-AED2-467F-A6FD-FD79ED5B7B18}"/>
                </a:ext>
              </a:extLst>
            </p:cNvPr>
            <p:cNvCxnSpPr/>
            <p:nvPr/>
          </p:nvCxnSpPr>
          <p:spPr>
            <a:xfrm rot="10800000" flipH="1" flipV="1">
              <a:off x="755528" y="1166598"/>
              <a:ext cx="66284" cy="39770"/>
            </a:xfrm>
            <a:prstGeom prst="line">
              <a:avLst/>
            </a:prstGeom>
            <a:ln>
              <a:solidFill>
                <a:srgbClr val="FFDA00"/>
              </a:solidFill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6" name="Straight Connector 5">
              <a:extLst>
                <a:ext uri="{D5255DC2-19E5-4D02-B979-0ED2ADFB391F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E288006-1762-4A62-B72E-3D958F731EBF}"/>
                </a:ext>
              </a:extLst>
            </p:cNvPr>
            <p:cNvCxnSpPr/>
            <p:nvPr/>
          </p:nvCxnSpPr>
          <p:spPr>
            <a:xfrm rot="10800000" flipH="1" flipV="1">
              <a:off x="669359" y="1259396"/>
              <a:ext cx="39770" cy="53027"/>
            </a:xfrm>
            <a:prstGeom prst="line">
              <a:avLst/>
            </a:prstGeom>
            <a:ln>
              <a:solidFill>
                <a:srgbClr val="FFDA00"/>
              </a:solidFill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7" name="Straight Connector 6">
              <a:extLst>
                <a:ext uri="{E2962589-96D0-494A-8912-9D8BE30A027A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FD0E672-1255-4362-AA73-3F1E6DF5C6D5}"/>
                </a:ext>
              </a:extLst>
            </p:cNvPr>
            <p:cNvCxnSpPr/>
            <p:nvPr/>
          </p:nvCxnSpPr>
          <p:spPr>
            <a:xfrm rot="10800000" flipH="1" flipV="1">
              <a:off x="550047" y="1279281"/>
              <a:ext cx="6580" cy="92797"/>
            </a:xfrm>
            <a:prstGeom prst="line">
              <a:avLst/>
            </a:prstGeom>
            <a:ln>
              <a:solidFill>
                <a:srgbClr val="FFDA00"/>
              </a:solidFill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8" name="Straight Connector 7">
              <a:extLst>
                <a:ext uri="{1E54A68D-ED4B-445C-8BFA-B920CC92D580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79A3BE8-91BC-480D-8BB7-CA41FF09E4EB}"/>
                </a:ext>
              </a:extLst>
            </p:cNvPr>
            <p:cNvCxnSpPr/>
            <p:nvPr/>
          </p:nvCxnSpPr>
          <p:spPr>
            <a:xfrm rot="10800000" flipV="1">
              <a:off x="390966" y="1239510"/>
              <a:ext cx="46398" cy="33142"/>
            </a:xfrm>
            <a:prstGeom prst="line">
              <a:avLst/>
            </a:prstGeom>
            <a:ln>
              <a:solidFill>
                <a:srgbClr val="FFDA00"/>
              </a:solidFill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9" name="Straight Connector 8">
              <a:extLst>
                <a:ext uri="{80DB4185-7A50-4CEC-ABEA-BBE8A0E20D6C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2F1E1E7-A9AE-4AF2-9F6A-B037AD538C9B}"/>
                </a:ext>
              </a:extLst>
            </p:cNvPr>
            <p:cNvCxnSpPr/>
            <p:nvPr/>
          </p:nvCxnSpPr>
          <p:spPr>
            <a:xfrm rot="10800000" flipV="1">
              <a:off x="291540" y="1120199"/>
              <a:ext cx="92797" cy="46398"/>
            </a:xfrm>
            <a:prstGeom prst="line">
              <a:avLst/>
            </a:prstGeom>
            <a:ln>
              <a:solidFill>
                <a:srgbClr val="FFDA00"/>
              </a:solidFill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10" name="Straight Connector 9">
              <a:extLst>
                <a:ext uri="{33FD803A-D0CA-4AC8-B79D-C810068364A7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F681AE9-447A-44C3-A856-3900BB002B18}"/>
                </a:ext>
              </a:extLst>
            </p:cNvPr>
            <p:cNvCxnSpPr/>
            <p:nvPr/>
          </p:nvCxnSpPr>
          <p:spPr>
            <a:xfrm rot="10800000">
              <a:off x="344567" y="1000888"/>
              <a:ext cx="59655" cy="33142"/>
            </a:xfrm>
            <a:prstGeom prst="line">
              <a:avLst/>
            </a:prstGeom>
            <a:ln>
              <a:solidFill>
                <a:srgbClr val="FFDA00"/>
              </a:solidFill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11" name="Straight Connector 10">
              <a:extLst>
                <a:ext uri="{6295D9D3-F260-4746-9C85-E257455A90F7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02492FF-C192-406C-852A-AD6AFCD8B46C}"/>
                </a:ext>
              </a:extLst>
            </p:cNvPr>
            <p:cNvCxnSpPr/>
            <p:nvPr/>
          </p:nvCxnSpPr>
          <p:spPr>
            <a:xfrm rot="10800000" flipH="1">
              <a:off x="755528" y="1027401"/>
              <a:ext cx="59655" cy="46398"/>
            </a:xfrm>
            <a:prstGeom prst="line">
              <a:avLst/>
            </a:prstGeom>
            <a:ln>
              <a:solidFill>
                <a:srgbClr val="FFDA00"/>
              </a:solidFill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sp>
          <p:nvSpPr>
            <p:cNvPr id="12" name="Oval 11">
              <a:extLst>
                <a:ext uri="{2D48F9EF-9DF6-4AB2-A5D4-8033C135A21A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45792EC-E79D-4B82-89BE-32BD3704FF8B}"/>
                </a:ext>
              </a:extLst>
            </p:cNvPr>
            <p:cNvSpPr/>
            <p:nvPr/>
          </p:nvSpPr>
          <p:spPr>
            <a:xfrm>
              <a:off x="420498" y="980340"/>
              <a:ext cx="250042" cy="250042"/>
            </a:xfrm>
            <a:prstGeom prst="ellipse">
              <a:avLst/>
            </a:prstGeom>
            <a:solidFill>
              <a:srgbClr val="FFDA00"/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CF9BAF55-F76F-472C-8B1A-5488EE11989F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C968393-E7E5-4F8A-B901-D0B9296DF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3258" y="0"/>
              <a:ext cx="533799" cy="1365364"/>
            </a:xfrm>
            <a:prstGeom prst="rect">
              <a:avLst/>
            </a:prstGeom>
            <a:noFill/>
          </p:spPr>
        </p:pic>
      </p:grpSp>
      <p:grpSp>
        <p:nvGrpSpPr>
          <p:cNvPr id="14" name="Group 13">
            <a:extLst>
              <a:ext uri="{4A8A701F-522B-4959-B908-2B0C3E3F98C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2214275-AAC9-40CB-8A88-406EC699CBB4}"/>
              </a:ext>
            </a:extLst>
          </p:cNvPr>
          <p:cNvGrpSpPr>
            <a:grpSpLocks noChangeAspect="1"/>
          </p:cNvGrpSpPr>
          <p:nvPr/>
        </p:nvGrpSpPr>
        <p:grpSpPr>
          <a:xfrm>
            <a:off x="8320596" y="311583"/>
            <a:ext cx="694985" cy="653182"/>
            <a:chOff x="8320596" y="311583"/>
            <a:chExt cx="694985" cy="653182"/>
          </a:xfrm>
        </p:grpSpPr>
        <p:sp>
          <p:nvSpPr>
            <p:cNvPr id="15" name="Oval 14">
              <a:extLst>
                <a:ext uri="{34D0E558-4E5B-4DDD-89EC-63A3D224976E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4FE45A1-5BF9-4AEC-B43F-A9B9C21E65BD}"/>
                </a:ext>
              </a:extLst>
            </p:cNvPr>
            <p:cNvSpPr/>
            <p:nvPr/>
          </p:nvSpPr>
          <p:spPr>
            <a:xfrm>
              <a:off x="8444082" y="393266"/>
              <a:ext cx="571500" cy="571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Picture 15">
              <a:extLst>
                <a:ext uri="{01E36E33-06C7-4703-B1C7-6280D52A6327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0E0B929-D8AF-4721-A498-6D5F4A4E6E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20596" y="311583"/>
              <a:ext cx="694985" cy="653182"/>
            </a:xfrm>
            <a:prstGeom prst="rect">
              <a:avLst/>
            </a:prstGeom>
            <a:noFill/>
          </p:spPr>
        </p:pic>
      </p:grpSp>
      <p:sp>
        <p:nvSpPr>
          <p:cNvPr id="17" name="Title 1">
            <a:extLst>
              <a:ext uri="{5A5B8145-8955-4AE3-BC66-F156472C39A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CC20F5D-32A1-44E3-B565-98B225DA4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2">
            <a:extLst>
              <a:ext uri="{1C0D3F37-3294-42C1-BC8B-FD08334697D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838A54D-2723-4A95-B710-FE46148A7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3450" y="952500"/>
            <a:ext cx="3362325" cy="571500"/>
          </a:xfrm>
          <a:prstGeom prst="rect">
            <a:avLst/>
          </a:prstGeom>
          <a:ln w="9525" cap="flat">
            <a:solidFill>
              <a:schemeClr val="tx1">
                <a:alpha val="50000"/>
                <a:lumMod val="50000"/>
                <a:lumOff val="50000"/>
              </a:schemeClr>
            </a:solidFill>
            <a:prstDash val="sysDot"/>
            <a:round/>
          </a:ln>
        </p:spPr>
        <p:txBody>
          <a:bodyPr vert="horz" rtlCol="0" anchor="ctr">
            <a:normAutofit/>
          </a:bodyPr>
          <a:lstStyle>
            <a:lvl1pPr marL="0" lvl="0" indent="0">
              <a:buNone/>
              <a:defRPr lang="en-US" sz="1800" b="0" i="0" cap="none" dirty="0">
                <a:solidFill>
                  <a:schemeClr val="tx2"/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2">
            <a:extLst>
              <a:ext uri="{A8544DA9-82FC-4365-A689-CDF0F8277E4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F7ABB27-917F-401F-BD70-BB084A61A59C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933450" y="1524000"/>
            <a:ext cx="3362325" cy="2936095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4">
            <a:extLst>
              <a:ext uri="{8B4B661A-E2F3-486B-A357-022E49F544F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4AFD849-37BE-45C7-AADE-BA71217D854F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4686300" y="952500"/>
            <a:ext cx="3581400" cy="571500"/>
          </a:xfrm>
          <a:prstGeom prst="rect">
            <a:avLst/>
          </a:prstGeom>
          <a:ln w="9525" cap="flat">
            <a:solidFill>
              <a:schemeClr val="tx1">
                <a:alpha val="50000"/>
                <a:lumMod val="50000"/>
                <a:lumOff val="50000"/>
              </a:schemeClr>
            </a:solidFill>
            <a:prstDash val="sysDot"/>
            <a:round/>
          </a:ln>
        </p:spPr>
        <p:txBody>
          <a:bodyPr vert="horz" rtlCol="0" anchor="ctr">
            <a:normAutofit/>
          </a:bodyPr>
          <a:lstStyle>
            <a:lvl1pPr marL="0" lvl="0" indent="0">
              <a:buNone/>
              <a:defRPr lang="en-US" sz="1600" b="0" i="0" cap="all" dirty="0">
                <a:solidFill>
                  <a:schemeClr val="tx2"/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2">
            <a:extLst>
              <a:ext uri="{5F320F7F-9092-4061-B086-DDC50F5E3FD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4B96C94-FDF7-4B51-9777-823CAEBF966B}"/>
              </a:ext>
            </a:extLst>
          </p:cNvPr>
          <p:cNvSpPr>
            <a:spLocks noGrp="1"/>
          </p:cNvSpPr>
          <p:nvPr>
            <p:ph idx="4"/>
          </p:nvPr>
        </p:nvSpPr>
        <p:spPr>
          <a:xfrm>
            <a:off x="4686300" y="1524000"/>
            <a:ext cx="3581400" cy="2936095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Slide Number Placeholder 6">
            <a:extLst>
              <a:ext uri="{FAB0EC23-1EB8-4FE9-B738-5F33A4988DE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AA2FA9B-F906-4DFC-806F-1D5644039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23" name="Footer Placeholder 5">
            <a:extLst>
              <a:ext uri="{E45CC7EA-CF7D-4EFD-ACD0-28AE1C18F5E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5C6C855-31B0-4A5F-8B9E-DBCB4797D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24" name="Date Placeholder 4">
            <a:extLst>
              <a:ext uri="{3DFE6545-CC4B-460E-92B1-4DEE6197555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40E7012-AD89-4F6F-9872-5E7D44CED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extLst>
      <p:ext uri="{2AD16E7A-AF4B-4177-AB7E-8CAB2C4E7270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55137554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905505E2-2AC2-45E8-8F89-4A41582CA32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28A00D4-F854-45C9-91D9-02AD4A98EEC9}"/>
              </a:ext>
            </a:extLst>
          </p:cNvPr>
          <p:cNvGrpSpPr>
            <a:grpSpLocks noChangeAspect="1"/>
          </p:cNvGrpSpPr>
          <p:nvPr/>
        </p:nvGrpSpPr>
        <p:grpSpPr>
          <a:xfrm>
            <a:off x="152400" y="0"/>
            <a:ext cx="674658" cy="1372079"/>
            <a:chOff x="1524000" y="1341560"/>
            <a:chExt cx="738304" cy="1501519"/>
          </a:xfrm>
        </p:grpSpPr>
        <p:cxnSp>
          <p:nvCxnSpPr>
            <p:cNvPr id="3" name="Straight Connector 2">
              <a:extLst>
                <a:ext uri="{E4C1982D-A96E-4DFE-A78A-2A2D35F0E99F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20632F9-CDFD-4072-A3D2-98C95FB8E049}"/>
                </a:ext>
              </a:extLst>
            </p:cNvPr>
            <p:cNvCxnSpPr/>
            <p:nvPr/>
          </p:nvCxnSpPr>
          <p:spPr>
            <a:xfrm rot="10800000" flipH="1" flipV="1">
              <a:off x="2184027" y="2618212"/>
              <a:ext cx="72537" cy="43522"/>
            </a:xfrm>
            <a:prstGeom prst="line">
              <a:avLst/>
            </a:prstGeom>
            <a:ln>
              <a:solidFill>
                <a:srgbClr val="FFDA00"/>
              </a:solidFill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4" name="Straight Connector 3">
              <a:extLst>
                <a:ext uri="{2076BB0E-8AC7-4F43-82F0-AD04A77A160C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92253D4-FE76-4B09-B918-E841EB87B6A5}"/>
                </a:ext>
              </a:extLst>
            </p:cNvPr>
            <p:cNvCxnSpPr/>
            <p:nvPr/>
          </p:nvCxnSpPr>
          <p:spPr>
            <a:xfrm rot="10800000" flipH="1" flipV="1">
              <a:off x="2089728" y="2719765"/>
              <a:ext cx="43522" cy="58029"/>
            </a:xfrm>
            <a:prstGeom prst="line">
              <a:avLst/>
            </a:prstGeom>
            <a:ln>
              <a:solidFill>
                <a:srgbClr val="FFDA00"/>
              </a:solidFill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5" name="Straight Connector 4">
              <a:extLst>
                <a:ext uri="{9250CD4E-554D-425D-A26A-09C76CBF6364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2A29DA2-45D5-4298-9FFF-2BB5D15FD2C4}"/>
                </a:ext>
              </a:extLst>
            </p:cNvPr>
            <p:cNvCxnSpPr/>
            <p:nvPr/>
          </p:nvCxnSpPr>
          <p:spPr>
            <a:xfrm rot="10800000" flipH="1" flipV="1">
              <a:off x="1959161" y="2741527"/>
              <a:ext cx="7200" cy="101552"/>
            </a:xfrm>
            <a:prstGeom prst="line">
              <a:avLst/>
            </a:prstGeom>
            <a:ln>
              <a:solidFill>
                <a:srgbClr val="FFDA00"/>
              </a:solidFill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6" name="Straight Connector 5">
              <a:extLst>
                <a:ext uri="{6D73B398-53A9-4A18-8CC2-F5414EF0363B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62027B7-8305-4B77-8449-CDA32515115C}"/>
                </a:ext>
              </a:extLst>
            </p:cNvPr>
            <p:cNvCxnSpPr/>
            <p:nvPr/>
          </p:nvCxnSpPr>
          <p:spPr>
            <a:xfrm rot="10800000" flipV="1">
              <a:off x="1785072" y="2698004"/>
              <a:ext cx="50776" cy="36268"/>
            </a:xfrm>
            <a:prstGeom prst="line">
              <a:avLst/>
            </a:prstGeom>
            <a:ln>
              <a:solidFill>
                <a:srgbClr val="FFDA00"/>
              </a:solidFill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7" name="Straight Connector 6">
              <a:extLst>
                <a:ext uri="{83BD8CB5-31FE-4B17-B467-F20386D85DBC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64A91F9-E591-4FFF-B410-B1D2A48C2231}"/>
                </a:ext>
              </a:extLst>
            </p:cNvPr>
            <p:cNvCxnSpPr/>
            <p:nvPr/>
          </p:nvCxnSpPr>
          <p:spPr>
            <a:xfrm rot="10800000" flipV="1">
              <a:off x="1676266" y="2567437"/>
              <a:ext cx="101552" cy="50776"/>
            </a:xfrm>
            <a:prstGeom prst="line">
              <a:avLst/>
            </a:prstGeom>
            <a:ln>
              <a:solidFill>
                <a:srgbClr val="FFDA00"/>
              </a:solidFill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8" name="Straight Connector 7">
              <a:extLst>
                <a:ext uri="{0155A7F1-8660-480F-ABF1-1B415EAADEAA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CF8083C-114C-480E-8EA0-16F8CA364C4E}"/>
                </a:ext>
              </a:extLst>
            </p:cNvPr>
            <p:cNvCxnSpPr/>
            <p:nvPr/>
          </p:nvCxnSpPr>
          <p:spPr>
            <a:xfrm rot="10800000">
              <a:off x="1734296" y="2436870"/>
              <a:ext cx="65283" cy="36268"/>
            </a:xfrm>
            <a:prstGeom prst="line">
              <a:avLst/>
            </a:prstGeom>
            <a:ln>
              <a:solidFill>
                <a:srgbClr val="FFDA00"/>
              </a:solidFill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9" name="Straight Connector 8">
              <a:extLst>
                <a:ext uri="{72B47041-8EA1-4589-A4D4-E3E41868FBF2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DEF7B49-6BD1-4EC4-91CF-B15CDED55815}"/>
                </a:ext>
              </a:extLst>
            </p:cNvPr>
            <p:cNvCxnSpPr/>
            <p:nvPr/>
          </p:nvCxnSpPr>
          <p:spPr>
            <a:xfrm rot="10800000" flipH="1">
              <a:off x="2184027" y="2465885"/>
              <a:ext cx="65283" cy="50776"/>
            </a:xfrm>
            <a:prstGeom prst="line">
              <a:avLst/>
            </a:prstGeom>
            <a:ln>
              <a:solidFill>
                <a:srgbClr val="FFDA00"/>
              </a:solidFill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sp>
          <p:nvSpPr>
            <p:cNvPr id="10" name="Oval 9">
              <a:extLst>
                <a:ext uri="{25886427-3BDD-465C-89A2-66B592CBDFED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AAFACB4-7763-49F5-AF13-4393E4AC7202}"/>
                </a:ext>
              </a:extLst>
            </p:cNvPr>
            <p:cNvSpPr/>
            <p:nvPr/>
          </p:nvSpPr>
          <p:spPr>
            <a:xfrm>
              <a:off x="1817390" y="2414384"/>
              <a:ext cx="273631" cy="273631"/>
            </a:xfrm>
            <a:prstGeom prst="ellipse">
              <a:avLst/>
            </a:prstGeom>
            <a:solidFill>
              <a:srgbClr val="FFDA00"/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1" name="Picture 10">
              <a:extLst>
                <a:ext uri="{9A0FBDF4-E633-4E98-A38A-A5EEC8EA20A2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422E5C3-6F78-439C-AD8C-F1DF8B3604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8146" y="1341560"/>
              <a:ext cx="584157" cy="1494171"/>
            </a:xfrm>
            <a:prstGeom prst="rect">
              <a:avLst/>
            </a:prstGeom>
            <a:noFill/>
          </p:spPr>
        </p:pic>
        <p:pic>
          <p:nvPicPr>
            <p:cNvPr id="12" name="Picture 11">
              <a:extLst>
                <a:ext uri="{652260A9-9B85-4D18-8A02-75F064CBD5A1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9E48B5B-BF9A-4B26-B715-4A5A14230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4000" y="1341560"/>
              <a:ext cx="215560" cy="1098530"/>
            </a:xfrm>
            <a:prstGeom prst="rect">
              <a:avLst/>
            </a:prstGeom>
            <a:noFill/>
          </p:spPr>
        </p:pic>
      </p:grpSp>
      <p:pic>
        <p:nvPicPr>
          <p:cNvPr id="13" name="Picture 12">
            <a:extLst>
              <a:ext uri="{C691E2FF-51A0-46AD-BD3D-A4B6302E557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950DCDA-22B1-4682-85F1-BA2BCCBEF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" y="3310262"/>
            <a:ext cx="986805" cy="1832638"/>
          </a:xfrm>
          <a:prstGeom prst="rect">
            <a:avLst/>
          </a:prstGeom>
          <a:noFill/>
        </p:spPr>
      </p:pic>
      <p:grpSp>
        <p:nvGrpSpPr>
          <p:cNvPr id="14" name="Group 13">
            <a:extLst>
              <a:ext uri="{ED44C9E3-218B-46B8-82D1-DD49BA3CFFF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4B735B2-4264-4FAB-85BC-C077D5494258}"/>
              </a:ext>
            </a:extLst>
          </p:cNvPr>
          <p:cNvGrpSpPr>
            <a:grpSpLocks noChangeAspect="1"/>
          </p:cNvGrpSpPr>
          <p:nvPr/>
        </p:nvGrpSpPr>
        <p:grpSpPr>
          <a:xfrm>
            <a:off x="8320596" y="311583"/>
            <a:ext cx="694985" cy="653182"/>
            <a:chOff x="8320596" y="311583"/>
            <a:chExt cx="694985" cy="653182"/>
          </a:xfrm>
        </p:grpSpPr>
        <p:sp>
          <p:nvSpPr>
            <p:cNvPr id="15" name="Oval 14">
              <a:extLst>
                <a:ext uri="{6231CF02-1726-4311-8FDE-11D2ACDCADCE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77DE482-426B-455C-865F-5DD1DB0CC7D9}"/>
                </a:ext>
              </a:extLst>
            </p:cNvPr>
            <p:cNvSpPr/>
            <p:nvPr/>
          </p:nvSpPr>
          <p:spPr>
            <a:xfrm>
              <a:off x="8444082" y="393266"/>
              <a:ext cx="571500" cy="571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Picture 15">
              <a:extLst>
                <a:ext uri="{1FA13E5E-7C2A-4612-948A-66FCD1061D25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FFC27AD-B335-404F-B0BE-1B7286B92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20596" y="311583"/>
              <a:ext cx="694985" cy="653182"/>
            </a:xfrm>
            <a:prstGeom prst="rect">
              <a:avLst/>
            </a:prstGeom>
            <a:noFill/>
          </p:spPr>
        </p:pic>
      </p:grpSp>
      <p:sp>
        <p:nvSpPr>
          <p:cNvPr id="17" name="Title 1">
            <a:extLst>
              <a:ext uri="{AE3B0673-FBF5-4400-B244-9F1440BC0F6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93F324B-5B55-4856-9840-33DCDE04E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174" y="2228850"/>
            <a:ext cx="7091076" cy="571500"/>
          </a:xfrm>
          <a:prstGeom prst="rect">
            <a:avLst/>
          </a:prstGeom>
        </p:spPr>
        <p:txBody>
          <a:bodyPr rtlCol="0"/>
          <a:lstStyle>
            <a:lvl1pPr lvl="0">
              <a:defRPr lang="en-US"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Slide Number Placeholder 3">
            <a:extLst>
              <a:ext uri="{CD127C90-9696-4873-86E0-7BF7F7724EF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4A67D84-8168-4E65-B888-17970570F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19" name="Footer Placeholder 2">
            <a:extLst>
              <a:ext uri="{F390B013-23EB-450C-91F5-BCDB328DA08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3E8A9EE-F19A-4D3D-BCC3-563D5C6EE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20" name="Date Placeholder 1">
            <a:extLst>
              <a:ext uri="{9F293DC1-0185-4D5A-B0E5-A139393DD44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6FEE66E-8391-40FD-A9A1-CC59B2A0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extLst>
      <p:ext uri="{09296DDB-F818-4F68-9279-8A5258922043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55137554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B22D1718-2F70-48A6-95A8-BFB0B79E189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7859A16-6FBA-4380-B7DA-B02D4390C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506" y="0"/>
            <a:ext cx="2865494" cy="456450"/>
          </a:xfrm>
          <a:prstGeom prst="rect">
            <a:avLst/>
          </a:prstGeom>
          <a:noFill/>
        </p:spPr>
      </p:pic>
      <p:sp>
        <p:nvSpPr>
          <p:cNvPr id="3" name="Slide Number Placeholder 3">
            <a:extLst>
              <a:ext uri="{317FCDFA-DF5E-445B-951F-E2597553238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555D6C3-DE9A-43D6-9535-2DD26DC5A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4" name="Footer Placeholder 2">
            <a:extLst>
              <a:ext uri="{8EF41F0B-4A22-44ED-898A-D2F9C9DB102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C4E6FF2-EC5B-4E75-B02C-CBADC4C3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5" name="Date Placeholder 1">
            <a:extLst>
              <a:ext uri="{90B1B8E7-8BAD-49EE-8598-64FD9A37175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D4FFEDC-4A5A-432D-A70E-DE47126A8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extLst>
      <p:ext uri="{4CFA0C6A-7999-4455-93D6-2F1D097A1649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55137554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5923B80B-73BE-42EA-804D-B08CCFEAC5A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00F5C36-2B12-4C53-9541-7DB620EFA823}"/>
              </a:ext>
            </a:extLst>
          </p:cNvPr>
          <p:cNvGrpSpPr>
            <a:grpSpLocks noChangeAspect="1"/>
          </p:cNvGrpSpPr>
          <p:nvPr/>
        </p:nvGrpSpPr>
        <p:grpSpPr>
          <a:xfrm>
            <a:off x="152400" y="0"/>
            <a:ext cx="674658" cy="1372079"/>
            <a:chOff x="1524000" y="1341560"/>
            <a:chExt cx="738304" cy="1501519"/>
          </a:xfrm>
        </p:grpSpPr>
        <p:cxnSp>
          <p:nvCxnSpPr>
            <p:cNvPr id="3" name="Straight Connector 2">
              <a:extLst>
                <a:ext uri="{673386F6-90E0-41B8-96B1-75E6C789D91D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A09DE23-7DCA-49F4-A0C7-F425B4522900}"/>
                </a:ext>
              </a:extLst>
            </p:cNvPr>
            <p:cNvCxnSpPr/>
            <p:nvPr/>
          </p:nvCxnSpPr>
          <p:spPr>
            <a:xfrm rot="10800000" flipH="1" flipV="1">
              <a:off x="2184027" y="2618212"/>
              <a:ext cx="72537" cy="43522"/>
            </a:xfrm>
            <a:prstGeom prst="line">
              <a:avLst/>
            </a:prstGeom>
            <a:ln>
              <a:solidFill>
                <a:srgbClr val="FFDA00"/>
              </a:solidFill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4" name="Straight Connector 3">
              <a:extLst>
                <a:ext uri="{A7CD8785-DA43-43DD-89E9-2F3786EF0F2A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9517168-9600-4584-B9EA-99BBED056BDB}"/>
                </a:ext>
              </a:extLst>
            </p:cNvPr>
            <p:cNvCxnSpPr/>
            <p:nvPr/>
          </p:nvCxnSpPr>
          <p:spPr>
            <a:xfrm rot="10800000" flipH="1" flipV="1">
              <a:off x="2089728" y="2719765"/>
              <a:ext cx="43522" cy="58029"/>
            </a:xfrm>
            <a:prstGeom prst="line">
              <a:avLst/>
            </a:prstGeom>
            <a:ln>
              <a:solidFill>
                <a:srgbClr val="FFDA00"/>
              </a:solidFill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5" name="Straight Connector 4">
              <a:extLst>
                <a:ext uri="{BC8DFCB5-1E65-46DB-8A55-E67EFFE40A2E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7472CB0-8686-487F-A3F7-C5C56459E111}"/>
                </a:ext>
              </a:extLst>
            </p:cNvPr>
            <p:cNvCxnSpPr/>
            <p:nvPr/>
          </p:nvCxnSpPr>
          <p:spPr>
            <a:xfrm rot="10800000" flipH="1" flipV="1">
              <a:off x="1959161" y="2741527"/>
              <a:ext cx="7200" cy="101552"/>
            </a:xfrm>
            <a:prstGeom prst="line">
              <a:avLst/>
            </a:prstGeom>
            <a:ln>
              <a:solidFill>
                <a:srgbClr val="FFDA00"/>
              </a:solidFill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6" name="Straight Connector 5">
              <a:extLst>
                <a:ext uri="{C9C077FF-DB15-4C3A-9775-F7A7E4B76123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E66D9C3-A1A7-412A-A13B-23F93939DA0C}"/>
                </a:ext>
              </a:extLst>
            </p:cNvPr>
            <p:cNvCxnSpPr/>
            <p:nvPr/>
          </p:nvCxnSpPr>
          <p:spPr>
            <a:xfrm rot="10800000" flipV="1">
              <a:off x="1785072" y="2698004"/>
              <a:ext cx="50776" cy="36268"/>
            </a:xfrm>
            <a:prstGeom prst="line">
              <a:avLst/>
            </a:prstGeom>
            <a:ln>
              <a:solidFill>
                <a:srgbClr val="FFDA00"/>
              </a:solidFill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7" name="Straight Connector 6">
              <a:extLst>
                <a:ext uri="{217F4FC8-5E5E-4CDA-9AFD-B62C0D639656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AFB61BB-00E2-4743-907E-EE03B0639A09}"/>
                </a:ext>
              </a:extLst>
            </p:cNvPr>
            <p:cNvCxnSpPr/>
            <p:nvPr/>
          </p:nvCxnSpPr>
          <p:spPr>
            <a:xfrm rot="10800000" flipV="1">
              <a:off x="1676266" y="2567437"/>
              <a:ext cx="101552" cy="50776"/>
            </a:xfrm>
            <a:prstGeom prst="line">
              <a:avLst/>
            </a:prstGeom>
            <a:ln>
              <a:solidFill>
                <a:srgbClr val="FFDA00"/>
              </a:solidFill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8" name="Straight Connector 7">
              <a:extLst>
                <a:ext uri="{30D37722-3D73-4056-A016-705B8B054D5A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086752D-2B32-45B6-85D8-537A89C12700}"/>
                </a:ext>
              </a:extLst>
            </p:cNvPr>
            <p:cNvCxnSpPr/>
            <p:nvPr/>
          </p:nvCxnSpPr>
          <p:spPr>
            <a:xfrm rot="10800000">
              <a:off x="1734296" y="2436870"/>
              <a:ext cx="65283" cy="36268"/>
            </a:xfrm>
            <a:prstGeom prst="line">
              <a:avLst/>
            </a:prstGeom>
            <a:ln>
              <a:solidFill>
                <a:srgbClr val="FFDA00"/>
              </a:solidFill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9" name="Straight Connector 8">
              <a:extLst>
                <a:ext uri="{DC9979D1-022C-4B43-A974-717171802E28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DBF38C8-F6A0-4A36-BDD4-29DCC0CA5E0F}"/>
                </a:ext>
              </a:extLst>
            </p:cNvPr>
            <p:cNvCxnSpPr/>
            <p:nvPr/>
          </p:nvCxnSpPr>
          <p:spPr>
            <a:xfrm rot="10800000" flipH="1">
              <a:off x="2184027" y="2465885"/>
              <a:ext cx="65283" cy="50776"/>
            </a:xfrm>
            <a:prstGeom prst="line">
              <a:avLst/>
            </a:prstGeom>
            <a:ln>
              <a:solidFill>
                <a:srgbClr val="FFDA00"/>
              </a:solidFill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sp>
          <p:nvSpPr>
            <p:cNvPr id="10" name="Oval 9">
              <a:extLst>
                <a:ext uri="{C166E153-5C73-4BDD-A30D-DE0090B19DF5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17C0D7F-E842-4E97-901A-E0609B5603B9}"/>
                </a:ext>
              </a:extLst>
            </p:cNvPr>
            <p:cNvSpPr/>
            <p:nvPr/>
          </p:nvSpPr>
          <p:spPr>
            <a:xfrm>
              <a:off x="1817390" y="2414384"/>
              <a:ext cx="273631" cy="273631"/>
            </a:xfrm>
            <a:prstGeom prst="ellipse">
              <a:avLst/>
            </a:prstGeom>
            <a:solidFill>
              <a:srgbClr val="FFDA00"/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1" name="Picture 10">
              <a:extLst>
                <a:ext uri="{760A63AC-6174-41E4-9177-E9BA35F6BF0C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88E2149-FD7C-4829-AC77-028F8B0DA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8146" y="1341560"/>
              <a:ext cx="584157" cy="1494171"/>
            </a:xfrm>
            <a:prstGeom prst="rect">
              <a:avLst/>
            </a:prstGeom>
            <a:noFill/>
          </p:spPr>
        </p:pic>
        <p:pic>
          <p:nvPicPr>
            <p:cNvPr id="12" name="Picture 11">
              <a:extLst>
                <a:ext uri="{89B8A300-0353-49AF-AB10-3FC8B3D7AD75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08813E1-9679-47B4-A9C1-24FFE86C8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4000" y="1341560"/>
              <a:ext cx="215560" cy="1098530"/>
            </a:xfrm>
            <a:prstGeom prst="rect">
              <a:avLst/>
            </a:prstGeom>
            <a:noFill/>
          </p:spPr>
        </p:pic>
      </p:grpSp>
      <p:grpSp>
        <p:nvGrpSpPr>
          <p:cNvPr id="13" name="Group 12">
            <a:extLst>
              <a:ext uri="{49F857BF-B372-40E3-BBD8-F11CE3B3E99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8B7A525-8771-4F4D-8354-612334DD54A3}"/>
              </a:ext>
            </a:extLst>
          </p:cNvPr>
          <p:cNvGrpSpPr>
            <a:grpSpLocks noChangeAspect="1"/>
          </p:cNvGrpSpPr>
          <p:nvPr/>
        </p:nvGrpSpPr>
        <p:grpSpPr>
          <a:xfrm>
            <a:off x="4733925" y="952500"/>
            <a:ext cx="3504262" cy="3815368"/>
            <a:chOff x="4795184" y="1068394"/>
            <a:chExt cx="3504262" cy="3547074"/>
          </a:xfrm>
        </p:grpSpPr>
        <p:pic>
          <p:nvPicPr>
            <p:cNvPr id="14" name="Picture 13">
              <a:extLst>
                <a:ext uri="{8ACC8272-5AC7-45C1-930F-43AB1B972BAC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AEBC279-D198-4B7D-A137-863664F0DD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-12680" t="4770" r="-7020" b="4720"/>
            <a:stretch>
              <a:fillRect/>
            </a:stretch>
          </p:blipFill>
          <p:spPr>
            <a:xfrm rot="10800000">
              <a:off x="8115980" y="1068394"/>
              <a:ext cx="183464" cy="3494857"/>
            </a:xfrm>
            <a:prstGeom prst="rect">
              <a:avLst/>
            </a:prstGeom>
            <a:noFill/>
          </p:spPr>
        </p:pic>
        <p:pic>
          <p:nvPicPr>
            <p:cNvPr id="15" name="Picture 14">
              <a:extLst>
                <a:ext uri="{B840BB3E-840D-49E3-84D5-9E974B291BDE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EBC291C-BBFB-4C93-B893-FE51FB3A1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r="6700" b="6810"/>
            <a:stretch>
              <a:fillRect/>
            </a:stretch>
          </p:blipFill>
          <p:spPr>
            <a:xfrm rot="16200000">
              <a:off x="6408901" y="2868190"/>
              <a:ext cx="133561" cy="3360995"/>
            </a:xfrm>
            <a:prstGeom prst="rect">
              <a:avLst/>
            </a:prstGeom>
            <a:noFill/>
          </p:spPr>
        </p:pic>
      </p:grpSp>
      <p:cxnSp>
        <p:nvCxnSpPr>
          <p:cNvPr id="16" name="Straight Connector 15">
            <a:extLst>
              <a:ext uri="{6C7F2874-9CDC-43ED-B063-BDE17942807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8137670-60FB-4C5B-9675-E8CDF5538FF8}"/>
              </a:ext>
            </a:extLst>
          </p:cNvPr>
          <p:cNvCxnSpPr/>
          <p:nvPr/>
        </p:nvCxnSpPr>
        <p:spPr>
          <a:xfrm rot="10800000" flipH="1" flipV="1">
            <a:off x="949621" y="851852"/>
            <a:ext cx="4960596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1AB958A0-3B60-4799-9AFA-68271ECF4BE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1DAFEE9-F3F1-44D3-8801-56C1F3116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Content Placeholder 2">
            <a:extLst>
              <a:ext uri="{6A529764-90F5-4555-9939-2F0F3ABAD5D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6F387E3-30D6-4D68-92CC-1B31B1E0B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952500"/>
            <a:ext cx="3740094" cy="3609935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3">
            <a:extLst>
              <a:ext uri="{1DE31651-DE1A-4ECB-89F8-8BEB58ED6A9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60033BC-CB56-4EC7-BE57-7B728D9F9BB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816562" y="952500"/>
            <a:ext cx="3251897" cy="3609935"/>
          </a:xfrm>
          <a:solidFill>
            <a:schemeClr val="accent2">
              <a:alpha val="19999"/>
              <a:lumMod val="20000"/>
              <a:lumOff val="80000"/>
            </a:schemeClr>
          </a:solidFill>
        </p:spPr>
        <p:txBody>
          <a:bodyPr vert="horz" lIns="0" tIns="190500" rIns="91440" bIns="45720" rtlCol="0" anchor="t">
            <a:normAutofit/>
          </a:bodyPr>
          <a:lstStyle>
            <a:lvl1pPr marL="0" lvl="0" indent="0" algn="ctr">
              <a:lnSpc>
                <a:spcPct val="100000"/>
              </a:lnSpc>
              <a:buNone/>
              <a:defRPr lang="en-US" sz="1800" b="1" cap="none" dirty="0">
                <a:latin typeface="+mn-lt"/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0" name="Slide Number Placeholder 3">
            <a:extLst>
              <a:ext uri="{7923C9BF-9964-4D25-B65D-C560600A87F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A35C767-1433-40CD-9A5A-48F92E16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21" name="Footer Placeholder 2">
            <a:extLst>
              <a:ext uri="{60CF22C1-C9B3-4AF1-9F86-8AEF7930903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56025DE-1327-4CF7-A5FB-57D3A8711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22" name="Date Placeholder 1">
            <a:extLst>
              <a:ext uri="{76E07B10-54BF-41F6-85C0-C8663924AE9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4401F9C-4D41-4DA4-8698-A0549AB1B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extLst>
      <p:ext uri="{964FED2E-9F85-4085-95AD-43160EA4BF0F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5513755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B449DAD8-3F90-494F-8DDE-7335BFE1D2B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3A62F30-311A-42F2-BE3A-D68A9FCA4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396" y="345978"/>
            <a:ext cx="1154410" cy="470877"/>
          </a:xfrm>
          <a:prstGeom prst="rect">
            <a:avLst/>
          </a:prstGeom>
          <a:noFill/>
        </p:spPr>
      </p:pic>
      <p:grpSp>
        <p:nvGrpSpPr>
          <p:cNvPr id="3" name="Group 2">
            <a:extLst>
              <a:ext uri="{9C95F93B-7E0E-4504-8A13-51582F6D1F4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CB3D28C-DD71-40DF-BA5E-5001CF3CD298}"/>
              </a:ext>
            </a:extLst>
          </p:cNvPr>
          <p:cNvGrpSpPr>
            <a:grpSpLocks noChangeAspect="1"/>
          </p:cNvGrpSpPr>
          <p:nvPr/>
        </p:nvGrpSpPr>
        <p:grpSpPr>
          <a:xfrm>
            <a:off x="4762500" y="1200150"/>
            <a:ext cx="3461684" cy="3415318"/>
            <a:chOff x="4762500" y="1200150"/>
            <a:chExt cx="3461684" cy="3415318"/>
          </a:xfrm>
        </p:grpSpPr>
        <p:pic>
          <p:nvPicPr>
            <p:cNvPr id="4" name="Picture 3">
              <a:extLst>
                <a:ext uri="{5051BFD7-F126-45B6-B250-DA70E812AF21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9B4F603-A1A1-4887-8F09-2D95106F1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0060" t="3090" r="-20760" b="4090"/>
            <a:stretch>
              <a:fillRect/>
            </a:stretch>
          </p:blipFill>
          <p:spPr>
            <a:xfrm>
              <a:off x="4778571" y="1276130"/>
              <a:ext cx="153519" cy="3243097"/>
            </a:xfrm>
            <a:prstGeom prst="rect">
              <a:avLst/>
            </a:prstGeom>
            <a:noFill/>
          </p:spPr>
        </p:pic>
        <p:pic>
          <p:nvPicPr>
            <p:cNvPr id="5" name="Picture 4">
              <a:extLst>
                <a:ext uri="{6B005915-551E-415C-A2D7-CC95F0280AAD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412286E-97EC-4E10-8962-6EF7A3F0CA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-7020" b="4720"/>
            <a:stretch>
              <a:fillRect/>
            </a:stretch>
          </p:blipFill>
          <p:spPr>
            <a:xfrm rot="10800000">
              <a:off x="8077880" y="1267160"/>
              <a:ext cx="146303" cy="3281631"/>
            </a:xfrm>
            <a:prstGeom prst="rect">
              <a:avLst/>
            </a:prstGeom>
            <a:noFill/>
          </p:spPr>
        </p:pic>
        <p:pic>
          <p:nvPicPr>
            <p:cNvPr id="6" name="Picture 5">
              <a:extLst>
                <a:ext uri="{4DB83A41-9286-4F81-A03E-1E38FFF94AA9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2637813-AEAD-4915-93C5-F71D537E5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6415940" y="-453290"/>
              <a:ext cx="136678" cy="3443560"/>
            </a:xfrm>
            <a:prstGeom prst="rect">
              <a:avLst/>
            </a:prstGeom>
            <a:noFill/>
          </p:spPr>
        </p:pic>
        <p:pic>
          <p:nvPicPr>
            <p:cNvPr id="7" name="Picture 6">
              <a:extLst>
                <a:ext uri="{A55BDE0C-5A21-4405-BC29-D8E260BC7676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493E00E-D47F-4CAC-9E5A-D398A26CF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6700" b="6810"/>
            <a:stretch>
              <a:fillRect/>
            </a:stretch>
          </p:blipFill>
          <p:spPr>
            <a:xfrm rot="16200000">
              <a:off x="6447001" y="2868190"/>
              <a:ext cx="133561" cy="3360995"/>
            </a:xfrm>
            <a:prstGeom prst="rect">
              <a:avLst/>
            </a:prstGeom>
            <a:noFill/>
          </p:spPr>
        </p:pic>
      </p:grpSp>
      <p:cxnSp>
        <p:nvCxnSpPr>
          <p:cNvPr id="8" name="Straight Connector 7">
            <a:extLst>
              <a:ext uri="{B3375C4C-CA3C-474E-B507-5E404C87BF1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D78F492-8B49-4D61-BE56-75E78FD7F171}"/>
              </a:ext>
            </a:extLst>
          </p:cNvPr>
          <p:cNvCxnSpPr/>
          <p:nvPr/>
        </p:nvCxnSpPr>
        <p:spPr>
          <a:xfrm rot="10800000" flipH="1" flipV="1">
            <a:off x="904875" y="851852"/>
            <a:ext cx="4960596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278A003D-0E1B-440D-817A-408D483DB6E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1BBE6F0-606C-49BF-BE75-44071DC14C9E}"/>
              </a:ext>
            </a:extLst>
          </p:cNvPr>
          <p:cNvGrpSpPr>
            <a:grpSpLocks noChangeAspect="1"/>
          </p:cNvGrpSpPr>
          <p:nvPr/>
        </p:nvGrpSpPr>
        <p:grpSpPr>
          <a:xfrm>
            <a:off x="104920" y="5529"/>
            <a:ext cx="564492" cy="1366549"/>
            <a:chOff x="257320" y="5529"/>
            <a:chExt cx="564492" cy="1366549"/>
          </a:xfrm>
        </p:grpSpPr>
        <p:cxnSp>
          <p:nvCxnSpPr>
            <p:cNvPr id="10" name="Straight Connector 9">
              <a:extLst>
                <a:ext uri="{B014CA3F-BAE9-4CF2-9363-AFE7ABEB07A6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60CE587-9E93-4642-80B8-FE1EFC89DBDD}"/>
                </a:ext>
              </a:extLst>
            </p:cNvPr>
            <p:cNvCxnSpPr/>
            <p:nvPr/>
          </p:nvCxnSpPr>
          <p:spPr>
            <a:xfrm rot="10800000" flipH="1" flipV="1">
              <a:off x="755528" y="1166598"/>
              <a:ext cx="66284" cy="39770"/>
            </a:xfrm>
            <a:prstGeom prst="line">
              <a:avLst/>
            </a:prstGeom>
            <a:ln>
              <a:solidFill>
                <a:srgbClr val="FFDA00"/>
              </a:solidFill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11" name="Straight Connector 10">
              <a:extLst>
                <a:ext uri="{181250DC-BD97-4E2C-9E40-F1DCDD25B745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1B78AAF-1B62-42E1-A23A-389096A3587E}"/>
                </a:ext>
              </a:extLst>
            </p:cNvPr>
            <p:cNvCxnSpPr/>
            <p:nvPr/>
          </p:nvCxnSpPr>
          <p:spPr>
            <a:xfrm rot="10800000" flipH="1" flipV="1">
              <a:off x="669359" y="1259396"/>
              <a:ext cx="39770" cy="53027"/>
            </a:xfrm>
            <a:prstGeom prst="line">
              <a:avLst/>
            </a:prstGeom>
            <a:ln>
              <a:solidFill>
                <a:srgbClr val="FFDA00"/>
              </a:solidFill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12" name="Straight Connector 11">
              <a:extLst>
                <a:ext uri="{A346419A-2F30-45FE-BA7F-1F6785005253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F9C069A-10F5-4F91-B2FC-34D89EE1A1FF}"/>
                </a:ext>
              </a:extLst>
            </p:cNvPr>
            <p:cNvCxnSpPr/>
            <p:nvPr/>
          </p:nvCxnSpPr>
          <p:spPr>
            <a:xfrm rot="10800000" flipH="1" flipV="1">
              <a:off x="550047" y="1279281"/>
              <a:ext cx="6580" cy="92797"/>
            </a:xfrm>
            <a:prstGeom prst="line">
              <a:avLst/>
            </a:prstGeom>
            <a:ln>
              <a:solidFill>
                <a:srgbClr val="FFDA00"/>
              </a:solidFill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13" name="Straight Connector 12">
              <a:extLst>
                <a:ext uri="{9118BCE5-B803-4C24-89E3-E584567FDD71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41E6749-2481-4603-9864-D3EACEAD9B69}"/>
                </a:ext>
              </a:extLst>
            </p:cNvPr>
            <p:cNvCxnSpPr/>
            <p:nvPr/>
          </p:nvCxnSpPr>
          <p:spPr>
            <a:xfrm rot="10800000" flipV="1">
              <a:off x="390966" y="1239510"/>
              <a:ext cx="46398" cy="33142"/>
            </a:xfrm>
            <a:prstGeom prst="line">
              <a:avLst/>
            </a:prstGeom>
            <a:ln>
              <a:solidFill>
                <a:srgbClr val="FFDA00"/>
              </a:solidFill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14" name="Straight Connector 13">
              <a:extLst>
                <a:ext uri="{686C29BC-C847-4C2B-AB4A-1DDC2CD18DB3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B37D428-BBEC-4C80-8EA2-D47E1CA65CE9}"/>
                </a:ext>
              </a:extLst>
            </p:cNvPr>
            <p:cNvCxnSpPr/>
            <p:nvPr/>
          </p:nvCxnSpPr>
          <p:spPr>
            <a:xfrm rot="10800000" flipV="1">
              <a:off x="291540" y="1120199"/>
              <a:ext cx="92797" cy="46398"/>
            </a:xfrm>
            <a:prstGeom prst="line">
              <a:avLst/>
            </a:prstGeom>
            <a:ln>
              <a:solidFill>
                <a:srgbClr val="FFDA00"/>
              </a:solidFill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15" name="Straight Connector 14">
              <a:extLst>
                <a:ext uri="{56F8AB7F-98AB-400C-A630-DB41CA37129B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56B4A5F-97FB-479F-A2C3-1BA529B65042}"/>
                </a:ext>
              </a:extLst>
            </p:cNvPr>
            <p:cNvCxnSpPr/>
            <p:nvPr/>
          </p:nvCxnSpPr>
          <p:spPr>
            <a:xfrm rot="10800000">
              <a:off x="344567" y="1000888"/>
              <a:ext cx="59655" cy="33142"/>
            </a:xfrm>
            <a:prstGeom prst="line">
              <a:avLst/>
            </a:prstGeom>
            <a:ln>
              <a:solidFill>
                <a:srgbClr val="FFDA00"/>
              </a:solidFill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16" name="Straight Connector 15">
              <a:extLst>
                <a:ext uri="{DE001B70-9937-407A-8D0E-2E93F3DC8B10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2EE17E4-5B10-4D9E-A4CE-FF97EDAA66B5}"/>
                </a:ext>
              </a:extLst>
            </p:cNvPr>
            <p:cNvCxnSpPr/>
            <p:nvPr/>
          </p:nvCxnSpPr>
          <p:spPr>
            <a:xfrm rot="10800000" flipH="1">
              <a:off x="755528" y="1027401"/>
              <a:ext cx="59655" cy="46398"/>
            </a:xfrm>
            <a:prstGeom prst="line">
              <a:avLst/>
            </a:prstGeom>
            <a:ln>
              <a:solidFill>
                <a:srgbClr val="FFDA00"/>
              </a:solidFill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sp>
          <p:nvSpPr>
            <p:cNvPr id="17" name="Oval 16">
              <a:extLst>
                <a:ext uri="{674EC0D9-DC28-4260-9833-F0D243A6299D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0DB712F-B186-4C2F-93B5-8C919B97DC74}"/>
                </a:ext>
              </a:extLst>
            </p:cNvPr>
            <p:cNvSpPr/>
            <p:nvPr/>
          </p:nvSpPr>
          <p:spPr>
            <a:xfrm>
              <a:off x="420498" y="980340"/>
              <a:ext cx="250042" cy="250042"/>
            </a:xfrm>
            <a:prstGeom prst="ellipse">
              <a:avLst/>
            </a:prstGeom>
            <a:solidFill>
              <a:srgbClr val="FFDA00"/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8" name="Picture 17">
              <a:extLst>
                <a:ext uri="{4E3FE9DD-BE74-4EE2-9052-DE20233963A9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22A0A64-6C9E-4851-B37F-AEBC5D152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7320" y="5529"/>
              <a:ext cx="529475" cy="1354305"/>
            </a:xfrm>
            <a:prstGeom prst="rect">
              <a:avLst/>
            </a:prstGeom>
            <a:noFill/>
          </p:spPr>
        </p:pic>
      </p:grpSp>
      <p:sp>
        <p:nvSpPr>
          <p:cNvPr id="19" name="Title 1">
            <a:extLst>
              <a:ext uri="{EDA562B1-C007-4490-A45E-62875141629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01D8FDA-C067-48BA-8A5D-4E555DE08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3">
            <a:extLst>
              <a:ext uri="{D9BC8444-2AB2-45EB-B2D1-7F9D2E58647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9F24D44-D693-4244-A251-C74133FD4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4875" y="1200150"/>
            <a:ext cx="3542194" cy="3415318"/>
          </a:xfrm>
        </p:spPr>
        <p:txBody>
          <a:bodyPr vert="horz" lIns="91440" tIns="93600" rIns="91440" bIns="45720" rtlCol="0" anchor="t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 sz="1800" dirty="0">
                <a:latin typeface="+mn-lt"/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">
            <a:extLst>
              <a:ext uri="{9230E6B5-CB1F-4E65-9DA5-464D25DC35A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9349D8C-8F98-44DC-AF02-3DDDDE0A5E0D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5029200" y="1428750"/>
            <a:ext cx="3003223" cy="2942388"/>
          </a:xfrm>
          <a:solidFill>
            <a:schemeClr val="accent2">
              <a:alpha val="19999"/>
              <a:lumMod val="20000"/>
              <a:lumOff val="80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2" name="Slide Number Placeholder 4">
            <a:extLst>
              <a:ext uri="{69DF231A-6C92-4CA6-88C2-F07CF2DD3C2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0643191-1616-4F47-A152-71023859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23" name="Footer Placeholder 3">
            <a:extLst>
              <a:ext uri="{191737ED-D5DE-41FF-8244-2DE74C772E2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9F60C11-6E0B-4697-B4BB-8CE136179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24" name="Date Placeholder 1">
            <a:extLst>
              <a:ext uri="{65B3C834-9B6B-4682-B74C-9F7FD9E9FC4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1B62C56-BC5D-440C-B138-EDF2986A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extLst>
      <p:ext uri="{8F034837-C19A-410B-A6B7-2DAF6199E859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55137554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Master1">
    <p:bg>
      <p:bgPr>
        <a:blipFill dpi="0" rotWithShape="1">
          <a:blip r:embed="rId13"/>
          <a:stretch>
            <a:fillRect t="-46" b="-46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8050EA80-00C2-4445-B1B2-8F9CE7BA3D8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81E3600-FBB2-44E7-A179-123013CE7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450" y="285750"/>
            <a:ext cx="7334250" cy="57033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23B79C87-7CDC-43C7-A9C9-5405D603FD1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E75E205-BA16-4EA7-A4C0-CE236A57C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3450" y="1101316"/>
            <a:ext cx="7334250" cy="3391483"/>
          </a:xfrm>
          <a:prstGeom prst="rect">
            <a:avLst/>
          </a:prstGeom>
        </p:spPr>
        <p:txBody>
          <a:bodyPr vert="horz" lIns="91440" tIns="9360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>
            <a:extLst>
              <a:ext uri="{27BE3AF3-C872-42A2-B674-F70289F62B9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C4E75D4-9FF7-4FCD-893F-1498FB4F2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31129" y="4771233"/>
            <a:ext cx="212591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5" name="Footer Placeholder 4">
            <a:extLst>
              <a:ext uri="{1104B9C1-ABF7-4108-AB61-835ED1A63E3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D34AC5F-3597-47CA-A2ED-7DD173AFE4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34624" y="4771233"/>
            <a:ext cx="28851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6" name="Date Placeholder 3">
            <a:extLst>
              <a:ext uri="{21F133F7-2FE6-4405-B7E7-88B83F371BE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4AD6719-CCF8-4DD2-9D25-E060C629B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6951" y="4771233"/>
            <a:ext cx="214128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ftr="0" dt="0"/>
  <p:txStyles>
    <p:titleStyle>
      <a:lvl1pPr lvl="0" algn="l" rtl="0">
        <a:lnSpc>
          <a:spcPct val="100000"/>
        </a:lnSpc>
        <a:spcBef>
          <a:spcPct val="0"/>
        </a:spcBef>
        <a:buNone/>
        <a:defRPr lang="en-US" sz="2800" b="0" i="0" cap="all" dirty="0">
          <a:solidFill>
            <a:schemeClr val="tx1">
              <a:lumMod val="85000"/>
              <a:lumOff val="15000"/>
            </a:schemeClr>
          </a:solidFill>
          <a:latin typeface="+mj-lt"/>
        </a:defRPr>
      </a:lvl1pPr>
    </p:titleStyle>
    <p:bodyStyle>
      <a:lvl1pPr marL="342900" lvl="0" indent="-342900" algn="l" rtl="0">
        <a:lnSpc>
          <a:spcPct val="100000"/>
        </a:lnSpc>
        <a:spcBef>
          <a:spcPts val="1200"/>
        </a:spcBef>
        <a:buClr>
          <a:schemeClr val="tx1"/>
        </a:buClr>
        <a:buFont typeface="Wingdings"/>
        <a:buChar char=""/>
        <a:defRPr lang="en-US" sz="1800" b="0" i="0" dirty="0">
          <a:solidFill>
            <a:schemeClr val="tx1">
              <a:lumMod val="85000"/>
              <a:lumOff val="15000"/>
            </a:schemeClr>
          </a:solidFill>
          <a:latin typeface="+mn-lt"/>
        </a:defRPr>
      </a:lvl1pPr>
      <a:lvl2pPr marL="742950" lvl="1" indent="-285750" algn="l" rtl="0">
        <a:lnSpc>
          <a:spcPct val="100000"/>
        </a:lnSpc>
        <a:spcBef>
          <a:spcPts val="300"/>
        </a:spcBef>
        <a:buClr>
          <a:schemeClr val="tx1"/>
        </a:buClr>
        <a:buFont typeface="Wingdings"/>
        <a:buChar char=""/>
        <a:defRPr lang="en-US" sz="1600" b="0" i="0" dirty="0">
          <a:solidFill>
            <a:schemeClr val="bg1">
              <a:lumMod val="50000"/>
            </a:schemeClr>
          </a:solidFill>
          <a:latin typeface="+mn-lt"/>
        </a:defRPr>
      </a:lvl2pPr>
      <a:lvl3pPr marL="1143000" lvl="2" indent="-228600" algn="l" rtl="0">
        <a:lnSpc>
          <a:spcPct val="100000"/>
        </a:lnSpc>
        <a:spcBef>
          <a:spcPts val="300"/>
        </a:spcBef>
        <a:buClr>
          <a:schemeClr val="tx1"/>
        </a:buClr>
        <a:buFont typeface="Wingdings"/>
        <a:buChar char=""/>
        <a:defRPr lang="en-US" sz="1400" b="0" i="0" dirty="0">
          <a:solidFill>
            <a:schemeClr val="bg1">
              <a:lumMod val="50000"/>
            </a:schemeClr>
          </a:solidFill>
          <a:latin typeface="+mn-lt"/>
        </a:defRPr>
      </a:lvl3pPr>
      <a:lvl4pPr marL="1600200" lvl="3" indent="-228600" algn="l" rtl="0">
        <a:lnSpc>
          <a:spcPct val="100000"/>
        </a:lnSpc>
        <a:spcBef>
          <a:spcPts val="300"/>
        </a:spcBef>
        <a:buClr>
          <a:schemeClr val="tx1"/>
        </a:buClr>
        <a:buFont typeface="Wingdings"/>
        <a:buChar char=""/>
        <a:defRPr lang="en-US" sz="1200" b="0" i="0" dirty="0">
          <a:solidFill>
            <a:schemeClr val="bg1">
              <a:lumMod val="50000"/>
            </a:schemeClr>
          </a:solidFill>
          <a:latin typeface="+mn-lt"/>
        </a:defRPr>
      </a:lvl4pPr>
      <a:lvl5pPr marL="2057400" lvl="4" indent="-228600" algn="l" rtl="0">
        <a:lnSpc>
          <a:spcPct val="100000"/>
        </a:lnSpc>
        <a:spcBef>
          <a:spcPts val="300"/>
        </a:spcBef>
        <a:buClr>
          <a:schemeClr val="tx1"/>
        </a:buClr>
        <a:buFont typeface="Wingdings"/>
        <a:buChar char=""/>
        <a:defRPr lang="en-US" sz="1100" b="0" i="0" dirty="0">
          <a:solidFill>
            <a:schemeClr val="bg1">
              <a:lumMod val="50000"/>
            </a:schemeClr>
          </a:solidFill>
          <a:latin typeface="+mn-lt"/>
        </a:defRPr>
      </a:lvl5pPr>
      <a:lvl6pPr marL="2514600" lvl="5" indent="-228600" algn="l" rtl="0">
        <a:spcBef>
          <a:spcPct val="20000"/>
        </a:spcBef>
        <a:buClr>
          <a:schemeClr val="tx1"/>
        </a:buClr>
        <a:buFont typeface="Wingdings"/>
        <a:buChar char=""/>
        <a:defRPr lang="en-US" sz="1100" b="0" i="0" dirty="0">
          <a:solidFill>
            <a:schemeClr val="bg1">
              <a:lumMod val="50000"/>
            </a:schemeClr>
          </a:solidFill>
          <a:latin typeface="+mn-lt"/>
        </a:defRPr>
      </a:lvl6pPr>
      <a:lvl7pPr marL="2971800" lvl="6" indent="-228600" algn="l" rtl="0">
        <a:spcBef>
          <a:spcPct val="20000"/>
        </a:spcBef>
        <a:buClr>
          <a:schemeClr val="tx1"/>
        </a:buClr>
        <a:buFont typeface="Wingdings"/>
        <a:buChar char=""/>
        <a:defRPr lang="en-US" sz="1100" b="0" i="0" dirty="0">
          <a:solidFill>
            <a:schemeClr val="bg1">
              <a:lumMod val="50000"/>
            </a:schemeClr>
          </a:solidFill>
          <a:latin typeface="+mn-lt"/>
        </a:defRPr>
      </a:lvl7pPr>
      <a:lvl8pPr marL="3429000" lvl="7" indent="-228600" algn="l" rtl="0">
        <a:spcBef>
          <a:spcPct val="20000"/>
        </a:spcBef>
        <a:buClr>
          <a:schemeClr val="tx1"/>
        </a:buClr>
        <a:buFont typeface="Wingdings"/>
        <a:buChar char=""/>
        <a:defRPr lang="en-US" sz="1100" b="0" i="0" dirty="0">
          <a:solidFill>
            <a:schemeClr val="bg1">
              <a:lumMod val="50000"/>
            </a:schemeClr>
          </a:solidFill>
          <a:latin typeface="+mn-lt"/>
        </a:defRPr>
      </a:lvl8pPr>
      <a:lvl9pPr marL="3886200" lvl="8" indent="-228600" algn="l" rtl="0">
        <a:spcBef>
          <a:spcPct val="20000"/>
        </a:spcBef>
        <a:buClr>
          <a:schemeClr val="tx1"/>
        </a:buClr>
        <a:buFont typeface="Wingdings"/>
        <a:buChar char=""/>
        <a:defRPr lang="en-US" sz="1100" b="0" i="0" dirty="0">
          <a:solidFill>
            <a:schemeClr val="bg1">
              <a:lumMod val="50000"/>
            </a:schemeClr>
          </a:solidFill>
          <a:latin typeface="+mn-lt"/>
        </a:defRPr>
      </a:lvl9pPr>
    </p:bodyStyle>
    <p:otherStyle>
      <a:lvl1pPr marL="0" lvl="0" algn="l" rtl="0">
        <a:defRPr lang="en-US" sz="1800" dirty="0">
          <a:solidFill>
            <a:schemeClr val="tx1"/>
          </a:solidFill>
          <a:latin typeface="+mn-lt"/>
        </a:defRPr>
      </a:lvl1pPr>
      <a:lvl2pPr marL="457200" lvl="1" algn="l" rtl="0">
        <a:defRPr lang="en-US" sz="1800" dirty="0">
          <a:solidFill>
            <a:schemeClr val="tx1"/>
          </a:solidFill>
          <a:latin typeface="+mn-lt"/>
        </a:defRPr>
      </a:lvl2pPr>
      <a:lvl3pPr marL="914400" lvl="2" algn="l" rtl="0">
        <a:defRPr lang="en-US" sz="1800" dirty="0">
          <a:solidFill>
            <a:schemeClr val="tx1"/>
          </a:solidFill>
          <a:latin typeface="+mn-lt"/>
        </a:defRPr>
      </a:lvl3pPr>
      <a:lvl4pPr marL="1371600" lvl="3" algn="l" rtl="0">
        <a:defRPr lang="en-US" sz="1800" dirty="0">
          <a:solidFill>
            <a:schemeClr val="tx1"/>
          </a:solidFill>
          <a:latin typeface="+mn-lt"/>
        </a:defRPr>
      </a:lvl4pPr>
      <a:lvl5pPr marL="1828800" lvl="4" algn="l" rtl="0">
        <a:defRPr lang="en-US" sz="1800" dirty="0">
          <a:solidFill>
            <a:schemeClr val="tx1"/>
          </a:solidFill>
          <a:latin typeface="+mn-lt"/>
        </a:defRPr>
      </a:lvl5pPr>
      <a:lvl6pPr marL="2286000" lvl="5" algn="l" rtl="0">
        <a:defRPr lang="en-US" sz="1800" dirty="0">
          <a:solidFill>
            <a:schemeClr val="tx1"/>
          </a:solidFill>
          <a:latin typeface="+mn-lt"/>
        </a:defRPr>
      </a:lvl6pPr>
      <a:lvl7pPr marL="2743200" lvl="6" algn="l" rtl="0">
        <a:defRPr lang="en-US" sz="1800" dirty="0">
          <a:solidFill>
            <a:schemeClr val="tx1"/>
          </a:solidFill>
          <a:latin typeface="+mn-lt"/>
        </a:defRPr>
      </a:lvl7pPr>
      <a:lvl8pPr marL="3200400" lvl="7" algn="l" rtl="0">
        <a:defRPr lang="en-US" sz="1800" dirty="0">
          <a:solidFill>
            <a:schemeClr val="tx1"/>
          </a:solidFill>
          <a:latin typeface="+mn-lt"/>
        </a:defRPr>
      </a:lvl8pPr>
      <a:lvl9pPr marL="3657600" lvl="8" algn="l" rtl="0">
        <a:defRPr lang="en-US" sz="1800" dirty="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C93536F5-2AEE-4B70-8CF6-EE13B915986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DABC2D5-2071-40C1-A9CD-DBE205DC2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err="1"/>
              <a:t>Dxc</a:t>
            </a:r>
            <a:r>
              <a:rPr lang="en-US" dirty="0"/>
              <a:t> real time project</a:t>
            </a:r>
          </a:p>
        </p:txBody>
      </p:sp>
      <p:sp>
        <p:nvSpPr>
          <p:cNvPr id="3" name="Subtitle 2">
            <a:extLst>
              <a:ext uri="{27B58162-EDE4-4D13-ADEB-6351D81403F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F1F2E51-2744-41A5-8DD0-FF1B70DB6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5850" y="2735408"/>
            <a:ext cx="6981825" cy="970511"/>
          </a:xfrm>
        </p:spPr>
        <p:txBody>
          <a:bodyPr rtlCol="0"/>
          <a:lstStyle/>
          <a:p>
            <a:r>
              <a:rPr lang="en-US" dirty="0"/>
              <a:t>presented by </a:t>
            </a:r>
          </a:p>
          <a:p>
            <a:r>
              <a:rPr lang="en-US" dirty="0"/>
              <a:t>Smdraihan</a:t>
            </a:r>
          </a:p>
          <a:p>
            <a:r>
              <a:rPr lang="en-US" dirty="0">
                <a:latin typeface="Helvetica Neue"/>
              </a:rPr>
              <a:t>DXC262AB12036</a:t>
            </a:r>
          </a:p>
          <a:p>
            <a:endParaRPr lang="en-US" dirty="0"/>
          </a:p>
        </p:txBody>
      </p:sp>
    </p:spTree>
    <p:extLst>
      <p:ext uri="{2395D58B-9FEF-4535-B929-5AF7BDDB83D0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5513755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connection  the file which we have uploaded in storage account will be </a:t>
            </a:r>
            <a:r>
              <a:rPr lang="en-US" dirty="0" err="1" smtClean="0"/>
              <a:t>transfors</a:t>
            </a:r>
            <a:r>
              <a:rPr lang="en-US" dirty="0" smtClean="0"/>
              <a:t> to </a:t>
            </a:r>
            <a:r>
              <a:rPr lang="en-US" dirty="0" err="1" smtClean="0"/>
              <a:t>sql</a:t>
            </a:r>
            <a:r>
              <a:rPr lang="en-US" dirty="0" smtClean="0"/>
              <a:t> data base</a:t>
            </a:r>
          </a:p>
          <a:p>
            <a:endParaRPr lang="en-US" dirty="0"/>
          </a:p>
        </p:txBody>
      </p:sp>
      <p:pic>
        <p:nvPicPr>
          <p:cNvPr id="4" name="Picture 3" descr="C:\Users\Welcome\OneDrive\Pictures\Screenshots\Screenshot (313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85950"/>
            <a:ext cx="6934200" cy="2667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094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trigger in </a:t>
            </a:r>
            <a:r>
              <a:rPr lang="en-US" dirty="0" err="1" smtClean="0"/>
              <a:t>datafactory</a:t>
            </a:r>
            <a:endParaRPr lang="en-US" dirty="0"/>
          </a:p>
        </p:txBody>
      </p:sp>
      <p:pic>
        <p:nvPicPr>
          <p:cNvPr id="4" name="Content Placeholder 3" descr="C:\Users\Welcome\OneDrive\Pictures\Screenshots\Screenshot (315)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970" y="1101725"/>
            <a:ext cx="6031210" cy="3390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902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Azure Data Factory, we were able to create a pipeline that will validate and copy the blob data into the SQL database in this project.</a:t>
            </a:r>
          </a:p>
          <a:p>
            <a:r>
              <a:rPr lang="en-US" dirty="0"/>
              <a:t>The Blob data has been validated and put in the SQL database.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35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Project-2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 MORGAN DATA 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73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</a:t>
            </a:r>
            <a:r>
              <a:rPr lang="en-US" dirty="0" err="1"/>
              <a:t>Databricks</a:t>
            </a:r>
            <a:r>
              <a:rPr lang="en-US" dirty="0"/>
              <a:t> Linked Service in Azure Data Factory.</a:t>
            </a:r>
          </a:p>
          <a:p>
            <a:endParaRPr lang="en-US" dirty="0"/>
          </a:p>
        </p:txBody>
      </p:sp>
      <p:pic>
        <p:nvPicPr>
          <p:cNvPr id="4" name="Google Shape;229;p27"/>
          <p:cNvPicPr preferRelativeResize="0"/>
          <p:nvPr/>
        </p:nvPicPr>
        <p:blipFill rotWithShape="1">
          <a:blip r:embed="rId2">
            <a:alphaModFix/>
          </a:blip>
          <a:srcRect t="55960"/>
          <a:stretch/>
        </p:blipFill>
        <p:spPr>
          <a:xfrm>
            <a:off x="1576388" y="1785938"/>
            <a:ext cx="5991224" cy="1571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254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data bricks</a:t>
            </a:r>
          </a:p>
          <a:p>
            <a:r>
              <a:rPr lang="en-US" dirty="0"/>
              <a:t>Creating the cluster in data bricks</a:t>
            </a:r>
          </a:p>
          <a:p>
            <a:r>
              <a:rPr lang="en-US" dirty="0"/>
              <a:t>Adding notebook in </a:t>
            </a:r>
            <a:r>
              <a:rPr lang="en-US" dirty="0" err="1"/>
              <a:t>databricks</a:t>
            </a:r>
            <a:r>
              <a:rPr lang="en-US" dirty="0"/>
              <a:t> and Implement BI</a:t>
            </a:r>
          </a:p>
          <a:p>
            <a:r>
              <a:rPr lang="en-US" dirty="0"/>
              <a:t>Creating data factory</a:t>
            </a:r>
          </a:p>
          <a:p>
            <a:r>
              <a:rPr lang="en-US" dirty="0"/>
              <a:t>Creating azure data bricks linked service in azure data factory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61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</a:t>
            </a:r>
            <a:r>
              <a:rPr lang="en-US" smtClean="0"/>
              <a:t>to build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complete this project we need the resources</a:t>
            </a:r>
          </a:p>
          <a:p>
            <a:r>
              <a:rPr lang="en-US" dirty="0"/>
              <a:t>Azure Data Factory</a:t>
            </a:r>
          </a:p>
          <a:p>
            <a:r>
              <a:rPr lang="en-US" dirty="0"/>
              <a:t>Azure Data Bricks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33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data bricks</a:t>
            </a:r>
            <a:endParaRPr lang="en-US" dirty="0"/>
          </a:p>
        </p:txBody>
      </p:sp>
      <p:pic>
        <p:nvPicPr>
          <p:cNvPr id="4" name="Content Placeholder 3" descr="C:\Users\Welcome\OneDrive\Pictures\Screenshots\Screenshot (322)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970" y="1101725"/>
            <a:ext cx="6031210" cy="3390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346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creating </a:t>
            </a:r>
            <a:r>
              <a:rPr lang="en-US" dirty="0" err="1" smtClean="0"/>
              <a:t>db</a:t>
            </a:r>
            <a:r>
              <a:rPr lang="en-US" dirty="0" smtClean="0"/>
              <a:t> create cluster</a:t>
            </a:r>
            <a:endParaRPr lang="en-US" dirty="0"/>
          </a:p>
        </p:txBody>
      </p:sp>
      <p:pic>
        <p:nvPicPr>
          <p:cNvPr id="4" name="Content Placeholder 3" descr="C:\Users\Welcome\OneDrive\Pictures\Screenshots\Screenshot (324)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970" y="1101725"/>
            <a:ext cx="6031210" cy="3390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477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notebook</a:t>
            </a:r>
            <a:endParaRPr lang="en-US" dirty="0"/>
          </a:p>
        </p:txBody>
      </p:sp>
      <p:pic>
        <p:nvPicPr>
          <p:cNvPr id="4" name="Content Placeholder 3" descr="C:\Users\Welcome\OneDrive\Pictures\Screenshots\Screenshot (326)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970" y="1101725"/>
            <a:ext cx="6031210" cy="3390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805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5A534BE4-7DB1-4899-8739-3EF2348DAE9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3D0D944-6B18-400D-AC6A-97724364C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7BDCCCFF-5038-45E8-8F6B-10BFEA5580E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D04409F-79F2-4889-9F48-5DA39F91C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algn="just"/>
            <a:r>
              <a:rPr lang="en-US" dirty="0"/>
              <a:t>Project 1: connected vehicles</a:t>
            </a:r>
          </a:p>
          <a:p>
            <a:pPr algn="just"/>
            <a:r>
              <a:rPr lang="en-US" dirty="0"/>
              <a:t>Project 2: AP </a:t>
            </a:r>
            <a:r>
              <a:rPr lang="en-US" dirty="0" err="1"/>
              <a:t>morgan</a:t>
            </a:r>
            <a:r>
              <a:rPr lang="en-US" dirty="0"/>
              <a:t> data platform</a:t>
            </a:r>
          </a:p>
        </p:txBody>
      </p:sp>
    </p:spTree>
    <p:extLst>
      <p:ext uri="{B2F758A9-C4A3-4F65-9A28-AD2F61A783A6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5513755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data factory</a:t>
            </a:r>
            <a:endParaRPr lang="en-US" dirty="0"/>
          </a:p>
        </p:txBody>
      </p:sp>
      <p:pic>
        <p:nvPicPr>
          <p:cNvPr id="4" name="Content Placeholder 3" descr="C:\Users\Welcome\OneDrive\Pictures\Screenshots\Screenshot (234)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970" y="1101725"/>
            <a:ext cx="6031210" cy="3390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221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Azure </a:t>
            </a:r>
            <a:r>
              <a:rPr lang="en-US" sz="2400" dirty="0" err="1"/>
              <a:t>Databricks</a:t>
            </a:r>
            <a:r>
              <a:rPr lang="en-US" sz="2400" dirty="0"/>
              <a:t> Linked Service in ADF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Welcome\OneDrive\Pictures\Screenshots\Screenshot (333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23950"/>
            <a:ext cx="7010400" cy="3276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166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connection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connect data factory and data bricks </a:t>
            </a:r>
            <a:r>
              <a:rPr lang="en-US" dirty="0" smtClean="0"/>
              <a:t>we create a token in data bricks access token in data factory</a:t>
            </a:r>
          </a:p>
          <a:p>
            <a:endParaRPr lang="en-US" dirty="0"/>
          </a:p>
        </p:txBody>
      </p:sp>
      <p:pic>
        <p:nvPicPr>
          <p:cNvPr id="5" name="Picture 4" descr="C:\Users\Welcome\OneDrive\Pictures\Screenshots\Screenshot (33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245" y="1809750"/>
            <a:ext cx="5731510" cy="28305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510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connecting we can see note book we have generated in data bricks is visible in data factory</a:t>
            </a:r>
          </a:p>
          <a:p>
            <a:endParaRPr lang="en-US" dirty="0"/>
          </a:p>
        </p:txBody>
      </p:sp>
      <p:pic>
        <p:nvPicPr>
          <p:cNvPr id="4" name="Picture 3" descr="C:\Users\Welcome\OneDrive\Pictures\Screenshots\Screenshot (334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33550"/>
            <a:ext cx="7315200" cy="2895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662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101725"/>
            <a:ext cx="7086600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404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Data Factory, I was able to successfully link and trigger an Azure </a:t>
            </a:r>
            <a:r>
              <a:rPr lang="en-US" dirty="0" err="1"/>
              <a:t>DataBricks</a:t>
            </a:r>
            <a:r>
              <a:rPr lang="en-US" dirty="0"/>
              <a:t> notebook.</a:t>
            </a:r>
          </a:p>
          <a:p>
            <a:r>
              <a:rPr lang="en-US" dirty="0"/>
              <a:t>Azure Data Factory and Azure Data Bricks are related.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91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E925E74D-07EC-48A8-A249-DF138E0C3C0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731A218-B8D5-4ED6-BBE2-91D5C55B8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project 1:connected vehicles</a:t>
            </a:r>
          </a:p>
        </p:txBody>
      </p:sp>
      <p:sp>
        <p:nvSpPr>
          <p:cNvPr id="3" name="Content Placeholder 2">
            <a:extLst>
              <a:ext uri="{B10D2B15-32C8-44E6-AD1C-374EBE99C70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DE9F598-4385-446F-BDCC-B612F5DFC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dirty="0"/>
              <a:t>Problem statement:moving data from staging to sql database using </a:t>
            </a:r>
            <a:r>
              <a:rPr lang="en-US" dirty="0" err="1"/>
              <a:t>datafactory</a:t>
            </a:r>
            <a:r>
              <a:rPr lang="en-US" dirty="0"/>
              <a:t> pipelines and triggers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7837BA05-B78F-457D-85BB-E198F358C14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A946CB6-28D4-47F5-91D4-761BFB1B8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553" y="1969589"/>
            <a:ext cx="5624884" cy="2950073"/>
          </a:xfrm>
          <a:prstGeom prst="rect">
            <a:avLst/>
          </a:prstGeom>
          <a:noFill/>
        </p:spPr>
      </p:pic>
    </p:spTree>
    <p:extLst>
      <p:ext uri="{FD76465E-5E4C-4726-A0A8-FC103B73D396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5513755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434183CC-D115-4AFA-B4C4-F25063EE503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07487CB-B0E6-46A6-A804-DD5B92D5C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things to do to create pipelines</a:t>
            </a:r>
          </a:p>
        </p:txBody>
      </p:sp>
      <p:sp>
        <p:nvSpPr>
          <p:cNvPr id="3" name="Content Placeholder 2">
            <a:extLst>
              <a:ext uri="{BEA4EDC9-E238-4C2A-9AE3-A4B89150D38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D5391D2-612D-4174-96B0-99BFB949C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dirty="0">
                <a:latin typeface="Lato"/>
              </a:rPr>
              <a:t>●Creating azure data factory</a:t>
            </a:r>
          </a:p>
          <a:p>
            <a:r>
              <a:rPr lang="en-US" dirty="0">
                <a:latin typeface="Lato"/>
              </a:rPr>
              <a:t>●Creating Azure data factory pipeline</a:t>
            </a:r>
          </a:p>
          <a:p>
            <a:r>
              <a:rPr lang="en-US" dirty="0">
                <a:latin typeface="Lato"/>
              </a:rPr>
              <a:t>●Creating blob trigger logic</a:t>
            </a:r>
          </a:p>
          <a:p>
            <a:r>
              <a:rPr lang="en-US" dirty="0">
                <a:latin typeface="Lato"/>
              </a:rPr>
              <a:t>●Creating azure sql server and database</a:t>
            </a:r>
          </a:p>
          <a:p>
            <a:r>
              <a:rPr lang="en-US" dirty="0">
                <a:latin typeface="Lato"/>
              </a:rPr>
              <a:t>●Adding another pipeline to move data from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Lato"/>
              </a:rPr>
              <a:t>staging to sql database</a:t>
            </a:r>
          </a:p>
        </p:txBody>
      </p:sp>
    </p:spTree>
    <p:extLst>
      <p:ext uri="{36FD76FC-6F40-438D-B52C-57F41F1ACCF2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5513755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AE16FB82-617F-490B-B345-3CB6F1DAA8A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E0274AC-ED64-4DFA-BAC0-1453CE0D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smtClean="0"/>
              <a:t>Services to build</a:t>
            </a:r>
            <a:endParaRPr lang="en-US" dirty="0"/>
          </a:p>
        </p:txBody>
      </p:sp>
      <p:sp>
        <p:nvSpPr>
          <p:cNvPr id="3" name="Content Placeholder 2">
            <a:extLst>
              <a:ext uri="{89085D3C-BDFF-4009-8BE7-9AF4ECC2FC7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DCEFC99-CF4D-438F-8C57-71BA38019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dirty="0">
                <a:latin typeface="Times New Roman"/>
              </a:rPr>
              <a:t>To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Times New Roman"/>
              </a:rPr>
              <a:t>complete this project we need the resources</a:t>
            </a:r>
          </a:p>
          <a:p>
            <a:pPr lvl="1"/>
            <a:endParaRPr lang="en-US" dirty="0">
              <a:latin typeface="Times New Roman"/>
            </a:endParaRPr>
          </a:p>
          <a:p>
            <a:pPr lvl="1"/>
            <a:r>
              <a:rPr lang="en-US" dirty="0">
                <a:latin typeface="Times New Roman"/>
              </a:rPr>
              <a:t>➢Azure Data Factory</a:t>
            </a:r>
          </a:p>
          <a:p>
            <a:pPr lvl="1"/>
            <a:r>
              <a:rPr lang="en-US" dirty="0">
                <a:latin typeface="Times New Roman"/>
              </a:rPr>
              <a:t>➢Azure Storage Account</a:t>
            </a:r>
          </a:p>
          <a:p>
            <a:pPr lvl="1"/>
            <a:r>
              <a:rPr lang="en-US" dirty="0">
                <a:latin typeface="Times New Roman"/>
              </a:rPr>
              <a:t>➢Azure SQL Database</a:t>
            </a:r>
          </a:p>
        </p:txBody>
      </p:sp>
    </p:spTree>
    <p:extLst>
      <p:ext uri="{1571BC56-DFB3-470C-BE36-58BD2D3E3921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5513755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9053C955-E79F-4822-BBDE-D44C058AF39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2976E05-3642-44F1-81A4-03D161C11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b="1" dirty="0">
                <a:latin typeface="Montserrat"/>
              </a:rPr>
              <a:t>AZURE DATA FACTORY</a:t>
            </a:r>
          </a:p>
        </p:txBody>
      </p:sp>
      <p:sp>
        <p:nvSpPr>
          <p:cNvPr id="3" name="Content Placeholder 2">
            <a:extLst>
              <a:ext uri="{FCBB309A-B957-4597-BCD5-5ABE4A6AA74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FFECBC9-6D18-407C-99BD-2B01A14F3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450" y="1101318"/>
            <a:ext cx="7334250" cy="3951456"/>
          </a:xfrm>
        </p:spPr>
        <p:txBody>
          <a:bodyPr rtlCol="0"/>
          <a:lstStyle/>
          <a:p>
            <a:r>
              <a:rPr lang="en-US" dirty="0">
                <a:latin typeface="Lato"/>
              </a:rPr>
              <a:t>●Create Azure Data Factory and go to open azure data factory studio</a:t>
            </a:r>
          </a:p>
          <a:p>
            <a:endParaRPr lang="en-US" dirty="0">
              <a:latin typeface="Lato"/>
            </a:endParaRPr>
          </a:p>
        </p:txBody>
      </p:sp>
      <p:pic>
        <p:nvPicPr>
          <p:cNvPr id="4" name="Picture 3">
            <a:extLst>
              <a:ext uri="{DC0603E7-A832-4A23-AE48-FEBD4289885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414D37B-56AD-482E-AF16-AD692DCEC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540" y="1761344"/>
            <a:ext cx="5848674" cy="3291430"/>
          </a:xfrm>
          <a:prstGeom prst="rect">
            <a:avLst/>
          </a:prstGeom>
          <a:noFill/>
        </p:spPr>
      </p:pic>
    </p:spTree>
    <p:extLst>
      <p:ext uri="{469B72F5-AF8B-4D1C-A394-C9C91E7E5687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5513755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0A2EBC0B-9A1D-4CE4-9337-6BF484372A4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B315FBB-6178-4DFF-ABF3-CD38BF0BF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85750"/>
            <a:ext cx="7334250" cy="570338"/>
          </a:xfrm>
        </p:spPr>
        <p:txBody>
          <a:bodyPr rtlCol="0"/>
          <a:lstStyle/>
          <a:p>
            <a:r>
              <a:rPr lang="en-US" sz="2000" dirty="0" smtClean="0"/>
              <a:t>Then create storage account and create container</a:t>
            </a: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storage account service and create a container as source blob where our destination will be </a:t>
            </a:r>
            <a:r>
              <a:rPr lang="en-US" dirty="0" err="1" smtClean="0"/>
              <a:t>sql</a:t>
            </a:r>
            <a:r>
              <a:rPr lang="en-US" dirty="0" smtClean="0"/>
              <a:t> database</a:t>
            </a:r>
          </a:p>
          <a:p>
            <a:endParaRPr lang="en-US" dirty="0"/>
          </a:p>
        </p:txBody>
      </p:sp>
      <p:pic>
        <p:nvPicPr>
          <p:cNvPr id="6" name="Content Placeholder 3" descr="C:\Users\Welcome\OneDrive\Pictures\Screenshots\Screenshot (244)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09749"/>
            <a:ext cx="7010400" cy="2682875"/>
          </a:xfrm>
          <a:prstGeom prst="rect">
            <a:avLst/>
          </a:prstGeom>
          <a:noFill/>
          <a:ln>
            <a:noFill/>
          </a:ln>
        </p:spPr>
      </p:pic>
    </p:spTree>
    <p:extLst>
      <p:ext uri="{8AC0025D-9D7F-4E40-AAD7-E53AEB921730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5513755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Create </a:t>
            </a:r>
            <a:r>
              <a:rPr lang="en-US" sz="2400" dirty="0" err="1" smtClean="0"/>
              <a:t>sql</a:t>
            </a:r>
            <a:r>
              <a:rPr lang="en-US" sz="2400" dirty="0" smtClean="0"/>
              <a:t> database which will be destination</a:t>
            </a:r>
            <a:endParaRPr lang="en-US" sz="2400" dirty="0"/>
          </a:p>
        </p:txBody>
      </p:sp>
      <p:pic>
        <p:nvPicPr>
          <p:cNvPr id="4" name="Content Placeholder 3" descr="C:\Users\Welcome\OneDrive\Pictures\Screenshots\Screenshot (306)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970" y="1101725"/>
            <a:ext cx="6031210" cy="3390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758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Connection of storage account and </a:t>
            </a:r>
            <a:r>
              <a:rPr lang="en-US" sz="2000" dirty="0" err="1" smtClean="0"/>
              <a:t>sql</a:t>
            </a:r>
            <a:r>
              <a:rPr lang="en-US" sz="2000" dirty="0" smtClean="0"/>
              <a:t> </a:t>
            </a:r>
            <a:r>
              <a:rPr lang="en-US" sz="2000" dirty="0" err="1" smtClean="0"/>
              <a:t>db</a:t>
            </a:r>
            <a:r>
              <a:rPr lang="en-US" sz="2000" dirty="0" smtClean="0"/>
              <a:t> using </a:t>
            </a:r>
            <a:r>
              <a:rPr lang="en-US" sz="2000" dirty="0" err="1" smtClean="0"/>
              <a:t>datafactory</a:t>
            </a:r>
            <a:r>
              <a:rPr lang="en-US" sz="2000" dirty="0" smtClean="0"/>
              <a:t> pipeline</a:t>
            </a: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successfully creating pipeline it will </a:t>
            </a:r>
            <a:r>
              <a:rPr lang="en-US" dirty="0" err="1" smtClean="0"/>
              <a:t>showes</a:t>
            </a:r>
            <a:r>
              <a:rPr lang="en-US" dirty="0" smtClean="0"/>
              <a:t> as below</a:t>
            </a:r>
          </a:p>
          <a:p>
            <a:endParaRPr lang="en-US" dirty="0"/>
          </a:p>
        </p:txBody>
      </p:sp>
      <p:pic>
        <p:nvPicPr>
          <p:cNvPr id="6" name="Content Placeholder 3" descr="C:\Users\Welcome\OneDrive\Pictures\Screenshots\Screenshot (311)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970" y="1657349"/>
            <a:ext cx="6031210" cy="2835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127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threePicAndT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fourPic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ainstorm">
  <a:themeElements>
    <a:clrScheme name="Brainstorm">
      <a:dk1>
        <a:srgbClr val="000000"/>
      </a:dk1>
      <a:lt1>
        <a:srgbClr val="FFFFFF"/>
      </a:lt1>
      <a:dk2>
        <a:srgbClr val="F0927F"/>
      </a:dk2>
      <a:lt2>
        <a:srgbClr val="FCFCFC"/>
      </a:lt2>
      <a:accent1>
        <a:srgbClr val="5EC8D6"/>
      </a:accent1>
      <a:accent2>
        <a:srgbClr val="FFC038"/>
      </a:accent2>
      <a:accent3>
        <a:srgbClr val="874E39"/>
      </a:accent3>
      <a:accent4>
        <a:srgbClr val="F7929A"/>
      </a:accent4>
      <a:accent5>
        <a:srgbClr val="914984"/>
      </a:accent5>
      <a:accent6>
        <a:srgbClr val="C5D420"/>
      </a:accent6>
      <a:hlink>
        <a:srgbClr val="217ECF"/>
      </a:hlink>
      <a:folHlink>
        <a:srgbClr val="75789E"/>
      </a:folHlink>
    </a:clrScheme>
    <a:fontScheme name="Brainstorm">
      <a:majorFont>
        <a:latin typeface="Walter Turncoat"/>
        <a:ea typeface=""/>
        <a:cs typeface=""/>
      </a:majorFont>
      <a:minorFont>
        <a:latin typeface="Abel"/>
        <a:ea typeface=""/>
        <a:cs typeface=""/>
      </a:minorFont>
    </a:fontScheme>
    <a:fmtScheme name="Brainstor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noFill/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vert="horz" rtlCol="0" anchor="ctr"/>
      <a:lstStyle>
        <a:lvl1pPr lvl="0" algn="ctr"/>
      </a:lstStyle>
      <a:style>
        <a:lnRef idx="0">
          <a:scrgbClr r="0" g="0" b="0"/>
        </a:lnRef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w="19050" cap="flat">
          <a:solidFill>
            <a:schemeClr val="accent1">
              <a:lumMod val="75000"/>
            </a:schemeClr>
          </a:solidFill>
          <a:prstDash val="solid"/>
          <a:round/>
        </a:ln>
      </a:spPr>
      <a:bodyPr vert="horz" rtlCol="0" anchor="ctr"/>
      <a:lstStyle>
        <a:lvl1pPr lvl="0" algn="ctr"/>
      </a:lstStyle>
    </a:lnDef>
  </a:objectDefaults>
  <a:extraClrSchemeLst/>
</a:theme>
</file>

<file path=ppt/theme/theme2.xml><?xml version="1.0" encoding="utf-8"?>
<a:theme xmlns:a="http://schemas.openxmlformats.org/drawingml/2006/main" name="Brainstorm">
  <a:themeElements>
    <a:clrScheme name="Brainstorm">
      <a:dk1>
        <a:srgbClr val="000000"/>
      </a:dk1>
      <a:lt1>
        <a:srgbClr val="FFFFFF"/>
      </a:lt1>
      <a:dk2>
        <a:srgbClr val="F0927F"/>
      </a:dk2>
      <a:lt2>
        <a:srgbClr val="FCFCFC"/>
      </a:lt2>
      <a:accent1>
        <a:srgbClr val="5EC8D6"/>
      </a:accent1>
      <a:accent2>
        <a:srgbClr val="FFC038"/>
      </a:accent2>
      <a:accent3>
        <a:srgbClr val="874E39"/>
      </a:accent3>
      <a:accent4>
        <a:srgbClr val="F7929A"/>
      </a:accent4>
      <a:accent5>
        <a:srgbClr val="914984"/>
      </a:accent5>
      <a:accent6>
        <a:srgbClr val="C5D420"/>
      </a:accent6>
      <a:hlink>
        <a:srgbClr val="217ECF"/>
      </a:hlink>
      <a:folHlink>
        <a:srgbClr val="75789E"/>
      </a:folHlink>
    </a:clrScheme>
    <a:fontScheme name="Brainstorm">
      <a:majorFont>
        <a:latin typeface="Walter Turncoat"/>
        <a:ea typeface=""/>
        <a:cs typeface=""/>
      </a:majorFont>
      <a:minorFont>
        <a:latin typeface="Abel"/>
        <a:ea typeface=""/>
        <a:cs typeface=""/>
      </a:minorFont>
    </a:fontScheme>
    <a:fmtScheme name="Brainstor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noFill/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vert="horz" rtlCol="0" anchor="ctr"/>
      <a:lstStyle>
        <a:lvl1pPr lvl="0" algn="ctr"/>
      </a:lstStyle>
      <a:style>
        <a:lnRef idx="0">
          <a:scrgbClr r="0" g="0" b="0"/>
        </a:lnRef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w="19050" cap="flat">
          <a:solidFill>
            <a:schemeClr val="accent1">
              <a:lumMod val="75000"/>
            </a:schemeClr>
          </a:solidFill>
          <a:prstDash val="solid"/>
          <a:round/>
        </a:ln>
      </a:spPr>
      <a:bodyPr vert="horz" rtlCol="0" anchor="ctr"/>
      <a:lstStyle>
        <a:lvl1pPr lvl="0" algn="ctr"/>
      </a:lst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366</Words>
  <Application>Microsoft Office PowerPoint</Application>
  <PresentationFormat>On-screen Show (16:9)</PresentationFormat>
  <Paragraphs>61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Walter Turncoat</vt:lpstr>
      <vt:lpstr>Wingdings</vt:lpstr>
      <vt:lpstr>Helvetica Neue</vt:lpstr>
      <vt:lpstr>Montserrat</vt:lpstr>
      <vt:lpstr>Lato</vt:lpstr>
      <vt:lpstr>Times New Roman</vt:lpstr>
      <vt:lpstr>Abel</vt:lpstr>
      <vt:lpstr>Brainstorm</vt:lpstr>
      <vt:lpstr>Dxc real time project</vt:lpstr>
      <vt:lpstr>contents</vt:lpstr>
      <vt:lpstr>project 1:connected vehicles</vt:lpstr>
      <vt:lpstr>things to do to create pipelines</vt:lpstr>
      <vt:lpstr>Services to build</vt:lpstr>
      <vt:lpstr>AZURE DATA FACTORY</vt:lpstr>
      <vt:lpstr>Then create storage account and create container</vt:lpstr>
      <vt:lpstr>Create sql database which will be destination</vt:lpstr>
      <vt:lpstr>Connection of storage account and sql db using datafactory pipeline</vt:lpstr>
      <vt:lpstr>After connection</vt:lpstr>
      <vt:lpstr>Creating trigger in datafactory</vt:lpstr>
      <vt:lpstr>conclusion</vt:lpstr>
      <vt:lpstr>Project-2</vt:lpstr>
      <vt:lpstr>Problem statement:</vt:lpstr>
      <vt:lpstr>Things to do</vt:lpstr>
      <vt:lpstr>Services to build</vt:lpstr>
      <vt:lpstr>Create data bricks</vt:lpstr>
      <vt:lpstr>After creating db create cluster</vt:lpstr>
      <vt:lpstr>Create notebook</vt:lpstr>
      <vt:lpstr>Create data factory</vt:lpstr>
      <vt:lpstr>Azure Databricks Linked Service in ADF </vt:lpstr>
      <vt:lpstr>connection</vt:lpstr>
      <vt:lpstr>After connection</vt:lpstr>
      <vt:lpstr>result</vt:lpstr>
      <vt:lpstr>conclusion</vt:lpstr>
    </vt:vector>
  </TitlesOfParts>
  <Company>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Raihan Shaik</dc:creator>
  <cp:lastModifiedBy>Welcome</cp:lastModifiedBy>
  <cp:revision>8</cp:revision>
  <dcterms:created xsi:type="dcterms:W3CDTF">2022-06-13T21:44:23Z</dcterms:created>
  <dcterms:modified xsi:type="dcterms:W3CDTF">2022-06-14T04:52:51Z</dcterms:modified>
</cp:coreProperties>
</file>