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8FBF3-565D-4C3C-AEF1-3357F6184615}" v="1" dt="2023-12-21T10:44:22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ertinotti" userId="6f9210cc-f4c6-4036-8c2e-dd3192bdf474" providerId="ADAL" clId="{DC78FBF3-565D-4C3C-AEF1-3357F6184615}"/>
    <pc:docChg chg="undo redo custSel addSld delSld modSld">
      <pc:chgData name="Rafael Bertinotti" userId="6f9210cc-f4c6-4036-8c2e-dd3192bdf474" providerId="ADAL" clId="{DC78FBF3-565D-4C3C-AEF1-3357F6184615}" dt="2023-12-21T11:28:19.475" v="892" actId="207"/>
      <pc:docMkLst>
        <pc:docMk/>
      </pc:docMkLst>
      <pc:sldChg chg="delSp modSp add mod delAnim">
        <pc:chgData name="Rafael Bertinotti" userId="6f9210cc-f4c6-4036-8c2e-dd3192bdf474" providerId="ADAL" clId="{DC78FBF3-565D-4C3C-AEF1-3357F6184615}" dt="2023-12-21T11:28:19.475" v="892" actId="207"/>
        <pc:sldMkLst>
          <pc:docMk/>
          <pc:sldMk cId="812092864" sldId="262"/>
        </pc:sldMkLst>
        <pc:spChg chg="mod">
          <ac:chgData name="Rafael Bertinotti" userId="6f9210cc-f4c6-4036-8c2e-dd3192bdf474" providerId="ADAL" clId="{DC78FBF3-565D-4C3C-AEF1-3357F6184615}" dt="2023-12-21T10:44:31.165" v="22" actId="20577"/>
          <ac:spMkLst>
            <pc:docMk/>
            <pc:sldMk cId="812092864" sldId="262"/>
            <ac:spMk id="10" creationId="{EE1062FF-36A3-987E-FBFB-791C5C8223E2}"/>
          </ac:spMkLst>
        </pc:spChg>
        <pc:spChg chg="mod">
          <ac:chgData name="Rafael Bertinotti" userId="6f9210cc-f4c6-4036-8c2e-dd3192bdf474" providerId="ADAL" clId="{DC78FBF3-565D-4C3C-AEF1-3357F6184615}" dt="2023-12-21T11:28:19.475" v="892" actId="207"/>
          <ac:spMkLst>
            <pc:docMk/>
            <pc:sldMk cId="812092864" sldId="262"/>
            <ac:spMk id="21" creationId="{DFF6C561-9348-85AC-A3FD-F22F2088B81E}"/>
          </ac:spMkLst>
        </pc:spChg>
        <pc:picChg chg="del">
          <ac:chgData name="Rafael Bertinotti" userId="6f9210cc-f4c6-4036-8c2e-dd3192bdf474" providerId="ADAL" clId="{DC78FBF3-565D-4C3C-AEF1-3357F6184615}" dt="2023-12-21T10:44:32.959" v="23" actId="478"/>
          <ac:picMkLst>
            <pc:docMk/>
            <pc:sldMk cId="812092864" sldId="262"/>
            <ac:picMk id="18" creationId="{0C4F2E0E-9BB7-0676-A600-D73195EF60D1}"/>
          </ac:picMkLst>
        </pc:picChg>
        <pc:picChg chg="del">
          <ac:chgData name="Rafael Bertinotti" userId="6f9210cc-f4c6-4036-8c2e-dd3192bdf474" providerId="ADAL" clId="{DC78FBF3-565D-4C3C-AEF1-3357F6184615}" dt="2023-12-21T10:44:33.542" v="24" actId="478"/>
          <ac:picMkLst>
            <pc:docMk/>
            <pc:sldMk cId="812092864" sldId="262"/>
            <ac:picMk id="20" creationId="{544AD43E-CC62-C017-4C1D-AE3CBFC0F170}"/>
          </ac:picMkLst>
        </pc:picChg>
      </pc:sldChg>
      <pc:sldChg chg="new del">
        <pc:chgData name="Rafael Bertinotti" userId="6f9210cc-f4c6-4036-8c2e-dd3192bdf474" providerId="ADAL" clId="{DC78FBF3-565D-4C3C-AEF1-3357F6184615}" dt="2023-12-21T10:44:20.172" v="1" actId="47"/>
        <pc:sldMkLst>
          <pc:docMk/>
          <pc:sldMk cId="2268794893" sldId="262"/>
        </pc:sldMkLst>
      </pc:sldChg>
    </pc:docChg>
  </pc:docChgLst>
  <pc:docChgLst>
    <pc:chgData name="Rafael Bertinotti" userId="9747076cb60d3f82" providerId="LiveId" clId="{CCE8BC42-4BC2-4A87-9FE3-D0F10580D6FF}"/>
    <pc:docChg chg="undo custSel addSld delSld modSld">
      <pc:chgData name="Rafael Bertinotti" userId="9747076cb60d3f82" providerId="LiveId" clId="{CCE8BC42-4BC2-4A87-9FE3-D0F10580D6FF}" dt="2023-12-07T11:20:19.587" v="910" actId="1076"/>
      <pc:docMkLst>
        <pc:docMk/>
      </pc:docMkLst>
      <pc:sldChg chg="addSp delSp modSp new mod setBg">
        <pc:chgData name="Rafael Bertinotti" userId="9747076cb60d3f82" providerId="LiveId" clId="{CCE8BC42-4BC2-4A87-9FE3-D0F10580D6FF}" dt="2023-12-07T11:20:19.587" v="910" actId="1076"/>
        <pc:sldMkLst>
          <pc:docMk/>
          <pc:sldMk cId="760111140" sldId="256"/>
        </pc:sldMkLst>
        <pc:spChg chg="del">
          <ac:chgData name="Rafael Bertinotti" userId="9747076cb60d3f82" providerId="LiveId" clId="{CCE8BC42-4BC2-4A87-9FE3-D0F10580D6FF}" dt="2023-12-06T20:25:43.212" v="1" actId="478"/>
          <ac:spMkLst>
            <pc:docMk/>
            <pc:sldMk cId="760111140" sldId="256"/>
            <ac:spMk id="2" creationId="{8B1BE4F4-8639-C1EF-16E0-C88F19F83143}"/>
          </ac:spMkLst>
        </pc:spChg>
        <pc:spChg chg="del">
          <ac:chgData name="Rafael Bertinotti" userId="9747076cb60d3f82" providerId="LiveId" clId="{CCE8BC42-4BC2-4A87-9FE3-D0F10580D6FF}" dt="2023-12-06T20:25:45.698" v="2" actId="478"/>
          <ac:spMkLst>
            <pc:docMk/>
            <pc:sldMk cId="760111140" sldId="256"/>
            <ac:spMk id="3" creationId="{AFEF49C0-76EB-38BD-F06B-21801A00993D}"/>
          </ac:spMkLst>
        </pc:spChg>
        <pc:spChg chg="add del">
          <ac:chgData name="Rafael Bertinotti" userId="9747076cb60d3f82" providerId="LiveId" clId="{CCE8BC42-4BC2-4A87-9FE3-D0F10580D6FF}" dt="2023-12-06T20:28:04.407" v="23"/>
          <ac:spMkLst>
            <pc:docMk/>
            <pc:sldMk cId="760111140" sldId="256"/>
            <ac:spMk id="4" creationId="{6D502553-8067-8937-ECC7-D0EF4B4E2CA1}"/>
          </ac:spMkLst>
        </pc:spChg>
        <pc:spChg chg="add del">
          <ac:chgData name="Rafael Bertinotti" userId="9747076cb60d3f82" providerId="LiveId" clId="{CCE8BC42-4BC2-4A87-9FE3-D0F10580D6FF}" dt="2023-12-06T20:28:10.695" v="25"/>
          <ac:spMkLst>
            <pc:docMk/>
            <pc:sldMk cId="760111140" sldId="256"/>
            <ac:spMk id="5" creationId="{88A1FDBF-B0D4-A85B-BDE0-DB6EF00127B0}"/>
          </ac:spMkLst>
        </pc:spChg>
        <pc:spChg chg="add del mod">
          <ac:chgData name="Rafael Bertinotti" userId="9747076cb60d3f82" providerId="LiveId" clId="{CCE8BC42-4BC2-4A87-9FE3-D0F10580D6FF}" dt="2023-12-06T20:30:46.979" v="97"/>
          <ac:spMkLst>
            <pc:docMk/>
            <pc:sldMk cId="760111140" sldId="256"/>
            <ac:spMk id="7" creationId="{DD9A3FA8-8834-2A38-FB38-D0E8E0BB12FD}"/>
          </ac:spMkLst>
        </pc:spChg>
        <pc:spChg chg="add mod">
          <ac:chgData name="Rafael Bertinotti" userId="9747076cb60d3f82" providerId="LiveId" clId="{CCE8BC42-4BC2-4A87-9FE3-D0F10580D6FF}" dt="2023-12-06T20:39:03.207" v="437" actId="1076"/>
          <ac:spMkLst>
            <pc:docMk/>
            <pc:sldMk cId="760111140" sldId="256"/>
            <ac:spMk id="9" creationId="{EF6FF0A3-CC9D-6130-059B-8F6544CB12E3}"/>
          </ac:spMkLst>
        </pc:spChg>
        <pc:spChg chg="add mod">
          <ac:chgData name="Rafael Bertinotti" userId="9747076cb60d3f82" providerId="LiveId" clId="{CCE8BC42-4BC2-4A87-9FE3-D0F10580D6FF}" dt="2023-12-06T20:38:57.227" v="436" actId="1036"/>
          <ac:spMkLst>
            <pc:docMk/>
            <pc:sldMk cId="760111140" sldId="256"/>
            <ac:spMk id="11" creationId="{0946DD38-3842-0A11-5A8D-75FB0BED7C22}"/>
          </ac:spMkLst>
        </pc:spChg>
        <pc:spChg chg="add del">
          <ac:chgData name="Rafael Bertinotti" userId="9747076cb60d3f82" providerId="LiveId" clId="{CCE8BC42-4BC2-4A87-9FE3-D0F10580D6FF}" dt="2023-12-06T20:29:07.183" v="34" actId="26606"/>
          <ac:spMkLst>
            <pc:docMk/>
            <pc:sldMk cId="760111140" sldId="256"/>
            <ac:spMk id="1034" creationId="{F3060C83-F051-4F0E-ABAD-AA0DFC48B218}"/>
          </ac:spMkLst>
        </pc:spChg>
        <pc:spChg chg="add del">
          <ac:chgData name="Rafael Bertinotti" userId="9747076cb60d3f82" providerId="LiveId" clId="{CCE8BC42-4BC2-4A87-9FE3-D0F10580D6FF}" dt="2023-12-06T20:29:07.183" v="34" actId="26606"/>
          <ac:spMkLst>
            <pc:docMk/>
            <pc:sldMk cId="760111140" sldId="256"/>
            <ac:spMk id="1035" creationId="{83C98ABE-055B-441F-B07E-44F97F083C39}"/>
          </ac:spMkLst>
        </pc:spChg>
        <pc:spChg chg="add del">
          <ac:chgData name="Rafael Bertinotti" userId="9747076cb60d3f82" providerId="LiveId" clId="{CCE8BC42-4BC2-4A87-9FE3-D0F10580D6FF}" dt="2023-12-06T20:29:07.183" v="34" actId="26606"/>
          <ac:spMkLst>
            <pc:docMk/>
            <pc:sldMk cId="760111140" sldId="256"/>
            <ac:spMk id="1036" creationId="{29FDB030-9B49-4CED-8CCD-4D99382388AC}"/>
          </ac:spMkLst>
        </pc:spChg>
        <pc:spChg chg="add del">
          <ac:chgData name="Rafael Bertinotti" userId="9747076cb60d3f82" providerId="LiveId" clId="{CCE8BC42-4BC2-4A87-9FE3-D0F10580D6FF}" dt="2023-12-06T20:29:04.822" v="32" actId="26606"/>
          <ac:spMkLst>
            <pc:docMk/>
            <pc:sldMk cId="760111140" sldId="256"/>
            <ac:spMk id="1037" creationId="{AB8C311F-7253-4AED-9701-7FC0708C41C7}"/>
          </ac:spMkLst>
        </pc:spChg>
        <pc:spChg chg="add del">
          <ac:chgData name="Rafael Bertinotti" userId="9747076cb60d3f82" providerId="LiveId" clId="{CCE8BC42-4BC2-4A87-9FE3-D0F10580D6FF}" dt="2023-12-06T20:29:07.183" v="34" actId="26606"/>
          <ac:spMkLst>
            <pc:docMk/>
            <pc:sldMk cId="760111140" sldId="256"/>
            <ac:spMk id="1038" creationId="{3783CA14-24A1-485C-8B30-D6A5D87987AD}"/>
          </ac:spMkLst>
        </pc:spChg>
        <pc:spChg chg="add del">
          <ac:chgData name="Rafael Bertinotti" userId="9747076cb60d3f82" providerId="LiveId" clId="{CCE8BC42-4BC2-4A87-9FE3-D0F10580D6FF}" dt="2023-12-06T20:29:04.822" v="32" actId="26606"/>
          <ac:spMkLst>
            <pc:docMk/>
            <pc:sldMk cId="760111140" sldId="256"/>
            <ac:spMk id="1039" creationId="{E2384209-CB15-4CDF-9D31-C44FD9A3F20D}"/>
          </ac:spMkLst>
        </pc:spChg>
        <pc:spChg chg="add del">
          <ac:chgData name="Rafael Bertinotti" userId="9747076cb60d3f82" providerId="LiveId" clId="{CCE8BC42-4BC2-4A87-9FE3-D0F10580D6FF}" dt="2023-12-06T20:29:22.699" v="41" actId="26606"/>
          <ac:spMkLst>
            <pc:docMk/>
            <pc:sldMk cId="760111140" sldId="256"/>
            <ac:spMk id="1040" creationId="{AB8C311F-7253-4AED-9701-7FC0708C41C7}"/>
          </ac:spMkLst>
        </pc:spChg>
        <pc:spChg chg="add del">
          <ac:chgData name="Rafael Bertinotti" userId="9747076cb60d3f82" providerId="LiveId" clId="{CCE8BC42-4BC2-4A87-9FE3-D0F10580D6FF}" dt="2023-12-06T20:29:04.822" v="32" actId="26606"/>
          <ac:spMkLst>
            <pc:docMk/>
            <pc:sldMk cId="760111140" sldId="256"/>
            <ac:spMk id="1041" creationId="{2633B3B5-CC90-43F0-8714-D31D1F3F0209}"/>
          </ac:spMkLst>
        </pc:spChg>
        <pc:spChg chg="add del">
          <ac:chgData name="Rafael Bertinotti" userId="9747076cb60d3f82" providerId="LiveId" clId="{CCE8BC42-4BC2-4A87-9FE3-D0F10580D6FF}" dt="2023-12-06T20:29:22.699" v="41" actId="26606"/>
          <ac:spMkLst>
            <pc:docMk/>
            <pc:sldMk cId="760111140" sldId="256"/>
            <ac:spMk id="1042" creationId="{E2384209-CB15-4CDF-9D31-C44FD9A3F20D}"/>
          </ac:spMkLst>
        </pc:spChg>
        <pc:spChg chg="add del">
          <ac:chgData name="Rafael Bertinotti" userId="9747076cb60d3f82" providerId="LiveId" clId="{CCE8BC42-4BC2-4A87-9FE3-D0F10580D6FF}" dt="2023-12-06T20:29:04.822" v="32" actId="26606"/>
          <ac:spMkLst>
            <pc:docMk/>
            <pc:sldMk cId="760111140" sldId="256"/>
            <ac:spMk id="1043" creationId="{A8D57A06-A426-446D-B02C-A2DC6B62E45E}"/>
          </ac:spMkLst>
        </pc:spChg>
        <pc:spChg chg="add del">
          <ac:chgData name="Rafael Bertinotti" userId="9747076cb60d3f82" providerId="LiveId" clId="{CCE8BC42-4BC2-4A87-9FE3-D0F10580D6FF}" dt="2023-12-06T20:29:22.699" v="41" actId="26606"/>
          <ac:spMkLst>
            <pc:docMk/>
            <pc:sldMk cId="760111140" sldId="256"/>
            <ac:spMk id="1044" creationId="{2633B3B5-CC90-43F0-8714-D31D1F3F0209}"/>
          </ac:spMkLst>
        </pc:spChg>
        <pc:spChg chg="add del">
          <ac:chgData name="Rafael Bertinotti" userId="9747076cb60d3f82" providerId="LiveId" clId="{CCE8BC42-4BC2-4A87-9FE3-D0F10580D6FF}" dt="2023-12-06T20:29:07.183" v="34" actId="26606"/>
          <ac:spMkLst>
            <pc:docMk/>
            <pc:sldMk cId="760111140" sldId="256"/>
            <ac:spMk id="1045" creationId="{9A97C86A-04D6-40F7-AE84-31AB43E6A846}"/>
          </ac:spMkLst>
        </pc:spChg>
        <pc:spChg chg="add del">
          <ac:chgData name="Rafael Bertinotti" userId="9747076cb60d3f82" providerId="LiveId" clId="{CCE8BC42-4BC2-4A87-9FE3-D0F10580D6FF}" dt="2023-12-06T20:29:22.699" v="41" actId="26606"/>
          <ac:spMkLst>
            <pc:docMk/>
            <pc:sldMk cId="760111140" sldId="256"/>
            <ac:spMk id="1046" creationId="{A8D57A06-A426-446D-B02C-A2DC6B62E45E}"/>
          </ac:spMkLst>
        </pc:spChg>
        <pc:spChg chg="add del">
          <ac:chgData name="Rafael Bertinotti" userId="9747076cb60d3f82" providerId="LiveId" clId="{CCE8BC42-4BC2-4A87-9FE3-D0F10580D6FF}" dt="2023-12-06T20:29:07.183" v="34" actId="26606"/>
          <ac:spMkLst>
            <pc:docMk/>
            <pc:sldMk cId="760111140" sldId="256"/>
            <ac:spMk id="1047" creationId="{FF9F2414-84E8-453E-B1F3-389FDE8192D9}"/>
          </ac:spMkLst>
        </pc:spChg>
        <pc:spChg chg="add del">
          <ac:chgData name="Rafael Bertinotti" userId="9747076cb60d3f82" providerId="LiveId" clId="{CCE8BC42-4BC2-4A87-9FE3-D0F10580D6FF}" dt="2023-12-06T20:29:07.183" v="34" actId="26606"/>
          <ac:spMkLst>
            <pc:docMk/>
            <pc:sldMk cId="760111140" sldId="256"/>
            <ac:spMk id="1049" creationId="{3ECA69A1-7536-43AC-85EF-C7106179F5ED}"/>
          </ac:spMkLst>
        </pc:spChg>
        <pc:picChg chg="add del mod">
          <ac:chgData name="Rafael Bertinotti" userId="9747076cb60d3f82" providerId="LiveId" clId="{CCE8BC42-4BC2-4A87-9FE3-D0F10580D6FF}" dt="2023-12-06T20:30:52.323" v="104" actId="478"/>
          <ac:picMkLst>
            <pc:docMk/>
            <pc:sldMk cId="760111140" sldId="256"/>
            <ac:picMk id="6" creationId="{871AD105-ED2E-85EC-B388-269F4E892FF8}"/>
          </ac:picMkLst>
        </pc:picChg>
        <pc:picChg chg="add mod">
          <ac:chgData name="Rafael Bertinotti" userId="9747076cb60d3f82" providerId="LiveId" clId="{CCE8BC42-4BC2-4A87-9FE3-D0F10580D6FF}" dt="2023-12-07T11:20:19.587" v="910" actId="1076"/>
          <ac:picMkLst>
            <pc:docMk/>
            <pc:sldMk cId="760111140" sldId="256"/>
            <ac:picMk id="8" creationId="{C81A70E2-6B45-DD37-88C3-EF864F017FA5}"/>
          </ac:picMkLst>
        </pc:picChg>
        <pc:picChg chg="add mod">
          <ac:chgData name="Rafael Bertinotti" userId="9747076cb60d3f82" providerId="LiveId" clId="{CCE8BC42-4BC2-4A87-9FE3-D0F10580D6FF}" dt="2023-12-06T20:38:57.227" v="436" actId="1036"/>
          <ac:picMkLst>
            <pc:docMk/>
            <pc:sldMk cId="760111140" sldId="256"/>
            <ac:picMk id="10" creationId="{087FFF0F-E11C-60B8-82B3-C7513F98D69B}"/>
          </ac:picMkLst>
        </pc:picChg>
        <pc:picChg chg="add del mod">
          <ac:chgData name="Rafael Bertinotti" userId="9747076cb60d3f82" providerId="LiveId" clId="{CCE8BC42-4BC2-4A87-9FE3-D0F10580D6FF}" dt="2023-12-06T20:28:54.071" v="28" actId="478"/>
          <ac:picMkLst>
            <pc:docMk/>
            <pc:sldMk cId="760111140" sldId="256"/>
            <ac:picMk id="1030" creationId="{5EAA57E9-45E7-4D27-54C9-BD7089BC7F70}"/>
          </ac:picMkLst>
        </pc:picChg>
        <pc:picChg chg="add del mod">
          <ac:chgData name="Rafael Bertinotti" userId="9747076cb60d3f82" providerId="LiveId" clId="{CCE8BC42-4BC2-4A87-9FE3-D0F10580D6FF}" dt="2023-12-06T20:29:37.831" v="44" actId="478"/>
          <ac:picMkLst>
            <pc:docMk/>
            <pc:sldMk cId="760111140" sldId="256"/>
            <ac:picMk id="1032" creationId="{3706F837-1E2C-94A5-F69C-5336427B8813}"/>
          </ac:picMkLst>
        </pc:picChg>
      </pc:sldChg>
      <pc:sldChg chg="addSp delSp modSp add mod">
        <pc:chgData name="Rafael Bertinotti" userId="9747076cb60d3f82" providerId="LiveId" clId="{CCE8BC42-4BC2-4A87-9FE3-D0F10580D6FF}" dt="2023-12-07T11:19:48.950" v="908" actId="20577"/>
        <pc:sldMkLst>
          <pc:docMk/>
          <pc:sldMk cId="2756083752" sldId="257"/>
        </pc:sldMkLst>
        <pc:spChg chg="add mod">
          <ac:chgData name="Rafael Bertinotti" userId="9747076cb60d3f82" providerId="LiveId" clId="{CCE8BC42-4BC2-4A87-9FE3-D0F10580D6FF}" dt="2023-12-07T11:19:48.950" v="908" actId="20577"/>
          <ac:spMkLst>
            <pc:docMk/>
            <pc:sldMk cId="2756083752" sldId="257"/>
            <ac:spMk id="3" creationId="{AF58C14D-4780-B6BE-DE41-67EDB03F622A}"/>
          </ac:spMkLst>
        </pc:spChg>
        <pc:spChg chg="add del mod">
          <ac:chgData name="Rafael Bertinotti" userId="9747076cb60d3f82" providerId="LiveId" clId="{CCE8BC42-4BC2-4A87-9FE3-D0F10580D6FF}" dt="2023-12-06T20:39:07.496" v="440" actId="478"/>
          <ac:spMkLst>
            <pc:docMk/>
            <pc:sldMk cId="2756083752" sldId="257"/>
            <ac:spMk id="6" creationId="{67463D5B-59A4-B985-35FF-A6B06A11C337}"/>
          </ac:spMkLst>
        </pc:spChg>
        <pc:spChg chg="add del mod">
          <ac:chgData name="Rafael Bertinotti" userId="9747076cb60d3f82" providerId="LiveId" clId="{CCE8BC42-4BC2-4A87-9FE3-D0F10580D6FF}" dt="2023-12-06T20:39:08.877" v="442" actId="478"/>
          <ac:spMkLst>
            <pc:docMk/>
            <pc:sldMk cId="2756083752" sldId="257"/>
            <ac:spMk id="7" creationId="{1A304445-FDC8-A6A3-1A88-537F780F1406}"/>
          </ac:spMkLst>
        </pc:spChg>
        <pc:spChg chg="add mod">
          <ac:chgData name="Rafael Bertinotti" userId="9747076cb60d3f82" providerId="LiveId" clId="{CCE8BC42-4BC2-4A87-9FE3-D0F10580D6FF}" dt="2023-12-06T20:39:09.186" v="443"/>
          <ac:spMkLst>
            <pc:docMk/>
            <pc:sldMk cId="2756083752" sldId="257"/>
            <ac:spMk id="8" creationId="{20D80057-EA6C-1207-6DB3-7DAB1233CF5C}"/>
          </ac:spMkLst>
        </pc:spChg>
        <pc:spChg chg="add mod">
          <ac:chgData name="Rafael Bertinotti" userId="9747076cb60d3f82" providerId="LiveId" clId="{CCE8BC42-4BC2-4A87-9FE3-D0F10580D6FF}" dt="2023-12-06T20:39:09.186" v="443"/>
          <ac:spMkLst>
            <pc:docMk/>
            <pc:sldMk cId="2756083752" sldId="257"/>
            <ac:spMk id="10" creationId="{3B929ACB-A09B-EB5A-6255-F1E2880E767F}"/>
          </ac:spMkLst>
        </pc:spChg>
        <pc:picChg chg="add del mod ord">
          <ac:chgData name="Rafael Bertinotti" userId="9747076cb60d3f82" providerId="LiveId" clId="{CCE8BC42-4BC2-4A87-9FE3-D0F10580D6FF}" dt="2023-12-07T11:19:19.032" v="900" actId="478"/>
          <ac:picMkLst>
            <pc:docMk/>
            <pc:sldMk cId="2756083752" sldId="257"/>
            <ac:picMk id="5" creationId="{62BBAEC0-B1DC-C257-534C-3914DE7A7F04}"/>
          </ac:picMkLst>
        </pc:picChg>
        <pc:picChg chg="add mod">
          <ac:chgData name="Rafael Bertinotti" userId="9747076cb60d3f82" providerId="LiveId" clId="{CCE8BC42-4BC2-4A87-9FE3-D0F10580D6FF}" dt="2023-12-06T20:39:09.186" v="443"/>
          <ac:picMkLst>
            <pc:docMk/>
            <pc:sldMk cId="2756083752" sldId="257"/>
            <ac:picMk id="9" creationId="{A503A1D8-1219-BCF3-1782-5C14A301539A}"/>
          </ac:picMkLst>
        </pc:picChg>
        <pc:picChg chg="add mod">
          <ac:chgData name="Rafael Bertinotti" userId="9747076cb60d3f82" providerId="LiveId" clId="{CCE8BC42-4BC2-4A87-9FE3-D0F10580D6FF}" dt="2023-12-07T11:19:38.580" v="907" actId="1076"/>
          <ac:picMkLst>
            <pc:docMk/>
            <pc:sldMk cId="2756083752" sldId="257"/>
            <ac:picMk id="11" creationId="{41F1B3F3-BEAA-6DFB-2DC1-9EE0F0279D24}"/>
          </ac:picMkLst>
        </pc:picChg>
        <pc:picChg chg="add del mod">
          <ac:chgData name="Rafael Bertinotti" userId="9747076cb60d3f82" providerId="LiveId" clId="{CCE8BC42-4BC2-4A87-9FE3-D0F10580D6FF}" dt="2023-12-06T20:39:06.304" v="438" actId="478"/>
          <ac:picMkLst>
            <pc:docMk/>
            <pc:sldMk cId="2756083752" sldId="257"/>
            <ac:picMk id="2050" creationId="{11571710-45AD-272C-16A0-47C9077D1353}"/>
          </ac:picMkLst>
        </pc:picChg>
      </pc:sldChg>
      <pc:sldChg chg="addSp delSp modSp add mod modAnim">
        <pc:chgData name="Rafael Bertinotti" userId="9747076cb60d3f82" providerId="LiveId" clId="{CCE8BC42-4BC2-4A87-9FE3-D0F10580D6FF}" dt="2023-12-07T10:55:18.993" v="596" actId="1076"/>
        <pc:sldMkLst>
          <pc:docMk/>
          <pc:sldMk cId="669685433" sldId="258"/>
        </pc:sldMkLst>
        <pc:spChg chg="add mod">
          <ac:chgData name="Rafael Bertinotti" userId="9747076cb60d3f82" providerId="LiveId" clId="{CCE8BC42-4BC2-4A87-9FE3-D0F10580D6FF}" dt="2023-12-06T20:39:13.430" v="447"/>
          <ac:spMkLst>
            <pc:docMk/>
            <pc:sldMk cId="669685433" sldId="258"/>
            <ac:spMk id="2" creationId="{0E7DC25F-9BF3-1C8A-9F3D-E9790A8764F4}"/>
          </ac:spMkLst>
        </pc:spChg>
        <pc:spChg chg="del">
          <ac:chgData name="Rafael Bertinotti" userId="9747076cb60d3f82" providerId="LiveId" clId="{CCE8BC42-4BC2-4A87-9FE3-D0F10580D6FF}" dt="2023-12-06T20:38:40.682" v="416" actId="478"/>
          <ac:spMkLst>
            <pc:docMk/>
            <pc:sldMk cId="669685433" sldId="258"/>
            <ac:spMk id="3" creationId="{AF58C14D-4780-B6BE-DE41-67EDB03F622A}"/>
          </ac:spMkLst>
        </pc:spChg>
        <pc:spChg chg="del">
          <ac:chgData name="Rafael Bertinotti" userId="9747076cb60d3f82" providerId="LiveId" clId="{CCE8BC42-4BC2-4A87-9FE3-D0F10580D6FF}" dt="2023-12-06T20:39:13.227" v="446" actId="478"/>
          <ac:spMkLst>
            <pc:docMk/>
            <pc:sldMk cId="669685433" sldId="258"/>
            <ac:spMk id="6" creationId="{67463D5B-59A4-B985-35FF-A6B06A11C337}"/>
          </ac:spMkLst>
        </pc:spChg>
        <pc:spChg chg="del">
          <ac:chgData name="Rafael Bertinotti" userId="9747076cb60d3f82" providerId="LiveId" clId="{CCE8BC42-4BC2-4A87-9FE3-D0F10580D6FF}" dt="2023-12-06T20:39:11.589" v="444" actId="478"/>
          <ac:spMkLst>
            <pc:docMk/>
            <pc:sldMk cId="669685433" sldId="258"/>
            <ac:spMk id="7" creationId="{1A304445-FDC8-A6A3-1A88-537F780F1406}"/>
          </ac:spMkLst>
        </pc:spChg>
        <pc:spChg chg="add mod">
          <ac:chgData name="Rafael Bertinotti" userId="9747076cb60d3f82" providerId="LiveId" clId="{CCE8BC42-4BC2-4A87-9FE3-D0F10580D6FF}" dt="2023-12-06T20:39:13.430" v="447"/>
          <ac:spMkLst>
            <pc:docMk/>
            <pc:sldMk cId="669685433" sldId="258"/>
            <ac:spMk id="8" creationId="{1EB49095-517F-12A1-B76F-8D3D8F368DF4}"/>
          </ac:spMkLst>
        </pc:spChg>
        <pc:spChg chg="add del mod">
          <ac:chgData name="Rafael Bertinotti" userId="9747076cb60d3f82" providerId="LiveId" clId="{CCE8BC42-4BC2-4A87-9FE3-D0F10580D6FF}" dt="2023-12-06T20:39:25.272" v="451" actId="478"/>
          <ac:spMkLst>
            <pc:docMk/>
            <pc:sldMk cId="669685433" sldId="258"/>
            <ac:spMk id="9" creationId="{0436795F-2666-B5BF-D954-32933AE759C7}"/>
          </ac:spMkLst>
        </pc:spChg>
        <pc:spChg chg="add mod">
          <ac:chgData name="Rafael Bertinotti" userId="9747076cb60d3f82" providerId="LiveId" clId="{CCE8BC42-4BC2-4A87-9FE3-D0F10580D6FF}" dt="2023-12-06T20:48:51.707" v="532" actId="20577"/>
          <ac:spMkLst>
            <pc:docMk/>
            <pc:sldMk cId="669685433" sldId="258"/>
            <ac:spMk id="10" creationId="{EE1062FF-36A3-987E-FBFB-791C5C8223E2}"/>
          </ac:spMkLst>
        </pc:spChg>
        <pc:spChg chg="add mod">
          <ac:chgData name="Rafael Bertinotti" userId="9747076cb60d3f82" providerId="LiveId" clId="{CCE8BC42-4BC2-4A87-9FE3-D0F10580D6FF}" dt="2023-12-06T20:49:38.375" v="590" actId="1076"/>
          <ac:spMkLst>
            <pc:docMk/>
            <pc:sldMk cId="669685433" sldId="258"/>
            <ac:spMk id="21" creationId="{DFF6C561-9348-85AC-A3FD-F22F2088B81E}"/>
          </ac:spMkLst>
        </pc:spChg>
        <pc:spChg chg="add del">
          <ac:chgData name="Rafael Bertinotti" userId="9747076cb60d3f82" providerId="LiveId" clId="{CCE8BC42-4BC2-4A87-9FE3-D0F10580D6FF}" dt="2023-12-06T20:50:17.114" v="595" actId="478"/>
          <ac:spMkLst>
            <pc:docMk/>
            <pc:sldMk cId="669685433" sldId="258"/>
            <ac:spMk id="22" creationId="{10DD9EF2-65A9-9AE5-4C83-B8034C187FE3}"/>
          </ac:spMkLst>
        </pc:spChg>
        <pc:picChg chg="add mod">
          <ac:chgData name="Rafael Bertinotti" userId="9747076cb60d3f82" providerId="LiveId" clId="{CCE8BC42-4BC2-4A87-9FE3-D0F10580D6FF}" dt="2023-12-06T20:39:13.430" v="447"/>
          <ac:picMkLst>
            <pc:docMk/>
            <pc:sldMk cId="669685433" sldId="258"/>
            <ac:picMk id="4" creationId="{45857DE5-2A4E-F1E4-CBB5-A267AFF61F3D}"/>
          </ac:picMkLst>
        </pc:picChg>
        <pc:picChg chg="del">
          <ac:chgData name="Rafael Bertinotti" userId="9747076cb60d3f82" providerId="LiveId" clId="{CCE8BC42-4BC2-4A87-9FE3-D0F10580D6FF}" dt="2023-12-06T20:39:20.402" v="448" actId="478"/>
          <ac:picMkLst>
            <pc:docMk/>
            <pc:sldMk cId="669685433" sldId="258"/>
            <ac:picMk id="5" creationId="{62BBAEC0-B1DC-C257-534C-3914DE7A7F04}"/>
          </ac:picMkLst>
        </pc:picChg>
        <pc:picChg chg="add del mod">
          <ac:chgData name="Rafael Bertinotti" userId="9747076cb60d3f82" providerId="LiveId" clId="{CCE8BC42-4BC2-4A87-9FE3-D0F10580D6FF}" dt="2023-12-06T20:43:02.096" v="513" actId="478"/>
          <ac:picMkLst>
            <pc:docMk/>
            <pc:sldMk cId="669685433" sldId="258"/>
            <ac:picMk id="14" creationId="{6BE0F8B8-4BFE-71D0-1351-498060815764}"/>
          </ac:picMkLst>
        </pc:picChg>
        <pc:picChg chg="add del mod">
          <ac:chgData name="Rafael Bertinotti" userId="9747076cb60d3f82" providerId="LiveId" clId="{CCE8BC42-4BC2-4A87-9FE3-D0F10580D6FF}" dt="2023-12-06T20:48:09.141" v="519" actId="478"/>
          <ac:picMkLst>
            <pc:docMk/>
            <pc:sldMk cId="669685433" sldId="258"/>
            <ac:picMk id="16" creationId="{67F611BE-B41F-BBF8-E5BB-16D7D90FB3B5}"/>
          </ac:picMkLst>
        </pc:picChg>
        <pc:picChg chg="add del mod">
          <ac:chgData name="Rafael Bertinotti" userId="9747076cb60d3f82" providerId="LiveId" clId="{CCE8BC42-4BC2-4A87-9FE3-D0F10580D6FF}" dt="2023-12-07T10:55:18.993" v="596" actId="1076"/>
          <ac:picMkLst>
            <pc:docMk/>
            <pc:sldMk cId="669685433" sldId="258"/>
            <ac:picMk id="18" creationId="{0C4F2E0E-9BB7-0676-A600-D73195EF60D1}"/>
          </ac:picMkLst>
        </pc:picChg>
        <pc:picChg chg="add mod">
          <ac:chgData name="Rafael Bertinotti" userId="9747076cb60d3f82" providerId="LiveId" clId="{CCE8BC42-4BC2-4A87-9FE3-D0F10580D6FF}" dt="2023-12-06T20:48:57.139" v="534" actId="1076"/>
          <ac:picMkLst>
            <pc:docMk/>
            <pc:sldMk cId="669685433" sldId="258"/>
            <ac:picMk id="20" creationId="{544AD43E-CC62-C017-4C1D-AE3CBFC0F170}"/>
          </ac:picMkLst>
        </pc:picChg>
        <pc:picChg chg="del">
          <ac:chgData name="Rafael Bertinotti" userId="9747076cb60d3f82" providerId="LiveId" clId="{CCE8BC42-4BC2-4A87-9FE3-D0F10580D6FF}" dt="2023-12-06T20:39:11.962" v="445" actId="478"/>
          <ac:picMkLst>
            <pc:docMk/>
            <pc:sldMk cId="669685433" sldId="258"/>
            <ac:picMk id="2050" creationId="{11571710-45AD-272C-16A0-47C9077D1353}"/>
          </ac:picMkLst>
        </pc:picChg>
        <pc:cxnChg chg="add mod">
          <ac:chgData name="Rafael Bertinotti" userId="9747076cb60d3f82" providerId="LiveId" clId="{CCE8BC42-4BC2-4A87-9FE3-D0F10580D6FF}" dt="2023-12-06T20:40:26.929" v="503" actId="208"/>
          <ac:cxnSpMkLst>
            <pc:docMk/>
            <pc:sldMk cId="669685433" sldId="258"/>
            <ac:cxnSpMk id="12" creationId="{E3B9033B-37E9-7C12-4483-2F0E2BC047B4}"/>
          </ac:cxnSpMkLst>
        </pc:cxnChg>
      </pc:sldChg>
      <pc:sldChg chg="addSp delSp modSp add mod delAnim">
        <pc:chgData name="Rafael Bertinotti" userId="9747076cb60d3f82" providerId="LiveId" clId="{CCE8BC42-4BC2-4A87-9FE3-D0F10580D6FF}" dt="2023-12-07T10:58:22.248" v="825" actId="14100"/>
        <pc:sldMkLst>
          <pc:docMk/>
          <pc:sldMk cId="2839039324" sldId="259"/>
        </pc:sldMkLst>
        <pc:spChg chg="mod">
          <ac:chgData name="Rafael Bertinotti" userId="9747076cb60d3f82" providerId="LiveId" clId="{CCE8BC42-4BC2-4A87-9FE3-D0F10580D6FF}" dt="2023-12-07T10:58:22.248" v="825" actId="14100"/>
          <ac:spMkLst>
            <pc:docMk/>
            <pc:sldMk cId="2839039324" sldId="259"/>
            <ac:spMk id="21" creationId="{DFF6C561-9348-85AC-A3FD-F22F2088B81E}"/>
          </ac:spMkLst>
        </pc:spChg>
        <pc:picChg chg="add mod">
          <ac:chgData name="Rafael Bertinotti" userId="9747076cb60d3f82" providerId="LiveId" clId="{CCE8BC42-4BC2-4A87-9FE3-D0F10580D6FF}" dt="2023-12-07T10:57:36.598" v="729" actId="1076"/>
          <ac:picMkLst>
            <pc:docMk/>
            <pc:sldMk cId="2839039324" sldId="259"/>
            <ac:picMk id="5" creationId="{C3D569CD-2F49-745D-2165-3C7CED8ABD7A}"/>
          </ac:picMkLst>
        </pc:picChg>
        <pc:picChg chg="del">
          <ac:chgData name="Rafael Bertinotti" userId="9747076cb60d3f82" providerId="LiveId" clId="{CCE8BC42-4BC2-4A87-9FE3-D0F10580D6FF}" dt="2023-12-07T10:56:03.500" v="726" actId="478"/>
          <ac:picMkLst>
            <pc:docMk/>
            <pc:sldMk cId="2839039324" sldId="259"/>
            <ac:picMk id="18" creationId="{0C4F2E0E-9BB7-0676-A600-D73195EF60D1}"/>
          </ac:picMkLst>
        </pc:picChg>
        <pc:picChg chg="del">
          <ac:chgData name="Rafael Bertinotti" userId="9747076cb60d3f82" providerId="LiveId" clId="{CCE8BC42-4BC2-4A87-9FE3-D0F10580D6FF}" dt="2023-12-07T10:56:02.181" v="725" actId="478"/>
          <ac:picMkLst>
            <pc:docMk/>
            <pc:sldMk cId="2839039324" sldId="259"/>
            <ac:picMk id="20" creationId="{544AD43E-CC62-C017-4C1D-AE3CBFC0F170}"/>
          </ac:picMkLst>
        </pc:picChg>
      </pc:sldChg>
      <pc:sldChg chg="addSp delSp modSp add mod">
        <pc:chgData name="Rafael Bertinotti" userId="9747076cb60d3f82" providerId="LiveId" clId="{CCE8BC42-4BC2-4A87-9FE3-D0F10580D6FF}" dt="2023-12-07T10:59:39.448" v="893" actId="1076"/>
        <pc:sldMkLst>
          <pc:docMk/>
          <pc:sldMk cId="1469281705" sldId="260"/>
        </pc:sldMkLst>
        <pc:spChg chg="mod">
          <ac:chgData name="Rafael Bertinotti" userId="9747076cb60d3f82" providerId="LiveId" clId="{CCE8BC42-4BC2-4A87-9FE3-D0F10580D6FF}" dt="2023-12-07T10:59:01.408" v="889" actId="20577"/>
          <ac:spMkLst>
            <pc:docMk/>
            <pc:sldMk cId="1469281705" sldId="260"/>
            <ac:spMk id="21" creationId="{DFF6C561-9348-85AC-A3FD-F22F2088B81E}"/>
          </ac:spMkLst>
        </pc:spChg>
        <pc:picChg chg="del">
          <ac:chgData name="Rafael Bertinotti" userId="9747076cb60d3f82" providerId="LiveId" clId="{CCE8BC42-4BC2-4A87-9FE3-D0F10580D6FF}" dt="2023-12-07T10:58:26.804" v="827" actId="478"/>
          <ac:picMkLst>
            <pc:docMk/>
            <pc:sldMk cId="1469281705" sldId="260"/>
            <ac:picMk id="5" creationId="{C3D569CD-2F49-745D-2165-3C7CED8ABD7A}"/>
          </ac:picMkLst>
        </pc:picChg>
        <pc:picChg chg="add mod">
          <ac:chgData name="Rafael Bertinotti" userId="9747076cb60d3f82" providerId="LiveId" clId="{CCE8BC42-4BC2-4A87-9FE3-D0F10580D6FF}" dt="2023-12-07T10:59:39.448" v="893" actId="1076"/>
          <ac:picMkLst>
            <pc:docMk/>
            <pc:sldMk cId="1469281705" sldId="260"/>
            <ac:picMk id="6" creationId="{D7B6532E-5876-BAD5-6D98-66BA5037AD94}"/>
          </ac:picMkLst>
        </pc:picChg>
      </pc:sldChg>
      <pc:sldChg chg="add">
        <pc:chgData name="Rafael Bertinotti" userId="9747076cb60d3f82" providerId="LiveId" clId="{CCE8BC42-4BC2-4A87-9FE3-D0F10580D6FF}" dt="2023-12-07T11:18:13.572" v="898" actId="2890"/>
        <pc:sldMkLst>
          <pc:docMk/>
          <pc:sldMk cId="617519309" sldId="261"/>
        </pc:sldMkLst>
      </pc:sldChg>
      <pc:sldChg chg="add del">
        <pc:chgData name="Rafael Bertinotti" userId="9747076cb60d3f82" providerId="LiveId" clId="{CCE8BC42-4BC2-4A87-9FE3-D0F10580D6FF}" dt="2023-12-07T11:18:10.243" v="897" actId="47"/>
        <pc:sldMkLst>
          <pc:docMk/>
          <pc:sldMk cId="2893207067" sldId="261"/>
        </pc:sldMkLst>
      </pc:sldChg>
      <pc:sldChg chg="new del">
        <pc:chgData name="Rafael Bertinotti" userId="9747076cb60d3f82" providerId="LiveId" clId="{CCE8BC42-4BC2-4A87-9FE3-D0F10580D6FF}" dt="2023-12-07T11:04:27.083" v="896" actId="47"/>
        <pc:sldMkLst>
          <pc:docMk/>
          <pc:sldMk cId="136484262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A3E3E-440C-6A4F-9EFC-D5AE4D32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F001B-E4A4-DEDD-DBFC-6C8197202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8973-B275-A827-480C-82447EB9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600AC-81CB-A080-AD70-09EE70E5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66C2B-B25A-09AA-DC7D-1B436CEA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4E322-3B55-BA8F-58D3-1642FE6F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9D68D7-BE1A-9DA8-DFE8-43F2DD34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2025B-A9DD-5F69-AF90-DDEA73E7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69B53-DDC1-B321-212A-E772CD41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B25EA-1B80-93EF-E14F-55118E11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409035-E524-A955-3965-B4183A28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989557-31A4-0CC7-9284-DB64DB87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494A1-C77A-234B-DE4D-993AF3CF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94F51-EAA3-B114-59AE-9DCCAB54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77A09E-7921-21F8-4698-2928EB2D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66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66971-AAC6-2EEE-8C98-6B9D5D5E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1F67D-78AF-DC27-F5DA-CE362178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E96B8-1B31-DF43-875F-CA904AD2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0E3F0-2D70-B105-16C4-25DDFBB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C087A-ED64-C962-60DC-B4031F1C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3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D38A-ABB0-8A32-4D6E-B931DBF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8921D5-AB32-F5AA-6B6F-9CEA286C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53267-06A1-F893-930E-35563978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468F6-DD29-89D5-44A8-9C82C455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12C29-59F3-08DE-EBF9-7FDD460D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05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F6CC-6D34-5486-62A7-2D58E51D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A2EF3-C9FC-C8D2-8579-EF2AA3AEE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453DE-7C89-3548-593A-7D7024D8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C861B5-C8F5-C133-C824-EE9E9470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A0C8B8-A6A4-95BE-112B-2B0FABFE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BF6B5-24B6-5F6E-8196-7877DB51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3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2310-1637-8256-A4CD-9C947D79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C7256B-22DE-E3E2-5E29-70395B40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7D3283-EAFA-9E31-593D-04C942913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B347A0-3024-81EA-1C4F-E955F9B0D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EB65EB-1C35-C08E-605F-C2399F067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40C992-9A26-E2AB-DA57-12E62F0B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BE4F7-43F3-53B1-18D9-FB26DEF5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A36BA2-76D9-3EA0-2B75-9EF1DF75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9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9CB5F-C7D1-9FB8-8CBB-B6EE3D92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A99968-4E38-4E1E-09EF-58EA354C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DD46A9-D4B1-96E7-3AD3-948F9895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4446-1BCD-1FE5-5021-DA333CA1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8FBC56-4EC3-0C50-DCB5-1FA9C03A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ADA375-1DE2-B94F-0008-EB83BA8D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1C8B13-0687-05B4-233F-3DEC5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34557-338F-C415-AD09-A4D7EF88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36272-B03A-E41E-908D-DC45DDD9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71AC47-AFBC-CCC7-BEBC-7BF38162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38D0B-F7B3-FE8C-A57E-3627A338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F3511-BBA9-AD62-DBA4-738873D0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7CD25C-6CD9-E730-C028-D8BD177C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7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C1F4A-F5B2-E152-A9AA-91E2E804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4576E6-AD5B-365E-9214-68204B758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858B09-D80E-8A51-D659-AACF3F94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A5DF8-8666-D5B7-C6DE-322D1C51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EEBA7-9B84-8EAF-7710-7841F67B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A7C04-975A-CE23-1307-70C2408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0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33FE4D-A5EF-43A5-C722-A6EC3261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25C0C3-747A-A8B0-1A8A-382E584F7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498C2-E56D-D33C-F111-A14AE9311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0E84-C710-4410-A6B5-78426CF589AD}" type="datetimeFigureOut">
              <a:rPr lang="pt-BR" smtClean="0"/>
              <a:t>21/12/2023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D7BE7-648A-D4A7-C991-1032D7B5D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A27E9-468C-8737-0E2E-D04BA5D87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56B2-F8D9-48D5-B7B1-989EA00BB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0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Modify An Owner's Connection References in Power Automate – AaronKGumbs">
            <a:extLst>
              <a:ext uri="{FF2B5EF4-FFF2-40B4-BE49-F238E27FC236}">
                <a16:creationId xmlns:a16="http://schemas.microsoft.com/office/drawing/2014/main" id="{C81A70E2-6B45-DD37-88C3-EF864F01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44" y="918972"/>
            <a:ext cx="4782312" cy="47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6FF0A3-CC9D-6130-059B-8F6544CB12E3}"/>
              </a:ext>
            </a:extLst>
          </p:cNvPr>
          <p:cNvSpPr txBox="1"/>
          <p:nvPr/>
        </p:nvSpPr>
        <p:spPr>
          <a:xfrm>
            <a:off x="9290304" y="289819"/>
            <a:ext cx="2901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POWER AUTOMATE IMPRESSIONADOR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pic>
        <p:nvPicPr>
          <p:cNvPr id="10" name="Picture 2" descr="Hashtag Treinamentos | Cursos de Excel, VBA, Python e mais!">
            <a:extLst>
              <a:ext uri="{FF2B5EF4-FFF2-40B4-BE49-F238E27FC236}">
                <a16:creationId xmlns:a16="http://schemas.microsoft.com/office/drawing/2014/main" id="{087FFF0F-E11C-60B8-82B3-C7513F98D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-914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46DD38-3842-0A11-5A8D-75FB0BED7C22}"/>
              </a:ext>
            </a:extLst>
          </p:cNvPr>
          <p:cNvSpPr txBox="1"/>
          <p:nvPr/>
        </p:nvSpPr>
        <p:spPr>
          <a:xfrm>
            <a:off x="594360" y="289819"/>
            <a:ext cx="2834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HASHTAG TREINAMENTOS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F58C14D-4780-B6BE-DE41-67EDB03F622A}"/>
              </a:ext>
            </a:extLst>
          </p:cNvPr>
          <p:cNvSpPr txBox="1"/>
          <p:nvPr/>
        </p:nvSpPr>
        <p:spPr>
          <a:xfrm>
            <a:off x="12192" y="1140211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i="0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  <a:cs typeface="Biome" panose="020B0502040204020203" pitchFamily="34" charset="0"/>
              </a:rPr>
              <a:t>O Power </a:t>
            </a:r>
            <a:r>
              <a:rPr lang="pt-BR" sz="2800" i="0" dirty="0" err="1">
                <a:solidFill>
                  <a:srgbClr val="0070C0"/>
                </a:solidFill>
                <a:effectLst/>
                <a:latin typeface="Arial Rounded MT Bold" panose="020F0704030504030204" pitchFamily="34" charset="0"/>
                <a:cs typeface="Biome" panose="020B0502040204020203" pitchFamily="34" charset="0"/>
              </a:rPr>
              <a:t>Automate</a:t>
            </a:r>
            <a:r>
              <a:rPr lang="pt-BR" sz="2800" i="0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  <a:cs typeface="Biome" panose="020B0502040204020203" pitchFamily="34" charset="0"/>
              </a:rPr>
              <a:t> é uma das ferramentas da Power Platform e consiste em um serviço de criação de fluxos de trabalho baseado em nuvem</a:t>
            </a:r>
            <a:endParaRPr lang="pt-BR" sz="2800" dirty="0">
              <a:solidFill>
                <a:srgbClr val="0070C0"/>
              </a:solidFill>
              <a:latin typeface="Arial Rounded MT Bold" panose="020F0704030504030204" pitchFamily="34" charset="0"/>
              <a:cs typeface="Biome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D80057-EA6C-1207-6DB3-7DAB1233CF5C}"/>
              </a:ext>
            </a:extLst>
          </p:cNvPr>
          <p:cNvSpPr txBox="1"/>
          <p:nvPr/>
        </p:nvSpPr>
        <p:spPr>
          <a:xfrm>
            <a:off x="9290304" y="289819"/>
            <a:ext cx="2901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POWER AUTOMATE IMPRESSIONADOR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pic>
        <p:nvPicPr>
          <p:cNvPr id="9" name="Picture 2" descr="Hashtag Treinamentos | Cursos de Excel, VBA, Python e mais!">
            <a:extLst>
              <a:ext uri="{FF2B5EF4-FFF2-40B4-BE49-F238E27FC236}">
                <a16:creationId xmlns:a16="http://schemas.microsoft.com/office/drawing/2014/main" id="{A503A1D8-1219-BCF3-1782-5C14A301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-914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B929ACB-A09B-EB5A-6255-F1E2880E767F}"/>
              </a:ext>
            </a:extLst>
          </p:cNvPr>
          <p:cNvSpPr txBox="1"/>
          <p:nvPr/>
        </p:nvSpPr>
        <p:spPr>
          <a:xfrm>
            <a:off x="594360" y="289819"/>
            <a:ext cx="2834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HASHTAG TREINAMENTOS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pic>
        <p:nvPicPr>
          <p:cNvPr id="11" name="Picture 2" descr="What is Power Platform? – NHSmail Support">
            <a:extLst>
              <a:ext uri="{FF2B5EF4-FFF2-40B4-BE49-F238E27FC236}">
                <a16:creationId xmlns:a16="http://schemas.microsoft.com/office/drawing/2014/main" id="{41F1B3F3-BEAA-6DFB-2DC1-9EE0F027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822" y="2590382"/>
            <a:ext cx="3928356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8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E7DC25F-9BF3-1C8A-9F3D-E9790A8764F4}"/>
              </a:ext>
            </a:extLst>
          </p:cNvPr>
          <p:cNvSpPr txBox="1"/>
          <p:nvPr/>
        </p:nvSpPr>
        <p:spPr>
          <a:xfrm>
            <a:off x="9290304" y="289819"/>
            <a:ext cx="2901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POWER AUTOMATE IMPRESSIONADOR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pic>
        <p:nvPicPr>
          <p:cNvPr id="4" name="Picture 2" descr="Hashtag Treinamentos | Cursos de Excel, VBA, Python e mais!">
            <a:extLst>
              <a:ext uri="{FF2B5EF4-FFF2-40B4-BE49-F238E27FC236}">
                <a16:creationId xmlns:a16="http://schemas.microsoft.com/office/drawing/2014/main" id="{45857DE5-2A4E-F1E4-CBB5-A267AFF6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-914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B49095-517F-12A1-B76F-8D3D8F368DF4}"/>
              </a:ext>
            </a:extLst>
          </p:cNvPr>
          <p:cNvSpPr txBox="1"/>
          <p:nvPr/>
        </p:nvSpPr>
        <p:spPr>
          <a:xfrm>
            <a:off x="594360" y="289819"/>
            <a:ext cx="2834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HASHTAG TREINAMENTOS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062FF-36A3-987E-FBFB-791C5C8223E2}"/>
              </a:ext>
            </a:extLst>
          </p:cNvPr>
          <p:cNvSpPr txBox="1"/>
          <p:nvPr/>
        </p:nvSpPr>
        <p:spPr>
          <a:xfrm>
            <a:off x="396240" y="975508"/>
            <a:ext cx="442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  <a:cs typeface="Biome" panose="020B0502040204020203" pitchFamily="34" charset="0"/>
              </a:rPr>
              <a:t>Exemplos de Aplicações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3B9033B-37E9-7C12-4483-2F0E2BC047B4}"/>
              </a:ext>
            </a:extLst>
          </p:cNvPr>
          <p:cNvCxnSpPr/>
          <p:nvPr/>
        </p:nvCxnSpPr>
        <p:spPr>
          <a:xfrm>
            <a:off x="502920" y="1498728"/>
            <a:ext cx="63276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F6C561-9348-85AC-A3FD-F22F2088B81E}"/>
              </a:ext>
            </a:extLst>
          </p:cNvPr>
          <p:cNvSpPr txBox="1"/>
          <p:nvPr/>
        </p:nvSpPr>
        <p:spPr>
          <a:xfrm>
            <a:off x="461206" y="1700902"/>
            <a:ext cx="924057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Salvando anexos de um Email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Enviar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emails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 de maneira automática</a:t>
            </a:r>
            <a:b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</a:b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Atualizar Relatório do Power BI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Automatização de um fluxo de aprovação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Exportar Relatório do Power BI para PDF e Enviar por Email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Envio de mensagens no chat do Teams de maneira personalizada e automática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Adicionar e/ou remover informações em bases de dados de maneira automática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Criar, copiar e remover arquivos de Pastas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Criação de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RPAs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 (Automação de Processos)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Emissão de certificados e avisos personalizados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0070C0"/>
              </a:solidFill>
              <a:latin typeface="Arial Nova" panose="020B0504020202020204" pitchFamily="34" charset="0"/>
              <a:cs typeface="Biome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0070C0"/>
              </a:solidFill>
              <a:latin typeface="Arial Nova" panose="020B0504020202020204" pitchFamily="34" charset="0"/>
              <a:cs typeface="Biome" panose="020B0502040204020203" pitchFamily="34" charset="0"/>
            </a:endParaRPr>
          </a:p>
          <a:p>
            <a:endParaRPr lang="pt-BR" sz="2000" dirty="0">
              <a:solidFill>
                <a:srgbClr val="0070C0"/>
              </a:solidFill>
              <a:latin typeface="Arial Nova" panose="020B0504020202020204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9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E7DC25F-9BF3-1C8A-9F3D-E9790A8764F4}"/>
              </a:ext>
            </a:extLst>
          </p:cNvPr>
          <p:cNvSpPr txBox="1"/>
          <p:nvPr/>
        </p:nvSpPr>
        <p:spPr>
          <a:xfrm>
            <a:off x="9290304" y="289819"/>
            <a:ext cx="2901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POWER AUTOMATE IMPRESSIONADOR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pic>
        <p:nvPicPr>
          <p:cNvPr id="4" name="Picture 2" descr="Hashtag Treinamentos | Cursos de Excel, VBA, Python e mais!">
            <a:extLst>
              <a:ext uri="{FF2B5EF4-FFF2-40B4-BE49-F238E27FC236}">
                <a16:creationId xmlns:a16="http://schemas.microsoft.com/office/drawing/2014/main" id="{45857DE5-2A4E-F1E4-CBB5-A267AFF6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-914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B49095-517F-12A1-B76F-8D3D8F368DF4}"/>
              </a:ext>
            </a:extLst>
          </p:cNvPr>
          <p:cNvSpPr txBox="1"/>
          <p:nvPr/>
        </p:nvSpPr>
        <p:spPr>
          <a:xfrm>
            <a:off x="594360" y="289819"/>
            <a:ext cx="2834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HASHTAG TREINAMENTOS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062FF-36A3-987E-FBFB-791C5C8223E2}"/>
              </a:ext>
            </a:extLst>
          </p:cNvPr>
          <p:cNvSpPr txBox="1"/>
          <p:nvPr/>
        </p:nvSpPr>
        <p:spPr>
          <a:xfrm>
            <a:off x="396240" y="975508"/>
            <a:ext cx="442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  <a:cs typeface="Biome" panose="020B0502040204020203" pitchFamily="34" charset="0"/>
              </a:rPr>
              <a:t>Exemplos de Fluxos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3B9033B-37E9-7C12-4483-2F0E2BC047B4}"/>
              </a:ext>
            </a:extLst>
          </p:cNvPr>
          <p:cNvCxnSpPr/>
          <p:nvPr/>
        </p:nvCxnSpPr>
        <p:spPr>
          <a:xfrm>
            <a:off x="502920" y="1498728"/>
            <a:ext cx="63276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0C4F2E0E-9BB7-0676-A600-D73195EF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5" y="1498728"/>
            <a:ext cx="3934180" cy="513981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44AD43E-CC62-C017-4C1D-AE3CBFC0F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2746481"/>
            <a:ext cx="5849166" cy="211484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F6C561-9348-85AC-A3FD-F22F2088B81E}"/>
              </a:ext>
            </a:extLst>
          </p:cNvPr>
          <p:cNvSpPr txBox="1"/>
          <p:nvPr/>
        </p:nvSpPr>
        <p:spPr>
          <a:xfrm>
            <a:off x="461207" y="1700902"/>
            <a:ext cx="6411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Salvando anexos de um Email Recebido</a:t>
            </a:r>
          </a:p>
        </p:txBody>
      </p:sp>
    </p:spTree>
    <p:extLst>
      <p:ext uri="{BB962C8B-B14F-4D97-AF65-F5344CB8AC3E}">
        <p14:creationId xmlns:p14="http://schemas.microsoft.com/office/powerpoint/2010/main" val="6696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E7DC25F-9BF3-1C8A-9F3D-E9790A8764F4}"/>
              </a:ext>
            </a:extLst>
          </p:cNvPr>
          <p:cNvSpPr txBox="1"/>
          <p:nvPr/>
        </p:nvSpPr>
        <p:spPr>
          <a:xfrm>
            <a:off x="9290304" y="289819"/>
            <a:ext cx="2901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POWER AUTOMATE IMPRESSIONADOR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pic>
        <p:nvPicPr>
          <p:cNvPr id="4" name="Picture 2" descr="Hashtag Treinamentos | Cursos de Excel, VBA, Python e mais!">
            <a:extLst>
              <a:ext uri="{FF2B5EF4-FFF2-40B4-BE49-F238E27FC236}">
                <a16:creationId xmlns:a16="http://schemas.microsoft.com/office/drawing/2014/main" id="{45857DE5-2A4E-F1E4-CBB5-A267AFF6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-914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B49095-517F-12A1-B76F-8D3D8F368DF4}"/>
              </a:ext>
            </a:extLst>
          </p:cNvPr>
          <p:cNvSpPr txBox="1"/>
          <p:nvPr/>
        </p:nvSpPr>
        <p:spPr>
          <a:xfrm>
            <a:off x="594360" y="289819"/>
            <a:ext cx="2834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HASHTAG TREINAMENTOS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062FF-36A3-987E-FBFB-791C5C8223E2}"/>
              </a:ext>
            </a:extLst>
          </p:cNvPr>
          <p:cNvSpPr txBox="1"/>
          <p:nvPr/>
        </p:nvSpPr>
        <p:spPr>
          <a:xfrm>
            <a:off x="396240" y="975508"/>
            <a:ext cx="442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  <a:cs typeface="Biome" panose="020B0502040204020203" pitchFamily="34" charset="0"/>
              </a:rPr>
              <a:t>Exemplos de Fluxos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3B9033B-37E9-7C12-4483-2F0E2BC047B4}"/>
              </a:ext>
            </a:extLst>
          </p:cNvPr>
          <p:cNvCxnSpPr/>
          <p:nvPr/>
        </p:nvCxnSpPr>
        <p:spPr>
          <a:xfrm>
            <a:off x="502920" y="1498728"/>
            <a:ext cx="63276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F6C561-9348-85AC-A3FD-F22F2088B81E}"/>
              </a:ext>
            </a:extLst>
          </p:cNvPr>
          <p:cNvSpPr txBox="1"/>
          <p:nvPr/>
        </p:nvSpPr>
        <p:spPr>
          <a:xfrm>
            <a:off x="461206" y="1700902"/>
            <a:ext cx="112065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Atualizando um Modelo Semântico (Conjunto de Dados) do Power BI de maneira Recorrente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D569CD-2F49-745D-2165-3C7CED8AB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32" y="2303185"/>
            <a:ext cx="646837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3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E7DC25F-9BF3-1C8A-9F3D-E9790A8764F4}"/>
              </a:ext>
            </a:extLst>
          </p:cNvPr>
          <p:cNvSpPr txBox="1"/>
          <p:nvPr/>
        </p:nvSpPr>
        <p:spPr>
          <a:xfrm>
            <a:off x="9290304" y="289819"/>
            <a:ext cx="2901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POWER AUTOMATE IMPRESSIONADOR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pic>
        <p:nvPicPr>
          <p:cNvPr id="4" name="Picture 2" descr="Hashtag Treinamentos | Cursos de Excel, VBA, Python e mais!">
            <a:extLst>
              <a:ext uri="{FF2B5EF4-FFF2-40B4-BE49-F238E27FC236}">
                <a16:creationId xmlns:a16="http://schemas.microsoft.com/office/drawing/2014/main" id="{45857DE5-2A4E-F1E4-CBB5-A267AFF6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-914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B49095-517F-12A1-B76F-8D3D8F368DF4}"/>
              </a:ext>
            </a:extLst>
          </p:cNvPr>
          <p:cNvSpPr txBox="1"/>
          <p:nvPr/>
        </p:nvSpPr>
        <p:spPr>
          <a:xfrm>
            <a:off x="594360" y="289819"/>
            <a:ext cx="2834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HASHTAG TREINAMENTOS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062FF-36A3-987E-FBFB-791C5C8223E2}"/>
              </a:ext>
            </a:extLst>
          </p:cNvPr>
          <p:cNvSpPr txBox="1"/>
          <p:nvPr/>
        </p:nvSpPr>
        <p:spPr>
          <a:xfrm>
            <a:off x="396240" y="975508"/>
            <a:ext cx="442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  <a:cs typeface="Biome" panose="020B0502040204020203" pitchFamily="34" charset="0"/>
              </a:rPr>
              <a:t>Exemplos de Fluxos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3B9033B-37E9-7C12-4483-2F0E2BC047B4}"/>
              </a:ext>
            </a:extLst>
          </p:cNvPr>
          <p:cNvCxnSpPr/>
          <p:nvPr/>
        </p:nvCxnSpPr>
        <p:spPr>
          <a:xfrm>
            <a:off x="502920" y="1498728"/>
            <a:ext cx="63276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F6C561-9348-85AC-A3FD-F22F2088B81E}"/>
              </a:ext>
            </a:extLst>
          </p:cNvPr>
          <p:cNvSpPr txBox="1"/>
          <p:nvPr/>
        </p:nvSpPr>
        <p:spPr>
          <a:xfrm>
            <a:off x="461206" y="1700902"/>
            <a:ext cx="112065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Responder a um Clique de botão no Power Apps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B6532E-5876-BAD5-6D98-66BA5037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88" y="2221116"/>
            <a:ext cx="662079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E7DC25F-9BF3-1C8A-9F3D-E9790A8764F4}"/>
              </a:ext>
            </a:extLst>
          </p:cNvPr>
          <p:cNvSpPr txBox="1"/>
          <p:nvPr/>
        </p:nvSpPr>
        <p:spPr>
          <a:xfrm>
            <a:off x="9290304" y="289819"/>
            <a:ext cx="2901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POWER AUTOMATE IMPRESSIONADOR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pic>
        <p:nvPicPr>
          <p:cNvPr id="4" name="Picture 2" descr="Hashtag Treinamentos | Cursos de Excel, VBA, Python e mais!">
            <a:extLst>
              <a:ext uri="{FF2B5EF4-FFF2-40B4-BE49-F238E27FC236}">
                <a16:creationId xmlns:a16="http://schemas.microsoft.com/office/drawing/2014/main" id="{45857DE5-2A4E-F1E4-CBB5-A267AFF6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-914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B49095-517F-12A1-B76F-8D3D8F368DF4}"/>
              </a:ext>
            </a:extLst>
          </p:cNvPr>
          <p:cNvSpPr txBox="1"/>
          <p:nvPr/>
        </p:nvSpPr>
        <p:spPr>
          <a:xfrm>
            <a:off x="594360" y="289819"/>
            <a:ext cx="2834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dirty="0">
                <a:solidFill>
                  <a:srgbClr val="0070C0"/>
                </a:solidFill>
                <a:effectLst/>
                <a:latin typeface="Mangal Pro" panose="020B0502040204020203" pitchFamily="2" charset="0"/>
                <a:cs typeface="Mangal Pro" panose="020B0502040204020203" pitchFamily="2" charset="0"/>
              </a:rPr>
              <a:t>HASHTAG TREINAMENTOS</a:t>
            </a:r>
            <a:endParaRPr lang="pt-BR" sz="1100" dirty="0">
              <a:solidFill>
                <a:srgbClr val="0070C0"/>
              </a:solidFill>
              <a:latin typeface="Mangal Pro" panose="020B0502040204020203" pitchFamily="2" charset="0"/>
              <a:cs typeface="Mangal Pro" panose="020B0502040204020203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062FF-36A3-987E-FBFB-791C5C8223E2}"/>
              </a:ext>
            </a:extLst>
          </p:cNvPr>
          <p:cNvSpPr txBox="1"/>
          <p:nvPr/>
        </p:nvSpPr>
        <p:spPr>
          <a:xfrm>
            <a:off x="396240" y="975508"/>
            <a:ext cx="442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Arial Rounded MT Bold" panose="020F0704030504030204" pitchFamily="34" charset="0"/>
                <a:cs typeface="Biome" panose="020B0502040204020203" pitchFamily="34" charset="0"/>
              </a:rPr>
              <a:t>Exemplos de Fluxos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3B9033B-37E9-7C12-4483-2F0E2BC047B4}"/>
              </a:ext>
            </a:extLst>
          </p:cNvPr>
          <p:cNvCxnSpPr/>
          <p:nvPr/>
        </p:nvCxnSpPr>
        <p:spPr>
          <a:xfrm>
            <a:off x="502920" y="1498728"/>
            <a:ext cx="63276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F6C561-9348-85AC-A3FD-F22F2088B81E}"/>
              </a:ext>
            </a:extLst>
          </p:cNvPr>
          <p:cNvSpPr txBox="1"/>
          <p:nvPr/>
        </p:nvSpPr>
        <p:spPr>
          <a:xfrm>
            <a:off x="461206" y="1700902"/>
            <a:ext cx="112065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Arial Nova" panose="020B0504020202020204" pitchFamily="34" charset="0"/>
                <a:cs typeface="Biome" panose="020B0502040204020203" pitchFamily="34" charset="0"/>
              </a:rPr>
              <a:t>Responder a um Clique de botão no Power Apps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B6532E-5876-BAD5-6D98-66BA5037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88" y="2221116"/>
            <a:ext cx="662079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19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193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Rounded MT Bold</vt:lpstr>
      <vt:lpstr>Calibri</vt:lpstr>
      <vt:lpstr>Calibri Light</vt:lpstr>
      <vt:lpstr>Mangal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Bertinotti</dc:creator>
  <cp:lastModifiedBy>Rafael Bertinotti</cp:lastModifiedBy>
  <cp:revision>1</cp:revision>
  <dcterms:created xsi:type="dcterms:W3CDTF">2023-12-06T20:25:01Z</dcterms:created>
  <dcterms:modified xsi:type="dcterms:W3CDTF">2023-12-21T11:28:19Z</dcterms:modified>
</cp:coreProperties>
</file>