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2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2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6639-7B47-4F47-8300-1F80AB80978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04800" y="158496"/>
            <a:ext cx="11594592" cy="13448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solidFill>
                  <a:srgbClr val="002060"/>
                </a:solidFill>
              </a:rPr>
              <a:t>		Relatório Final 2019</a:t>
            </a:r>
          </a:p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		Total salarial e faturamento com contratos</a:t>
            </a: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4800" y="1704814"/>
            <a:ext cx="5620512" cy="495201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78880" y="1704814"/>
            <a:ext cx="5620512" cy="4952018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00" dirty="0">
              <a:solidFill>
                <a:srgbClr val="00206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5"/>
          <a:stretch/>
        </p:blipFill>
        <p:spPr>
          <a:xfrm>
            <a:off x="565900" y="459369"/>
            <a:ext cx="1417883" cy="6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Marcus</cp:lastModifiedBy>
  <cp:revision>5</cp:revision>
  <dcterms:created xsi:type="dcterms:W3CDTF">2019-10-17T17:45:02Z</dcterms:created>
  <dcterms:modified xsi:type="dcterms:W3CDTF">2019-10-17T18:34:24Z</dcterms:modified>
</cp:coreProperties>
</file>