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9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7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02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91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10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7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08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 descr="Vista superior da secretária de madeira com a planta, teclado branco, café numa caneca, bloco de notas e caneta branca">
            <a:extLst>
              <a:ext uri="{FF2B5EF4-FFF2-40B4-BE49-F238E27FC236}">
                <a16:creationId xmlns:a16="http://schemas.microsoft.com/office/drawing/2014/main" id="{3643998A-DB27-2047-2794-60CFB83ABA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799" b="15175"/>
          <a:stretch/>
        </p:blipFill>
        <p:spPr>
          <a:xfrm>
            <a:off x="20" y="-12501"/>
            <a:ext cx="12191980" cy="68579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0FA763-778F-7B9B-5A97-D39963A3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PT" dirty="0"/>
              <a:t>Algoritmos e Estrutura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9EE066-7A4C-AE29-E29B-368146A2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4221" y="4226046"/>
            <a:ext cx="4515695" cy="13728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sz="1800" dirty="0"/>
              <a:t>Realizado por: Rúben Alves | Tomás Ferreira</a:t>
            </a:r>
          </a:p>
          <a:p>
            <a:pPr algn="l"/>
            <a:r>
              <a:rPr lang="pt-PT" sz="1800" dirty="0"/>
              <a:t>Disciplina:  Algoritmos e Estrutura de dados</a:t>
            </a:r>
          </a:p>
          <a:p>
            <a:pPr algn="l"/>
            <a:r>
              <a:rPr lang="pt-PT" sz="1800" dirty="0"/>
              <a:t>Professor: Fernando Bento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Plataformas – Politécnico de Santarém">
            <a:extLst>
              <a:ext uri="{FF2B5EF4-FFF2-40B4-BE49-F238E27FC236}">
                <a16:creationId xmlns:a16="http://schemas.microsoft.com/office/drawing/2014/main" id="{49E32B1A-7678-9423-5659-A1CF7878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0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436A6-4FC7-47F4-63E2-FE759C33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55E9C3-1BA7-75C6-EAE6-BBBCF1A4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Árvores</a:t>
            </a:r>
          </a:p>
          <a:p>
            <a:r>
              <a:rPr lang="pt-PT" dirty="0"/>
              <a:t>Grafos </a:t>
            </a:r>
          </a:p>
          <a:p>
            <a:r>
              <a:rPr lang="pt-PT" dirty="0"/>
              <a:t>Software Desenvolvido</a:t>
            </a:r>
          </a:p>
          <a:p>
            <a:r>
              <a:rPr lang="pt-PT" dirty="0"/>
              <a:t>Criação de uma nova estrutura de dados</a:t>
            </a:r>
          </a:p>
        </p:txBody>
      </p:sp>
      <p:pic>
        <p:nvPicPr>
          <p:cNvPr id="7" name="Picture 2" descr="Plataformas – Politécnico de Santarém">
            <a:extLst>
              <a:ext uri="{FF2B5EF4-FFF2-40B4-BE49-F238E27FC236}">
                <a16:creationId xmlns:a16="http://schemas.microsoft.com/office/drawing/2014/main" id="{6077B84F-D46A-617D-ECB2-2375C673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4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39D4-1B8A-E107-3475-50EA2E16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Árvores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748989-46CF-2C6B-0ABC-D9BDD013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5147"/>
          </a:xfrm>
        </p:spPr>
        <p:txBody>
          <a:bodyPr/>
          <a:lstStyle/>
          <a:p>
            <a:r>
              <a:rPr lang="pt-PT" b="1" dirty="0"/>
              <a:t>Descrição:</a:t>
            </a:r>
          </a:p>
          <a:p>
            <a:pPr lvl="1"/>
            <a:r>
              <a:rPr lang="pt-PT" dirty="0"/>
              <a:t>Implementa uma Árvore Binária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8F6EF-389A-8ACE-256D-2F3399D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00206"/>
            <a:ext cx="753625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latin typeface="Century Gothic (corpo)"/>
              </a:rPr>
              <a:t>Funcionalidades Principais: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Inserção</a:t>
            </a:r>
            <a:r>
              <a:rPr kumimoji="0" lang="pt-PT" altLang="pt-PT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insert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(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value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) - Adiciona nós com base nos valores fornecidos.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Remoção: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remove(node) - Elimina um nó e ajusta a estrutura da árvore.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Exibição em Ordem: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displayInOrder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() - Mostra os valores organizados</a:t>
            </a:r>
            <a:r>
              <a:rPr lang="pt-PT" altLang="pt-PT" sz="1200" dirty="0">
                <a:latin typeface="Century Gothic (corpo)"/>
                <a:cs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Ordem de Inserção: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showInsertionOrder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() - Lista os valores na sequência de inserção.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Resultados</a:t>
            </a: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2B9D0C46-035F-D2CC-F9CD-01833E75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11" y="5803272"/>
            <a:ext cx="2015434" cy="9506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157F88-A515-9A0E-EC52-AF4B365E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71" y="2600206"/>
            <a:ext cx="2679029" cy="2509040"/>
          </a:xfrm>
          <a:prstGeom prst="rect">
            <a:avLst/>
          </a:prstGeom>
        </p:spPr>
      </p:pic>
      <p:pic>
        <p:nvPicPr>
          <p:cNvPr id="8" name="Picture 2" descr="Plataformas – Politécnico de Santarém">
            <a:extLst>
              <a:ext uri="{FF2B5EF4-FFF2-40B4-BE49-F238E27FC236}">
                <a16:creationId xmlns:a16="http://schemas.microsoft.com/office/drawing/2014/main" id="{765684FE-7CF0-DDB0-BF5F-EAFFD99A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1855A-3072-1C03-1D41-F4DD6DA0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Grafos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DC943-4C0F-8F90-6368-728FEDAD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04"/>
            <a:ext cx="10515600" cy="3859742"/>
          </a:xfrm>
        </p:spPr>
        <p:txBody>
          <a:bodyPr/>
          <a:lstStyle/>
          <a:p>
            <a:r>
              <a:rPr lang="pt-PT" b="1" dirty="0"/>
              <a:t>Descrição:</a:t>
            </a:r>
          </a:p>
          <a:p>
            <a:pPr lvl="1"/>
            <a:r>
              <a:rPr lang="pt-PT" dirty="0"/>
              <a:t>Representa uma estrutura de grafo com nós e arestas.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b="1" dirty="0"/>
              <a:t>Funcionalidades Principais:</a:t>
            </a:r>
          </a:p>
          <a:p>
            <a:pPr lvl="1"/>
            <a:r>
              <a:rPr lang="pt-PT" i="1" u="sng" dirty="0"/>
              <a:t>Adicionar nós </a:t>
            </a:r>
            <a:r>
              <a:rPr lang="pt-PT" dirty="0"/>
              <a:t>– </a:t>
            </a:r>
            <a:r>
              <a:rPr lang="pt-PT" sz="1800" dirty="0" err="1"/>
              <a:t>addNode</a:t>
            </a:r>
            <a:r>
              <a:rPr lang="pt-PT" sz="1800" dirty="0"/>
              <a:t>(node) </a:t>
            </a:r>
            <a:endParaRPr lang="pt-PT" dirty="0"/>
          </a:p>
          <a:p>
            <a:pPr lvl="1"/>
            <a:r>
              <a:rPr lang="pt-PT" i="1" u="sng" dirty="0"/>
              <a:t>Adicionar Arestas </a:t>
            </a:r>
            <a:r>
              <a:rPr lang="pt-PT" dirty="0"/>
              <a:t>– </a:t>
            </a:r>
            <a:r>
              <a:rPr lang="pt-PT" dirty="0" err="1"/>
              <a:t>addEdge</a:t>
            </a:r>
            <a:r>
              <a:rPr lang="pt-PT" dirty="0"/>
              <a:t>(node1, node2)</a:t>
            </a:r>
          </a:p>
          <a:p>
            <a:pPr lvl="1"/>
            <a:r>
              <a:rPr lang="pt-PT" i="1" u="sng" dirty="0"/>
              <a:t>Remover nós </a:t>
            </a:r>
            <a:r>
              <a:rPr lang="pt-PT" dirty="0"/>
              <a:t>– </a:t>
            </a:r>
            <a:r>
              <a:rPr lang="pt-PT" dirty="0" err="1"/>
              <a:t>removeNode</a:t>
            </a:r>
            <a:r>
              <a:rPr lang="pt-PT" dirty="0"/>
              <a:t>(node)</a:t>
            </a:r>
          </a:p>
          <a:p>
            <a:pPr lvl="1"/>
            <a:r>
              <a:rPr lang="pt-PT" i="1" u="sng" dirty="0"/>
              <a:t>Remover Arestas</a:t>
            </a:r>
            <a:r>
              <a:rPr lang="pt-PT" dirty="0"/>
              <a:t> - </a:t>
            </a:r>
            <a:r>
              <a:rPr lang="pt-PT" dirty="0" err="1"/>
              <a:t>removeEdge</a:t>
            </a:r>
            <a:r>
              <a:rPr lang="pt-PT" dirty="0"/>
              <a:t>(node1, node2)</a:t>
            </a:r>
          </a:p>
          <a:p>
            <a:r>
              <a:rPr lang="pt-PT" dirty="0"/>
              <a:t>Resultados</a:t>
            </a:r>
          </a:p>
        </p:txBody>
      </p:sp>
      <p:pic>
        <p:nvPicPr>
          <p:cNvPr id="10" name="Imagem 9" descr="Uma imagem com texto, captura de ecrã, multimédia&#10;&#10;Descrição gerada automaticamente">
            <a:extLst>
              <a:ext uri="{FF2B5EF4-FFF2-40B4-BE49-F238E27FC236}">
                <a16:creationId xmlns:a16="http://schemas.microsoft.com/office/drawing/2014/main" id="{3DFBDF99-2A45-E891-E546-E273C524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1328549"/>
            <a:ext cx="2657475" cy="3724275"/>
          </a:xfrm>
          <a:prstGeom prst="rect">
            <a:avLst/>
          </a:prstGeom>
        </p:spPr>
      </p:pic>
      <p:pic>
        <p:nvPicPr>
          <p:cNvPr id="11" name="Imagem 10" descr="Uma imagem com captura de ecrã, Tipo de letra, texto, tipografia&#10;&#10;Descrição gerada automaticamente">
            <a:extLst>
              <a:ext uri="{FF2B5EF4-FFF2-40B4-BE49-F238E27FC236}">
                <a16:creationId xmlns:a16="http://schemas.microsoft.com/office/drawing/2014/main" id="{0E8C643D-B7E9-CAAC-3BFC-B6FE1627C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95" y="5003250"/>
            <a:ext cx="1531435" cy="1054229"/>
          </a:xfrm>
          <a:prstGeom prst="rect">
            <a:avLst/>
          </a:prstGeom>
        </p:spPr>
      </p:pic>
      <p:pic>
        <p:nvPicPr>
          <p:cNvPr id="5" name="Picture 2" descr="Plataformas – Politécnico de Santarém">
            <a:extLst>
              <a:ext uri="{FF2B5EF4-FFF2-40B4-BE49-F238E27FC236}">
                <a16:creationId xmlns:a16="http://schemas.microsoft.com/office/drawing/2014/main" id="{32850FE6-54AB-C1DB-F968-DC04EB1B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5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ACD67-9FBE-9CB2-524F-6B6659C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Desenvolvido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BACA95-0F5D-E3DC-64E5-DDD5A331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2" descr="Plataformas – Politécnico de Santarém">
            <a:extLst>
              <a:ext uri="{FF2B5EF4-FFF2-40B4-BE49-F238E27FC236}">
                <a16:creationId xmlns:a16="http://schemas.microsoft.com/office/drawing/2014/main" id="{686761FC-4AEE-8B12-2AB5-EBA873D2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6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D1B8A-9649-C769-4C51-CE08D55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Criação de uma nova estrutura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F37367-BC03-2B59-DD58-8B595F4F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Descrição</a:t>
            </a: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Uma árvore binária onde os nós representam tarefas organizadas por data ou prazo. As tarefas mais próximas de expirar ficam mais à esquerda, e as de maior data, à direita.</a:t>
            </a:r>
          </a:p>
          <a:p>
            <a:endParaRPr lang="pt-PT" dirty="0"/>
          </a:p>
        </p:txBody>
      </p:sp>
      <p:pic>
        <p:nvPicPr>
          <p:cNvPr id="4" name="Picture 2" descr="Plataformas – Politécnico de Santarém">
            <a:extLst>
              <a:ext uri="{FF2B5EF4-FFF2-40B4-BE49-F238E27FC236}">
                <a16:creationId xmlns:a16="http://schemas.microsoft.com/office/drawing/2014/main" id="{F919E3D8-87BE-5BDE-8EBC-5654A437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5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8F5A5-0607-A1F7-16CF-1E96FB7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Criação de uma nova estrutura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E7F796-D73E-4F0A-7836-A31B020C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50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Estrutura</a:t>
            </a:r>
            <a:endParaRPr lang="pt-PT" kern="100" dirty="0">
              <a:effectLst/>
              <a:latin typeface="Century Gothic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Nó da Árvore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Cada nó contém uma tarefa (</a:t>
            </a:r>
            <a:r>
              <a:rPr lang="pt-PT" sz="1300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task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 e um prazo (deadline).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Cada nó possui dois filhos: o filho esquerdo e o filho direito.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Propriedade de Ordenação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Os prazos na </a:t>
            </a:r>
            <a:r>
              <a:rPr lang="pt-PT" sz="1300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sub-árvore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 esquerda de um nó são menores do que o prazo do próprio nó.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Os prazos na </a:t>
            </a:r>
            <a:r>
              <a:rPr lang="pt-PT" sz="1300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sub-árvore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 da direita vão ser maiores.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Operações Fundamentais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Inserção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add_task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Adiciona uma tarefa em sua posição correta com base no prazo.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Remoção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remove_task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Remove uma tarefa específica, mantendo a propriedade de ordenação.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Procura pela próxima tarefa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get_next_task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Encontra a tarefa com o prazo mais próximo.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Exibição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display_in_order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Mostra as tarefas por ordem crescente de prazo</a:t>
            </a:r>
          </a:p>
          <a:p>
            <a:endParaRPr lang="pt-PT" dirty="0"/>
          </a:p>
        </p:txBody>
      </p:sp>
      <p:pic>
        <p:nvPicPr>
          <p:cNvPr id="5" name="Picture 2" descr="Plataformas – Politécnico de Santarém">
            <a:extLst>
              <a:ext uri="{FF2B5EF4-FFF2-40B4-BE49-F238E27FC236}">
                <a16:creationId xmlns:a16="http://schemas.microsoft.com/office/drawing/2014/main" id="{2E0C93F8-EB11-38BC-FF92-FCD6A45E4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BBB89A-435C-265D-1FFE-1322543F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pt-PT" dirty="0"/>
              <a:t>Criação de uma nova estrutura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BCA637-6D3C-65E9-9490-B453D247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endParaRPr lang="pt-PT" dirty="0"/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EEED0BC-0DAD-492B-8AF9-D12DA232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559" y="1560704"/>
            <a:ext cx="3174402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700566BF-2B95-1940-7820-7D68773A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912" y="4014916"/>
            <a:ext cx="2854614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Plataformas – Politécnico de Santarém">
            <a:extLst>
              <a:ext uri="{FF2B5EF4-FFF2-40B4-BE49-F238E27FC236}">
                <a16:creationId xmlns:a16="http://schemas.microsoft.com/office/drawing/2014/main" id="{705FEF63-2B2B-E90B-BE8D-00C6527C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1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40ACB-266B-BD11-3273-A90918FC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A89D0B-275A-BE8B-CDA4-3F96E5D1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Enriquecedor</a:t>
            </a:r>
          </a:p>
          <a:p>
            <a:r>
              <a:rPr lang="pt-PT" dirty="0"/>
              <a:t>Desafiador</a:t>
            </a:r>
          </a:p>
          <a:p>
            <a:r>
              <a:rPr lang="pt-PT" dirty="0"/>
              <a:t>Satisfeitos com o </a:t>
            </a:r>
            <a:r>
              <a:rPr lang="pt-PT"/>
              <a:t>trabalho desenvolvido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176876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362</Words>
  <Application>Microsoft Office PowerPoint</Application>
  <PresentationFormat>Ecrã Panorâmico</PresentationFormat>
  <Paragraphs>52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Century Gothic</vt:lpstr>
      <vt:lpstr>Century Gothic (corpo)</vt:lpstr>
      <vt:lpstr>Courier New</vt:lpstr>
      <vt:lpstr>ShapesVTI</vt:lpstr>
      <vt:lpstr>Algoritmos e Estrutura de Dados</vt:lpstr>
      <vt:lpstr>Introdução</vt:lpstr>
      <vt:lpstr>Árvores</vt:lpstr>
      <vt:lpstr>Grafos</vt:lpstr>
      <vt:lpstr>Software Desenvolvido</vt:lpstr>
      <vt:lpstr>Criação de uma nova estrutura de dados</vt:lpstr>
      <vt:lpstr>Criação de uma nova estrutura de dados</vt:lpstr>
      <vt:lpstr>Criação de uma nova estrutura de dados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Tomás Filipe de Sousa Pinheiro Ferreira</dc:creator>
  <cp:lastModifiedBy>Tomás Filipe de Sousa Pinheiro Ferreira</cp:lastModifiedBy>
  <cp:revision>2</cp:revision>
  <dcterms:created xsi:type="dcterms:W3CDTF">2025-01-06T12:48:47Z</dcterms:created>
  <dcterms:modified xsi:type="dcterms:W3CDTF">2025-01-06T13:33:37Z</dcterms:modified>
</cp:coreProperties>
</file>