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57" r:id="rId4"/>
    <p:sldId id="258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218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13300-FF17-4D73-82CF-288719821394}" type="datetimeFigureOut">
              <a:rPr lang="de-DE" smtClean="0"/>
              <a:t>18.02.2016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836E5-F248-443E-82E0-5512B4E211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1964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13300-FF17-4D73-82CF-288719821394}" type="datetimeFigureOut">
              <a:rPr lang="de-DE" smtClean="0"/>
              <a:t>18.02.2016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836E5-F248-443E-82E0-5512B4E211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6022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13300-FF17-4D73-82CF-288719821394}" type="datetimeFigureOut">
              <a:rPr lang="de-DE" smtClean="0"/>
              <a:t>18.02.2016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836E5-F248-443E-82E0-5512B4E211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1735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13300-FF17-4D73-82CF-288719821394}" type="datetimeFigureOut">
              <a:rPr lang="de-DE" smtClean="0"/>
              <a:t>18.02.2016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836E5-F248-443E-82E0-5512B4E211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8230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13300-FF17-4D73-82CF-288719821394}" type="datetimeFigureOut">
              <a:rPr lang="de-DE" smtClean="0"/>
              <a:t>18.02.2016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836E5-F248-443E-82E0-5512B4E211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0245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13300-FF17-4D73-82CF-288719821394}" type="datetimeFigureOut">
              <a:rPr lang="de-DE" smtClean="0"/>
              <a:t>18.02.2016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836E5-F248-443E-82E0-5512B4E211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1434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13300-FF17-4D73-82CF-288719821394}" type="datetimeFigureOut">
              <a:rPr lang="de-DE" smtClean="0"/>
              <a:t>18.02.2016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836E5-F248-443E-82E0-5512B4E211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3788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13300-FF17-4D73-82CF-288719821394}" type="datetimeFigureOut">
              <a:rPr lang="de-DE" smtClean="0"/>
              <a:t>18.02.2016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836E5-F248-443E-82E0-5512B4E211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7340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13300-FF17-4D73-82CF-288719821394}" type="datetimeFigureOut">
              <a:rPr lang="de-DE" smtClean="0"/>
              <a:t>18.02.2016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836E5-F248-443E-82E0-5512B4E211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5413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13300-FF17-4D73-82CF-288719821394}" type="datetimeFigureOut">
              <a:rPr lang="de-DE" smtClean="0"/>
              <a:t>18.02.2016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836E5-F248-443E-82E0-5512B4E211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6358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13300-FF17-4D73-82CF-288719821394}" type="datetimeFigureOut">
              <a:rPr lang="de-DE" smtClean="0"/>
              <a:t>18.02.2016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836E5-F248-443E-82E0-5512B4E211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6558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C13300-FF17-4D73-82CF-288719821394}" type="datetimeFigureOut">
              <a:rPr lang="de-DE" smtClean="0"/>
              <a:t>18.02.2016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836E5-F248-443E-82E0-5512B4E211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2471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44" t="32138" r="50393" b="27065"/>
          <a:stretch/>
        </p:blipFill>
        <p:spPr bwMode="auto">
          <a:xfrm>
            <a:off x="687404" y="620688"/>
            <a:ext cx="8015553" cy="6133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feld 1"/>
          <p:cNvSpPr txBox="1"/>
          <p:nvPr/>
        </p:nvSpPr>
        <p:spPr>
          <a:xfrm>
            <a:off x="827584" y="188640"/>
            <a:ext cx="2643031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00B050"/>
                </a:solidFill>
              </a:rPr>
              <a:t>Aus dem s-Solver-Manual:</a:t>
            </a:r>
            <a:endParaRPr lang="de-DE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3124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70" t="8416" r="48215" b="30340"/>
          <a:stretch/>
        </p:blipFill>
        <p:spPr bwMode="auto">
          <a:xfrm>
            <a:off x="251520" y="692696"/>
            <a:ext cx="8892480" cy="6104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251521" y="244235"/>
            <a:ext cx="4446240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>
            <a:softEdge rad="63500"/>
          </a:effectLst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00B050"/>
                </a:solidFill>
              </a:rPr>
              <a:t>Nachfolgend der n-Solver-Report der QC :</a:t>
            </a:r>
            <a:endParaRPr lang="de-DE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7958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50" t="18367" r="1145" b="17414"/>
          <a:stretch/>
        </p:blipFill>
        <p:spPr bwMode="auto">
          <a:xfrm>
            <a:off x="25762" y="739477"/>
            <a:ext cx="9118238" cy="5760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5475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27" t="48163" r="42296" b="23946"/>
          <a:stretch/>
        </p:blipFill>
        <p:spPr bwMode="auto">
          <a:xfrm>
            <a:off x="50389" y="1052736"/>
            <a:ext cx="9113520" cy="3082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8075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50" t="23537" r="44375" b="38232"/>
          <a:stretch/>
        </p:blipFill>
        <p:spPr bwMode="auto">
          <a:xfrm>
            <a:off x="179512" y="1036484"/>
            <a:ext cx="8784976" cy="4408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6663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21" t="35782" r="33341" b="12693"/>
          <a:stretch/>
        </p:blipFill>
        <p:spPr bwMode="auto">
          <a:xfrm>
            <a:off x="179512" y="404664"/>
            <a:ext cx="8846965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3275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21" t="47483" r="45359" b="4700"/>
          <a:stretch/>
        </p:blipFill>
        <p:spPr bwMode="auto">
          <a:xfrm>
            <a:off x="322088" y="260648"/>
            <a:ext cx="8641784" cy="5328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0901084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Bildschirmpräsentation (4:3)</PresentationFormat>
  <Paragraphs>2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0" baseType="lpstr">
      <vt:lpstr>Arial</vt:lpstr>
      <vt:lpstr>Calibri</vt:lpstr>
      <vt:lpstr>Larissa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Hedwig</dc:creator>
  <cp:lastModifiedBy>GY2POLA6</cp:lastModifiedBy>
  <cp:revision>3</cp:revision>
  <dcterms:created xsi:type="dcterms:W3CDTF">2016-02-15T21:05:38Z</dcterms:created>
  <dcterms:modified xsi:type="dcterms:W3CDTF">2016-02-18T11:18:33Z</dcterms:modified>
</cp:coreProperties>
</file>