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5dfb8d1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5dfb8d1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4a3ca2ba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4a3ca2ba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a3ca2ba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a3ca2ba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4a3ca2ba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4a3ca2ba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4a3ca2ba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4a3ca2ba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Hashing - takes any string and then spits out a 256 bit 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Value Every single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computation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cannot be determined from the original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brute force to get matching pair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5dfb8d1d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5dfb8d1d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4a3ca2ba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4a3ca2ba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4a3ca2ba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4a3ca2ba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4a3ca2ba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4a3ca2ba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4a3ca2ba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4a3ca2ba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4a3ca2ba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4a3ca2ba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4a3ca2ba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4a3ca2ba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split this?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4a3ca2ba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4a3ca2ba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4a3ca2ba5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4a3ca2ba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5dfb8d1d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5dfb8d1d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4a3ca2ba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4a3ca2ba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4a3ca2ba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4a3ca2ba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4a3ca2ba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4a3ca2ba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4a3ca2ba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4a3ca2ba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4a3ca2ba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4a3ca2ba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4a3ca2ba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4a3ca2ba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4a3ca2ba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4a3ca2ba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pythonforbeginners.com/code-snippets-source-code/game-rolling-the-dice" TargetMode="External"/><Relationship Id="rId4" Type="http://schemas.openxmlformats.org/officeDocument/2006/relationships/hyperlink" Target="https://blockgeeks.com/guides/python-blockchain-2/" TargetMode="External"/><Relationship Id="rId5" Type="http://schemas.openxmlformats.org/officeDocument/2006/relationships/hyperlink" Target="https://github.com/howCodeORG/Simple-Python-Blockchain/blob/master/blockchain.py" TargetMode="External"/><Relationship Id="rId6" Type="http://schemas.openxmlformats.org/officeDocument/2006/relationships/hyperlink" Target="https://blockgeeks.com/guides/what-is-hashin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Project - Stephens’ Coin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blockchain using python to understand its working.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 two dice rolling at the same time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- 2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Linked-List implementation of Task -1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 Blockchain Works?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Hashing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Simply put, it is a function that converts any given string into a 256-bit output.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Properties: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Deterministic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 Computation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Pre-Image resistance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Puzzle Friendly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Collision Resistant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Mining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875" y="1371722"/>
            <a:ext cx="6567524" cy="345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- 3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block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2410109" y="1595775"/>
            <a:ext cx="1513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blockNo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Data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Previous hash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Next hash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9"/>
          <p:cNvSpPr txBox="1"/>
          <p:nvPr/>
        </p:nvSpPr>
        <p:spPr>
          <a:xfrm>
            <a:off x="4993325" y="1717625"/>
            <a:ext cx="1877100" cy="25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Functions: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hash()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_init_()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_str_()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Blockchain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2410109" y="1595775"/>
            <a:ext cx="1513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 txBox="1"/>
          <p:nvPr/>
        </p:nvSpPr>
        <p:spPr>
          <a:xfrm>
            <a:off x="4993325" y="1717625"/>
            <a:ext cx="1877100" cy="25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Functions: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add()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mine()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- 4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Blockchain?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663" y="1595775"/>
            <a:ext cx="4008770" cy="30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Definitions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- 5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how wallets work.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https://www.pythonforbeginners.com/code-snippets-source-code/game-rolling-the-dice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https://blockgeeks.com/guides/python-blockchain-2/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https://github.com/howCodeORG/Simple-Python-Blockchain/blob/master/blockchain.py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https://blockgeeks.com/guides/what-is-hashing/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currency?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Economists consider money to be any asset that people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are generally willing to accept in exchange for goods and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services, or for payment of debts.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of Money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Medium of Exchange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Unit of Account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Store of Value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Standard of Deferred Payment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Crypto-Currency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150" y="1956800"/>
            <a:ext cx="2105313" cy="210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7575" y="1378813"/>
            <a:ext cx="3261300" cy="32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2725" y="2003150"/>
            <a:ext cx="2058975" cy="20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De-centralized Apps - Web 3.0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275" y="1983438"/>
            <a:ext cx="2105312" cy="2105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1150" y="2193125"/>
            <a:ext cx="270510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- 1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sum and average of 5 students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