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ita Sharma" initials="AS" lastIdx="1" clrIdx="0">
    <p:extLst>
      <p:ext uri="{19B8F6BF-5375-455C-9EA6-DF929625EA0E}">
        <p15:presenceInfo xmlns:p15="http://schemas.microsoft.com/office/powerpoint/2012/main" userId="7d7fced880f7ad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5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8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14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769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26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1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0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4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44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0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9BA74F8-F8BE-40ED-B79A-B99F9EBBEBE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B33683-7F93-4364-BCE2-FD3181504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2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44E5B3-087A-F396-ABDB-A6E9515B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6542"/>
            <a:ext cx="10515600" cy="1335741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PROJECT 1- Data Acquisition </a:t>
            </a:r>
            <a:r>
              <a:rPr lang="en-IN" sz="4400" b="1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&amp;     Data </a:t>
            </a:r>
            <a:r>
              <a:rPr lang="en-IN" sz="4400" b="1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Wrangling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38C56-B808-FE80-478E-8D0AE9DDD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198"/>
            <a:ext cx="12192000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9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31EE-FB96-9930-1226-778124A5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lgerian" panose="04020705040A02060702" pitchFamily="82" charset="0"/>
              </a:rPr>
              <a:t>Task’s 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EFD1-BA43-24C2-4348-60B1630C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Acquisition and Data Wrangling on dataset 1 and dataset 2 </a:t>
            </a:r>
            <a:endParaRPr lang="en-IN" sz="1600" b="0" i="0" u="none" strike="noStrike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IN" sz="1600" b="0" i="0" u="none" strike="noStrike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on central tendency</a:t>
            </a: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Acquisition and Wrangling on Dataset 3</a:t>
            </a: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IN" sz="1600" b="0" i="0" u="none" strike="noStrike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Concatenate combine data with Dataset 3</a:t>
            </a: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Worked on missing values and outliers</a:t>
            </a: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600" b="0" i="0" u="none" strike="noStrike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skewness and correlation of the data</a:t>
            </a:r>
            <a:endParaRPr lang="en-US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728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2C31-02A7-2B51-3739-AF3F1049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lgerian" panose="04020705040A02060702" pitchFamily="82" charset="0"/>
              </a:rPr>
              <a:t>Dataset 1, 2 and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3FBB-D3EC-2911-9E78-FE44AACE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08094"/>
            <a:ext cx="8825659" cy="40117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  Data Acquisition &amp; Data Wrangling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  Identifying unique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Drop unnecessary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Check the dimensions of the dataset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Check the datatype of the dataset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Check datatype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Treat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Validate the correctness of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Merging Dataset 1 and Dataset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Central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Tendency</a:t>
            </a: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-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ean, Median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&amp;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Summary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Dataset 1 &amp; 2 becomes weather and then merging with Dataset 3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Concatinate Dataset 3 with weather</a:t>
            </a: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8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0F0B-2919-B11F-996E-0DF99BE9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Dataset of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0B9C-3371-843A-FB1E-F4A36F3F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Merging of Dataset 1 and Dataset 2 is named as Weather.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weather info in this dataset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Missing values either true or false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Clearlty of missing value in each column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11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9774-7431-93D1-03F0-12149035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28164"/>
            <a:ext cx="8761413" cy="452467"/>
          </a:xfrm>
        </p:spPr>
        <p:txBody>
          <a:bodyPr/>
          <a:lstStyle/>
          <a:p>
            <a:r>
              <a:rPr lang="en-US" sz="4400" i="0" dirty="0">
                <a:solidFill>
                  <a:schemeClr val="bg1"/>
                </a:solidFill>
                <a:effectLst/>
                <a:latin typeface="Algerian" panose="04020705040A02060702" pitchFamily="82" charset="0"/>
              </a:rPr>
              <a:t>Concatinate of Data3rd with Weather</a:t>
            </a:r>
            <a:br>
              <a:rPr lang="en-US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E124-AE2A-8FB2-D811-C38600FEA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96" y="2549712"/>
            <a:ext cx="8825659" cy="3416300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Linking things in a chain or series of Dataset 3 with weather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out the weather info, head, tail and shape</a:t>
            </a:r>
          </a:p>
        </p:txBody>
      </p:sp>
    </p:spTree>
    <p:extLst>
      <p:ext uri="{BB962C8B-B14F-4D97-AF65-F5344CB8AC3E}">
        <p14:creationId xmlns:p14="http://schemas.microsoft.com/office/powerpoint/2010/main" val="140664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1E4F-D26F-A583-A0DF-8840F7F9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lgerian" panose="04020705040A02060702" pitchFamily="82" charset="0"/>
              </a:rPr>
              <a:t>Outliers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2E7B-ACAD-D223-CB0A-751CF18A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the outliers and visualization , I have used this code : 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find_outliers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columns)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387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24D7-F86E-598B-F64E-DAD9EAA68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</a:t>
            </a:r>
            <a:r>
              <a:rPr lang="en-IN" dirty="0"/>
              <a:t> </a:t>
            </a:r>
            <a:r>
              <a:rPr lang="en-IN" b="1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0DEDA-2E6B-D0FC-660F-8CB497C61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98259"/>
            <a:ext cx="8825658" cy="2411505"/>
          </a:xfrm>
        </p:spPr>
        <p:txBody>
          <a:bodyPr>
            <a:noAutofit/>
          </a:bodyPr>
          <a:lstStyle/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by-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rajesh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kumar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12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</TotalTime>
  <Words>240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Calibri</vt:lpstr>
      <vt:lpstr>Cambria</vt:lpstr>
      <vt:lpstr>Century Gothic</vt:lpstr>
      <vt:lpstr>Helvetica Neue</vt:lpstr>
      <vt:lpstr>Wingdings</vt:lpstr>
      <vt:lpstr>Wingdings 3</vt:lpstr>
      <vt:lpstr>Ion Boardroom</vt:lpstr>
      <vt:lpstr>PROJECT 1- Data Acquisition &amp;     Data Wrangling</vt:lpstr>
      <vt:lpstr>Task’s Introduction:</vt:lpstr>
      <vt:lpstr>Dataset 1, 2 and 3</vt:lpstr>
      <vt:lpstr>Dataset of Weather</vt:lpstr>
      <vt:lpstr>Concatinate of Data3rd with Weather </vt:lpstr>
      <vt:lpstr>Outliers and Visualization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1- Data Cleaning &amp; Exploration</dc:title>
  <dc:creator>Akshita Sharma</dc:creator>
  <cp:lastModifiedBy>Akshita Sharma</cp:lastModifiedBy>
  <cp:revision>13</cp:revision>
  <dcterms:created xsi:type="dcterms:W3CDTF">2023-12-23T05:16:57Z</dcterms:created>
  <dcterms:modified xsi:type="dcterms:W3CDTF">2023-12-23T09:48:01Z</dcterms:modified>
</cp:coreProperties>
</file>