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03510"/>
    <a:srgbClr val="C188D8"/>
    <a:srgbClr val="B909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68" y="1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EDE742-48B9-3B4D-1C34-7E9210F22C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DBD7583E-E521-7952-1899-465D7BDEF4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E9CB0CD-BF68-95E8-5AF2-563EAE6BE5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E47A1A-A5D0-79D7-5746-488C85D0F6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C2C8D5F-E848-7924-8059-2AC7A27454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06054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2B74AD-7F70-DF7A-EB67-FB4920E2D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FFA1478-60B9-3753-40DD-D53C5653F3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6C9627D-A0AE-BC2C-8D22-13E2CF3FA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19D8E7D-8328-E4E1-9303-EA80F20B4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94381E2-7AAB-3C2D-9842-182ABC79D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5996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3EB3F4-C7F5-89E5-5456-27E4A86BBB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2C8FBA9B-1CF0-EBA1-0D54-25A7243BA2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331A7E5-5F98-A72B-B53E-BB5486DBD7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27FE6B6-56F9-7BC2-7202-F0E8C4FDB9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7104494-022F-403E-DEC0-7868ABCC1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20825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F55B43-95D2-A636-0ABF-50CCA6BE3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CF356CC-BB4B-EB76-0DF6-8D4CFF94AC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E35435-7A86-20EE-AEF6-64AC0419E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3275028-8AF6-6539-CC49-962F7D7C9E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F170246-F44B-3998-AAE5-EF3A6890E7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935023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99724E-EE09-F1ED-9E7B-D532337DAD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B897D22-2FBE-41E8-74F4-8A5BCA5116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22140EA-7929-0223-D12B-09F234B402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E5A336-4D40-BC23-E826-B006B24DF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FC35C8-A4E5-266C-EFD6-5EB364857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5020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223750-2661-EBB7-854C-F6F58DC98D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7F35ED-C653-497F-6118-97CE3A916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17D8C01-9092-AA45-3A46-0DC90CB3FF2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C61A16-4805-C766-7069-0868CA0F3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F9BA46F-9DFA-EEEB-9CBD-E93DE2274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885DE5D-A633-2EF0-A879-D8EF7C2DC4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1529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3714142-7D4A-BF1E-7CF3-D5C57E098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23C211-20CF-F6D5-2139-F0AF0DEEE6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1B9151-23DE-E22B-7DE6-51ED10A48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13D828CC-5E4B-C8CF-EBF4-8BA572A4C7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4C9EF189-707C-EBE1-07F4-80A65D7933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4688803-E22C-F3C0-C99E-7D7E7A1F8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6B524B3-22B3-E17A-59C5-1EE9B8E80E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224B4553-C20D-8D89-13FD-00278D2EA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77819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DB1F555-64B9-9E62-C465-FD6F11AADD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F480E60-E756-0B94-D3CB-1BAF2F129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31D3595F-3874-39EE-B1FA-A0EC03939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0A1852D9-3CB0-8E29-C33C-C12D19FE9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1826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F148198-1078-D1AB-59A4-0DAD41952D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BA3A56D-7DED-6C9A-4F6B-F3A31C866B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EBF3154-86B9-48DB-6917-95D5ABD4DA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96522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D98EA26-060C-DCFF-653D-28F7732B1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20C8B4E-5967-3BD9-DB46-AADA99ABD0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E38F6E9C-8008-1FFE-E28B-00F18315D22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C267ED4-E692-1F86-E28F-036694D0A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76487CCD-9D9C-69B9-269A-11AF6B2FAC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8436033-FFDA-17AF-CDF3-E81A175A2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08965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23C9478-EFEE-4F09-05C7-A62D7E7BE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5F2B9AE8-EA02-B795-6A45-DF343200ED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207B6EB2-3465-D826-80D8-DB9F07F04F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456DB9F-EEE1-4B32-E6CB-B7A8F2A682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9198BDB-6E35-BE7F-296B-A62C7E10D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4A34BD-7220-0BE8-E187-6027B602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385169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28D99A8-CBCD-8E71-DD1D-D09576674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0015F33-419A-CA1E-E4BF-B1EBA5CB91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939FB58-5559-EDEF-E620-BAC6C00165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5B06FE-37B6-48BF-A4B7-00A16CD004B8}" type="datetimeFigureOut">
              <a:rPr kumimoji="1" lang="ja-JP" altLang="en-US" smtClean="0"/>
              <a:t>2025/11/1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2A751A0-3A50-FE53-8E13-ADBF4B4E89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083A8D2-BEED-F5E0-CC8B-22DA2C1B60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5147C-2896-4E94-83B3-41A90DF7D7A2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777298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グループ化 6">
            <a:extLst>
              <a:ext uri="{FF2B5EF4-FFF2-40B4-BE49-F238E27FC236}">
                <a16:creationId xmlns:a16="http://schemas.microsoft.com/office/drawing/2014/main" id="{74461747-EAED-6EA0-F312-39B7DDE6D0B0}"/>
              </a:ext>
            </a:extLst>
          </p:cNvPr>
          <p:cNvGrpSpPr/>
          <p:nvPr/>
        </p:nvGrpSpPr>
        <p:grpSpPr>
          <a:xfrm>
            <a:off x="4670323" y="2536723"/>
            <a:ext cx="1376516" cy="1396180"/>
            <a:chOff x="4670323" y="2536723"/>
            <a:chExt cx="1376516" cy="1396180"/>
          </a:xfrm>
        </p:grpSpPr>
        <p:sp>
          <p:nvSpPr>
            <p:cNvPr id="3" name="四角形: 上の 2 つの角を丸める 2">
              <a:extLst>
                <a:ext uri="{FF2B5EF4-FFF2-40B4-BE49-F238E27FC236}">
                  <a16:creationId xmlns:a16="http://schemas.microsoft.com/office/drawing/2014/main" id="{A5B1C4FE-0434-5229-7CF4-077DC35E8FAE}"/>
                </a:ext>
              </a:extLst>
            </p:cNvPr>
            <p:cNvSpPr/>
            <p:nvPr/>
          </p:nvSpPr>
          <p:spPr>
            <a:xfrm rot="16200000">
              <a:off x="4660491" y="2546555"/>
              <a:ext cx="1396180" cy="1376516"/>
            </a:xfrm>
            <a:prstGeom prst="round2SameRect">
              <a:avLst/>
            </a:prstGeom>
            <a:solidFill>
              <a:schemeClr val="bg2">
                <a:lumMod val="90000"/>
              </a:schemeClr>
            </a:solidFill>
            <a:ln w="76200"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四角形: 角を丸くする 3">
              <a:extLst>
                <a:ext uri="{FF2B5EF4-FFF2-40B4-BE49-F238E27FC236}">
                  <a16:creationId xmlns:a16="http://schemas.microsoft.com/office/drawing/2014/main" id="{B40E9623-4C36-E1D6-F574-9DB0978C7C58}"/>
                </a:ext>
              </a:extLst>
            </p:cNvPr>
            <p:cNvSpPr/>
            <p:nvPr/>
          </p:nvSpPr>
          <p:spPr>
            <a:xfrm>
              <a:off x="4847302" y="2821858"/>
              <a:ext cx="993059" cy="983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四角形: 角を丸くする 4">
              <a:extLst>
                <a:ext uri="{FF2B5EF4-FFF2-40B4-BE49-F238E27FC236}">
                  <a16:creationId xmlns:a16="http://schemas.microsoft.com/office/drawing/2014/main" id="{42ABEDCF-42AB-F5ED-6D4E-72E19DB58C46}"/>
                </a:ext>
              </a:extLst>
            </p:cNvPr>
            <p:cNvSpPr/>
            <p:nvPr/>
          </p:nvSpPr>
          <p:spPr>
            <a:xfrm>
              <a:off x="4847301" y="3185650"/>
              <a:ext cx="993059" cy="983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四角形: 角を丸くする 5">
              <a:extLst>
                <a:ext uri="{FF2B5EF4-FFF2-40B4-BE49-F238E27FC236}">
                  <a16:creationId xmlns:a16="http://schemas.microsoft.com/office/drawing/2014/main" id="{33DEBF81-5AAD-5200-D117-3E5E9BFCA798}"/>
                </a:ext>
              </a:extLst>
            </p:cNvPr>
            <p:cNvSpPr/>
            <p:nvPr/>
          </p:nvSpPr>
          <p:spPr>
            <a:xfrm>
              <a:off x="4847300" y="3549442"/>
              <a:ext cx="993059" cy="98323"/>
            </a:xfrm>
            <a:prstGeom prst="roundRect">
              <a:avLst>
                <a:gd name="adj" fmla="val 50000"/>
              </a:avLst>
            </a:prstGeom>
            <a:solidFill>
              <a:schemeClr val="bg2">
                <a:lumMod val="50000"/>
              </a:schemeClr>
            </a:soli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6321681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グループ化 11">
            <a:extLst>
              <a:ext uri="{FF2B5EF4-FFF2-40B4-BE49-F238E27FC236}">
                <a16:creationId xmlns:a16="http://schemas.microsoft.com/office/drawing/2014/main" id="{EC967F4D-781A-FD81-D05B-25ECDD4BD793}"/>
              </a:ext>
            </a:extLst>
          </p:cNvPr>
          <p:cNvGrpSpPr/>
          <p:nvPr/>
        </p:nvGrpSpPr>
        <p:grpSpPr>
          <a:xfrm>
            <a:off x="2172929" y="2615374"/>
            <a:ext cx="7459207" cy="1762838"/>
            <a:chOff x="2172929" y="2615374"/>
            <a:chExt cx="7459207" cy="1762838"/>
          </a:xfrm>
        </p:grpSpPr>
        <p:sp>
          <p:nvSpPr>
            <p:cNvPr id="2" name="矢印: 左右 1">
              <a:extLst>
                <a:ext uri="{FF2B5EF4-FFF2-40B4-BE49-F238E27FC236}">
                  <a16:creationId xmlns:a16="http://schemas.microsoft.com/office/drawing/2014/main" id="{2E7FC95F-FE79-8381-846C-3A34355A404A}"/>
                </a:ext>
              </a:extLst>
            </p:cNvPr>
            <p:cNvSpPr/>
            <p:nvPr/>
          </p:nvSpPr>
          <p:spPr>
            <a:xfrm>
              <a:off x="2172929" y="3254477"/>
              <a:ext cx="7433187" cy="484632"/>
            </a:xfrm>
            <a:prstGeom prst="leftRightArrow">
              <a:avLst>
                <a:gd name="adj1" fmla="val 33770"/>
                <a:gd name="adj2" fmla="val 110864"/>
              </a:avLst>
            </a:prstGeom>
            <a:gradFill>
              <a:gsLst>
                <a:gs pos="0">
                  <a:srgbClr val="00B0F0"/>
                </a:gs>
                <a:gs pos="35000">
                  <a:schemeClr val="accent1">
                    <a:lumMod val="45000"/>
                    <a:lumOff val="55000"/>
                  </a:schemeClr>
                </a:gs>
                <a:gs pos="61000">
                  <a:schemeClr val="accent1">
                    <a:lumMod val="45000"/>
                    <a:lumOff val="55000"/>
                  </a:schemeClr>
                </a:gs>
                <a:gs pos="100000">
                  <a:srgbClr val="FF0000"/>
                </a:gs>
              </a:gsLst>
              <a:lin ang="0" scaled="1"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E46ED1F3-9027-1FE3-425E-225FD6FCF0C0}"/>
                </a:ext>
              </a:extLst>
            </p:cNvPr>
            <p:cNvSpPr txBox="1"/>
            <p:nvPr/>
          </p:nvSpPr>
          <p:spPr>
            <a:xfrm>
              <a:off x="2172929" y="385499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solidFill>
                    <a:srgbClr val="00B0F0"/>
                  </a:solidFill>
                </a:rPr>
                <a:t>易</a:t>
              </a:r>
              <a:endParaRPr kumimoji="1" lang="ja-JP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5" name="テキスト ボックス 4">
              <a:extLst>
                <a:ext uri="{FF2B5EF4-FFF2-40B4-BE49-F238E27FC236}">
                  <a16:creationId xmlns:a16="http://schemas.microsoft.com/office/drawing/2014/main" id="{7F400277-A6BC-D39A-2192-1EB25342E7A1}"/>
                </a:ext>
              </a:extLst>
            </p:cNvPr>
            <p:cNvSpPr txBox="1"/>
            <p:nvPr/>
          </p:nvSpPr>
          <p:spPr>
            <a:xfrm>
              <a:off x="9088397" y="3854992"/>
              <a:ext cx="54373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 sz="2800" dirty="0">
                  <a:solidFill>
                    <a:srgbClr val="FF0000"/>
                  </a:solidFill>
                </a:rPr>
                <a:t>難</a:t>
              </a:r>
              <a:endParaRPr kumimoji="1" lang="ja-JP" altLang="en-US" dirty="0">
                <a:solidFill>
                  <a:srgbClr val="FF0000"/>
                </a:solidFill>
              </a:endParaRPr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7A975CAD-7507-6294-2E35-A31785829A30}"/>
                </a:ext>
              </a:extLst>
            </p:cNvPr>
            <p:cNvSpPr txBox="1"/>
            <p:nvPr/>
          </p:nvSpPr>
          <p:spPr>
            <a:xfrm>
              <a:off x="2236247" y="2615374"/>
              <a:ext cx="41710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sz="2800" dirty="0"/>
                <a:t>A</a:t>
              </a:r>
              <a:endParaRPr kumimoji="1" lang="ja-JP" altLang="en-US" dirty="0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6BF32331-4B21-6B33-4D1C-258E347C54E6}"/>
                </a:ext>
              </a:extLst>
            </p:cNvPr>
            <p:cNvSpPr txBox="1"/>
            <p:nvPr/>
          </p:nvSpPr>
          <p:spPr>
            <a:xfrm>
              <a:off x="9189014" y="2615374"/>
              <a:ext cx="40748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E</a:t>
              </a:r>
              <a:endParaRPr kumimoji="1" lang="ja-JP" altLang="en-US" dirty="0"/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9A07856F-BAFE-F849-D74D-246CA6996785}"/>
                </a:ext>
              </a:extLst>
            </p:cNvPr>
            <p:cNvSpPr txBox="1"/>
            <p:nvPr/>
          </p:nvSpPr>
          <p:spPr>
            <a:xfrm>
              <a:off x="5882741" y="2615374"/>
              <a:ext cx="42992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C</a:t>
              </a:r>
              <a:endParaRPr kumimoji="1" lang="ja-JP" altLang="en-US" dirty="0"/>
            </a:p>
          </p:txBody>
        </p:sp>
        <p:sp>
          <p:nvSpPr>
            <p:cNvPr id="10" name="テキスト ボックス 9">
              <a:extLst>
                <a:ext uri="{FF2B5EF4-FFF2-40B4-BE49-F238E27FC236}">
                  <a16:creationId xmlns:a16="http://schemas.microsoft.com/office/drawing/2014/main" id="{F99680A5-D5A9-8431-584D-7CA0701A8985}"/>
                </a:ext>
              </a:extLst>
            </p:cNvPr>
            <p:cNvSpPr txBox="1"/>
            <p:nvPr/>
          </p:nvSpPr>
          <p:spPr>
            <a:xfrm>
              <a:off x="4059494" y="2615374"/>
              <a:ext cx="42832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B</a:t>
              </a:r>
              <a:endParaRPr kumimoji="1" lang="ja-JP" altLang="en-US" dirty="0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C8211B04-2F68-ADB1-9148-92703BADB25B}"/>
                </a:ext>
              </a:extLst>
            </p:cNvPr>
            <p:cNvSpPr txBox="1"/>
            <p:nvPr/>
          </p:nvSpPr>
          <p:spPr>
            <a:xfrm>
              <a:off x="7535877" y="2615374"/>
              <a:ext cx="452368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sz="2800" dirty="0"/>
                <a:t>D</a:t>
              </a:r>
              <a:endParaRPr kumimoji="1" lang="ja-JP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8280912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グループ化 3">
            <a:extLst>
              <a:ext uri="{FF2B5EF4-FFF2-40B4-BE49-F238E27FC236}">
                <a16:creationId xmlns:a16="http://schemas.microsoft.com/office/drawing/2014/main" id="{A3E5526C-1712-9722-6437-439098718E42}"/>
              </a:ext>
            </a:extLst>
          </p:cNvPr>
          <p:cNvGrpSpPr/>
          <p:nvPr/>
        </p:nvGrpSpPr>
        <p:grpSpPr>
          <a:xfrm>
            <a:off x="4758812" y="1582993"/>
            <a:ext cx="2163097" cy="737419"/>
            <a:chOff x="4758812" y="1582993"/>
            <a:chExt cx="2163097" cy="737419"/>
          </a:xfrm>
        </p:grpSpPr>
        <p:sp>
          <p:nvSpPr>
            <p:cNvPr id="2" name="矢印: V 字型 1">
              <a:extLst>
                <a:ext uri="{FF2B5EF4-FFF2-40B4-BE49-F238E27FC236}">
                  <a16:creationId xmlns:a16="http://schemas.microsoft.com/office/drawing/2014/main" id="{9E0205BE-A713-CB6E-1DC3-9F8BF7DE980F}"/>
                </a:ext>
              </a:extLst>
            </p:cNvPr>
            <p:cNvSpPr/>
            <p:nvPr/>
          </p:nvSpPr>
          <p:spPr>
            <a:xfrm rot="10800000">
              <a:off x="4758812" y="1582993"/>
              <a:ext cx="2163097" cy="737419"/>
            </a:xfrm>
            <a:prstGeom prst="notchedRightArrow">
              <a:avLst>
                <a:gd name="adj1" fmla="val 100000"/>
                <a:gd name="adj2" fmla="val 50000"/>
              </a:avLst>
            </a:prstGeom>
            <a:solidFill>
              <a:srgbClr val="F03510"/>
            </a:solidFill>
            <a:ln w="12700">
              <a:solidFill>
                <a:srgbClr val="FF0000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テキスト ボックス 2">
              <a:extLst>
                <a:ext uri="{FF2B5EF4-FFF2-40B4-BE49-F238E27FC236}">
                  <a16:creationId xmlns:a16="http://schemas.microsoft.com/office/drawing/2014/main" id="{C1DED9EE-F5A2-488A-DB50-C7D01838D3B8}"/>
                </a:ext>
              </a:extLst>
            </p:cNvPr>
            <p:cNvSpPr txBox="1"/>
            <p:nvPr/>
          </p:nvSpPr>
          <p:spPr>
            <a:xfrm>
              <a:off x="5132474" y="1659314"/>
              <a:ext cx="1415772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ja-JP" altLang="en-US" sz="3200" dirty="0">
                  <a:solidFill>
                    <a:schemeClr val="bg1"/>
                  </a:solidFill>
                  <a:latin typeface="HG創英角ｺﾞｼｯｸUB" panose="020B0909000000000000" pitchFamily="49" charset="-128"/>
                  <a:ea typeface="HG創英角ｺﾞｼｯｸUB" panose="020B0909000000000000" pitchFamily="49" charset="-128"/>
                </a:rPr>
                <a:t>未採点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44077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グループ化 4">
            <a:extLst>
              <a:ext uri="{FF2B5EF4-FFF2-40B4-BE49-F238E27FC236}">
                <a16:creationId xmlns:a16="http://schemas.microsoft.com/office/drawing/2014/main" id="{1CF79699-C27F-70B0-1F9C-2ACE751D7392}"/>
              </a:ext>
            </a:extLst>
          </p:cNvPr>
          <p:cNvGrpSpPr/>
          <p:nvPr/>
        </p:nvGrpSpPr>
        <p:grpSpPr>
          <a:xfrm>
            <a:off x="471948" y="125361"/>
            <a:ext cx="3185652" cy="3303639"/>
            <a:chOff x="3696929" y="2281083"/>
            <a:chExt cx="3185652" cy="3303639"/>
          </a:xfrm>
          <a:effectLst/>
        </p:grpSpPr>
        <p:sp>
          <p:nvSpPr>
            <p:cNvPr id="2" name="星: 10 pt 1">
              <a:extLst>
                <a:ext uri="{FF2B5EF4-FFF2-40B4-BE49-F238E27FC236}">
                  <a16:creationId xmlns:a16="http://schemas.microsoft.com/office/drawing/2014/main" id="{BE3FF5E0-D962-6D07-2F1E-81A5C8CF9BE0}"/>
                </a:ext>
              </a:extLst>
            </p:cNvPr>
            <p:cNvSpPr/>
            <p:nvPr/>
          </p:nvSpPr>
          <p:spPr>
            <a:xfrm>
              <a:off x="3696929" y="2281083"/>
              <a:ext cx="3185652" cy="3303639"/>
            </a:xfrm>
            <a:prstGeom prst="star10">
              <a:avLst>
                <a:gd name="adj" fmla="val 37473"/>
                <a:gd name="hf" fmla="val 105146"/>
              </a:avLst>
            </a:prstGeom>
            <a:gradFill flip="none" rotWithShape="1">
              <a:gsLst>
                <a:gs pos="0">
                  <a:schemeClr val="accent1">
                    <a:shade val="30000"/>
                    <a:satMod val="115000"/>
                  </a:schemeClr>
                </a:gs>
                <a:gs pos="50000">
                  <a:schemeClr val="accent1">
                    <a:shade val="67500"/>
                    <a:satMod val="115000"/>
                  </a:schemeClr>
                </a:gs>
                <a:gs pos="100000">
                  <a:schemeClr val="accent1">
                    <a:shade val="100000"/>
                    <a:satMod val="115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accent1">
                  <a:lumMod val="75000"/>
                </a:schemeClr>
              </a:solidFill>
            </a:ln>
            <a:effectLst>
              <a:glow rad="63500">
                <a:schemeClr val="accent5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3" name="星: 10 pt 2">
              <a:extLst>
                <a:ext uri="{FF2B5EF4-FFF2-40B4-BE49-F238E27FC236}">
                  <a16:creationId xmlns:a16="http://schemas.microsoft.com/office/drawing/2014/main" id="{7E365E80-1185-61C2-DC8D-A7D1E9F4F050}"/>
                </a:ext>
              </a:extLst>
            </p:cNvPr>
            <p:cNvSpPr/>
            <p:nvPr/>
          </p:nvSpPr>
          <p:spPr>
            <a:xfrm rot="20524851">
              <a:off x="4071982" y="2681694"/>
              <a:ext cx="2435544" cy="2502414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A42979E2-12B4-293B-0FC6-F8D1C083CD65}"/>
                </a:ext>
              </a:extLst>
            </p:cNvPr>
            <p:cNvSpPr txBox="1"/>
            <p:nvPr/>
          </p:nvSpPr>
          <p:spPr>
            <a:xfrm>
              <a:off x="4444210" y="3317240"/>
              <a:ext cx="165179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</a:t>
              </a:r>
              <a:r>
                <a:rPr kumimoji="1" lang="en-US" altLang="ja-JP" sz="2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ver</a:t>
              </a:r>
            </a:p>
            <a:p>
              <a:pPr algn="ctr"/>
              <a:r>
                <a:rPr lang="en-US" altLang="ja-JP" sz="4400" b="1" dirty="0">
                  <a:ln w="10160">
                    <a:solidFill>
                      <a:schemeClr val="accent5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2000</a:t>
              </a:r>
              <a:endParaRPr kumimoji="1" lang="ja-JP" altLang="en-US" sz="2400" b="1" dirty="0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6" name="グループ化 5">
            <a:extLst>
              <a:ext uri="{FF2B5EF4-FFF2-40B4-BE49-F238E27FC236}">
                <a16:creationId xmlns:a16="http://schemas.microsoft.com/office/drawing/2014/main" id="{F3FD3A17-ECF5-88D3-4053-C2B927B2E740}"/>
              </a:ext>
            </a:extLst>
          </p:cNvPr>
          <p:cNvGrpSpPr/>
          <p:nvPr/>
        </p:nvGrpSpPr>
        <p:grpSpPr>
          <a:xfrm>
            <a:off x="4085303" y="125359"/>
            <a:ext cx="3185652" cy="3303639"/>
            <a:chOff x="3696929" y="2281083"/>
            <a:chExt cx="3185652" cy="3303639"/>
          </a:xfrm>
        </p:grpSpPr>
        <p:sp>
          <p:nvSpPr>
            <p:cNvPr id="7" name="星: 10 pt 6">
              <a:extLst>
                <a:ext uri="{FF2B5EF4-FFF2-40B4-BE49-F238E27FC236}">
                  <a16:creationId xmlns:a16="http://schemas.microsoft.com/office/drawing/2014/main" id="{84B62A90-4AA4-D770-B941-C7242F02EB65}"/>
                </a:ext>
              </a:extLst>
            </p:cNvPr>
            <p:cNvSpPr/>
            <p:nvPr/>
          </p:nvSpPr>
          <p:spPr>
            <a:xfrm>
              <a:off x="3696929" y="2281083"/>
              <a:ext cx="3185652" cy="3303639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rgbClr val="00B050"/>
            </a:solidFill>
            <a:ln>
              <a:solidFill>
                <a:schemeClr val="accent6">
                  <a:lumMod val="60000"/>
                  <a:lumOff val="40000"/>
                </a:schemeClr>
              </a:solidFill>
            </a:ln>
            <a:effectLst>
              <a:glow rad="139700">
                <a:schemeClr val="accent6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>
                <a:effectLst>
                  <a:glow rad="139700">
                    <a:schemeClr val="accent6">
                      <a:satMod val="175000"/>
                      <a:alpha val="40000"/>
                    </a:schemeClr>
                  </a:glow>
                </a:effectLst>
              </a:endParaRPr>
            </a:p>
          </p:txBody>
        </p:sp>
        <p:sp>
          <p:nvSpPr>
            <p:cNvPr id="8" name="星: 10 pt 7">
              <a:extLst>
                <a:ext uri="{FF2B5EF4-FFF2-40B4-BE49-F238E27FC236}">
                  <a16:creationId xmlns:a16="http://schemas.microsoft.com/office/drawing/2014/main" id="{49B272E4-94B6-BABC-A986-F6ABF909A34F}"/>
                </a:ext>
              </a:extLst>
            </p:cNvPr>
            <p:cNvSpPr/>
            <p:nvPr/>
          </p:nvSpPr>
          <p:spPr>
            <a:xfrm rot="20524851">
              <a:off x="4071982" y="2681694"/>
              <a:ext cx="2435544" cy="2502414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9" name="テキスト ボックス 8">
              <a:extLst>
                <a:ext uri="{FF2B5EF4-FFF2-40B4-BE49-F238E27FC236}">
                  <a16:creationId xmlns:a16="http://schemas.microsoft.com/office/drawing/2014/main" id="{5EA0CF30-8EE2-94AE-BFDD-C18C3CC40EBB}"/>
                </a:ext>
              </a:extLst>
            </p:cNvPr>
            <p:cNvSpPr txBox="1"/>
            <p:nvPr/>
          </p:nvSpPr>
          <p:spPr>
            <a:xfrm>
              <a:off x="4444210" y="3317240"/>
              <a:ext cx="165179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ln w="10160">
                    <a:solidFill>
                      <a:srgbClr val="00B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</a:t>
              </a:r>
              <a:r>
                <a:rPr kumimoji="1" lang="en-US" altLang="ja-JP" sz="2400" b="1" dirty="0">
                  <a:ln w="10160">
                    <a:solidFill>
                      <a:srgbClr val="00B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ver</a:t>
              </a:r>
            </a:p>
            <a:p>
              <a:pPr algn="ctr"/>
              <a:r>
                <a:rPr lang="en-US" altLang="ja-JP" sz="4400" b="1" dirty="0">
                  <a:ln w="10160">
                    <a:solidFill>
                      <a:srgbClr val="00B05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2000</a:t>
              </a:r>
              <a:endParaRPr kumimoji="1" lang="ja-JP" altLang="en-US" sz="2400" b="1" dirty="0">
                <a:ln w="10160">
                  <a:solidFill>
                    <a:srgbClr val="00B05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0" name="グループ化 9">
            <a:extLst>
              <a:ext uri="{FF2B5EF4-FFF2-40B4-BE49-F238E27FC236}">
                <a16:creationId xmlns:a16="http://schemas.microsoft.com/office/drawing/2014/main" id="{9921EAAD-E11E-5605-C6A6-09BC5C0BF5ED}"/>
              </a:ext>
            </a:extLst>
          </p:cNvPr>
          <p:cNvGrpSpPr/>
          <p:nvPr/>
        </p:nvGrpSpPr>
        <p:grpSpPr>
          <a:xfrm>
            <a:off x="7919914" y="211986"/>
            <a:ext cx="3185652" cy="3303639"/>
            <a:chOff x="3696929" y="2281083"/>
            <a:chExt cx="3185652" cy="3303639"/>
          </a:xfrm>
        </p:grpSpPr>
        <p:sp>
          <p:nvSpPr>
            <p:cNvPr id="11" name="星: 10 pt 10">
              <a:extLst>
                <a:ext uri="{FF2B5EF4-FFF2-40B4-BE49-F238E27FC236}">
                  <a16:creationId xmlns:a16="http://schemas.microsoft.com/office/drawing/2014/main" id="{0ED75921-56C4-0AE8-A363-03B544F7C16F}"/>
                </a:ext>
              </a:extLst>
            </p:cNvPr>
            <p:cNvSpPr/>
            <p:nvPr/>
          </p:nvSpPr>
          <p:spPr>
            <a:xfrm>
              <a:off x="3696929" y="2281083"/>
              <a:ext cx="3185652" cy="3303639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rgbClr val="7030A0"/>
            </a:solidFill>
            <a:ln>
              <a:solidFill>
                <a:srgbClr val="B909BD"/>
              </a:solidFill>
            </a:ln>
            <a:effectLst>
              <a:glow rad="101600">
                <a:srgbClr val="7030A0">
                  <a:alpha val="40000"/>
                </a:srgb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2" name="星: 10 pt 11">
              <a:extLst>
                <a:ext uri="{FF2B5EF4-FFF2-40B4-BE49-F238E27FC236}">
                  <a16:creationId xmlns:a16="http://schemas.microsoft.com/office/drawing/2014/main" id="{762F8282-FF9E-EDD9-29BD-F1D24AD7380D}"/>
                </a:ext>
              </a:extLst>
            </p:cNvPr>
            <p:cNvSpPr/>
            <p:nvPr/>
          </p:nvSpPr>
          <p:spPr>
            <a:xfrm rot="20524851">
              <a:off x="4071982" y="2681694"/>
              <a:ext cx="2435544" cy="2502414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rgbClr val="C188D8"/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6FD27A1E-0746-B635-9499-F2C5C87F21EA}"/>
                </a:ext>
              </a:extLst>
            </p:cNvPr>
            <p:cNvSpPr txBox="1"/>
            <p:nvPr/>
          </p:nvSpPr>
          <p:spPr>
            <a:xfrm>
              <a:off x="4444210" y="3317240"/>
              <a:ext cx="165179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ln w="10160">
                    <a:solidFill>
                      <a:srgbClr val="7030A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</a:t>
              </a:r>
              <a:r>
                <a:rPr kumimoji="1" lang="en-US" altLang="ja-JP" sz="2400" b="1" dirty="0">
                  <a:ln w="10160">
                    <a:solidFill>
                      <a:srgbClr val="7030A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ver</a:t>
              </a:r>
            </a:p>
            <a:p>
              <a:pPr algn="ctr"/>
              <a:r>
                <a:rPr lang="en-US" altLang="ja-JP" sz="4400" b="1" dirty="0">
                  <a:ln w="10160">
                    <a:solidFill>
                      <a:srgbClr val="7030A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2000</a:t>
              </a:r>
              <a:endParaRPr kumimoji="1" lang="ja-JP" altLang="en-US" sz="2400" b="1" dirty="0">
                <a:ln w="10160">
                  <a:solidFill>
                    <a:srgbClr val="7030A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B503458A-D80D-D8C9-DA12-9788ED1C4891}"/>
              </a:ext>
            </a:extLst>
          </p:cNvPr>
          <p:cNvGrpSpPr/>
          <p:nvPr/>
        </p:nvGrpSpPr>
        <p:grpSpPr>
          <a:xfrm>
            <a:off x="2325159" y="3554361"/>
            <a:ext cx="3185652" cy="3303639"/>
            <a:chOff x="3696929" y="2281083"/>
            <a:chExt cx="3185652" cy="3303639"/>
          </a:xfrm>
        </p:grpSpPr>
        <p:sp>
          <p:nvSpPr>
            <p:cNvPr id="15" name="星: 10 pt 14">
              <a:extLst>
                <a:ext uri="{FF2B5EF4-FFF2-40B4-BE49-F238E27FC236}">
                  <a16:creationId xmlns:a16="http://schemas.microsoft.com/office/drawing/2014/main" id="{E10FC471-2DC6-7F46-A19A-9BE584C1555F}"/>
                </a:ext>
              </a:extLst>
            </p:cNvPr>
            <p:cNvSpPr/>
            <p:nvPr/>
          </p:nvSpPr>
          <p:spPr>
            <a:xfrm>
              <a:off x="3696929" y="2281083"/>
              <a:ext cx="3185652" cy="3303639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rgbClr val="F03510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101600">
                <a:schemeClr val="accent2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6" name="星: 10 pt 15">
              <a:extLst>
                <a:ext uri="{FF2B5EF4-FFF2-40B4-BE49-F238E27FC236}">
                  <a16:creationId xmlns:a16="http://schemas.microsoft.com/office/drawing/2014/main" id="{25CC1A9B-D594-B374-A044-002224C72A55}"/>
                </a:ext>
              </a:extLst>
            </p:cNvPr>
            <p:cNvSpPr/>
            <p:nvPr/>
          </p:nvSpPr>
          <p:spPr>
            <a:xfrm rot="20524851">
              <a:off x="4071982" y="2681694"/>
              <a:ext cx="2435544" cy="2502414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chemeClr val="accent2">
                <a:lumMod val="40000"/>
                <a:lumOff val="6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17" name="テキスト ボックス 16">
              <a:extLst>
                <a:ext uri="{FF2B5EF4-FFF2-40B4-BE49-F238E27FC236}">
                  <a16:creationId xmlns:a16="http://schemas.microsoft.com/office/drawing/2014/main" id="{C99CD598-7A71-6E1A-5A28-78251DEB91E8}"/>
                </a:ext>
              </a:extLst>
            </p:cNvPr>
            <p:cNvSpPr txBox="1"/>
            <p:nvPr/>
          </p:nvSpPr>
          <p:spPr>
            <a:xfrm>
              <a:off x="4444210" y="3317240"/>
              <a:ext cx="165179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</a:t>
              </a:r>
              <a:r>
                <a:rPr kumimoji="1" lang="en-US" altLang="ja-JP" sz="2400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ver</a:t>
              </a:r>
            </a:p>
            <a:p>
              <a:pPr algn="ctr"/>
              <a:r>
                <a:rPr lang="en-US" altLang="ja-JP" sz="4400" b="1" dirty="0">
                  <a:ln w="10160">
                    <a:solidFill>
                      <a:srgbClr val="FF00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2000</a:t>
              </a:r>
              <a:endParaRPr kumimoji="1" lang="ja-JP" altLang="en-US" sz="2400" b="1" dirty="0">
                <a:ln w="10160">
                  <a:solidFill>
                    <a:srgbClr val="FF00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E9CDC74F-462D-530A-D874-4E76EDF90CFD}"/>
              </a:ext>
            </a:extLst>
          </p:cNvPr>
          <p:cNvGrpSpPr/>
          <p:nvPr/>
        </p:nvGrpSpPr>
        <p:grpSpPr>
          <a:xfrm>
            <a:off x="6096000" y="3554361"/>
            <a:ext cx="3185652" cy="3303639"/>
            <a:chOff x="3696929" y="2281083"/>
            <a:chExt cx="3185652" cy="3303639"/>
          </a:xfrm>
        </p:grpSpPr>
        <p:sp>
          <p:nvSpPr>
            <p:cNvPr id="19" name="星: 10 pt 18">
              <a:extLst>
                <a:ext uri="{FF2B5EF4-FFF2-40B4-BE49-F238E27FC236}">
                  <a16:creationId xmlns:a16="http://schemas.microsoft.com/office/drawing/2014/main" id="{DFF1B74A-950D-3DE5-7947-02898659D0F6}"/>
                </a:ext>
              </a:extLst>
            </p:cNvPr>
            <p:cNvSpPr/>
            <p:nvPr/>
          </p:nvSpPr>
          <p:spPr>
            <a:xfrm>
              <a:off x="3696929" y="2281083"/>
              <a:ext cx="3185652" cy="3303639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rgbClr val="FFFF00"/>
            </a:solidFill>
            <a:ln>
              <a:solidFill>
                <a:schemeClr val="accent1">
                  <a:lumMod val="75000"/>
                </a:schemeClr>
              </a:solidFill>
            </a:ln>
            <a:effectLst>
              <a:glow rad="101600">
                <a:schemeClr val="accent4">
                  <a:satMod val="175000"/>
                  <a:alpha val="40000"/>
                </a:schemeClr>
              </a:glo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dirty="0"/>
            </a:p>
          </p:txBody>
        </p:sp>
        <p:sp>
          <p:nvSpPr>
            <p:cNvPr id="20" name="星: 10 pt 19">
              <a:extLst>
                <a:ext uri="{FF2B5EF4-FFF2-40B4-BE49-F238E27FC236}">
                  <a16:creationId xmlns:a16="http://schemas.microsoft.com/office/drawing/2014/main" id="{00D34A08-F1A8-45D1-F308-84AAD2279F9C}"/>
                </a:ext>
              </a:extLst>
            </p:cNvPr>
            <p:cNvSpPr/>
            <p:nvPr/>
          </p:nvSpPr>
          <p:spPr>
            <a:xfrm rot="20524851">
              <a:off x="4071982" y="2681694"/>
              <a:ext cx="2435544" cy="2502414"/>
            </a:xfrm>
            <a:prstGeom prst="star10">
              <a:avLst>
                <a:gd name="adj" fmla="val 37473"/>
                <a:gd name="hf" fmla="val 105146"/>
              </a:avLst>
            </a:prstGeom>
            <a:solidFill>
              <a:schemeClr val="accent4">
                <a:lumMod val="20000"/>
                <a:lumOff val="80000"/>
              </a:schemeClr>
            </a:solidFill>
            <a:ln>
              <a:noFill/>
            </a:ln>
            <a:effectLst/>
            <a:scene3d>
              <a:camera prst="orthographicFront">
                <a:rot lat="0" lon="0" rev="0"/>
              </a:camera>
              <a:lightRig rig="glow" dir="t">
                <a:rot lat="0" lon="0" rev="14100000"/>
              </a:lightRig>
            </a:scene3d>
            <a:sp3d prstMaterial="softEdge">
              <a:bevelT w="127000" prst="artDeco"/>
            </a:sp3d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b="1">
                <a:ln w="10160">
                  <a:solidFill>
                    <a:schemeClr val="accent5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1373A4DC-C561-93F1-30CF-703993A78706}"/>
                </a:ext>
              </a:extLst>
            </p:cNvPr>
            <p:cNvSpPr txBox="1"/>
            <p:nvPr/>
          </p:nvSpPr>
          <p:spPr>
            <a:xfrm>
              <a:off x="4444210" y="3317240"/>
              <a:ext cx="165179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ja-JP" sz="2400" b="1" dirty="0">
                  <a:ln w="10160">
                    <a:solidFill>
                      <a:srgbClr val="FF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o</a:t>
              </a:r>
              <a:r>
                <a:rPr kumimoji="1" lang="en-US" altLang="ja-JP" sz="2400" b="1" dirty="0">
                  <a:ln w="10160">
                    <a:solidFill>
                      <a:srgbClr val="FF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ver</a:t>
              </a:r>
            </a:p>
            <a:p>
              <a:pPr algn="ctr"/>
              <a:r>
                <a:rPr lang="en-US" altLang="ja-JP" sz="4400" b="1" dirty="0">
                  <a:ln w="10160">
                    <a:solidFill>
                      <a:srgbClr val="FFFF00"/>
                    </a:solidFill>
                    <a:prstDash val="solid"/>
                  </a:ln>
                  <a:solidFill>
                    <a:srgbClr val="FFFFFF"/>
                  </a:solidFill>
                  <a:effectLst>
                    <a:outerShdw blurRad="38100" dist="22860" dir="5400000" algn="tl" rotWithShape="0">
                      <a:srgbClr val="000000">
                        <a:alpha val="30000"/>
                      </a:srgbClr>
                    </a:outerShdw>
                  </a:effectLst>
                </a:rPr>
                <a:t>2000</a:t>
              </a:r>
              <a:endParaRPr kumimoji="1" lang="ja-JP" altLang="en-US" sz="2400" b="1" dirty="0">
                <a:ln w="10160">
                  <a:solidFill>
                    <a:srgbClr val="FFFF00"/>
                  </a:solidFill>
                  <a:prstDash val="solid"/>
                </a:ln>
                <a:solidFill>
                  <a:srgbClr val="FFFFFF"/>
                </a:solidFill>
                <a:effectLst>
                  <a:outerShdw blurRad="38100" dist="22860" dir="5400000" algn="tl" rotWithShape="0">
                    <a:srgbClr val="000000">
                      <a:alpha val="30000"/>
                    </a:srgbClr>
                  </a:outerShdw>
                </a:effectLst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549262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</TotalTime>
  <Words>18</Words>
  <Application>Microsoft Office PowerPoint</Application>
  <PresentationFormat>ワイド画面</PresentationFormat>
  <Paragraphs>18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HG創英角ｺﾞｼｯｸUB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奥田 啓斗</dc:creator>
  <cp:lastModifiedBy>奥田 啓斗</cp:lastModifiedBy>
  <cp:revision>7</cp:revision>
  <dcterms:created xsi:type="dcterms:W3CDTF">2025-08-26T09:46:44Z</dcterms:created>
  <dcterms:modified xsi:type="dcterms:W3CDTF">2025-10-31T16:12:18Z</dcterms:modified>
</cp:coreProperties>
</file>