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274AD-7748-2020-C897-3DECCC963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390693-120C-7BB9-8DF3-39200A7D1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C1780E-588F-4853-AE68-8A66856A9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E236-D290-4A29-A4FB-764732836890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E8E20D-45DF-3DDF-1D93-48B0E22F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24C1AC-901F-4C0E-67AE-F4C997C9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0555-C902-460B-B980-3828D7A0C6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8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3F883-8027-F94A-E358-C0835281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9D7AA5-7BBA-8652-E90C-12264A445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C9B98A-3C35-C588-E634-0BC043DF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E236-D290-4A29-A4FB-764732836890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04AD36-7805-CC51-15DA-7D233794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A70823-D345-0243-1905-45002CA4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0555-C902-460B-B980-3828D7A0C6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66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2B167C7-41B8-1853-1F48-CC463E062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F299A9-62C3-3ACB-834C-F65595F21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003319-EBD9-EA27-7EDA-0178345D6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E236-D290-4A29-A4FB-764732836890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768075-A439-0AB0-9ADC-C900C7EA0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276E4E-644B-FBB1-DB24-BFE764C6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0555-C902-460B-B980-3828D7A0C6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9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30340-3955-B32B-91EE-1AC65F32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8B7DCF-BB6B-CBC7-7151-CFE93D0FA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7CD6B6-3EFF-D9C1-3C79-97592F6C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E236-D290-4A29-A4FB-764732836890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8582DD-6115-19AE-15EA-4D0619C5D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1DB740-D2DC-BF94-2ABD-AD8873F0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0555-C902-460B-B980-3828D7A0C6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2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D4A58E-FCD5-821F-BD59-926102D66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73B51E-799C-5856-4396-56D297874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0D5F46-F97C-A9B8-1521-23483032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E236-D290-4A29-A4FB-764732836890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745C00-78F2-F160-7943-15CF2BEF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F48B9E-7C8E-0AB1-F6E3-6AC00449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0555-C902-460B-B980-3828D7A0C6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47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6E8054-70D1-46A8-F1A5-1DBBDA12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559382-958E-6491-E700-16744AD2A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62DA53-5402-1DE5-5D2A-D36328964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BC84E4-9426-1510-3764-A55718689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E236-D290-4A29-A4FB-764732836890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E7A1AF-9935-B063-530C-A2D67B92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ABE80D-61D0-96BB-3B8E-19A4B985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0555-C902-460B-B980-3828D7A0C6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06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60579-BEE3-9A29-9A35-DD2BD6C4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7B0E85-1594-BEF3-A045-F667CBD43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EA01A3-7353-A071-25EC-14C05D83F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28F8C5F-4807-9343-FCBA-49C3B145B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447CFE-613B-06BC-4EB6-303B9EC49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45E0A27-6E87-810B-3617-AB18556F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E236-D290-4A29-A4FB-764732836890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BEC134E-8466-A106-CB91-96C5D63A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0DD066A-B154-153A-EDEA-65E5F07B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0555-C902-460B-B980-3828D7A0C6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05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1041E3-D00D-08CC-6C2A-DA7C008FD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6C818EF-88B3-B935-505A-15F5FE03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E236-D290-4A29-A4FB-764732836890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FB7B25-9490-1B4F-3069-7004DEF1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063A1D-0B5A-0A8D-155E-744673F7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0555-C902-460B-B980-3828D7A0C6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55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20BDCB7-363D-0CAD-6E2C-7A936617A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E236-D290-4A29-A4FB-764732836890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A81C55-1F05-CACA-E191-CB860FCF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0BC2A0-7D1B-C95D-B65E-831FFFD3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0555-C902-460B-B980-3828D7A0C6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14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E41F0-BE3D-0C46-D6B3-D94DB9CD6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4305DD-C6B4-F382-614C-B07A0C845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9A38C9-4972-66BD-E04B-5241FBBF6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40A945-5FE5-BC00-C86E-D702D151B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E236-D290-4A29-A4FB-764732836890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7DE28E-226D-0337-A8E8-88CAC470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0A8763-99ED-E0DE-1577-9F3B83EBB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0555-C902-460B-B980-3828D7A0C6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59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B2123-E25F-78B5-579D-4060DA511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F60A4F1-312D-156C-1EC7-3F6C6C94A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7B7825-AC3E-21CA-371A-78E7B3579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A127D4-FF9C-5EC4-73F3-EC315D92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E236-D290-4A29-A4FB-764732836890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76BD9D-1C5B-EAC1-D2EC-2C714CF1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895C11-F20C-9886-519B-E8478AFA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0555-C902-460B-B980-3828D7A0C6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49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95779-EC04-E6C2-9052-40BFAB875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C6127D-7CFE-DA28-311A-EC1C3DA28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6D5AEF-E0A5-FFC6-A4E7-568E4984A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0E236-D290-4A29-A4FB-764732836890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189C87-A044-9FD9-294F-F6931C44E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8D5229-EBF9-0C28-91D5-4408B4556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00555-C902-460B-B980-3828D7A0C6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33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69C10F8A-F1AB-2E51-2543-10CFE93EC010}"/>
              </a:ext>
            </a:extLst>
          </p:cNvPr>
          <p:cNvGrpSpPr/>
          <p:nvPr/>
        </p:nvGrpSpPr>
        <p:grpSpPr>
          <a:xfrm>
            <a:off x="4410634" y="510988"/>
            <a:ext cx="2886635" cy="5638800"/>
            <a:chOff x="1246094" y="510988"/>
            <a:chExt cx="2886635" cy="5638800"/>
          </a:xfrm>
        </p:grpSpPr>
        <p:sp>
          <p:nvSpPr>
            <p:cNvPr id="2" name="Прямоугольник: скругленные углы 1">
              <a:extLst>
                <a:ext uri="{FF2B5EF4-FFF2-40B4-BE49-F238E27FC236}">
                  <a16:creationId xmlns:a16="http://schemas.microsoft.com/office/drawing/2014/main" id="{B5CEF07B-5CC5-099E-242E-29AA36BCC16E}"/>
                </a:ext>
              </a:extLst>
            </p:cNvPr>
            <p:cNvSpPr/>
            <p:nvPr/>
          </p:nvSpPr>
          <p:spPr>
            <a:xfrm>
              <a:off x="1246094" y="510988"/>
              <a:ext cx="2886635" cy="5638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DEE4B520-1693-79D4-CC1D-94C286191D09}"/>
                </a:ext>
              </a:extLst>
            </p:cNvPr>
            <p:cNvCxnSpPr/>
            <p:nvPr/>
          </p:nvCxnSpPr>
          <p:spPr>
            <a:xfrm>
              <a:off x="1246094" y="4392706"/>
              <a:ext cx="28866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DDDE4BF0-A042-1BD3-9E6F-7D5136FEB7B4}"/>
                </a:ext>
              </a:extLst>
            </p:cNvPr>
            <p:cNvSpPr/>
            <p:nvPr/>
          </p:nvSpPr>
          <p:spPr>
            <a:xfrm>
              <a:off x="2250141" y="510988"/>
              <a:ext cx="914400" cy="19721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DBC80F9A-310A-17E7-45F6-4C3D832BCE3B}"/>
                </a:ext>
              </a:extLst>
            </p:cNvPr>
            <p:cNvSpPr/>
            <p:nvPr/>
          </p:nvSpPr>
          <p:spPr>
            <a:xfrm>
              <a:off x="1353670" y="4459942"/>
              <a:ext cx="2707341" cy="29583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8D8B89CA-713B-3B98-F0E4-EBA3D87011C7}"/>
                </a:ext>
              </a:extLst>
            </p:cNvPr>
            <p:cNvSpPr/>
            <p:nvPr/>
          </p:nvSpPr>
          <p:spPr>
            <a:xfrm>
              <a:off x="1344706" y="4823012"/>
              <a:ext cx="1317812" cy="29583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5E3D526F-EC9F-D4C1-7DB0-891589D34FA5}"/>
                </a:ext>
              </a:extLst>
            </p:cNvPr>
            <p:cNvSpPr/>
            <p:nvPr/>
          </p:nvSpPr>
          <p:spPr>
            <a:xfrm>
              <a:off x="2734235" y="4823012"/>
              <a:ext cx="1317812" cy="29583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2B363F96-DA1A-0E19-F063-04369D84FDE8}"/>
                </a:ext>
              </a:extLst>
            </p:cNvPr>
            <p:cNvSpPr/>
            <p:nvPr/>
          </p:nvSpPr>
          <p:spPr>
            <a:xfrm>
              <a:off x="1344706" y="5204018"/>
              <a:ext cx="1317812" cy="29583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00DBB1CC-7EA2-F019-A641-7D8A3B29EE2C}"/>
                </a:ext>
              </a:extLst>
            </p:cNvPr>
            <p:cNvSpPr/>
            <p:nvPr/>
          </p:nvSpPr>
          <p:spPr>
            <a:xfrm>
              <a:off x="1344706" y="5585024"/>
              <a:ext cx="1317812" cy="29583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204A1968-ED13-A4F2-6446-7E665BB995DA}"/>
                </a:ext>
              </a:extLst>
            </p:cNvPr>
            <p:cNvSpPr/>
            <p:nvPr/>
          </p:nvSpPr>
          <p:spPr>
            <a:xfrm>
              <a:off x="2734235" y="5201775"/>
              <a:ext cx="1317812" cy="29583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27AB5CDB-29E8-480D-3F2C-C3827E335673}"/>
                </a:ext>
              </a:extLst>
            </p:cNvPr>
            <p:cNvSpPr/>
            <p:nvPr/>
          </p:nvSpPr>
          <p:spPr>
            <a:xfrm>
              <a:off x="2734235" y="5585024"/>
              <a:ext cx="1317812" cy="29583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C6C68E-31C0-C5CD-BBC6-464DBF6F710B}"/>
                </a:ext>
              </a:extLst>
            </p:cNvPr>
            <p:cNvSpPr txBox="1"/>
            <p:nvPr/>
          </p:nvSpPr>
          <p:spPr>
            <a:xfrm>
              <a:off x="1425387" y="4863656"/>
              <a:ext cx="14074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Ново-Савиновский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03BA90-ABA9-F7D2-8E27-23A2C3090234}"/>
                </a:ext>
              </a:extLst>
            </p:cNvPr>
            <p:cNvSpPr txBox="1"/>
            <p:nvPr/>
          </p:nvSpPr>
          <p:spPr>
            <a:xfrm>
              <a:off x="2873188" y="4868306"/>
              <a:ext cx="1219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Приволжский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B062AF8-4E36-D873-9B2A-A7F3ABC43E3E}"/>
                </a:ext>
              </a:extLst>
            </p:cNvPr>
            <p:cNvSpPr txBox="1"/>
            <p:nvPr/>
          </p:nvSpPr>
          <p:spPr>
            <a:xfrm>
              <a:off x="1618128" y="5234276"/>
              <a:ext cx="1228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Советский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6BAEC2-63C4-D7B9-84C3-7B96EC5A2261}"/>
                </a:ext>
              </a:extLst>
            </p:cNvPr>
            <p:cNvSpPr txBox="1"/>
            <p:nvPr/>
          </p:nvSpPr>
          <p:spPr>
            <a:xfrm>
              <a:off x="2798109" y="5234275"/>
              <a:ext cx="13021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 err="1"/>
                <a:t>Авиостроительный</a:t>
              </a:r>
              <a:endParaRPr lang="ru-RU" sz="1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7A3CF7-128A-3CBB-7BF9-519D0462F6F3}"/>
                </a:ext>
              </a:extLst>
            </p:cNvPr>
            <p:cNvSpPr txBox="1"/>
            <p:nvPr/>
          </p:nvSpPr>
          <p:spPr>
            <a:xfrm>
              <a:off x="1604680" y="5626942"/>
              <a:ext cx="13178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Кировский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2CBEAA-3A8E-9E65-B893-32CF0E7016BC}"/>
                </a:ext>
              </a:extLst>
            </p:cNvPr>
            <p:cNvSpPr txBox="1"/>
            <p:nvPr/>
          </p:nvSpPr>
          <p:spPr>
            <a:xfrm>
              <a:off x="2926976" y="5617532"/>
              <a:ext cx="1205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Московский</a:t>
              </a:r>
            </a:p>
          </p:txBody>
        </p:sp>
      </p:grp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C1107076-CF20-1083-0C55-0C9F3AD42CEC}"/>
              </a:ext>
            </a:extLst>
          </p:cNvPr>
          <p:cNvSpPr/>
          <p:nvPr/>
        </p:nvSpPr>
        <p:spPr>
          <a:xfrm>
            <a:off x="8355106" y="528904"/>
            <a:ext cx="2886635" cy="563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F2C7BFB-F06A-08C5-33A7-DBDFE1FB5666}"/>
              </a:ext>
            </a:extLst>
          </p:cNvPr>
          <p:cNvCxnSpPr/>
          <p:nvPr/>
        </p:nvCxnSpPr>
        <p:spPr>
          <a:xfrm>
            <a:off x="8328210" y="4392706"/>
            <a:ext cx="2886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06A5A9C-993E-A2AD-B001-BB5FB3547FB0}"/>
              </a:ext>
            </a:extLst>
          </p:cNvPr>
          <p:cNvSpPr txBox="1"/>
          <p:nvPr/>
        </p:nvSpPr>
        <p:spPr>
          <a:xfrm>
            <a:off x="5365375" y="4468495"/>
            <a:ext cx="2384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Вахитовский</a:t>
            </a: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9CC04070-7DDB-F1C5-3024-B553829802E5}"/>
              </a:ext>
            </a:extLst>
          </p:cNvPr>
          <p:cNvSpPr/>
          <p:nvPr/>
        </p:nvSpPr>
        <p:spPr>
          <a:xfrm>
            <a:off x="498660" y="528904"/>
            <a:ext cx="2889995" cy="56298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B0DD55F4-EE61-CE68-9BFD-73662FA9609C}"/>
              </a:ext>
            </a:extLst>
          </p:cNvPr>
          <p:cNvCxnSpPr/>
          <p:nvPr/>
        </p:nvCxnSpPr>
        <p:spPr>
          <a:xfrm>
            <a:off x="489696" y="4459942"/>
            <a:ext cx="2886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766DC46A-1C45-D1D7-7781-13B94E8CF357}"/>
              </a:ext>
            </a:extLst>
          </p:cNvPr>
          <p:cNvSpPr/>
          <p:nvPr/>
        </p:nvSpPr>
        <p:spPr>
          <a:xfrm>
            <a:off x="582983" y="4526603"/>
            <a:ext cx="1330141" cy="2826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8343F4B4-CF9D-0B4C-7826-C851F2564023}"/>
              </a:ext>
            </a:extLst>
          </p:cNvPr>
          <p:cNvSpPr/>
          <p:nvPr/>
        </p:nvSpPr>
        <p:spPr>
          <a:xfrm>
            <a:off x="2007528" y="4540336"/>
            <a:ext cx="1330141" cy="2826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530AFE5D-BF43-5482-0E26-5E7F7E52F661}"/>
              </a:ext>
            </a:extLst>
          </p:cNvPr>
          <p:cNvSpPr/>
          <p:nvPr/>
        </p:nvSpPr>
        <p:spPr>
          <a:xfrm>
            <a:off x="582983" y="4875939"/>
            <a:ext cx="1330141" cy="2826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F872F5AE-5798-9312-57CD-BEA5A4107825}"/>
              </a:ext>
            </a:extLst>
          </p:cNvPr>
          <p:cNvSpPr/>
          <p:nvPr/>
        </p:nvSpPr>
        <p:spPr>
          <a:xfrm>
            <a:off x="2006410" y="4875939"/>
            <a:ext cx="1330141" cy="2826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C1B337-7644-9C28-66BD-1D4AFADC3D1A}"/>
              </a:ext>
            </a:extLst>
          </p:cNvPr>
          <p:cNvSpPr txBox="1"/>
          <p:nvPr/>
        </p:nvSpPr>
        <p:spPr>
          <a:xfrm>
            <a:off x="718291" y="4526603"/>
            <a:ext cx="1330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Бары Казань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7E9AA1-83DD-F268-6181-F80BE78F4A5A}"/>
              </a:ext>
            </a:extLst>
          </p:cNvPr>
          <p:cNvSpPr txBox="1"/>
          <p:nvPr/>
        </p:nvSpPr>
        <p:spPr>
          <a:xfrm>
            <a:off x="2176177" y="4563058"/>
            <a:ext cx="959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Связь с нами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D72F22-3603-2B44-5E2A-B7C900652870}"/>
              </a:ext>
            </a:extLst>
          </p:cNvPr>
          <p:cNvSpPr txBox="1"/>
          <p:nvPr/>
        </p:nvSpPr>
        <p:spPr>
          <a:xfrm>
            <a:off x="975468" y="4875939"/>
            <a:ext cx="1330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О нас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DB8E1E-047B-6CC7-03BA-58ED83084831}"/>
              </a:ext>
            </a:extLst>
          </p:cNvPr>
          <p:cNvSpPr txBox="1"/>
          <p:nvPr/>
        </p:nvSpPr>
        <p:spPr>
          <a:xfrm>
            <a:off x="2129113" y="4919399"/>
            <a:ext cx="1241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Предложения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A150AD08-060E-F007-5422-B3C4DD9E6131}"/>
              </a:ext>
            </a:extLst>
          </p:cNvPr>
          <p:cNvSpPr/>
          <p:nvPr/>
        </p:nvSpPr>
        <p:spPr>
          <a:xfrm>
            <a:off x="1455924" y="528904"/>
            <a:ext cx="914400" cy="1972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B9D39A2C-DA07-36F4-7A61-DBBFC0170613}"/>
              </a:ext>
            </a:extLst>
          </p:cNvPr>
          <p:cNvSpPr/>
          <p:nvPr/>
        </p:nvSpPr>
        <p:spPr>
          <a:xfrm>
            <a:off x="9337579" y="519946"/>
            <a:ext cx="914400" cy="1972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2486E4E2-A180-7391-B48E-B557AEE37D18}"/>
              </a:ext>
            </a:extLst>
          </p:cNvPr>
          <p:cNvSpPr/>
          <p:nvPr/>
        </p:nvSpPr>
        <p:spPr>
          <a:xfrm>
            <a:off x="2176177" y="564770"/>
            <a:ext cx="129432" cy="130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36769113-B6CF-A9E0-D22B-8B66EF42F865}"/>
              </a:ext>
            </a:extLst>
          </p:cNvPr>
          <p:cNvSpPr/>
          <p:nvPr/>
        </p:nvSpPr>
        <p:spPr>
          <a:xfrm>
            <a:off x="6167431" y="546436"/>
            <a:ext cx="129432" cy="130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92757414-6713-A286-55CB-4717181087FB}"/>
              </a:ext>
            </a:extLst>
          </p:cNvPr>
          <p:cNvSpPr/>
          <p:nvPr/>
        </p:nvSpPr>
        <p:spPr>
          <a:xfrm>
            <a:off x="10099294" y="554017"/>
            <a:ext cx="129432" cy="130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63BA0946-DAE2-E120-7C70-0C8811BD9371}"/>
              </a:ext>
            </a:extLst>
          </p:cNvPr>
          <p:cNvSpPr/>
          <p:nvPr/>
        </p:nvSpPr>
        <p:spPr>
          <a:xfrm>
            <a:off x="8465829" y="4468495"/>
            <a:ext cx="1295687" cy="2462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B07C8C03-E053-EE99-D9C3-F29C67E873A4}"/>
              </a:ext>
            </a:extLst>
          </p:cNvPr>
          <p:cNvSpPr/>
          <p:nvPr/>
        </p:nvSpPr>
        <p:spPr>
          <a:xfrm>
            <a:off x="9872239" y="4468495"/>
            <a:ext cx="1295687" cy="2462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91F27D-872B-C5F6-74D3-4DFD83F68ECE}"/>
              </a:ext>
            </a:extLst>
          </p:cNvPr>
          <p:cNvSpPr txBox="1"/>
          <p:nvPr/>
        </p:nvSpPr>
        <p:spPr>
          <a:xfrm>
            <a:off x="8737150" y="4459942"/>
            <a:ext cx="11643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На главную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AD9536-475E-F5E5-3D50-565B4F960F75}"/>
              </a:ext>
            </a:extLst>
          </p:cNvPr>
          <p:cNvSpPr txBox="1"/>
          <p:nvPr/>
        </p:nvSpPr>
        <p:spPr>
          <a:xfrm>
            <a:off x="10208700" y="4459942"/>
            <a:ext cx="11643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Назад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ED0F6E4A-D600-7224-A2B4-2D56C81C596A}"/>
              </a:ext>
            </a:extLst>
          </p:cNvPr>
          <p:cNvSpPr/>
          <p:nvPr/>
        </p:nvSpPr>
        <p:spPr>
          <a:xfrm>
            <a:off x="8476126" y="1703000"/>
            <a:ext cx="1425388" cy="2456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9DE892-3B52-8908-A4AB-ED5DDBDA4344}"/>
              </a:ext>
            </a:extLst>
          </p:cNvPr>
          <p:cNvSpPr txBox="1"/>
          <p:nvPr/>
        </p:nvSpPr>
        <p:spPr>
          <a:xfrm rot="4065310">
            <a:off x="8618508" y="2857238"/>
            <a:ext cx="118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Бары</a:t>
            </a:r>
          </a:p>
        </p:txBody>
      </p:sp>
    </p:spTree>
    <p:extLst>
      <p:ext uri="{BB962C8B-B14F-4D97-AF65-F5344CB8AC3E}">
        <p14:creationId xmlns:p14="http://schemas.microsoft.com/office/powerpoint/2010/main" val="215544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08AB0F-1718-FCA0-4030-A29E2C95D333}"/>
              </a:ext>
            </a:extLst>
          </p:cNvPr>
          <p:cNvSpPr txBox="1"/>
          <p:nvPr/>
        </p:nvSpPr>
        <p:spPr>
          <a:xfrm>
            <a:off x="770564" y="3002508"/>
            <a:ext cx="688583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После нажатие на Бар выводит информацию (Пример </a:t>
            </a:r>
            <a:r>
              <a:rPr lang="en-US" sz="1400" dirty="0"/>
              <a:t>More)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More </a:t>
            </a:r>
            <a:r>
              <a:rPr lang="ru-RU" sz="1400" dirty="0"/>
              <a:t>стильный и оригинальный бар, расположенный на улице Карла Маркса, предлагает вниманию гостей авторские напитки, дружелюбную атмосферу и лёгкое меню, составленное из блюд европейской кухни.</a:t>
            </a:r>
          </a:p>
          <a:p>
            <a:br>
              <a:rPr lang="en-US" sz="1400" dirty="0"/>
            </a:br>
            <a:r>
              <a:rPr lang="ru-RU" sz="1400" dirty="0"/>
              <a:t>Улица: ул. Карла Маркса, 5 (этаж 1)</a:t>
            </a:r>
            <a:br>
              <a:rPr lang="ru-RU" sz="1400" dirty="0"/>
            </a:br>
            <a:endParaRPr lang="ru-RU" sz="1400" dirty="0"/>
          </a:p>
          <a:p>
            <a:r>
              <a:rPr lang="ru-RU" sz="1400" dirty="0"/>
              <a:t>Время работы: </a:t>
            </a:r>
            <a:r>
              <a:rPr lang="ru-RU" sz="1400" dirty="0" err="1"/>
              <a:t>пн-чт</a:t>
            </a:r>
            <a:r>
              <a:rPr lang="ru-RU" sz="1400" dirty="0"/>
              <a:t> 18:00–02:00; </a:t>
            </a:r>
            <a:r>
              <a:rPr lang="ru-RU" sz="1400" dirty="0" err="1"/>
              <a:t>пт,сб</a:t>
            </a:r>
            <a:r>
              <a:rPr lang="ru-RU" sz="1400" dirty="0"/>
              <a:t> 18:00–04:00; вс 18:00–02:00</a:t>
            </a:r>
            <a:br>
              <a:rPr lang="ru-RU" sz="1400" dirty="0"/>
            </a:br>
            <a:endParaRPr lang="ru-RU" sz="1400" dirty="0"/>
          </a:p>
          <a:p>
            <a:r>
              <a:rPr lang="ru-RU" sz="1400" dirty="0"/>
              <a:t>Средний чек: 1000р</a:t>
            </a:r>
            <a:br>
              <a:rPr lang="ru-RU" sz="1400" dirty="0"/>
            </a:br>
            <a:br>
              <a:rPr lang="ru-RU" sz="1400" dirty="0"/>
            </a:br>
            <a:r>
              <a:rPr lang="ru-RU" sz="1400" dirty="0"/>
              <a:t>Контакты: +7 843 240-92-83</a:t>
            </a:r>
          </a:p>
          <a:p>
            <a:endParaRPr lang="ru-RU" sz="1400" dirty="0"/>
          </a:p>
          <a:p>
            <a:r>
              <a:rPr lang="ru-RU" sz="1400" dirty="0"/>
              <a:t>Оценка: 5,00 </a:t>
            </a:r>
            <a:br>
              <a:rPr lang="ru-RU" sz="1400" dirty="0"/>
            </a:br>
            <a:br>
              <a:rPr lang="ru-RU" sz="1400" dirty="0"/>
            </a:br>
            <a:r>
              <a:rPr lang="ru-RU" sz="1400" dirty="0"/>
              <a:t>Оценки взяты из публичного сайта </a:t>
            </a:r>
            <a:r>
              <a:rPr lang="en-US" sz="1400" dirty="0"/>
              <a:t>www.tripadvisor.ru</a:t>
            </a:r>
            <a:endParaRPr lang="ru-RU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934688-B715-65F9-4F68-977FCFE26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37" y="100618"/>
            <a:ext cx="2732083" cy="187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2D5E24A-0242-1EB3-5A24-FFE09B87F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619" y="100618"/>
            <a:ext cx="2813064" cy="187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4474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116</Words>
  <Application>Microsoft Office PowerPoint</Application>
  <PresentationFormat>Широкоэкранный</PresentationFormat>
  <Paragraphs>20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хрулев</dc:creator>
  <cp:lastModifiedBy>евгений хрулев</cp:lastModifiedBy>
  <cp:revision>2</cp:revision>
  <dcterms:created xsi:type="dcterms:W3CDTF">2023-10-14T22:01:16Z</dcterms:created>
  <dcterms:modified xsi:type="dcterms:W3CDTF">2023-10-14T22:30:45Z</dcterms:modified>
</cp:coreProperties>
</file>