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33"/>
  </p:notesMasterIdLst>
  <p:sldIdLst>
    <p:sldId id="256" r:id="rId3"/>
    <p:sldId id="259" r:id="rId4"/>
    <p:sldId id="263" r:id="rId5"/>
    <p:sldId id="303" r:id="rId6"/>
    <p:sldId id="304" r:id="rId7"/>
    <p:sldId id="260" r:id="rId8"/>
    <p:sldId id="261" r:id="rId9"/>
    <p:sldId id="310" r:id="rId10"/>
    <p:sldId id="279" r:id="rId11"/>
    <p:sldId id="307" r:id="rId12"/>
    <p:sldId id="308" r:id="rId13"/>
    <p:sldId id="309" r:id="rId14"/>
    <p:sldId id="281" r:id="rId15"/>
    <p:sldId id="301" r:id="rId16"/>
    <p:sldId id="262" r:id="rId17"/>
    <p:sldId id="265" r:id="rId18"/>
    <p:sldId id="267" r:id="rId19"/>
    <p:sldId id="268" r:id="rId20"/>
    <p:sldId id="270" r:id="rId21"/>
    <p:sldId id="258" r:id="rId22"/>
    <p:sldId id="273" r:id="rId23"/>
    <p:sldId id="274" r:id="rId24"/>
    <p:sldId id="275" r:id="rId25"/>
    <p:sldId id="276" r:id="rId26"/>
    <p:sldId id="305" r:id="rId27"/>
    <p:sldId id="277" r:id="rId28"/>
    <p:sldId id="278" r:id="rId29"/>
    <p:sldId id="280" r:id="rId30"/>
    <p:sldId id="306" r:id="rId31"/>
    <p:sldId id="300" r:id="rId32"/>
  </p:sldIdLst>
  <p:sldSz cx="9144000" cy="5143500" type="screen16x9"/>
  <p:notesSz cx="6858000" cy="9144000"/>
  <p:embeddedFontLs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Barlow" panose="020B0604020202020204" charset="0"/>
      <p:regular r:id="rId38"/>
      <p:bold r:id="rId39"/>
      <p:italic r:id="rId40"/>
      <p:boldItalic r:id="rId41"/>
    </p:embeddedFont>
    <p:embeddedFont>
      <p:font typeface="Overpass Mono" panose="020B0604020202020204" charset="-52"/>
      <p:regular r:id="rId42"/>
      <p:bold r:id="rId43"/>
    </p:embeddedFont>
    <p:embeddedFont>
      <p:font typeface="Proxima Nova Semibold" panose="020B0604020202020204" charset="0"/>
      <p:regular r:id="rId44"/>
      <p:bold r:id="rId45"/>
      <p:boldItalic r:id="rId46"/>
    </p:embeddedFont>
    <p:embeddedFont>
      <p:font typeface="Anaheim" panose="020B0604020202020204" charset="0"/>
      <p:regular r:id="rId47"/>
    </p:embeddedFont>
    <p:embeddedFont>
      <p:font typeface="Barlow Condensed ExtraBold" panose="020B0604020202020204" charset="0"/>
      <p:bold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6D1D47-729F-45D2-8423-034A67BD601F}">
  <a:tblStyle styleId="{C86D1D47-729F-45D2-8423-034A67BD60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04D6D9-7D58-4555-88DA-0F504434EF7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Строки кода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1D-4F63-8A0E-06F8985C4AC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Лист1!$A$2:$A$6</c:f>
              <c:strCache>
                <c:ptCount val="5"/>
                <c:pt idx="0">
                  <c:v>model</c:v>
                </c:pt>
                <c:pt idx="1">
                  <c:v>objects</c:v>
                </c:pt>
                <c:pt idx="2">
                  <c:v>controller</c:v>
                </c:pt>
                <c:pt idx="3">
                  <c:v>vis</c:v>
                </c:pt>
                <c:pt idx="4">
                  <c:v>main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407</c:v>
                </c:pt>
                <c:pt idx="1">
                  <c:v>485</c:v>
                </c:pt>
                <c:pt idx="2">
                  <c:v>139</c:v>
                </c:pt>
                <c:pt idx="3">
                  <c:v>36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1D-4F63-8A0E-06F8985C4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54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103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85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70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412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00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" name="Google Shape;16363;g8d4cbd36da_4_30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4" name="Google Shape;16364;g8d4cbd36da_4_30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35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73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104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92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74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Морской бой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 smtClean="0">
                <a:solidFill>
                  <a:schemeClr val="dk2"/>
                </a:solidFill>
              </a:rPr>
              <a:t>Новая жизнь старой игре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082800" y="1430525"/>
            <a:ext cx="50292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is_alive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(ships): bool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placement_of_ships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(grid)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manual_placement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(grid,(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int,int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),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player_hit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(grid,(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int,int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oponent_turn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(grid)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dd_miss_after_death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grid,ship,hit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add_miss_after_hit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grid,hit,tuple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oponent_attack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grid,hit,tuple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create_new_list_of_possible_blocks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grid,hit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create_new_idea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grid,hit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initial(screen)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hich_size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int,int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25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082800" y="1430525"/>
            <a:ext cx="50292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mouse_pos_check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tuple,tuple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): bool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event_manage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event,interface,bool,bool,bool,tuple,bool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): 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bool,bool,bool,tuple,bool</a:t>
            </a: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mouse_grid_pose_check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tuple,interface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):tuple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controller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6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277533" y="1430525"/>
            <a:ext cx="50292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</a:t>
            </a:r>
            <a:r>
              <a:rPr lang="en-US" sz="2800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draw_activate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grid,tuple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first_screen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(screen)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wining_screen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US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str,screen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ain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is </a:t>
            </a:r>
            <a:r>
              <a:rPr lang="ru-RU" dirty="0" smtClean="0"/>
              <a:t>и </a:t>
            </a:r>
            <a:r>
              <a:rPr lang="en-US" dirty="0" smtClean="0"/>
              <a:t>main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2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49" y="700250"/>
            <a:ext cx="377068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Спасибо за внимание</a:t>
            </a:r>
            <a:r>
              <a:rPr lang="en" dirty="0" smtClean="0"/>
              <a:t>!</a:t>
            </a: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4" name="Google Shape;914;p52"/>
          <p:cNvSpPr txBox="1"/>
          <p:nvPr/>
        </p:nvSpPr>
        <p:spPr>
          <a:xfrm>
            <a:off x="3053840" y="4396609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https://github.com/RailGrey/Sea-battle</a:t>
            </a:r>
            <a:endParaRPr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Игра в которой вы с противником по очереди стреляете в поля друг друга, ища и уничтожая корабли.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Побеждает тот кто первый уничтожит все корабли противника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</a:rPr>
              <a:t>Об игре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7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give a brief description of the topic you want to talk about. For example, if you want to talk about Mercury, you could say that it’s the smallest planet</a:t>
            </a:r>
            <a:endParaRPr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TOPIC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$96,290</a:t>
            </a:r>
            <a:endParaRPr/>
          </a:p>
        </p:txBody>
      </p:sp>
      <p:sp>
        <p:nvSpPr>
          <p:cNvPr id="453" name="Google Shape;453;p36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salary range</a:t>
            </a:r>
            <a:endParaRPr/>
          </a:p>
        </p:txBody>
      </p:sp>
      <p:sp>
        <p:nvSpPr>
          <p:cNvPr id="454" name="Google Shape;454;p36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ASP.NET usage is decreasing</a:t>
            </a:r>
            <a:endParaRPr/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-4.30 %</a:t>
            </a:r>
            <a:endParaRPr/>
          </a:p>
        </p:txBody>
      </p:sp>
      <p:sp>
        <p:nvSpPr>
          <p:cNvPr id="456" name="Google Shape;456;p36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PHP developers</a:t>
            </a:r>
            <a:endParaRPr/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5,500,000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million active developers use JavaScript over</a:t>
            </a:r>
            <a:endParaRPr/>
          </a:p>
          <a:p>
            <a:pPr marL="0" lvl="0" indent="0" algn="ctr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programming languages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20.4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TABLE</a:t>
            </a:r>
            <a:endParaRPr/>
          </a:p>
        </p:txBody>
      </p:sp>
      <p:graphicFrame>
        <p:nvGraphicFramePr>
          <p:cNvPr id="515" name="Google Shape;515;p39"/>
          <p:cNvGraphicFramePr/>
          <p:nvPr/>
        </p:nvGraphicFramePr>
        <p:xfrm>
          <a:off x="1293396" y="1850726"/>
          <a:ext cx="6258200" cy="2088650"/>
        </p:xfrm>
        <a:graphic>
          <a:graphicData uri="http://schemas.openxmlformats.org/drawingml/2006/table">
            <a:tbl>
              <a:tblPr>
                <a:noFill/>
                <a:tableStyleId>{C86D1D47-729F-45D2-8423-034A67BD601F}</a:tableStyleId>
              </a:tblPr>
              <a:tblGrid>
                <a:gridCol w="158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1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Mass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Diameter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Gravity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Android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1.25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0.50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13.2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HTML5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2.75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Python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12.4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move the filter aside, delete this picture, add yours and place the filter on top again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33" name="Google Shape;533;p41"/>
          <p:cNvSpPr/>
          <p:nvPr/>
        </p:nvSpPr>
        <p:spPr>
          <a:xfrm>
            <a:off x="1573026" y="1331886"/>
            <a:ext cx="3177932" cy="2749922"/>
          </a:xfrm>
          <a:custGeom>
            <a:avLst/>
            <a:gdLst/>
            <a:ahLst/>
            <a:cxnLst/>
            <a:rect l="l" t="t" r="r" b="b"/>
            <a:pathLst>
              <a:path w="228546" h="197765" extrusionOk="0">
                <a:moveTo>
                  <a:pt x="1" y="0"/>
                </a:moveTo>
                <a:lnTo>
                  <a:pt x="1" y="197765"/>
                </a:lnTo>
                <a:lnTo>
                  <a:pt x="228546" y="197765"/>
                </a:lnTo>
                <a:lnTo>
                  <a:pt x="2285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4" name="Google Shape;534;p41"/>
          <p:cNvPicPr preferRelativeResize="0"/>
          <p:nvPr/>
        </p:nvPicPr>
        <p:blipFill rotWithShape="1">
          <a:blip r:embed="rId3">
            <a:alphaModFix/>
          </a:blip>
          <a:srcRect l="15258" t="5379" r="2171" b="24753"/>
          <a:stretch/>
        </p:blipFill>
        <p:spPr>
          <a:xfrm>
            <a:off x="1669477" y="1433420"/>
            <a:ext cx="2997300" cy="1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1"/>
          <p:cNvSpPr/>
          <p:nvPr/>
        </p:nvSpPr>
        <p:spPr>
          <a:xfrm rot="10800000" flipH="1">
            <a:off x="1671200" y="2456425"/>
            <a:ext cx="2995500" cy="669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1"/>
          <p:cNvSpPr/>
          <p:nvPr/>
        </p:nvSpPr>
        <p:spPr>
          <a:xfrm>
            <a:off x="1757476" y="2957144"/>
            <a:ext cx="1431840" cy="14795"/>
          </a:xfrm>
          <a:custGeom>
            <a:avLst/>
            <a:gdLst/>
            <a:ahLst/>
            <a:cxnLst/>
            <a:rect l="l" t="t" r="r" b="b"/>
            <a:pathLst>
              <a:path w="102973" h="1064" extrusionOk="0">
                <a:moveTo>
                  <a:pt x="0" y="1"/>
                </a:moveTo>
                <a:lnTo>
                  <a:pt x="0" y="1064"/>
                </a:lnTo>
                <a:lnTo>
                  <a:pt x="102973" y="1064"/>
                </a:lnTo>
                <a:lnTo>
                  <a:pt x="10297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1"/>
          <p:cNvSpPr/>
          <p:nvPr/>
        </p:nvSpPr>
        <p:spPr>
          <a:xfrm>
            <a:off x="1810176" y="3025279"/>
            <a:ext cx="47569" cy="47569"/>
          </a:xfrm>
          <a:custGeom>
            <a:avLst/>
            <a:gdLst/>
            <a:ahLst/>
            <a:cxnLst/>
            <a:rect l="l" t="t" r="r" b="b"/>
            <a:pathLst>
              <a:path w="3421" h="3421" extrusionOk="0">
                <a:moveTo>
                  <a:pt x="0" y="0"/>
                </a:moveTo>
                <a:lnTo>
                  <a:pt x="0" y="3420"/>
                </a:lnTo>
                <a:lnTo>
                  <a:pt x="3420" y="171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1"/>
          <p:cNvSpPr/>
          <p:nvPr/>
        </p:nvSpPr>
        <p:spPr>
          <a:xfrm>
            <a:off x="1918134" y="3031703"/>
            <a:ext cx="34721" cy="34707"/>
          </a:xfrm>
          <a:custGeom>
            <a:avLst/>
            <a:gdLst/>
            <a:ahLst/>
            <a:cxnLst/>
            <a:rect l="l" t="t" r="r" b="b"/>
            <a:pathLst>
              <a:path w="2497" h="2496" extrusionOk="0">
                <a:moveTo>
                  <a:pt x="1" y="0"/>
                </a:moveTo>
                <a:lnTo>
                  <a:pt x="1" y="2496"/>
                </a:lnTo>
                <a:lnTo>
                  <a:pt x="2496" y="1248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1"/>
          <p:cNvSpPr/>
          <p:nvPr/>
        </p:nvSpPr>
        <p:spPr>
          <a:xfrm>
            <a:off x="1954760" y="3031703"/>
            <a:ext cx="4519" cy="34707"/>
          </a:xfrm>
          <a:custGeom>
            <a:avLst/>
            <a:gdLst/>
            <a:ahLst/>
            <a:cxnLst/>
            <a:rect l="l" t="t" r="r" b="b"/>
            <a:pathLst>
              <a:path w="325" h="2496" extrusionOk="0">
                <a:moveTo>
                  <a:pt x="1" y="0"/>
                </a:moveTo>
                <a:lnTo>
                  <a:pt x="1" y="2496"/>
                </a:lnTo>
                <a:lnTo>
                  <a:pt x="324" y="2496"/>
                </a:lnTo>
                <a:lnTo>
                  <a:pt x="3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1"/>
          <p:cNvSpPr/>
          <p:nvPr/>
        </p:nvSpPr>
        <p:spPr>
          <a:xfrm>
            <a:off x="2019668" y="3022706"/>
            <a:ext cx="36014" cy="53353"/>
          </a:xfrm>
          <a:custGeom>
            <a:avLst/>
            <a:gdLst/>
            <a:ahLst/>
            <a:cxnLst/>
            <a:rect l="l" t="t" r="r" b="b"/>
            <a:pathLst>
              <a:path w="2590" h="3837" extrusionOk="0">
                <a:moveTo>
                  <a:pt x="2589" y="0"/>
                </a:moveTo>
                <a:lnTo>
                  <a:pt x="1" y="1895"/>
                </a:lnTo>
                <a:lnTo>
                  <a:pt x="2589" y="3836"/>
                </a:lnTo>
                <a:lnTo>
                  <a:pt x="25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1"/>
          <p:cNvSpPr/>
          <p:nvPr/>
        </p:nvSpPr>
        <p:spPr>
          <a:xfrm>
            <a:off x="2019668" y="3036194"/>
            <a:ext cx="18021" cy="26364"/>
          </a:xfrm>
          <a:custGeom>
            <a:avLst/>
            <a:gdLst/>
            <a:ahLst/>
            <a:cxnLst/>
            <a:rect l="l" t="t" r="r" b="b"/>
            <a:pathLst>
              <a:path w="1296" h="1896" extrusionOk="0">
                <a:moveTo>
                  <a:pt x="1" y="1"/>
                </a:moveTo>
                <a:lnTo>
                  <a:pt x="1" y="1896"/>
                </a:lnTo>
                <a:lnTo>
                  <a:pt x="1295" y="1896"/>
                </a:lnTo>
                <a:lnTo>
                  <a:pt x="12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2061453" y="3023985"/>
            <a:ext cx="20579" cy="50781"/>
          </a:xfrm>
          <a:custGeom>
            <a:avLst/>
            <a:gdLst/>
            <a:ahLst/>
            <a:cxnLst/>
            <a:rect l="l" t="t" r="r" b="b"/>
            <a:pathLst>
              <a:path w="1480" h="3652" extrusionOk="0">
                <a:moveTo>
                  <a:pt x="0" y="1"/>
                </a:moveTo>
                <a:lnTo>
                  <a:pt x="0" y="370"/>
                </a:lnTo>
                <a:cubicBezTo>
                  <a:pt x="601" y="555"/>
                  <a:pt x="1063" y="1110"/>
                  <a:pt x="1063" y="1803"/>
                </a:cubicBezTo>
                <a:cubicBezTo>
                  <a:pt x="1063" y="2496"/>
                  <a:pt x="601" y="3051"/>
                  <a:pt x="0" y="3236"/>
                </a:cubicBezTo>
                <a:lnTo>
                  <a:pt x="0" y="3652"/>
                </a:lnTo>
                <a:cubicBezTo>
                  <a:pt x="832" y="3467"/>
                  <a:pt x="1479" y="2681"/>
                  <a:pt x="1479" y="1803"/>
                </a:cubicBezTo>
                <a:cubicBezTo>
                  <a:pt x="1479" y="925"/>
                  <a:pt x="832" y="139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2061453" y="3036194"/>
            <a:ext cx="10290" cy="25724"/>
          </a:xfrm>
          <a:custGeom>
            <a:avLst/>
            <a:gdLst/>
            <a:ahLst/>
            <a:cxnLst/>
            <a:rect l="l" t="t" r="r" b="b"/>
            <a:pathLst>
              <a:path w="740" h="1850" extrusionOk="0">
                <a:moveTo>
                  <a:pt x="0" y="1"/>
                </a:moveTo>
                <a:lnTo>
                  <a:pt x="0" y="1849"/>
                </a:lnTo>
                <a:cubicBezTo>
                  <a:pt x="416" y="1757"/>
                  <a:pt x="740" y="1387"/>
                  <a:pt x="740" y="925"/>
                </a:cubicBezTo>
                <a:cubicBezTo>
                  <a:pt x="740" y="463"/>
                  <a:pt x="416" y="93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2094227" y="3043272"/>
            <a:ext cx="149103" cy="11583"/>
          </a:xfrm>
          <a:custGeom>
            <a:avLst/>
            <a:gdLst/>
            <a:ahLst/>
            <a:cxnLst/>
            <a:rect l="l" t="t" r="r" b="b"/>
            <a:pathLst>
              <a:path w="10723" h="833" extrusionOk="0">
                <a:moveTo>
                  <a:pt x="0" y="0"/>
                </a:moveTo>
                <a:lnTo>
                  <a:pt x="0" y="832"/>
                </a:lnTo>
                <a:lnTo>
                  <a:pt x="10723" y="832"/>
                </a:lnTo>
                <a:lnTo>
                  <a:pt x="1072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1"/>
          <p:cNvSpPr/>
          <p:nvPr/>
        </p:nvSpPr>
        <p:spPr>
          <a:xfrm>
            <a:off x="2226603" y="3032342"/>
            <a:ext cx="33442" cy="33428"/>
          </a:xfrm>
          <a:custGeom>
            <a:avLst/>
            <a:gdLst/>
            <a:ahLst/>
            <a:cxnLst/>
            <a:rect l="l" t="t" r="r" b="b"/>
            <a:pathLst>
              <a:path w="2405" h="2404" extrusionOk="0">
                <a:moveTo>
                  <a:pt x="1203" y="0"/>
                </a:moveTo>
                <a:cubicBezTo>
                  <a:pt x="556" y="0"/>
                  <a:pt x="1" y="555"/>
                  <a:pt x="1" y="1202"/>
                </a:cubicBezTo>
                <a:cubicBezTo>
                  <a:pt x="1" y="1849"/>
                  <a:pt x="556" y="2404"/>
                  <a:pt x="1203" y="2404"/>
                </a:cubicBezTo>
                <a:cubicBezTo>
                  <a:pt x="1896" y="2404"/>
                  <a:pt x="2404" y="1849"/>
                  <a:pt x="2404" y="1202"/>
                </a:cubicBezTo>
                <a:cubicBezTo>
                  <a:pt x="2404" y="555"/>
                  <a:pt x="1896" y="0"/>
                  <a:pt x="1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3894285" y="3023346"/>
            <a:ext cx="67495" cy="52060"/>
          </a:xfrm>
          <a:custGeom>
            <a:avLst/>
            <a:gdLst/>
            <a:ahLst/>
            <a:cxnLst/>
            <a:rect l="l" t="t" r="r" b="b"/>
            <a:pathLst>
              <a:path w="4854" h="3744" extrusionOk="0">
                <a:moveTo>
                  <a:pt x="1249" y="1664"/>
                </a:moveTo>
                <a:lnTo>
                  <a:pt x="1249" y="2080"/>
                </a:lnTo>
                <a:lnTo>
                  <a:pt x="463" y="2080"/>
                </a:lnTo>
                <a:lnTo>
                  <a:pt x="463" y="1664"/>
                </a:lnTo>
                <a:close/>
                <a:moveTo>
                  <a:pt x="4253" y="1664"/>
                </a:moveTo>
                <a:lnTo>
                  <a:pt x="4253" y="2080"/>
                </a:lnTo>
                <a:lnTo>
                  <a:pt x="1757" y="2080"/>
                </a:lnTo>
                <a:lnTo>
                  <a:pt x="1757" y="1664"/>
                </a:lnTo>
                <a:close/>
                <a:moveTo>
                  <a:pt x="3005" y="2542"/>
                </a:moveTo>
                <a:lnTo>
                  <a:pt x="3005" y="2958"/>
                </a:lnTo>
                <a:lnTo>
                  <a:pt x="509" y="2958"/>
                </a:lnTo>
                <a:lnTo>
                  <a:pt x="509" y="2542"/>
                </a:lnTo>
                <a:close/>
                <a:moveTo>
                  <a:pt x="4299" y="2542"/>
                </a:moveTo>
                <a:lnTo>
                  <a:pt x="4299" y="2958"/>
                </a:lnTo>
                <a:lnTo>
                  <a:pt x="3513" y="2958"/>
                </a:lnTo>
                <a:lnTo>
                  <a:pt x="3513" y="2542"/>
                </a:lnTo>
                <a:close/>
                <a:moveTo>
                  <a:pt x="509" y="0"/>
                </a:moveTo>
                <a:cubicBezTo>
                  <a:pt x="232" y="0"/>
                  <a:pt x="1" y="231"/>
                  <a:pt x="1" y="509"/>
                </a:cubicBezTo>
                <a:lnTo>
                  <a:pt x="1" y="3236"/>
                </a:lnTo>
                <a:cubicBezTo>
                  <a:pt x="1" y="3513"/>
                  <a:pt x="232" y="3744"/>
                  <a:pt x="509" y="3744"/>
                </a:cubicBezTo>
                <a:lnTo>
                  <a:pt x="4345" y="3744"/>
                </a:lnTo>
                <a:cubicBezTo>
                  <a:pt x="4623" y="3744"/>
                  <a:pt x="4854" y="3513"/>
                  <a:pt x="4854" y="3236"/>
                </a:cubicBezTo>
                <a:lnTo>
                  <a:pt x="4854" y="509"/>
                </a:lnTo>
                <a:cubicBezTo>
                  <a:pt x="4854" y="185"/>
                  <a:pt x="4623" y="0"/>
                  <a:pt x="43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4231690" y="3025918"/>
            <a:ext cx="73265" cy="46276"/>
          </a:xfrm>
          <a:custGeom>
            <a:avLst/>
            <a:gdLst/>
            <a:ahLst/>
            <a:cxnLst/>
            <a:rect l="l" t="t" r="r" b="b"/>
            <a:pathLst>
              <a:path w="5269" h="3328" extrusionOk="0">
                <a:moveTo>
                  <a:pt x="4807" y="462"/>
                </a:moveTo>
                <a:lnTo>
                  <a:pt x="4807" y="2866"/>
                </a:lnTo>
                <a:lnTo>
                  <a:pt x="462" y="2866"/>
                </a:lnTo>
                <a:lnTo>
                  <a:pt x="462" y="462"/>
                </a:lnTo>
                <a:close/>
                <a:moveTo>
                  <a:pt x="231" y="0"/>
                </a:moveTo>
                <a:cubicBezTo>
                  <a:pt x="92" y="0"/>
                  <a:pt x="0" y="93"/>
                  <a:pt x="0" y="231"/>
                </a:cubicBezTo>
                <a:lnTo>
                  <a:pt x="0" y="3097"/>
                </a:lnTo>
                <a:cubicBezTo>
                  <a:pt x="0" y="3235"/>
                  <a:pt x="92" y="3328"/>
                  <a:pt x="231" y="3328"/>
                </a:cubicBezTo>
                <a:lnTo>
                  <a:pt x="5038" y="3328"/>
                </a:lnTo>
                <a:cubicBezTo>
                  <a:pt x="5176" y="3328"/>
                  <a:pt x="5269" y="3235"/>
                  <a:pt x="5269" y="3097"/>
                </a:cubicBezTo>
                <a:lnTo>
                  <a:pt x="5269" y="231"/>
                </a:lnTo>
                <a:cubicBezTo>
                  <a:pt x="5269" y="93"/>
                  <a:pt x="5176" y="0"/>
                  <a:pt x="50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4008042" y="3023985"/>
            <a:ext cx="48209" cy="50141"/>
          </a:xfrm>
          <a:custGeom>
            <a:avLst/>
            <a:gdLst/>
            <a:ahLst/>
            <a:cxnLst/>
            <a:rect l="l" t="t" r="r" b="b"/>
            <a:pathLst>
              <a:path w="3467" h="3606" extrusionOk="0">
                <a:moveTo>
                  <a:pt x="1757" y="1110"/>
                </a:moveTo>
                <a:cubicBezTo>
                  <a:pt x="2126" y="1110"/>
                  <a:pt x="2404" y="1433"/>
                  <a:pt x="2404" y="1803"/>
                </a:cubicBezTo>
                <a:cubicBezTo>
                  <a:pt x="2404" y="2173"/>
                  <a:pt x="2126" y="2496"/>
                  <a:pt x="1757" y="2496"/>
                </a:cubicBezTo>
                <a:cubicBezTo>
                  <a:pt x="1341" y="2496"/>
                  <a:pt x="1063" y="2173"/>
                  <a:pt x="1063" y="1803"/>
                </a:cubicBezTo>
                <a:cubicBezTo>
                  <a:pt x="1063" y="1433"/>
                  <a:pt x="1341" y="1110"/>
                  <a:pt x="1757" y="1110"/>
                </a:cubicBezTo>
                <a:close/>
                <a:moveTo>
                  <a:pt x="1248" y="1"/>
                </a:moveTo>
                <a:lnTo>
                  <a:pt x="1202" y="740"/>
                </a:lnTo>
                <a:lnTo>
                  <a:pt x="555" y="370"/>
                </a:lnTo>
                <a:lnTo>
                  <a:pt x="0" y="1156"/>
                </a:lnTo>
                <a:lnTo>
                  <a:pt x="740" y="1803"/>
                </a:lnTo>
                <a:lnTo>
                  <a:pt x="0" y="2450"/>
                </a:lnTo>
                <a:lnTo>
                  <a:pt x="555" y="3236"/>
                </a:lnTo>
                <a:lnTo>
                  <a:pt x="1202" y="2866"/>
                </a:lnTo>
                <a:lnTo>
                  <a:pt x="1248" y="3606"/>
                </a:lnTo>
                <a:lnTo>
                  <a:pt x="2219" y="3606"/>
                </a:lnTo>
                <a:lnTo>
                  <a:pt x="2311" y="2866"/>
                </a:lnTo>
                <a:lnTo>
                  <a:pt x="2912" y="3236"/>
                </a:lnTo>
                <a:lnTo>
                  <a:pt x="3467" y="2450"/>
                </a:lnTo>
                <a:lnTo>
                  <a:pt x="2727" y="1803"/>
                </a:lnTo>
                <a:lnTo>
                  <a:pt x="3467" y="1156"/>
                </a:lnTo>
                <a:lnTo>
                  <a:pt x="2912" y="370"/>
                </a:lnTo>
                <a:lnTo>
                  <a:pt x="2311" y="740"/>
                </a:lnTo>
                <a:lnTo>
                  <a:pt x="22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1"/>
          <p:cNvSpPr/>
          <p:nvPr/>
        </p:nvSpPr>
        <p:spPr>
          <a:xfrm>
            <a:off x="4035671" y="3023985"/>
            <a:ext cx="30869" cy="22512"/>
          </a:xfrm>
          <a:custGeom>
            <a:avLst/>
            <a:gdLst/>
            <a:ahLst/>
            <a:cxnLst/>
            <a:rect l="l" t="t" r="r" b="b"/>
            <a:pathLst>
              <a:path w="2220" h="1619" extrusionOk="0">
                <a:moveTo>
                  <a:pt x="1" y="1"/>
                </a:moveTo>
                <a:lnTo>
                  <a:pt x="1" y="1618"/>
                </a:lnTo>
                <a:lnTo>
                  <a:pt x="2219" y="1618"/>
                </a:lnTo>
                <a:lnTo>
                  <a:pt x="22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1"/>
          <p:cNvSpPr/>
          <p:nvPr/>
        </p:nvSpPr>
        <p:spPr>
          <a:xfrm>
            <a:off x="4042095" y="3029770"/>
            <a:ext cx="9010" cy="12222"/>
          </a:xfrm>
          <a:custGeom>
            <a:avLst/>
            <a:gdLst/>
            <a:ahLst/>
            <a:cxnLst/>
            <a:rect l="l" t="t" r="r" b="b"/>
            <a:pathLst>
              <a:path w="648" h="879" extrusionOk="0">
                <a:moveTo>
                  <a:pt x="1" y="1"/>
                </a:moveTo>
                <a:lnTo>
                  <a:pt x="1" y="879"/>
                </a:lnTo>
                <a:lnTo>
                  <a:pt x="93" y="879"/>
                </a:lnTo>
                <a:lnTo>
                  <a:pt x="93" y="463"/>
                </a:lnTo>
                <a:lnTo>
                  <a:pt x="509" y="463"/>
                </a:lnTo>
                <a:lnTo>
                  <a:pt x="509" y="879"/>
                </a:lnTo>
                <a:lnTo>
                  <a:pt x="648" y="879"/>
                </a:lnTo>
                <a:lnTo>
                  <a:pt x="648" y="1"/>
                </a:lnTo>
                <a:lnTo>
                  <a:pt x="509" y="1"/>
                </a:lnTo>
                <a:lnTo>
                  <a:pt x="509" y="370"/>
                </a:lnTo>
                <a:lnTo>
                  <a:pt x="93" y="370"/>
                </a:lnTo>
                <a:lnTo>
                  <a:pt x="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1"/>
          <p:cNvSpPr/>
          <p:nvPr/>
        </p:nvSpPr>
        <p:spPr>
          <a:xfrm>
            <a:off x="4053664" y="3029770"/>
            <a:ext cx="10304" cy="12222"/>
          </a:xfrm>
          <a:custGeom>
            <a:avLst/>
            <a:gdLst/>
            <a:ahLst/>
            <a:cxnLst/>
            <a:rect l="l" t="t" r="r" b="b"/>
            <a:pathLst>
              <a:path w="741" h="879" extrusionOk="0">
                <a:moveTo>
                  <a:pt x="278" y="47"/>
                </a:moveTo>
                <a:cubicBezTo>
                  <a:pt x="509" y="47"/>
                  <a:pt x="602" y="185"/>
                  <a:pt x="602" y="417"/>
                </a:cubicBezTo>
                <a:cubicBezTo>
                  <a:pt x="602" y="648"/>
                  <a:pt x="463" y="786"/>
                  <a:pt x="232" y="786"/>
                </a:cubicBezTo>
                <a:lnTo>
                  <a:pt x="139" y="786"/>
                </a:lnTo>
                <a:lnTo>
                  <a:pt x="139" y="93"/>
                </a:lnTo>
                <a:cubicBezTo>
                  <a:pt x="139" y="93"/>
                  <a:pt x="186" y="47"/>
                  <a:pt x="278" y="47"/>
                </a:cubicBezTo>
                <a:close/>
                <a:moveTo>
                  <a:pt x="1" y="1"/>
                </a:moveTo>
                <a:lnTo>
                  <a:pt x="1" y="879"/>
                </a:lnTo>
                <a:lnTo>
                  <a:pt x="232" y="879"/>
                </a:lnTo>
                <a:cubicBezTo>
                  <a:pt x="371" y="879"/>
                  <a:pt x="509" y="832"/>
                  <a:pt x="602" y="740"/>
                </a:cubicBezTo>
                <a:cubicBezTo>
                  <a:pt x="694" y="648"/>
                  <a:pt x="740" y="555"/>
                  <a:pt x="740" y="417"/>
                </a:cubicBezTo>
                <a:cubicBezTo>
                  <a:pt x="740" y="278"/>
                  <a:pt x="694" y="139"/>
                  <a:pt x="602" y="93"/>
                </a:cubicBezTo>
                <a:cubicBezTo>
                  <a:pt x="555" y="1"/>
                  <a:pt x="417" y="1"/>
                  <a:pt x="2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4113442" y="3020773"/>
            <a:ext cx="71347" cy="56566"/>
          </a:xfrm>
          <a:custGeom>
            <a:avLst/>
            <a:gdLst/>
            <a:ahLst/>
            <a:cxnLst/>
            <a:rect l="l" t="t" r="r" b="b"/>
            <a:pathLst>
              <a:path w="5131" h="4068" extrusionOk="0">
                <a:moveTo>
                  <a:pt x="4483" y="324"/>
                </a:moveTo>
                <a:cubicBezTo>
                  <a:pt x="4668" y="324"/>
                  <a:pt x="4807" y="463"/>
                  <a:pt x="4807" y="694"/>
                </a:cubicBezTo>
                <a:lnTo>
                  <a:pt x="4807" y="3421"/>
                </a:lnTo>
                <a:cubicBezTo>
                  <a:pt x="4807" y="3605"/>
                  <a:pt x="4668" y="3744"/>
                  <a:pt x="4483" y="3744"/>
                </a:cubicBezTo>
                <a:lnTo>
                  <a:pt x="647" y="3744"/>
                </a:lnTo>
                <a:cubicBezTo>
                  <a:pt x="462" y="3744"/>
                  <a:pt x="324" y="3605"/>
                  <a:pt x="324" y="3421"/>
                </a:cubicBezTo>
                <a:lnTo>
                  <a:pt x="324" y="694"/>
                </a:lnTo>
                <a:cubicBezTo>
                  <a:pt x="324" y="463"/>
                  <a:pt x="462" y="324"/>
                  <a:pt x="647" y="324"/>
                </a:cubicBezTo>
                <a:close/>
                <a:moveTo>
                  <a:pt x="647" y="1"/>
                </a:moveTo>
                <a:cubicBezTo>
                  <a:pt x="277" y="1"/>
                  <a:pt x="0" y="324"/>
                  <a:pt x="0" y="694"/>
                </a:cubicBezTo>
                <a:lnTo>
                  <a:pt x="0" y="3421"/>
                </a:lnTo>
                <a:cubicBezTo>
                  <a:pt x="0" y="3744"/>
                  <a:pt x="277" y="4068"/>
                  <a:pt x="647" y="4068"/>
                </a:cubicBezTo>
                <a:lnTo>
                  <a:pt x="4483" y="4068"/>
                </a:lnTo>
                <a:cubicBezTo>
                  <a:pt x="4853" y="4068"/>
                  <a:pt x="5130" y="3744"/>
                  <a:pt x="5130" y="3421"/>
                </a:cubicBezTo>
                <a:lnTo>
                  <a:pt x="5130" y="694"/>
                </a:lnTo>
                <a:cubicBezTo>
                  <a:pt x="5130" y="324"/>
                  <a:pt x="4853" y="1"/>
                  <a:pt x="44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1"/>
          <p:cNvSpPr/>
          <p:nvPr/>
        </p:nvSpPr>
        <p:spPr>
          <a:xfrm>
            <a:off x="4152000" y="3049056"/>
            <a:ext cx="22498" cy="17353"/>
          </a:xfrm>
          <a:custGeom>
            <a:avLst/>
            <a:gdLst/>
            <a:ahLst/>
            <a:cxnLst/>
            <a:rect l="l" t="t" r="r" b="b"/>
            <a:pathLst>
              <a:path w="1618" h="1248" extrusionOk="0">
                <a:moveTo>
                  <a:pt x="185" y="0"/>
                </a:moveTo>
                <a:cubicBezTo>
                  <a:pt x="93" y="0"/>
                  <a:pt x="0" y="93"/>
                  <a:pt x="0" y="185"/>
                </a:cubicBezTo>
                <a:lnTo>
                  <a:pt x="0" y="1109"/>
                </a:lnTo>
                <a:cubicBezTo>
                  <a:pt x="0" y="1202"/>
                  <a:pt x="93" y="1248"/>
                  <a:pt x="185" y="1248"/>
                </a:cubicBezTo>
                <a:lnTo>
                  <a:pt x="1433" y="1248"/>
                </a:lnTo>
                <a:cubicBezTo>
                  <a:pt x="1525" y="1248"/>
                  <a:pt x="1618" y="1202"/>
                  <a:pt x="1618" y="1109"/>
                </a:cubicBezTo>
                <a:lnTo>
                  <a:pt x="1618" y="185"/>
                </a:lnTo>
                <a:cubicBezTo>
                  <a:pt x="1618" y="93"/>
                  <a:pt x="1525" y="0"/>
                  <a:pt x="14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1"/>
          <p:cNvSpPr/>
          <p:nvPr/>
        </p:nvSpPr>
        <p:spPr>
          <a:xfrm>
            <a:off x="4351857" y="3020773"/>
            <a:ext cx="72000" cy="56566"/>
          </a:xfrm>
          <a:custGeom>
            <a:avLst/>
            <a:gdLst/>
            <a:ahLst/>
            <a:cxnLst/>
            <a:rect l="l" t="t" r="r" b="b"/>
            <a:pathLst>
              <a:path w="5178" h="4068" extrusionOk="0">
                <a:moveTo>
                  <a:pt x="694" y="1"/>
                </a:moveTo>
                <a:cubicBezTo>
                  <a:pt x="324" y="1"/>
                  <a:pt x="1" y="324"/>
                  <a:pt x="1" y="694"/>
                </a:cubicBezTo>
                <a:lnTo>
                  <a:pt x="324" y="694"/>
                </a:lnTo>
                <a:cubicBezTo>
                  <a:pt x="324" y="463"/>
                  <a:pt x="463" y="324"/>
                  <a:pt x="694" y="324"/>
                </a:cubicBezTo>
                <a:lnTo>
                  <a:pt x="4484" y="324"/>
                </a:lnTo>
                <a:cubicBezTo>
                  <a:pt x="4669" y="324"/>
                  <a:pt x="4854" y="463"/>
                  <a:pt x="4854" y="694"/>
                </a:cubicBezTo>
                <a:lnTo>
                  <a:pt x="4854" y="3421"/>
                </a:lnTo>
                <a:cubicBezTo>
                  <a:pt x="4854" y="3605"/>
                  <a:pt x="4669" y="3744"/>
                  <a:pt x="4484" y="3744"/>
                </a:cubicBezTo>
                <a:lnTo>
                  <a:pt x="3559" y="3744"/>
                </a:lnTo>
                <a:lnTo>
                  <a:pt x="3559" y="4068"/>
                </a:lnTo>
                <a:lnTo>
                  <a:pt x="4484" y="4068"/>
                </a:lnTo>
                <a:cubicBezTo>
                  <a:pt x="4854" y="4068"/>
                  <a:pt x="5177" y="3744"/>
                  <a:pt x="5177" y="3421"/>
                </a:cubicBezTo>
                <a:lnTo>
                  <a:pt x="5177" y="694"/>
                </a:lnTo>
                <a:cubicBezTo>
                  <a:pt x="5177" y="324"/>
                  <a:pt x="4854" y="1"/>
                  <a:pt x="44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1"/>
          <p:cNvSpPr/>
          <p:nvPr/>
        </p:nvSpPr>
        <p:spPr>
          <a:xfrm>
            <a:off x="4351857" y="3034915"/>
            <a:ext cx="41785" cy="41785"/>
          </a:xfrm>
          <a:custGeom>
            <a:avLst/>
            <a:gdLst/>
            <a:ahLst/>
            <a:cxnLst/>
            <a:rect l="l" t="t" r="r" b="b"/>
            <a:pathLst>
              <a:path w="3005" h="3005" extrusionOk="0">
                <a:moveTo>
                  <a:pt x="1" y="0"/>
                </a:moveTo>
                <a:lnTo>
                  <a:pt x="1" y="416"/>
                </a:lnTo>
                <a:cubicBezTo>
                  <a:pt x="1387" y="416"/>
                  <a:pt x="2543" y="1572"/>
                  <a:pt x="2543" y="3004"/>
                </a:cubicBezTo>
                <a:lnTo>
                  <a:pt x="3005" y="3004"/>
                </a:lnTo>
                <a:cubicBezTo>
                  <a:pt x="3005" y="1341"/>
                  <a:pt x="1665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1"/>
          <p:cNvSpPr/>
          <p:nvPr/>
        </p:nvSpPr>
        <p:spPr>
          <a:xfrm>
            <a:off x="4351857" y="3049056"/>
            <a:ext cx="27657" cy="27643"/>
          </a:xfrm>
          <a:custGeom>
            <a:avLst/>
            <a:gdLst/>
            <a:ahLst/>
            <a:cxnLst/>
            <a:rect l="l" t="t" r="r" b="b"/>
            <a:pathLst>
              <a:path w="1989" h="1988" extrusionOk="0">
                <a:moveTo>
                  <a:pt x="1" y="0"/>
                </a:moveTo>
                <a:lnTo>
                  <a:pt x="1" y="416"/>
                </a:lnTo>
                <a:cubicBezTo>
                  <a:pt x="833" y="416"/>
                  <a:pt x="1526" y="1109"/>
                  <a:pt x="1526" y="1987"/>
                </a:cubicBezTo>
                <a:lnTo>
                  <a:pt x="1988" y="1987"/>
                </a:lnTo>
                <a:cubicBezTo>
                  <a:pt x="1988" y="878"/>
                  <a:pt x="1110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"/>
          <p:cNvSpPr/>
          <p:nvPr/>
        </p:nvSpPr>
        <p:spPr>
          <a:xfrm>
            <a:off x="4351857" y="3064477"/>
            <a:ext cx="11583" cy="12222"/>
          </a:xfrm>
          <a:custGeom>
            <a:avLst/>
            <a:gdLst/>
            <a:ahLst/>
            <a:cxnLst/>
            <a:rect l="l" t="t" r="r" b="b"/>
            <a:pathLst>
              <a:path w="833" h="879" extrusionOk="0">
                <a:moveTo>
                  <a:pt x="1" y="0"/>
                </a:moveTo>
                <a:lnTo>
                  <a:pt x="1" y="878"/>
                </a:lnTo>
                <a:lnTo>
                  <a:pt x="833" y="878"/>
                </a:lnTo>
                <a:cubicBezTo>
                  <a:pt x="833" y="416"/>
                  <a:pt x="463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1"/>
          <p:cNvSpPr/>
          <p:nvPr/>
        </p:nvSpPr>
        <p:spPr>
          <a:xfrm>
            <a:off x="4470105" y="3020134"/>
            <a:ext cx="25724" cy="25710"/>
          </a:xfrm>
          <a:custGeom>
            <a:avLst/>
            <a:gdLst/>
            <a:ahLst/>
            <a:cxnLst/>
            <a:rect l="l" t="t" r="r" b="b"/>
            <a:pathLst>
              <a:path w="1850" h="1849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572"/>
                </a:lnTo>
                <a:cubicBezTo>
                  <a:pt x="1" y="1710"/>
                  <a:pt x="93" y="1849"/>
                  <a:pt x="232" y="1849"/>
                </a:cubicBezTo>
                <a:cubicBezTo>
                  <a:pt x="370" y="1849"/>
                  <a:pt x="463" y="1710"/>
                  <a:pt x="463" y="1572"/>
                </a:cubicBezTo>
                <a:lnTo>
                  <a:pt x="463" y="462"/>
                </a:lnTo>
                <a:lnTo>
                  <a:pt x="1618" y="462"/>
                </a:lnTo>
                <a:cubicBezTo>
                  <a:pt x="1757" y="462"/>
                  <a:pt x="1849" y="324"/>
                  <a:pt x="1849" y="231"/>
                </a:cubicBezTo>
                <a:cubicBezTo>
                  <a:pt x="1849" y="93"/>
                  <a:pt x="1757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1"/>
          <p:cNvSpPr/>
          <p:nvPr/>
        </p:nvSpPr>
        <p:spPr>
          <a:xfrm>
            <a:off x="4500960" y="3020134"/>
            <a:ext cx="25710" cy="25710"/>
          </a:xfrm>
          <a:custGeom>
            <a:avLst/>
            <a:gdLst/>
            <a:ahLst/>
            <a:cxnLst/>
            <a:rect l="l" t="t" r="r" b="b"/>
            <a:pathLst>
              <a:path w="1849" h="1849" extrusionOk="0">
                <a:moveTo>
                  <a:pt x="231" y="0"/>
                </a:moveTo>
                <a:cubicBezTo>
                  <a:pt x="93" y="0"/>
                  <a:pt x="0" y="93"/>
                  <a:pt x="0" y="231"/>
                </a:cubicBezTo>
                <a:cubicBezTo>
                  <a:pt x="0" y="324"/>
                  <a:pt x="93" y="462"/>
                  <a:pt x="231" y="462"/>
                </a:cubicBezTo>
                <a:lnTo>
                  <a:pt x="1387" y="462"/>
                </a:lnTo>
                <a:lnTo>
                  <a:pt x="1387" y="1572"/>
                </a:lnTo>
                <a:cubicBezTo>
                  <a:pt x="1387" y="1710"/>
                  <a:pt x="1479" y="1849"/>
                  <a:pt x="1618" y="1849"/>
                </a:cubicBez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1"/>
          <p:cNvSpPr/>
          <p:nvPr/>
        </p:nvSpPr>
        <p:spPr>
          <a:xfrm>
            <a:off x="4500960" y="3052908"/>
            <a:ext cx="25710" cy="25724"/>
          </a:xfrm>
          <a:custGeom>
            <a:avLst/>
            <a:gdLst/>
            <a:ahLst/>
            <a:cxnLst/>
            <a:rect l="l" t="t" r="r" b="b"/>
            <a:pathLst>
              <a:path w="1849" h="1850" extrusionOk="0">
                <a:moveTo>
                  <a:pt x="1618" y="0"/>
                </a:moveTo>
                <a:cubicBezTo>
                  <a:pt x="1479" y="0"/>
                  <a:pt x="1387" y="93"/>
                  <a:pt x="1387" y="231"/>
                </a:cubicBezTo>
                <a:lnTo>
                  <a:pt x="1387" y="1341"/>
                </a:lnTo>
                <a:lnTo>
                  <a:pt x="231" y="1341"/>
                </a:lnTo>
                <a:cubicBezTo>
                  <a:pt x="93" y="1341"/>
                  <a:pt x="0" y="1479"/>
                  <a:pt x="0" y="1618"/>
                </a:cubicBezTo>
                <a:cubicBezTo>
                  <a:pt x="0" y="1710"/>
                  <a:pt x="93" y="1849"/>
                  <a:pt x="231" y="1849"/>
                </a:cubicBezTo>
                <a:lnTo>
                  <a:pt x="1618" y="1849"/>
                </a:ln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"/>
          <p:cNvSpPr/>
          <p:nvPr/>
        </p:nvSpPr>
        <p:spPr>
          <a:xfrm>
            <a:off x="4470105" y="3052908"/>
            <a:ext cx="25724" cy="25724"/>
          </a:xfrm>
          <a:custGeom>
            <a:avLst/>
            <a:gdLst/>
            <a:ahLst/>
            <a:cxnLst/>
            <a:rect l="l" t="t" r="r" b="b"/>
            <a:pathLst>
              <a:path w="1850" h="1850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618"/>
                </a:lnTo>
                <a:cubicBezTo>
                  <a:pt x="1" y="1710"/>
                  <a:pt x="93" y="1849"/>
                  <a:pt x="232" y="1849"/>
                </a:cubicBezTo>
                <a:lnTo>
                  <a:pt x="1618" y="1849"/>
                </a:lnTo>
                <a:cubicBezTo>
                  <a:pt x="1757" y="1849"/>
                  <a:pt x="1849" y="1710"/>
                  <a:pt x="1849" y="1618"/>
                </a:cubicBezTo>
                <a:cubicBezTo>
                  <a:pt x="1849" y="1479"/>
                  <a:pt x="1757" y="1341"/>
                  <a:pt x="1618" y="1341"/>
                </a:cubicBezTo>
                <a:lnTo>
                  <a:pt x="463" y="1341"/>
                </a:lnTo>
                <a:lnTo>
                  <a:pt x="463" y="231"/>
                </a:lnTo>
                <a:cubicBezTo>
                  <a:pt x="463" y="93"/>
                  <a:pt x="370" y="0"/>
                  <a:pt x="2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1"/>
          <p:cNvSpPr/>
          <p:nvPr/>
        </p:nvSpPr>
        <p:spPr>
          <a:xfrm>
            <a:off x="3314613" y="3462925"/>
            <a:ext cx="12876" cy="44357"/>
          </a:xfrm>
          <a:custGeom>
            <a:avLst/>
            <a:gdLst/>
            <a:ahLst/>
            <a:cxnLst/>
            <a:rect l="l" t="t" r="r" b="b"/>
            <a:pathLst>
              <a:path w="926" h="3190" extrusionOk="0">
                <a:moveTo>
                  <a:pt x="1" y="0"/>
                </a:moveTo>
                <a:lnTo>
                  <a:pt x="1" y="2866"/>
                </a:lnTo>
                <a:lnTo>
                  <a:pt x="925" y="3189"/>
                </a:lnTo>
                <a:lnTo>
                  <a:pt x="9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1"/>
          <p:cNvSpPr/>
          <p:nvPr/>
        </p:nvSpPr>
        <p:spPr>
          <a:xfrm>
            <a:off x="3331967" y="3441066"/>
            <a:ext cx="48862" cy="66216"/>
          </a:xfrm>
          <a:custGeom>
            <a:avLst/>
            <a:gdLst/>
            <a:ahLst/>
            <a:cxnLst/>
            <a:rect l="l" t="t" r="r" b="b"/>
            <a:pathLst>
              <a:path w="3514" h="4762" extrusionOk="0">
                <a:moveTo>
                  <a:pt x="1202" y="1"/>
                </a:moveTo>
                <a:lnTo>
                  <a:pt x="1" y="1572"/>
                </a:lnTo>
                <a:lnTo>
                  <a:pt x="1" y="4438"/>
                </a:lnTo>
                <a:lnTo>
                  <a:pt x="694" y="4761"/>
                </a:lnTo>
                <a:lnTo>
                  <a:pt x="2774" y="4761"/>
                </a:lnTo>
                <a:lnTo>
                  <a:pt x="3513" y="2635"/>
                </a:lnTo>
                <a:lnTo>
                  <a:pt x="3513" y="1572"/>
                </a:lnTo>
                <a:lnTo>
                  <a:pt x="1757" y="1572"/>
                </a:lnTo>
                <a:lnTo>
                  <a:pt x="1757" y="278"/>
                </a:lnTo>
                <a:lnTo>
                  <a:pt x="15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1"/>
          <p:cNvSpPr/>
          <p:nvPr/>
        </p:nvSpPr>
        <p:spPr>
          <a:xfrm>
            <a:off x="3650085" y="3441066"/>
            <a:ext cx="12862" cy="44357"/>
          </a:xfrm>
          <a:custGeom>
            <a:avLst/>
            <a:gdLst/>
            <a:ahLst/>
            <a:cxnLst/>
            <a:rect l="l" t="t" r="r" b="b"/>
            <a:pathLst>
              <a:path w="925" h="3190" extrusionOk="0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1"/>
          <p:cNvSpPr/>
          <p:nvPr/>
        </p:nvSpPr>
        <p:spPr>
          <a:xfrm>
            <a:off x="3597385" y="3441066"/>
            <a:ext cx="48209" cy="66216"/>
          </a:xfrm>
          <a:custGeom>
            <a:avLst/>
            <a:gdLst/>
            <a:ahLst/>
            <a:cxnLst/>
            <a:rect l="l" t="t" r="r" b="b"/>
            <a:pathLst>
              <a:path w="3467" h="4762" extrusionOk="0">
                <a:moveTo>
                  <a:pt x="694" y="1"/>
                </a:moveTo>
                <a:lnTo>
                  <a:pt x="1" y="2081"/>
                </a:lnTo>
                <a:lnTo>
                  <a:pt x="1" y="3190"/>
                </a:lnTo>
                <a:lnTo>
                  <a:pt x="1711" y="3190"/>
                </a:lnTo>
                <a:lnTo>
                  <a:pt x="1711" y="4484"/>
                </a:lnTo>
                <a:lnTo>
                  <a:pt x="1942" y="4761"/>
                </a:lnTo>
                <a:lnTo>
                  <a:pt x="2265" y="4761"/>
                </a:lnTo>
                <a:lnTo>
                  <a:pt x="3467" y="3190"/>
                </a:lnTo>
                <a:lnTo>
                  <a:pt x="3467" y="278"/>
                </a:lnTo>
                <a:lnTo>
                  <a:pt x="2774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1"/>
          <p:cNvSpPr/>
          <p:nvPr/>
        </p:nvSpPr>
        <p:spPr>
          <a:xfrm>
            <a:off x="3879504" y="3448783"/>
            <a:ext cx="61710" cy="50141"/>
          </a:xfrm>
          <a:custGeom>
            <a:avLst/>
            <a:gdLst/>
            <a:ahLst/>
            <a:cxnLst/>
            <a:rect l="l" t="t" r="r" b="b"/>
            <a:pathLst>
              <a:path w="4438" h="3606" extrusionOk="0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1"/>
          <p:cNvSpPr/>
          <p:nvPr/>
        </p:nvSpPr>
        <p:spPr>
          <a:xfrm>
            <a:off x="4157785" y="3446211"/>
            <a:ext cx="44357" cy="5798"/>
          </a:xfrm>
          <a:custGeom>
            <a:avLst/>
            <a:gdLst/>
            <a:ahLst/>
            <a:cxnLst/>
            <a:rect l="l" t="t" r="r" b="b"/>
            <a:pathLst>
              <a:path w="3190" h="417" extrusionOk="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1"/>
          <p:cNvSpPr/>
          <p:nvPr/>
        </p:nvSpPr>
        <p:spPr>
          <a:xfrm>
            <a:off x="4157785" y="3461631"/>
            <a:ext cx="44357" cy="5159"/>
          </a:xfrm>
          <a:custGeom>
            <a:avLst/>
            <a:gdLst/>
            <a:ahLst/>
            <a:cxnLst/>
            <a:rect l="l" t="t" r="r" b="b"/>
            <a:pathLst>
              <a:path w="3190" h="371" extrusionOk="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4157785" y="3479624"/>
            <a:ext cx="25710" cy="5159"/>
          </a:xfrm>
          <a:custGeom>
            <a:avLst/>
            <a:gdLst/>
            <a:ahLst/>
            <a:cxnLst/>
            <a:rect l="l" t="t" r="r" b="b"/>
            <a:pathLst>
              <a:path w="1849" h="371" extrusionOk="0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1"/>
          <p:cNvSpPr/>
          <p:nvPr/>
        </p:nvSpPr>
        <p:spPr>
          <a:xfrm>
            <a:off x="4191198" y="3479624"/>
            <a:ext cx="39852" cy="5159"/>
          </a:xfrm>
          <a:custGeom>
            <a:avLst/>
            <a:gdLst/>
            <a:ahLst/>
            <a:cxnLst/>
            <a:rect l="l" t="t" r="r" b="b"/>
            <a:pathLst>
              <a:path w="2866" h="371" extrusionOk="0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4207912" y="3462271"/>
            <a:ext cx="5784" cy="39866"/>
          </a:xfrm>
          <a:custGeom>
            <a:avLst/>
            <a:gdLst/>
            <a:ahLst/>
            <a:cxnLst/>
            <a:rect l="l" t="t" r="r" b="b"/>
            <a:pathLst>
              <a:path w="416" h="2867" extrusionOk="0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4446967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4477822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>
            <a:off x="4508663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1"/>
          <p:cNvSpPr/>
          <p:nvPr/>
        </p:nvSpPr>
        <p:spPr>
          <a:xfrm>
            <a:off x="1669429" y="3766902"/>
            <a:ext cx="171602" cy="171602"/>
          </a:xfrm>
          <a:custGeom>
            <a:avLst/>
            <a:gdLst/>
            <a:ahLst/>
            <a:cxnLst/>
            <a:rect l="l" t="t" r="r" b="b"/>
            <a:pathLst>
              <a:path w="12341" h="12341" extrusionOk="0">
                <a:moveTo>
                  <a:pt x="6194" y="0"/>
                </a:moveTo>
                <a:cubicBezTo>
                  <a:pt x="2774" y="0"/>
                  <a:pt x="0" y="2773"/>
                  <a:pt x="0" y="6193"/>
                </a:cubicBezTo>
                <a:cubicBezTo>
                  <a:pt x="0" y="9567"/>
                  <a:pt x="2774" y="12340"/>
                  <a:pt x="6194" y="12340"/>
                </a:cubicBezTo>
                <a:cubicBezTo>
                  <a:pt x="9567" y="12340"/>
                  <a:pt x="12340" y="9567"/>
                  <a:pt x="12340" y="6193"/>
                </a:cubicBezTo>
                <a:cubicBezTo>
                  <a:pt x="12340" y="2773"/>
                  <a:pt x="9567" y="0"/>
                  <a:pt x="61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1"/>
          <p:cNvSpPr/>
          <p:nvPr/>
        </p:nvSpPr>
        <p:spPr>
          <a:xfrm>
            <a:off x="1729833" y="3793891"/>
            <a:ext cx="51435" cy="50781"/>
          </a:xfrm>
          <a:custGeom>
            <a:avLst/>
            <a:gdLst/>
            <a:ahLst/>
            <a:cxnLst/>
            <a:rect l="l" t="t" r="r" b="b"/>
            <a:pathLst>
              <a:path w="3699" h="3652" extrusionOk="0">
                <a:moveTo>
                  <a:pt x="1850" y="0"/>
                </a:moveTo>
                <a:cubicBezTo>
                  <a:pt x="833" y="0"/>
                  <a:pt x="1" y="832"/>
                  <a:pt x="1" y="1849"/>
                </a:cubicBezTo>
                <a:cubicBezTo>
                  <a:pt x="1" y="2866"/>
                  <a:pt x="833" y="3651"/>
                  <a:pt x="1850" y="3651"/>
                </a:cubicBezTo>
                <a:cubicBezTo>
                  <a:pt x="2866" y="3651"/>
                  <a:pt x="3698" y="2866"/>
                  <a:pt x="3698" y="1849"/>
                </a:cubicBezTo>
                <a:cubicBezTo>
                  <a:pt x="3698" y="832"/>
                  <a:pt x="2866" y="0"/>
                  <a:pt x="1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1"/>
          <p:cNvSpPr/>
          <p:nvPr/>
        </p:nvSpPr>
        <p:spPr>
          <a:xfrm>
            <a:off x="1706709" y="3856867"/>
            <a:ext cx="97043" cy="43078"/>
          </a:xfrm>
          <a:custGeom>
            <a:avLst/>
            <a:gdLst/>
            <a:ahLst/>
            <a:cxnLst/>
            <a:rect l="l" t="t" r="r" b="b"/>
            <a:pathLst>
              <a:path w="6979" h="3098" extrusionOk="0">
                <a:moveTo>
                  <a:pt x="3513" y="0"/>
                </a:moveTo>
                <a:cubicBezTo>
                  <a:pt x="1710" y="0"/>
                  <a:pt x="231" y="1341"/>
                  <a:pt x="0" y="3097"/>
                </a:cubicBezTo>
                <a:lnTo>
                  <a:pt x="6979" y="3097"/>
                </a:lnTo>
                <a:cubicBezTo>
                  <a:pt x="6794" y="1341"/>
                  <a:pt x="5315" y="0"/>
                  <a:pt x="35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1"/>
          <p:cNvSpPr/>
          <p:nvPr/>
        </p:nvSpPr>
        <p:spPr>
          <a:xfrm>
            <a:off x="4034392" y="3781029"/>
            <a:ext cx="634958" cy="143333"/>
          </a:xfrm>
          <a:custGeom>
            <a:avLst/>
            <a:gdLst/>
            <a:ahLst/>
            <a:cxnLst/>
            <a:rect l="l" t="t" r="r" b="b"/>
            <a:pathLst>
              <a:path w="45664" h="10308" extrusionOk="0">
                <a:moveTo>
                  <a:pt x="878" y="1"/>
                </a:moveTo>
                <a:cubicBezTo>
                  <a:pt x="370" y="1"/>
                  <a:pt x="0" y="417"/>
                  <a:pt x="0" y="925"/>
                </a:cubicBezTo>
                <a:lnTo>
                  <a:pt x="0" y="9383"/>
                </a:lnTo>
                <a:cubicBezTo>
                  <a:pt x="0" y="9891"/>
                  <a:pt x="370" y="10307"/>
                  <a:pt x="878" y="10307"/>
                </a:cubicBezTo>
                <a:lnTo>
                  <a:pt x="44739" y="10307"/>
                </a:lnTo>
                <a:cubicBezTo>
                  <a:pt x="45247" y="10307"/>
                  <a:pt x="45663" y="9891"/>
                  <a:pt x="45663" y="9383"/>
                </a:cubicBezTo>
                <a:lnTo>
                  <a:pt x="45663" y="925"/>
                </a:lnTo>
                <a:cubicBezTo>
                  <a:pt x="45663" y="417"/>
                  <a:pt x="45247" y="1"/>
                  <a:pt x="44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3214358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3497130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2907822" y="2018876"/>
            <a:ext cx="520561" cy="520561"/>
          </a:xfrm>
          <a:custGeom>
            <a:avLst/>
            <a:gdLst/>
            <a:ahLst/>
            <a:cxnLst/>
            <a:rect l="l" t="t" r="r" b="b"/>
            <a:pathLst>
              <a:path w="37437" h="37437" extrusionOk="0">
                <a:moveTo>
                  <a:pt x="18718" y="0"/>
                </a:moveTo>
                <a:cubicBezTo>
                  <a:pt x="8366" y="0"/>
                  <a:pt x="0" y="8366"/>
                  <a:pt x="0" y="18719"/>
                </a:cubicBezTo>
                <a:cubicBezTo>
                  <a:pt x="0" y="29071"/>
                  <a:pt x="8366" y="37437"/>
                  <a:pt x="18718" y="37437"/>
                </a:cubicBezTo>
                <a:cubicBezTo>
                  <a:pt x="29071" y="37437"/>
                  <a:pt x="37436" y="29071"/>
                  <a:pt x="37436" y="18719"/>
                </a:cubicBezTo>
                <a:cubicBezTo>
                  <a:pt x="37436" y="8366"/>
                  <a:pt x="29071" y="0"/>
                  <a:pt x="18718" y="0"/>
                </a:cubicBezTo>
                <a:close/>
              </a:path>
            </a:pathLst>
          </a:custGeom>
          <a:solidFill>
            <a:srgbClr val="1B1464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1"/>
          <p:cNvSpPr/>
          <p:nvPr/>
        </p:nvSpPr>
        <p:spPr>
          <a:xfrm>
            <a:off x="3080050" y="2162181"/>
            <a:ext cx="234577" cy="234591"/>
          </a:xfrm>
          <a:custGeom>
            <a:avLst/>
            <a:gdLst/>
            <a:ahLst/>
            <a:cxnLst/>
            <a:rect l="l" t="t" r="r" b="b"/>
            <a:pathLst>
              <a:path w="16870" h="16871" extrusionOk="0">
                <a:moveTo>
                  <a:pt x="1" y="1"/>
                </a:moveTo>
                <a:lnTo>
                  <a:pt x="1" y="16870"/>
                </a:lnTo>
                <a:lnTo>
                  <a:pt x="16870" y="8413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1"/>
          <p:cNvSpPr txBox="1"/>
          <p:nvPr/>
        </p:nvSpPr>
        <p:spPr>
          <a:xfrm>
            <a:off x="3989175" y="3716338"/>
            <a:ext cx="7254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SUBSCRIBE 2.0 M</a:t>
            </a:r>
            <a:endParaRPr sz="6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6" name="Google Shape;586;p41"/>
          <p:cNvSpPr txBox="1"/>
          <p:nvPr/>
        </p:nvSpPr>
        <p:spPr>
          <a:xfrm>
            <a:off x="1596825" y="32429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1596825" y="33738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300 views</a:t>
            </a:r>
            <a:endParaRPr sz="50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8" name="Google Shape;588;p41"/>
          <p:cNvSpPr txBox="1"/>
          <p:nvPr/>
        </p:nvSpPr>
        <p:spPr>
          <a:xfrm>
            <a:off x="1596825" y="3106038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#loremipsum	#loremipsum</a:t>
            </a:r>
            <a:endParaRPr sz="400" b="1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9" name="Google Shape;589;p41"/>
          <p:cNvSpPr txBox="1"/>
          <p:nvPr/>
        </p:nvSpPr>
        <p:spPr>
          <a:xfrm>
            <a:off x="1803750" y="36897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Sit Amet</a:t>
            </a:r>
            <a:endParaRPr sz="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90" name="Google Shape;590;p41"/>
          <p:cNvSpPr txBox="1"/>
          <p:nvPr/>
        </p:nvSpPr>
        <p:spPr>
          <a:xfrm>
            <a:off x="2223950" y="2926300"/>
            <a:ext cx="5442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0:50 / 2:50</a:t>
            </a:r>
            <a:endParaRPr sz="4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2" y="1782473"/>
            <a:ext cx="4133010" cy="2635827"/>
          </a:xfrm>
          <a:prstGeom prst="rect">
            <a:avLst/>
          </a:prstGeom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Игра в которой вы с противником по очереди стреляете в поля друг друга, ища и уничтожая корабли.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Побеждает тот кто первый уничтожит все корабли противника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</a:rPr>
              <a:t>Об игре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План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latin typeface="Overpass Mono"/>
                <a:ea typeface="Overpass Mono"/>
                <a:cs typeface="Overpass Mono"/>
                <a:sym typeface="Overpass Mono"/>
              </a:rPr>
              <a:t>Об игре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 Mono"/>
                <a:ea typeface="Overpass Mono"/>
                <a:cs typeface="Overpass Mono"/>
                <a:sym typeface="Overpass Mono"/>
              </a:rPr>
              <a:t>Assignment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topic</a:t>
            </a:r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Topic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in the Solar System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DIAGRAM</a:t>
            </a:r>
            <a:endParaRPr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Saturn is composed of hydrogen and helium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Header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Mercury is the smallest planet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Nav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Despite being red, Mars is cold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Body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Earth is where we live on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Footer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Pluto is now a dwarf planet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HTML5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CONCEPTS</a:t>
            </a:r>
            <a:endParaRPr/>
          </a:p>
        </p:txBody>
      </p:sp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smallest in the Solar System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7"/>
          <p:cNvGrpSpPr/>
          <p:nvPr/>
        </p:nvGrpSpPr>
        <p:grpSpPr>
          <a:xfrm>
            <a:off x="6919921" y="1718967"/>
            <a:ext cx="526759" cy="584845"/>
            <a:chOff x="5415892" y="1465405"/>
            <a:chExt cx="526759" cy="584845"/>
          </a:xfrm>
        </p:grpSpPr>
        <p:sp>
          <p:nvSpPr>
            <p:cNvPr id="735" name="Google Shape;735;p47"/>
            <p:cNvSpPr/>
            <p:nvPr/>
          </p:nvSpPr>
          <p:spPr>
            <a:xfrm>
              <a:off x="5553530" y="1720587"/>
              <a:ext cx="389121" cy="278618"/>
            </a:xfrm>
            <a:custGeom>
              <a:avLst/>
              <a:gdLst/>
              <a:ahLst/>
              <a:cxnLst/>
              <a:rect l="l" t="t" r="r" b="b"/>
              <a:pathLst>
                <a:path w="9895" h="7085" extrusionOk="0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5415892" y="1465405"/>
              <a:ext cx="347436" cy="503360"/>
            </a:xfrm>
            <a:custGeom>
              <a:avLst/>
              <a:gdLst/>
              <a:ahLst/>
              <a:cxnLst/>
              <a:rect l="l" t="t" r="r" b="b"/>
              <a:pathLst>
                <a:path w="8835" h="12800" extrusionOk="0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5452858" y="1971128"/>
              <a:ext cx="126941" cy="79122"/>
            </a:xfrm>
            <a:custGeom>
              <a:avLst/>
              <a:gdLst/>
              <a:ahLst/>
              <a:cxnLst/>
              <a:rect l="l" t="t" r="r" b="b"/>
              <a:pathLst>
                <a:path w="3228" h="2012" extrusionOk="0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5782481" y="1641425"/>
              <a:ext cx="103503" cy="103543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7"/>
          <p:cNvGrpSpPr/>
          <p:nvPr/>
        </p:nvGrpSpPr>
        <p:grpSpPr>
          <a:xfrm>
            <a:off x="3665910" y="1717552"/>
            <a:ext cx="441580" cy="586260"/>
            <a:chOff x="4668125" y="1463989"/>
            <a:chExt cx="441580" cy="586260"/>
          </a:xfrm>
        </p:grpSpPr>
        <p:sp>
          <p:nvSpPr>
            <p:cNvPr id="740" name="Google Shape;740;p47"/>
            <p:cNvSpPr/>
            <p:nvPr/>
          </p:nvSpPr>
          <p:spPr>
            <a:xfrm>
              <a:off x="4668125" y="1463989"/>
              <a:ext cx="441580" cy="313735"/>
            </a:xfrm>
            <a:custGeom>
              <a:avLst/>
              <a:gdLst/>
              <a:ahLst/>
              <a:cxnLst/>
              <a:rect l="l" t="t" r="r" b="b"/>
              <a:pathLst>
                <a:path w="11229" h="7978" extrusionOk="0">
                  <a:moveTo>
                    <a:pt x="6263" y="0"/>
                  </a:moveTo>
                  <a:cubicBezTo>
                    <a:pt x="4870" y="0"/>
                    <a:pt x="3715" y="989"/>
                    <a:pt x="3442" y="2298"/>
                  </a:cubicBezTo>
                  <a:cubicBezTo>
                    <a:pt x="3263" y="2251"/>
                    <a:pt x="3061" y="2239"/>
                    <a:pt x="2870" y="2239"/>
                  </a:cubicBezTo>
                  <a:cubicBezTo>
                    <a:pt x="1287" y="2239"/>
                    <a:pt x="1" y="3525"/>
                    <a:pt x="1" y="5108"/>
                  </a:cubicBezTo>
                  <a:cubicBezTo>
                    <a:pt x="1" y="6692"/>
                    <a:pt x="1287" y="7978"/>
                    <a:pt x="2870" y="7978"/>
                  </a:cubicBezTo>
                  <a:lnTo>
                    <a:pt x="8347" y="7978"/>
                  </a:lnTo>
                  <a:cubicBezTo>
                    <a:pt x="9942" y="7978"/>
                    <a:pt x="11228" y="6692"/>
                    <a:pt x="11228" y="5108"/>
                  </a:cubicBezTo>
                  <a:cubicBezTo>
                    <a:pt x="11228" y="3775"/>
                    <a:pt x="10312" y="2656"/>
                    <a:pt x="9073" y="2334"/>
                  </a:cubicBezTo>
                  <a:cubicBezTo>
                    <a:pt x="8823" y="1001"/>
                    <a:pt x="7656" y="0"/>
                    <a:pt x="6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718697" y="1899438"/>
              <a:ext cx="339965" cy="150811"/>
            </a:xfrm>
            <a:custGeom>
              <a:avLst/>
              <a:gdLst/>
              <a:ahLst/>
              <a:cxnLst/>
              <a:rect l="l" t="t" r="r" b="b"/>
              <a:pathLst>
                <a:path w="8645" h="3835" extrusionOk="0">
                  <a:moveTo>
                    <a:pt x="548" y="0"/>
                  </a:moveTo>
                  <a:cubicBezTo>
                    <a:pt x="251" y="0"/>
                    <a:pt x="1" y="238"/>
                    <a:pt x="1" y="548"/>
                  </a:cubicBezTo>
                  <a:lnTo>
                    <a:pt x="1" y="3286"/>
                  </a:lnTo>
                  <a:cubicBezTo>
                    <a:pt x="1" y="3584"/>
                    <a:pt x="251" y="3834"/>
                    <a:pt x="548" y="3834"/>
                  </a:cubicBezTo>
                  <a:lnTo>
                    <a:pt x="8097" y="3834"/>
                  </a:lnTo>
                  <a:cubicBezTo>
                    <a:pt x="8395" y="3834"/>
                    <a:pt x="8645" y="3584"/>
                    <a:pt x="8645" y="3286"/>
                  </a:cubicBezTo>
                  <a:lnTo>
                    <a:pt x="8645" y="548"/>
                  </a:lnTo>
                  <a:cubicBezTo>
                    <a:pt x="8645" y="238"/>
                    <a:pt x="8395" y="0"/>
                    <a:pt x="8097" y="0"/>
                  </a:cubicBezTo>
                  <a:cubicBezTo>
                    <a:pt x="7787" y="0"/>
                    <a:pt x="7537" y="238"/>
                    <a:pt x="7537" y="548"/>
                  </a:cubicBezTo>
                  <a:lnTo>
                    <a:pt x="7537" y="2727"/>
                  </a:lnTo>
                  <a:lnTo>
                    <a:pt x="1108" y="2727"/>
                  </a:lnTo>
                  <a:lnTo>
                    <a:pt x="1108" y="548"/>
                  </a:lnTo>
                  <a:cubicBezTo>
                    <a:pt x="1108" y="238"/>
                    <a:pt x="85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803915" y="1791254"/>
              <a:ext cx="169530" cy="190608"/>
            </a:xfrm>
            <a:custGeom>
              <a:avLst/>
              <a:gdLst/>
              <a:ahLst/>
              <a:cxnLst/>
              <a:rect l="l" t="t" r="r" b="b"/>
              <a:pathLst>
                <a:path w="4311" h="4847" extrusionOk="0">
                  <a:moveTo>
                    <a:pt x="2156" y="1"/>
                  </a:moveTo>
                  <a:cubicBezTo>
                    <a:pt x="1846" y="1"/>
                    <a:pt x="1608" y="251"/>
                    <a:pt x="1608" y="561"/>
                  </a:cubicBezTo>
                  <a:lnTo>
                    <a:pt x="1608" y="2954"/>
                  </a:lnTo>
                  <a:lnTo>
                    <a:pt x="1001" y="2358"/>
                  </a:lnTo>
                  <a:cubicBezTo>
                    <a:pt x="894" y="2251"/>
                    <a:pt x="754" y="2198"/>
                    <a:pt x="614" y="2198"/>
                  </a:cubicBezTo>
                  <a:cubicBezTo>
                    <a:pt x="474" y="2198"/>
                    <a:pt x="334" y="2251"/>
                    <a:pt x="227" y="2358"/>
                  </a:cubicBezTo>
                  <a:cubicBezTo>
                    <a:pt x="1" y="2573"/>
                    <a:pt x="1" y="2918"/>
                    <a:pt x="227" y="3144"/>
                  </a:cubicBezTo>
                  <a:lnTo>
                    <a:pt x="1763" y="4680"/>
                  </a:lnTo>
                  <a:cubicBezTo>
                    <a:pt x="1870" y="4787"/>
                    <a:pt x="2013" y="4847"/>
                    <a:pt x="2156" y="4847"/>
                  </a:cubicBezTo>
                  <a:cubicBezTo>
                    <a:pt x="2298" y="4847"/>
                    <a:pt x="2441" y="4787"/>
                    <a:pt x="2548" y="4680"/>
                  </a:cubicBezTo>
                  <a:lnTo>
                    <a:pt x="4096" y="3144"/>
                  </a:lnTo>
                  <a:cubicBezTo>
                    <a:pt x="4311" y="2918"/>
                    <a:pt x="4311" y="2573"/>
                    <a:pt x="4096" y="2358"/>
                  </a:cubicBezTo>
                  <a:cubicBezTo>
                    <a:pt x="3983" y="2251"/>
                    <a:pt x="3840" y="2198"/>
                    <a:pt x="3699" y="2198"/>
                  </a:cubicBezTo>
                  <a:cubicBezTo>
                    <a:pt x="3558" y="2198"/>
                    <a:pt x="3418" y="2251"/>
                    <a:pt x="3310" y="2358"/>
                  </a:cubicBezTo>
                  <a:lnTo>
                    <a:pt x="2715" y="2954"/>
                  </a:lnTo>
                  <a:lnTo>
                    <a:pt x="2715" y="561"/>
                  </a:lnTo>
                  <a:cubicBezTo>
                    <a:pt x="2715" y="251"/>
                    <a:pt x="2465" y="1"/>
                    <a:pt x="2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—SOMEONE FAMOUS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“This is a quote, words full of wisdom that someone important said and can make the reader get inspired.”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38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8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Android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4" name="Google Shape;754;p48"/>
          <p:cNvSpPr txBox="1"/>
          <p:nvPr/>
        </p:nvSpPr>
        <p:spPr>
          <a:xfrm flipH="1">
            <a:off x="4399350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Saturn is composed of hydrogen and helium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5" name="Google Shape;755;p48"/>
          <p:cNvSpPr txBox="1"/>
          <p:nvPr/>
        </p:nvSpPr>
        <p:spPr>
          <a:xfrm flipH="1">
            <a:off x="2640292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iOS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6" name="Google Shape;756;p48"/>
          <p:cNvSpPr txBox="1"/>
          <p:nvPr/>
        </p:nvSpPr>
        <p:spPr>
          <a:xfrm flipH="1">
            <a:off x="2637892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Jupiter is the biggest planet of them all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Python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 flipH="1">
            <a:off x="873375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Mercury is the closest planet to the Sun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 flipH="1">
            <a:off x="6160617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HTML5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0" name="Google Shape;760;p48"/>
          <p:cNvSpPr txBox="1"/>
          <p:nvPr/>
        </p:nvSpPr>
        <p:spPr>
          <a:xfrm flipH="1">
            <a:off x="6158217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Neptune is the farthest planet from the Sun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TIMELINE</a:t>
            </a:r>
            <a:endParaRPr/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1991</a:t>
            </a:r>
            <a:endParaRPr sz="16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2007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2008</a:t>
            </a:r>
            <a:endParaRPr sz="16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2014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</a:t>
            </a:r>
            <a:endParaRPr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9" name="Google Shape;8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70" y="1259790"/>
            <a:ext cx="2770633" cy="1823462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9"/>
          <p:cNvSpPr/>
          <p:nvPr/>
        </p:nvSpPr>
        <p:spPr>
          <a:xfrm>
            <a:off x="1470602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language is used to render 2D graphics in HTML5?</a:t>
            </a:r>
            <a:endParaRPr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&lt;canvas id="myCanvas"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width="250" height="25"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style="border:4px solid #00ffc5;"&gt;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&lt;/canvas&gt;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&lt;/body&gt;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857" name="Google Shape;857;p50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Чего вы мы хотели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Игровой интерфейс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Ручная настройка</a:t>
            </a:r>
            <a:r>
              <a:rPr lang="en" dirty="0" smtClean="0"/>
              <a:t>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Выбор размера поля и количества кораблей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Игра с ИИ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Противник который может составить борьбу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Музыка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Чтобы добавить игре красок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Два поля – игрока и оппонента. Кнопки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5647;p64"/>
          <p:cNvGrpSpPr/>
          <p:nvPr/>
        </p:nvGrpSpPr>
        <p:grpSpPr>
          <a:xfrm>
            <a:off x="7239919" y="3417899"/>
            <a:ext cx="325017" cy="336052"/>
            <a:chOff x="3610557" y="2780704"/>
            <a:chExt cx="325017" cy="336052"/>
          </a:xfrm>
          <a:solidFill>
            <a:srgbClr val="000099"/>
          </a:solidFill>
        </p:grpSpPr>
        <p:sp>
          <p:nvSpPr>
            <p:cNvPr id="45" name="Google Shape;5648;p64"/>
            <p:cNvSpPr/>
            <p:nvPr/>
          </p:nvSpPr>
          <p:spPr>
            <a:xfrm>
              <a:off x="3610557" y="2780704"/>
              <a:ext cx="324702" cy="335973"/>
            </a:xfrm>
            <a:custGeom>
              <a:avLst/>
              <a:gdLst/>
              <a:ahLst/>
              <a:cxnLst/>
              <a:rect l="l" t="t" r="r" b="b"/>
              <a:pathLst>
                <a:path w="12359" h="12788" extrusionOk="0">
                  <a:moveTo>
                    <a:pt x="11722" y="1"/>
                  </a:moveTo>
                  <a:cubicBezTo>
                    <a:pt x="11685" y="1"/>
                    <a:pt x="11648" y="4"/>
                    <a:pt x="11610" y="11"/>
                  </a:cubicBezTo>
                  <a:lnTo>
                    <a:pt x="3959" y="1363"/>
                  </a:lnTo>
                  <a:cubicBezTo>
                    <a:pt x="3661" y="1412"/>
                    <a:pt x="3439" y="1675"/>
                    <a:pt x="3439" y="1980"/>
                  </a:cubicBezTo>
                  <a:lnTo>
                    <a:pt x="3439" y="8611"/>
                  </a:lnTo>
                  <a:cubicBezTo>
                    <a:pt x="3121" y="8453"/>
                    <a:pt x="2788" y="8379"/>
                    <a:pt x="2462" y="8379"/>
                  </a:cubicBezTo>
                  <a:cubicBezTo>
                    <a:pt x="1475" y="8379"/>
                    <a:pt x="550" y="9053"/>
                    <a:pt x="310" y="10096"/>
                  </a:cubicBezTo>
                  <a:cubicBezTo>
                    <a:pt x="1" y="11479"/>
                    <a:pt x="1050" y="12787"/>
                    <a:pt x="2462" y="12787"/>
                  </a:cubicBezTo>
                  <a:cubicBezTo>
                    <a:pt x="2473" y="12787"/>
                    <a:pt x="2484" y="12787"/>
                    <a:pt x="2495" y="12787"/>
                  </a:cubicBezTo>
                  <a:cubicBezTo>
                    <a:pt x="3709" y="12759"/>
                    <a:pt x="4673" y="11767"/>
                    <a:pt x="4666" y="10554"/>
                  </a:cubicBezTo>
                  <a:lnTo>
                    <a:pt x="4666" y="3187"/>
                  </a:lnTo>
                  <a:lnTo>
                    <a:pt x="11124" y="2043"/>
                  </a:lnTo>
                  <a:lnTo>
                    <a:pt x="11124" y="7030"/>
                  </a:lnTo>
                  <a:cubicBezTo>
                    <a:pt x="10808" y="6874"/>
                    <a:pt x="10475" y="6801"/>
                    <a:pt x="10149" y="6801"/>
                  </a:cubicBezTo>
                  <a:cubicBezTo>
                    <a:pt x="9160" y="6801"/>
                    <a:pt x="8231" y="7473"/>
                    <a:pt x="7996" y="8521"/>
                  </a:cubicBezTo>
                  <a:cubicBezTo>
                    <a:pt x="7686" y="9905"/>
                    <a:pt x="8735" y="11213"/>
                    <a:pt x="10147" y="11213"/>
                  </a:cubicBezTo>
                  <a:cubicBezTo>
                    <a:pt x="10158" y="11213"/>
                    <a:pt x="10170" y="11213"/>
                    <a:pt x="10181" y="11213"/>
                  </a:cubicBezTo>
                  <a:cubicBezTo>
                    <a:pt x="11394" y="11185"/>
                    <a:pt x="12359" y="10193"/>
                    <a:pt x="12352" y="8979"/>
                  </a:cubicBezTo>
                  <a:lnTo>
                    <a:pt x="12352" y="628"/>
                  </a:lnTo>
                  <a:cubicBezTo>
                    <a:pt x="12352" y="278"/>
                    <a:pt x="12064" y="1"/>
                    <a:pt x="117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49;p64"/>
            <p:cNvSpPr/>
            <p:nvPr/>
          </p:nvSpPr>
          <p:spPr>
            <a:xfrm>
              <a:off x="3665703" y="2864434"/>
              <a:ext cx="67967" cy="252321"/>
            </a:xfrm>
            <a:custGeom>
              <a:avLst/>
              <a:gdLst/>
              <a:ahLst/>
              <a:cxnLst/>
              <a:rect l="l" t="t" r="r" b="b"/>
              <a:pathLst>
                <a:path w="2587" h="9604" extrusionOk="0">
                  <a:moveTo>
                    <a:pt x="2567" y="0"/>
                  </a:moveTo>
                  <a:lnTo>
                    <a:pt x="2297" y="84"/>
                  </a:lnTo>
                  <a:cubicBezTo>
                    <a:pt x="2026" y="160"/>
                    <a:pt x="1846" y="410"/>
                    <a:pt x="1846" y="687"/>
                  </a:cubicBezTo>
                  <a:lnTo>
                    <a:pt x="1846" y="7367"/>
                  </a:lnTo>
                  <a:cubicBezTo>
                    <a:pt x="1846" y="8456"/>
                    <a:pt x="1069" y="9385"/>
                    <a:pt x="1" y="9572"/>
                  </a:cubicBezTo>
                  <a:cubicBezTo>
                    <a:pt x="126" y="9593"/>
                    <a:pt x="250" y="9603"/>
                    <a:pt x="372" y="9603"/>
                  </a:cubicBezTo>
                  <a:cubicBezTo>
                    <a:pt x="1576" y="9603"/>
                    <a:pt x="2586" y="8614"/>
                    <a:pt x="2567" y="7367"/>
                  </a:cubicBezTo>
                  <a:lnTo>
                    <a:pt x="25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50;p64"/>
            <p:cNvSpPr/>
            <p:nvPr/>
          </p:nvSpPr>
          <p:spPr>
            <a:xfrm>
              <a:off x="3867633" y="2780704"/>
              <a:ext cx="67941" cy="294830"/>
            </a:xfrm>
            <a:custGeom>
              <a:avLst/>
              <a:gdLst/>
              <a:ahLst/>
              <a:cxnLst/>
              <a:rect l="l" t="t" r="r" b="b"/>
              <a:pathLst>
                <a:path w="2586" h="11222" extrusionOk="0">
                  <a:moveTo>
                    <a:pt x="1942" y="1"/>
                  </a:moveTo>
                  <a:cubicBezTo>
                    <a:pt x="1906" y="1"/>
                    <a:pt x="1869" y="4"/>
                    <a:pt x="1831" y="11"/>
                  </a:cubicBezTo>
                  <a:lnTo>
                    <a:pt x="1499" y="66"/>
                  </a:lnTo>
                  <a:cubicBezTo>
                    <a:pt x="1714" y="170"/>
                    <a:pt x="1845" y="392"/>
                    <a:pt x="1845" y="628"/>
                  </a:cubicBezTo>
                  <a:lnTo>
                    <a:pt x="1845" y="8979"/>
                  </a:lnTo>
                  <a:cubicBezTo>
                    <a:pt x="1852" y="10068"/>
                    <a:pt x="1075" y="10998"/>
                    <a:pt x="0" y="11192"/>
                  </a:cubicBezTo>
                  <a:cubicBezTo>
                    <a:pt x="123" y="11212"/>
                    <a:pt x="244" y="11221"/>
                    <a:pt x="363" y="11221"/>
                  </a:cubicBezTo>
                  <a:cubicBezTo>
                    <a:pt x="1571" y="11221"/>
                    <a:pt x="2586" y="10236"/>
                    <a:pt x="2567" y="8986"/>
                  </a:cubicBezTo>
                  <a:lnTo>
                    <a:pt x="2567" y="628"/>
                  </a:lnTo>
                  <a:cubicBezTo>
                    <a:pt x="2567" y="278"/>
                    <a:pt x="2279" y="1"/>
                    <a:pt x="19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0081;p67"/>
          <p:cNvGrpSpPr/>
          <p:nvPr/>
        </p:nvGrpSpPr>
        <p:grpSpPr>
          <a:xfrm>
            <a:off x="1522023" y="1989677"/>
            <a:ext cx="452672" cy="358757"/>
            <a:chOff x="2635237" y="2431780"/>
            <a:chExt cx="359232" cy="323018"/>
          </a:xfrm>
        </p:grpSpPr>
        <p:sp>
          <p:nvSpPr>
            <p:cNvPr id="49" name="Google Shape;10082;p67"/>
            <p:cNvSpPr/>
            <p:nvPr/>
          </p:nvSpPr>
          <p:spPr>
            <a:xfrm>
              <a:off x="2769121" y="2696328"/>
              <a:ext cx="44253" cy="40482"/>
            </a:xfrm>
            <a:custGeom>
              <a:avLst/>
              <a:gdLst/>
              <a:ahLst/>
              <a:cxnLst/>
              <a:rect l="l" t="t" r="r" b="b"/>
              <a:pathLst>
                <a:path w="1690" h="1546" extrusionOk="0">
                  <a:moveTo>
                    <a:pt x="344" y="0"/>
                  </a:moveTo>
                  <a:lnTo>
                    <a:pt x="1" y="1546"/>
                  </a:lnTo>
                  <a:lnTo>
                    <a:pt x="1689" y="1546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083;p67"/>
            <p:cNvSpPr/>
            <p:nvPr/>
          </p:nvSpPr>
          <p:spPr>
            <a:xfrm>
              <a:off x="2738903" y="2733039"/>
              <a:ext cx="104688" cy="21760"/>
            </a:xfrm>
            <a:custGeom>
              <a:avLst/>
              <a:gdLst/>
              <a:ahLst/>
              <a:cxnLst/>
              <a:rect l="l" t="t" r="r" b="b"/>
              <a:pathLst>
                <a:path w="3998" h="831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611"/>
                  </a:lnTo>
                  <a:cubicBezTo>
                    <a:pt x="0" y="725"/>
                    <a:pt x="96" y="830"/>
                    <a:pt x="220" y="830"/>
                  </a:cubicBezTo>
                  <a:lnTo>
                    <a:pt x="3778" y="830"/>
                  </a:lnTo>
                  <a:cubicBezTo>
                    <a:pt x="3902" y="830"/>
                    <a:pt x="3997" y="725"/>
                    <a:pt x="3997" y="611"/>
                  </a:cubicBezTo>
                  <a:lnTo>
                    <a:pt x="3997" y="220"/>
                  </a:lnTo>
                  <a:cubicBezTo>
                    <a:pt x="3997" y="96"/>
                    <a:pt x="3902" y="0"/>
                    <a:pt x="3778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084;p67"/>
            <p:cNvSpPr/>
            <p:nvPr/>
          </p:nvSpPr>
          <p:spPr>
            <a:xfrm>
              <a:off x="2635237" y="2498212"/>
              <a:ext cx="312020" cy="203876"/>
            </a:xfrm>
            <a:custGeom>
              <a:avLst/>
              <a:gdLst/>
              <a:ahLst/>
              <a:cxnLst/>
              <a:rect l="l" t="t" r="r" b="b"/>
              <a:pathLst>
                <a:path w="11916" h="7786" extrusionOk="0">
                  <a:moveTo>
                    <a:pt x="22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7566"/>
                  </a:lnTo>
                  <a:cubicBezTo>
                    <a:pt x="0" y="7681"/>
                    <a:pt x="105" y="7785"/>
                    <a:pt x="229" y="7785"/>
                  </a:cubicBezTo>
                  <a:lnTo>
                    <a:pt x="11687" y="7785"/>
                  </a:lnTo>
                  <a:cubicBezTo>
                    <a:pt x="11811" y="7785"/>
                    <a:pt x="11916" y="7681"/>
                    <a:pt x="11916" y="7566"/>
                  </a:cubicBezTo>
                  <a:lnTo>
                    <a:pt x="11916" y="220"/>
                  </a:lnTo>
                  <a:cubicBezTo>
                    <a:pt x="11916" y="96"/>
                    <a:pt x="11811" y="1"/>
                    <a:pt x="11687" y="1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085;p67"/>
            <p:cNvSpPr/>
            <p:nvPr/>
          </p:nvSpPr>
          <p:spPr>
            <a:xfrm>
              <a:off x="2845555" y="2498212"/>
              <a:ext cx="101703" cy="84211"/>
            </a:xfrm>
            <a:custGeom>
              <a:avLst/>
              <a:gdLst/>
              <a:ahLst/>
              <a:cxnLst/>
              <a:rect l="l" t="t" r="r" b="b"/>
              <a:pathLst>
                <a:path w="3884" h="3216" extrusionOk="0">
                  <a:moveTo>
                    <a:pt x="20" y="1"/>
                  </a:moveTo>
                  <a:lnTo>
                    <a:pt x="20" y="68"/>
                  </a:lnTo>
                  <a:cubicBezTo>
                    <a:pt x="1" y="1794"/>
                    <a:pt x="1394" y="3206"/>
                    <a:pt x="3120" y="3216"/>
                  </a:cubicBezTo>
                  <a:cubicBezTo>
                    <a:pt x="3378" y="3216"/>
                    <a:pt x="3626" y="3178"/>
                    <a:pt x="3884" y="3120"/>
                  </a:cubicBezTo>
                  <a:lnTo>
                    <a:pt x="3884" y="220"/>
                  </a:lnTo>
                  <a:cubicBezTo>
                    <a:pt x="3874" y="96"/>
                    <a:pt x="3779" y="1"/>
                    <a:pt x="3655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086;p67"/>
            <p:cNvSpPr/>
            <p:nvPr/>
          </p:nvSpPr>
          <p:spPr>
            <a:xfrm>
              <a:off x="2635472" y="2687582"/>
              <a:ext cx="311523" cy="14506"/>
            </a:xfrm>
            <a:custGeom>
              <a:avLst/>
              <a:gdLst/>
              <a:ahLst/>
              <a:cxnLst/>
              <a:rect l="l" t="t" r="r" b="b"/>
              <a:pathLst>
                <a:path w="11897" h="554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449"/>
                    <a:pt x="96" y="553"/>
                    <a:pt x="220" y="553"/>
                  </a:cubicBezTo>
                  <a:lnTo>
                    <a:pt x="11678" y="553"/>
                  </a:lnTo>
                  <a:cubicBezTo>
                    <a:pt x="11802" y="553"/>
                    <a:pt x="11897" y="449"/>
                    <a:pt x="11897" y="334"/>
                  </a:cubicBezTo>
                  <a:lnTo>
                    <a:pt x="11897" y="0"/>
                  </a:ln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087;p67"/>
            <p:cNvSpPr/>
            <p:nvPr/>
          </p:nvSpPr>
          <p:spPr>
            <a:xfrm>
              <a:off x="2655216" y="2517196"/>
              <a:ext cx="272062" cy="151166"/>
            </a:xfrm>
            <a:custGeom>
              <a:avLst/>
              <a:gdLst/>
              <a:ahLst/>
              <a:cxnLst/>
              <a:rect l="l" t="t" r="r" b="b"/>
              <a:pathLst>
                <a:path w="10390" h="5773" extrusionOk="0">
                  <a:moveTo>
                    <a:pt x="220" y="1"/>
                  </a:moveTo>
                  <a:cubicBezTo>
                    <a:pt x="105" y="1"/>
                    <a:pt x="0" y="106"/>
                    <a:pt x="0" y="220"/>
                  </a:cubicBezTo>
                  <a:lnTo>
                    <a:pt x="0" y="5553"/>
                  </a:lnTo>
                  <a:cubicBezTo>
                    <a:pt x="0" y="5677"/>
                    <a:pt x="105" y="5773"/>
                    <a:pt x="220" y="5773"/>
                  </a:cubicBezTo>
                  <a:lnTo>
                    <a:pt x="10389" y="5773"/>
                  </a:lnTo>
                  <a:lnTo>
                    <a:pt x="10389" y="220"/>
                  </a:lnTo>
                  <a:cubicBezTo>
                    <a:pt x="10389" y="106"/>
                    <a:pt x="10284" y="1"/>
                    <a:pt x="10170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088;p67"/>
            <p:cNvSpPr/>
            <p:nvPr/>
          </p:nvSpPr>
          <p:spPr>
            <a:xfrm>
              <a:off x="2847807" y="2517196"/>
              <a:ext cx="79471" cy="65227"/>
            </a:xfrm>
            <a:custGeom>
              <a:avLst/>
              <a:gdLst/>
              <a:ahLst/>
              <a:cxnLst/>
              <a:rect l="l" t="t" r="r" b="b"/>
              <a:pathLst>
                <a:path w="3035" h="2491" extrusionOk="0">
                  <a:moveTo>
                    <a:pt x="1" y="1"/>
                  </a:moveTo>
                  <a:cubicBezTo>
                    <a:pt x="296" y="1441"/>
                    <a:pt x="1565" y="2481"/>
                    <a:pt x="3034" y="2491"/>
                  </a:cubicBezTo>
                  <a:lnTo>
                    <a:pt x="3034" y="220"/>
                  </a:lnTo>
                  <a:cubicBezTo>
                    <a:pt x="3034" y="106"/>
                    <a:pt x="2929" y="1"/>
                    <a:pt x="2815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089;p67"/>
            <p:cNvSpPr/>
            <p:nvPr/>
          </p:nvSpPr>
          <p:spPr>
            <a:xfrm>
              <a:off x="2655216" y="2517196"/>
              <a:ext cx="272062" cy="151166"/>
            </a:xfrm>
            <a:custGeom>
              <a:avLst/>
              <a:gdLst/>
              <a:ahLst/>
              <a:cxnLst/>
              <a:rect l="l" t="t" r="r" b="b"/>
              <a:pathLst>
                <a:path w="10390" h="5773" extrusionOk="0">
                  <a:moveTo>
                    <a:pt x="229" y="1"/>
                  </a:moveTo>
                  <a:cubicBezTo>
                    <a:pt x="105" y="1"/>
                    <a:pt x="0" y="106"/>
                    <a:pt x="0" y="220"/>
                  </a:cubicBezTo>
                  <a:lnTo>
                    <a:pt x="0" y="5553"/>
                  </a:lnTo>
                  <a:cubicBezTo>
                    <a:pt x="0" y="5677"/>
                    <a:pt x="105" y="5773"/>
                    <a:pt x="229" y="5773"/>
                  </a:cubicBezTo>
                  <a:lnTo>
                    <a:pt x="10170" y="5773"/>
                  </a:lnTo>
                  <a:cubicBezTo>
                    <a:pt x="10284" y="5773"/>
                    <a:pt x="10389" y="5677"/>
                    <a:pt x="10389" y="5553"/>
                  </a:cubicBezTo>
                  <a:lnTo>
                    <a:pt x="10389" y="5191"/>
                  </a:lnTo>
                  <a:lnTo>
                    <a:pt x="611" y="5191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090;p67"/>
            <p:cNvSpPr/>
            <p:nvPr/>
          </p:nvSpPr>
          <p:spPr>
            <a:xfrm>
              <a:off x="2770378" y="2678836"/>
              <a:ext cx="41739" cy="10762"/>
            </a:xfrm>
            <a:custGeom>
              <a:avLst/>
              <a:gdLst/>
              <a:ahLst/>
              <a:cxnLst/>
              <a:rect l="l" t="t" r="r" b="b"/>
              <a:pathLst>
                <a:path w="1594" h="411" extrusionOk="0">
                  <a:moveTo>
                    <a:pt x="248" y="0"/>
                  </a:moveTo>
                  <a:cubicBezTo>
                    <a:pt x="0" y="19"/>
                    <a:pt x="0" y="391"/>
                    <a:pt x="248" y="410"/>
                  </a:cubicBezTo>
                  <a:lnTo>
                    <a:pt x="1336" y="410"/>
                  </a:lnTo>
                  <a:cubicBezTo>
                    <a:pt x="1593" y="391"/>
                    <a:pt x="1593" y="19"/>
                    <a:pt x="133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091;p67"/>
            <p:cNvSpPr/>
            <p:nvPr/>
          </p:nvSpPr>
          <p:spPr>
            <a:xfrm>
              <a:off x="2733404" y="2584910"/>
              <a:ext cx="25504" cy="26002"/>
            </a:xfrm>
            <a:custGeom>
              <a:avLst/>
              <a:gdLst/>
              <a:ahLst/>
              <a:cxnLst/>
              <a:rect l="l" t="t" r="r" b="b"/>
              <a:pathLst>
                <a:path w="974" h="993" extrusionOk="0">
                  <a:moveTo>
                    <a:pt x="220" y="0"/>
                  </a:moveTo>
                  <a:cubicBezTo>
                    <a:pt x="96" y="0"/>
                    <a:pt x="0" y="105"/>
                    <a:pt x="0" y="220"/>
                  </a:cubicBezTo>
                  <a:lnTo>
                    <a:pt x="0" y="773"/>
                  </a:lnTo>
                  <a:cubicBezTo>
                    <a:pt x="0" y="897"/>
                    <a:pt x="96" y="992"/>
                    <a:pt x="220" y="992"/>
                  </a:cubicBezTo>
                  <a:lnTo>
                    <a:pt x="754" y="992"/>
                  </a:lnTo>
                  <a:cubicBezTo>
                    <a:pt x="878" y="992"/>
                    <a:pt x="973" y="897"/>
                    <a:pt x="973" y="773"/>
                  </a:cubicBezTo>
                  <a:lnTo>
                    <a:pt x="973" y="220"/>
                  </a:lnTo>
                  <a:cubicBezTo>
                    <a:pt x="973" y="105"/>
                    <a:pt x="878" y="0"/>
                    <a:pt x="754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092;p67"/>
            <p:cNvSpPr/>
            <p:nvPr/>
          </p:nvSpPr>
          <p:spPr>
            <a:xfrm>
              <a:off x="2778364" y="2584910"/>
              <a:ext cx="25766" cy="26002"/>
            </a:xfrm>
            <a:custGeom>
              <a:avLst/>
              <a:gdLst/>
              <a:ahLst/>
              <a:cxnLst/>
              <a:rect l="l" t="t" r="r" b="b"/>
              <a:pathLst>
                <a:path w="984" h="993" extrusionOk="0">
                  <a:moveTo>
                    <a:pt x="229" y="0"/>
                  </a:moveTo>
                  <a:cubicBezTo>
                    <a:pt x="105" y="0"/>
                    <a:pt x="1" y="105"/>
                    <a:pt x="1" y="220"/>
                  </a:cubicBezTo>
                  <a:lnTo>
                    <a:pt x="1" y="773"/>
                  </a:lnTo>
                  <a:cubicBezTo>
                    <a:pt x="1" y="897"/>
                    <a:pt x="105" y="992"/>
                    <a:pt x="229" y="992"/>
                  </a:cubicBezTo>
                  <a:lnTo>
                    <a:pt x="764" y="992"/>
                  </a:lnTo>
                  <a:cubicBezTo>
                    <a:pt x="878" y="992"/>
                    <a:pt x="983" y="897"/>
                    <a:pt x="983" y="773"/>
                  </a:cubicBezTo>
                  <a:lnTo>
                    <a:pt x="983" y="220"/>
                  </a:lnTo>
                  <a:cubicBezTo>
                    <a:pt x="983" y="105"/>
                    <a:pt x="878" y="0"/>
                    <a:pt x="764" y="0"/>
                  </a:cubicBezTo>
                  <a:close/>
                </a:path>
              </a:pathLst>
            </a:custGeom>
            <a:solidFill>
              <a:srgbClr val="BF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093;p67"/>
            <p:cNvSpPr/>
            <p:nvPr/>
          </p:nvSpPr>
          <p:spPr>
            <a:xfrm>
              <a:off x="2823585" y="2584910"/>
              <a:ext cx="25504" cy="26002"/>
            </a:xfrm>
            <a:custGeom>
              <a:avLst/>
              <a:gdLst/>
              <a:ahLst/>
              <a:cxnLst/>
              <a:rect l="l" t="t" r="r" b="b"/>
              <a:pathLst>
                <a:path w="974" h="993" extrusionOk="0">
                  <a:moveTo>
                    <a:pt x="220" y="0"/>
                  </a:moveTo>
                  <a:cubicBezTo>
                    <a:pt x="96" y="0"/>
                    <a:pt x="0" y="105"/>
                    <a:pt x="0" y="220"/>
                  </a:cubicBezTo>
                  <a:lnTo>
                    <a:pt x="0" y="773"/>
                  </a:lnTo>
                  <a:cubicBezTo>
                    <a:pt x="0" y="897"/>
                    <a:pt x="96" y="992"/>
                    <a:pt x="220" y="992"/>
                  </a:cubicBezTo>
                  <a:lnTo>
                    <a:pt x="754" y="992"/>
                  </a:lnTo>
                  <a:cubicBezTo>
                    <a:pt x="878" y="992"/>
                    <a:pt x="973" y="897"/>
                    <a:pt x="973" y="773"/>
                  </a:cubicBezTo>
                  <a:lnTo>
                    <a:pt x="973" y="220"/>
                  </a:lnTo>
                  <a:cubicBezTo>
                    <a:pt x="973" y="105"/>
                    <a:pt x="878" y="0"/>
                    <a:pt x="754" y="0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094;p67"/>
            <p:cNvSpPr/>
            <p:nvPr/>
          </p:nvSpPr>
          <p:spPr>
            <a:xfrm>
              <a:off x="2859799" y="2431780"/>
              <a:ext cx="134669" cy="136424"/>
            </a:xfrm>
            <a:custGeom>
              <a:avLst/>
              <a:gdLst/>
              <a:ahLst/>
              <a:cxnLst/>
              <a:rect l="l" t="t" r="r" b="b"/>
              <a:pathLst>
                <a:path w="5143" h="5210" extrusionOk="0">
                  <a:moveTo>
                    <a:pt x="2576" y="0"/>
                  </a:moveTo>
                  <a:cubicBezTo>
                    <a:pt x="1155" y="0"/>
                    <a:pt x="1" y="1164"/>
                    <a:pt x="1" y="2605"/>
                  </a:cubicBezTo>
                  <a:cubicBezTo>
                    <a:pt x="1" y="4045"/>
                    <a:pt x="1155" y="5209"/>
                    <a:pt x="2576" y="5209"/>
                  </a:cubicBezTo>
                  <a:cubicBezTo>
                    <a:pt x="3988" y="5209"/>
                    <a:pt x="5143" y="4045"/>
                    <a:pt x="5143" y="2605"/>
                  </a:cubicBezTo>
                  <a:cubicBezTo>
                    <a:pt x="5143" y="1164"/>
                    <a:pt x="3988" y="0"/>
                    <a:pt x="257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095;p67"/>
            <p:cNvSpPr/>
            <p:nvPr/>
          </p:nvSpPr>
          <p:spPr>
            <a:xfrm>
              <a:off x="2904026" y="2482920"/>
              <a:ext cx="39984" cy="34302"/>
            </a:xfrm>
            <a:custGeom>
              <a:avLst/>
              <a:gdLst/>
              <a:ahLst/>
              <a:cxnLst/>
              <a:rect l="l" t="t" r="r" b="b"/>
              <a:pathLst>
                <a:path w="1527" h="1310" extrusionOk="0">
                  <a:moveTo>
                    <a:pt x="887" y="413"/>
                  </a:moveTo>
                  <a:cubicBezTo>
                    <a:pt x="1011" y="423"/>
                    <a:pt x="1116" y="528"/>
                    <a:pt x="1116" y="652"/>
                  </a:cubicBezTo>
                  <a:cubicBezTo>
                    <a:pt x="1116" y="800"/>
                    <a:pt x="999" y="896"/>
                    <a:pt x="876" y="896"/>
                  </a:cubicBezTo>
                  <a:cubicBezTo>
                    <a:pt x="817" y="896"/>
                    <a:pt x="756" y="873"/>
                    <a:pt x="706" y="823"/>
                  </a:cubicBezTo>
                  <a:cubicBezTo>
                    <a:pt x="553" y="671"/>
                    <a:pt x="668" y="413"/>
                    <a:pt x="887" y="413"/>
                  </a:cubicBezTo>
                  <a:close/>
                  <a:moveTo>
                    <a:pt x="869" y="1"/>
                  </a:moveTo>
                  <a:cubicBezTo>
                    <a:pt x="708" y="1"/>
                    <a:pt x="544" y="60"/>
                    <a:pt x="410" y="194"/>
                  </a:cubicBezTo>
                  <a:cubicBezTo>
                    <a:pt x="0" y="614"/>
                    <a:pt x="305" y="1310"/>
                    <a:pt x="887" y="1310"/>
                  </a:cubicBezTo>
                  <a:cubicBezTo>
                    <a:pt x="1240" y="1300"/>
                    <a:pt x="1527" y="1014"/>
                    <a:pt x="1527" y="652"/>
                  </a:cubicBezTo>
                  <a:cubicBezTo>
                    <a:pt x="1527" y="259"/>
                    <a:pt x="1205" y="1"/>
                    <a:pt x="869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096;p67"/>
            <p:cNvSpPr/>
            <p:nvPr/>
          </p:nvSpPr>
          <p:spPr>
            <a:xfrm>
              <a:off x="2880433" y="2455190"/>
              <a:ext cx="93638" cy="89841"/>
            </a:xfrm>
            <a:custGeom>
              <a:avLst/>
              <a:gdLst/>
              <a:ahLst/>
              <a:cxnLst/>
              <a:rect l="l" t="t" r="r" b="b"/>
              <a:pathLst>
                <a:path w="3576" h="3431" extrusionOk="0">
                  <a:moveTo>
                    <a:pt x="1785" y="845"/>
                  </a:moveTo>
                  <a:cubicBezTo>
                    <a:pt x="1936" y="845"/>
                    <a:pt x="2089" y="885"/>
                    <a:pt x="2227" y="967"/>
                  </a:cubicBezTo>
                  <a:cubicBezTo>
                    <a:pt x="2418" y="1091"/>
                    <a:pt x="2561" y="1281"/>
                    <a:pt x="2609" y="1510"/>
                  </a:cubicBezTo>
                  <a:cubicBezTo>
                    <a:pt x="2666" y="1730"/>
                    <a:pt x="2628" y="1959"/>
                    <a:pt x="2513" y="2159"/>
                  </a:cubicBezTo>
                  <a:cubicBezTo>
                    <a:pt x="2447" y="2283"/>
                    <a:pt x="2342" y="2378"/>
                    <a:pt x="2227" y="2455"/>
                  </a:cubicBezTo>
                  <a:cubicBezTo>
                    <a:pt x="2089" y="2536"/>
                    <a:pt x="1936" y="2576"/>
                    <a:pt x="1785" y="2576"/>
                  </a:cubicBezTo>
                  <a:cubicBezTo>
                    <a:pt x="1633" y="2576"/>
                    <a:pt x="1483" y="2536"/>
                    <a:pt x="1349" y="2455"/>
                  </a:cubicBezTo>
                  <a:cubicBezTo>
                    <a:pt x="1149" y="2331"/>
                    <a:pt x="1016" y="2140"/>
                    <a:pt x="958" y="1921"/>
                  </a:cubicBezTo>
                  <a:cubicBezTo>
                    <a:pt x="930" y="1787"/>
                    <a:pt x="930" y="1644"/>
                    <a:pt x="958" y="1510"/>
                  </a:cubicBezTo>
                  <a:cubicBezTo>
                    <a:pt x="1016" y="1281"/>
                    <a:pt x="1149" y="1091"/>
                    <a:pt x="1349" y="967"/>
                  </a:cubicBezTo>
                  <a:cubicBezTo>
                    <a:pt x="1483" y="885"/>
                    <a:pt x="1633" y="845"/>
                    <a:pt x="1785" y="845"/>
                  </a:cubicBezTo>
                  <a:close/>
                  <a:moveTo>
                    <a:pt x="1784" y="1"/>
                  </a:moveTo>
                  <a:cubicBezTo>
                    <a:pt x="1686" y="1"/>
                    <a:pt x="1588" y="65"/>
                    <a:pt x="1578" y="194"/>
                  </a:cubicBezTo>
                  <a:lnTo>
                    <a:pt x="1578" y="451"/>
                  </a:lnTo>
                  <a:cubicBezTo>
                    <a:pt x="1388" y="480"/>
                    <a:pt x="1206" y="556"/>
                    <a:pt x="1054" y="671"/>
                  </a:cubicBezTo>
                  <a:lnTo>
                    <a:pt x="872" y="499"/>
                  </a:lnTo>
                  <a:cubicBezTo>
                    <a:pt x="830" y="463"/>
                    <a:pt x="785" y="448"/>
                    <a:pt x="741" y="448"/>
                  </a:cubicBezTo>
                  <a:cubicBezTo>
                    <a:pt x="588" y="448"/>
                    <a:pt x="458" y="637"/>
                    <a:pt x="577" y="785"/>
                  </a:cubicBezTo>
                  <a:lnTo>
                    <a:pt x="758" y="967"/>
                  </a:lnTo>
                  <a:cubicBezTo>
                    <a:pt x="644" y="1129"/>
                    <a:pt x="567" y="1320"/>
                    <a:pt x="539" y="1510"/>
                  </a:cubicBezTo>
                  <a:lnTo>
                    <a:pt x="291" y="1510"/>
                  </a:lnTo>
                  <a:cubicBezTo>
                    <a:pt x="285" y="1510"/>
                    <a:pt x="279" y="1510"/>
                    <a:pt x="273" y="1510"/>
                  </a:cubicBezTo>
                  <a:cubicBezTo>
                    <a:pt x="4" y="1510"/>
                    <a:pt x="1" y="1922"/>
                    <a:pt x="264" y="1922"/>
                  </a:cubicBezTo>
                  <a:cubicBezTo>
                    <a:pt x="273" y="1922"/>
                    <a:pt x="282" y="1921"/>
                    <a:pt x="291" y="1921"/>
                  </a:cubicBezTo>
                  <a:lnTo>
                    <a:pt x="539" y="1921"/>
                  </a:lnTo>
                  <a:cubicBezTo>
                    <a:pt x="567" y="2121"/>
                    <a:pt x="644" y="2302"/>
                    <a:pt x="758" y="2464"/>
                  </a:cubicBezTo>
                  <a:lnTo>
                    <a:pt x="586" y="2646"/>
                  </a:lnTo>
                  <a:cubicBezTo>
                    <a:pt x="407" y="2796"/>
                    <a:pt x="551" y="3016"/>
                    <a:pt x="714" y="3016"/>
                  </a:cubicBezTo>
                  <a:cubicBezTo>
                    <a:pt x="768" y="3016"/>
                    <a:pt x="825" y="2991"/>
                    <a:pt x="872" y="2932"/>
                  </a:cubicBezTo>
                  <a:lnTo>
                    <a:pt x="1054" y="2760"/>
                  </a:lnTo>
                  <a:cubicBezTo>
                    <a:pt x="1206" y="2875"/>
                    <a:pt x="1388" y="2951"/>
                    <a:pt x="1578" y="2979"/>
                  </a:cubicBezTo>
                  <a:lnTo>
                    <a:pt x="1578" y="3237"/>
                  </a:lnTo>
                  <a:cubicBezTo>
                    <a:pt x="1588" y="3366"/>
                    <a:pt x="1686" y="3430"/>
                    <a:pt x="1785" y="3430"/>
                  </a:cubicBezTo>
                  <a:cubicBezTo>
                    <a:pt x="1884" y="3430"/>
                    <a:pt x="1984" y="3366"/>
                    <a:pt x="1998" y="3237"/>
                  </a:cubicBezTo>
                  <a:lnTo>
                    <a:pt x="1998" y="2979"/>
                  </a:lnTo>
                  <a:cubicBezTo>
                    <a:pt x="2189" y="2951"/>
                    <a:pt x="2361" y="2875"/>
                    <a:pt x="2523" y="2760"/>
                  </a:cubicBezTo>
                  <a:lnTo>
                    <a:pt x="2695" y="2932"/>
                  </a:lnTo>
                  <a:cubicBezTo>
                    <a:pt x="2742" y="2991"/>
                    <a:pt x="2799" y="3016"/>
                    <a:pt x="2854" y="3016"/>
                  </a:cubicBezTo>
                  <a:cubicBezTo>
                    <a:pt x="3017" y="3016"/>
                    <a:pt x="3162" y="2796"/>
                    <a:pt x="2990" y="2646"/>
                  </a:cubicBezTo>
                  <a:lnTo>
                    <a:pt x="2809" y="2464"/>
                  </a:lnTo>
                  <a:cubicBezTo>
                    <a:pt x="2924" y="2302"/>
                    <a:pt x="3000" y="2121"/>
                    <a:pt x="3038" y="1921"/>
                  </a:cubicBezTo>
                  <a:lnTo>
                    <a:pt x="3286" y="1921"/>
                  </a:lnTo>
                  <a:cubicBezTo>
                    <a:pt x="3295" y="1921"/>
                    <a:pt x="3304" y="1922"/>
                    <a:pt x="3312" y="1922"/>
                  </a:cubicBezTo>
                  <a:cubicBezTo>
                    <a:pt x="3576" y="1922"/>
                    <a:pt x="3573" y="1510"/>
                    <a:pt x="3304" y="1510"/>
                  </a:cubicBezTo>
                  <a:cubicBezTo>
                    <a:pt x="3298" y="1510"/>
                    <a:pt x="3292" y="1510"/>
                    <a:pt x="3286" y="1510"/>
                  </a:cubicBezTo>
                  <a:lnTo>
                    <a:pt x="3038" y="1510"/>
                  </a:lnTo>
                  <a:cubicBezTo>
                    <a:pt x="3000" y="1310"/>
                    <a:pt x="2924" y="1129"/>
                    <a:pt x="2809" y="967"/>
                  </a:cubicBezTo>
                  <a:lnTo>
                    <a:pt x="2990" y="785"/>
                  </a:lnTo>
                  <a:cubicBezTo>
                    <a:pt x="3115" y="631"/>
                    <a:pt x="2986" y="443"/>
                    <a:pt x="2832" y="443"/>
                  </a:cubicBezTo>
                  <a:cubicBezTo>
                    <a:pt x="2786" y="443"/>
                    <a:pt x="2739" y="460"/>
                    <a:pt x="2695" y="499"/>
                  </a:cubicBezTo>
                  <a:lnTo>
                    <a:pt x="2523" y="671"/>
                  </a:lnTo>
                  <a:cubicBezTo>
                    <a:pt x="2361" y="556"/>
                    <a:pt x="2179" y="480"/>
                    <a:pt x="1989" y="451"/>
                  </a:cubicBezTo>
                  <a:lnTo>
                    <a:pt x="1989" y="194"/>
                  </a:lnTo>
                  <a:cubicBezTo>
                    <a:pt x="1979" y="65"/>
                    <a:pt x="1881" y="1"/>
                    <a:pt x="1784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422;p34"/>
          <p:cNvSpPr/>
          <p:nvPr/>
        </p:nvSpPr>
        <p:spPr>
          <a:xfrm>
            <a:off x="1499289" y="3335075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6" name="Google Shape;16366;p7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Модули</a:t>
            </a:r>
            <a:endParaRPr dirty="0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dirty="0" smtClean="0">
                <a:solidFill>
                  <a:schemeClr val="dk1"/>
                </a:solidFill>
              </a:rPr>
              <a:t>Служит для связи всех модулей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2"/>
                </a:solidFill>
              </a:rPr>
              <a:t>model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/>
              <a:t>Вычисляющие функции</a:t>
            </a:r>
            <a:r>
              <a:rPr lang="en-US" sz="1400" dirty="0" smtClean="0"/>
              <a:t>: </a:t>
            </a:r>
            <a:r>
              <a:rPr lang="ru-RU" sz="1400" dirty="0" smtClean="0"/>
              <a:t>ИИ, расстановка и прочее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2"/>
                </a:solidFill>
              </a:rPr>
              <a:t>objects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/>
              <a:t>Содержит все объекты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2"/>
                </a:solidFill>
              </a:rPr>
              <a:t>vis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/>
              <a:t>Функции для рисования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2"/>
                </a:solidFill>
              </a:rPr>
              <a:t>controller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/>
              <a:t>Обрабатывает все события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dk1"/>
                </a:solidFill>
              </a:rPr>
              <a:t>main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690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Роли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Модули </a:t>
            </a:r>
            <a:r>
              <a:rPr lang="en-US" dirty="0" smtClean="0"/>
              <a:t>model </a:t>
            </a:r>
            <a:r>
              <a:rPr lang="ru-RU" dirty="0" smtClean="0"/>
              <a:t>и</a:t>
            </a:r>
            <a:r>
              <a:rPr lang="en-US" dirty="0" smtClean="0"/>
              <a:t> vis. </a:t>
            </a:r>
            <a:r>
              <a:rPr lang="ru-RU" dirty="0" smtClean="0"/>
              <a:t>Расстановка кораблей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Хашаев Раиль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Модули </a:t>
            </a:r>
            <a:r>
              <a:rPr lang="en-US" dirty="0" smtClean="0"/>
              <a:t>main</a:t>
            </a:r>
            <a:r>
              <a:rPr lang="ru-RU" dirty="0" smtClean="0"/>
              <a:t> и</a:t>
            </a:r>
            <a:r>
              <a:rPr lang="en-US" dirty="0" smtClean="0"/>
              <a:t> controller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Модули </a:t>
            </a:r>
            <a:r>
              <a:rPr lang="en-US" dirty="0" smtClean="0"/>
              <a:t>model </a:t>
            </a:r>
            <a:r>
              <a:rPr lang="ru-RU" dirty="0" smtClean="0"/>
              <a:t>и</a:t>
            </a:r>
            <a:r>
              <a:rPr lang="en-US" dirty="0" smtClean="0"/>
              <a:t> objects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ИИ и </a:t>
            </a:r>
            <a:r>
              <a:rPr lang="ru-RU" dirty="0" err="1" smtClean="0"/>
              <a:t>отрисовка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Забильский</a:t>
            </a:r>
            <a:r>
              <a:rPr lang="ru-RU" dirty="0" smtClean="0"/>
              <a:t> Даниил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Федин Матвей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3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3" y="1126641"/>
            <a:ext cx="4053926" cy="29949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646" y="1138777"/>
            <a:ext cx="4175287" cy="2970681"/>
          </a:xfrm>
          <a:prstGeom prst="rect">
            <a:avLst/>
          </a:prstGeom>
        </p:spPr>
      </p:pic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475326" y="2816975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/>
              <a:t>Вид игры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68118" y="2416500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Обзор модулей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Строки кода</a:t>
            </a:r>
            <a:endParaRPr dirty="0"/>
          </a:p>
        </p:txBody>
      </p:sp>
      <p:sp>
        <p:nvSpPr>
          <p:cNvPr id="521" name="Google Shape;521;p40"/>
          <p:cNvSpPr txBox="1">
            <a:spLocks noGrp="1"/>
          </p:cNvSpPr>
          <p:nvPr>
            <p:ph type="title" idx="2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40"/>
          <p:cNvSpPr txBox="1">
            <a:spLocks noGrp="1"/>
          </p:cNvSpPr>
          <p:nvPr>
            <p:ph type="title" idx="3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752966008"/>
              </p:ext>
            </p:extLst>
          </p:nvPr>
        </p:nvGraphicFramePr>
        <p:xfrm>
          <a:off x="1524050" y="84263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3" name="Google Shape;523;p40"/>
          <p:cNvSpPr txBox="1"/>
          <p:nvPr/>
        </p:nvSpPr>
        <p:spPr>
          <a:xfrm>
            <a:off x="3124115" y="1764732"/>
            <a:ext cx="1238022" cy="704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ru-RU" dirty="0" smtClean="0">
                <a:ea typeface="Anaheim"/>
              </a:rPr>
              <a:t>139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" name="Google Shape;523;p40"/>
          <p:cNvSpPr txBox="1"/>
          <p:nvPr/>
        </p:nvSpPr>
        <p:spPr>
          <a:xfrm>
            <a:off x="3573870" y="3048890"/>
            <a:ext cx="1238022" cy="704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ru-RU" dirty="0" smtClean="0">
                <a:ea typeface="Anaheim"/>
              </a:rPr>
              <a:t>485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" name="Google Shape;523;p40"/>
          <p:cNvSpPr txBox="1"/>
          <p:nvPr/>
        </p:nvSpPr>
        <p:spPr>
          <a:xfrm>
            <a:off x="4821555" y="2254572"/>
            <a:ext cx="1238022" cy="704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ru-RU" dirty="0" smtClean="0">
                <a:ea typeface="Anaheim"/>
              </a:rPr>
              <a:t>407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" name="Google Shape;523;p40"/>
          <p:cNvSpPr txBox="1"/>
          <p:nvPr/>
        </p:nvSpPr>
        <p:spPr>
          <a:xfrm>
            <a:off x="3761363" y="1059199"/>
            <a:ext cx="1238022" cy="704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ru-RU" dirty="0" smtClean="0">
                <a:ea typeface="Anaheim"/>
              </a:rPr>
              <a:t>46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3537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Ship – 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класс кораблей</a:t>
            </a: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Grid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– класс сетки</a:t>
            </a: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Button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– класс кнопок</a:t>
            </a: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Interface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– класс содержащий все объекты</a:t>
            </a:r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: 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кнопки, сетки с </a:t>
            </a:r>
            <a:r>
              <a:rPr lang="ru-RU" b="1" dirty="0" err="1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короблями</a:t>
            </a: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Possibility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-</a:t>
            </a: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Music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– класс с музыкой</a:t>
            </a: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Placement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– класс ручной расстановки</a:t>
            </a: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en-US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Hit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ru-RU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–</a:t>
            </a:r>
          </a:p>
          <a:p>
            <a:pPr lvl="0"/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objects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664</Words>
  <Application>Microsoft Office PowerPoint</Application>
  <PresentationFormat>Экран (16:9)</PresentationFormat>
  <Paragraphs>191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41" baseType="lpstr">
      <vt:lpstr>Arial</vt:lpstr>
      <vt:lpstr>Nunito Light</vt:lpstr>
      <vt:lpstr>Proxima Nova</vt:lpstr>
      <vt:lpstr>Barlow</vt:lpstr>
      <vt:lpstr>Raleway SemiBold</vt:lpstr>
      <vt:lpstr>Overpass Mono</vt:lpstr>
      <vt:lpstr>Proxima Nova Semibold</vt:lpstr>
      <vt:lpstr>Anaheim</vt:lpstr>
      <vt:lpstr>Barlow Condensed ExtraBold</vt:lpstr>
      <vt:lpstr>Programming Lesson by Slidesgo</vt:lpstr>
      <vt:lpstr>Slidesgo Final Pages</vt:lpstr>
      <vt:lpstr>Морской бой</vt:lpstr>
      <vt:lpstr>Об игре</vt:lpstr>
      <vt:lpstr>Чего вы мы хотели</vt:lpstr>
      <vt:lpstr>Модули</vt:lpstr>
      <vt:lpstr>Роли</vt:lpstr>
      <vt:lpstr> </vt:lpstr>
      <vt:lpstr>Обзор модулей</vt:lpstr>
      <vt:lpstr>Строки кода</vt:lpstr>
      <vt:lpstr>objects</vt:lpstr>
      <vt:lpstr>model</vt:lpstr>
      <vt:lpstr>controller</vt:lpstr>
      <vt:lpstr>vis и main</vt:lpstr>
      <vt:lpstr>Спасибо за внимание!</vt:lpstr>
      <vt:lpstr>Об игре</vt:lpstr>
      <vt:lpstr>ABOUT THIS TOPIC</vt:lpstr>
      <vt:lpstr>$96,290</vt:lpstr>
      <vt:lpstr>20.4</vt:lpstr>
      <vt:lpstr>THIS IS A TABLE</vt:lpstr>
      <vt:lpstr>DEMO</vt:lpstr>
      <vt:lpstr>План</vt:lpstr>
      <vt:lpstr>A PICTURE IS WORTH A THOUSAND WORDS</vt:lpstr>
      <vt:lpstr>Problem</vt:lpstr>
      <vt:lpstr>OVERVIEW DIAGRAM</vt:lpstr>
      <vt:lpstr>OTHER CONCEPTS</vt:lpstr>
      <vt:lpstr>—SOMEONE FAMOUS  </vt:lpstr>
      <vt:lpstr>PROGRAMMING TIMELINE</vt:lpstr>
      <vt:lpstr>SOCIAL MEDIA</vt:lpstr>
      <vt:lpstr>ASSIGNMENT</vt:lpstr>
      <vt:lpstr>EXERCISE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Морской бой</dc:title>
  <cp:lastModifiedBy>ASUS</cp:lastModifiedBy>
  <cp:revision>16</cp:revision>
  <dcterms:modified xsi:type="dcterms:W3CDTF">2021-12-13T20:21:42Z</dcterms:modified>
</cp:coreProperties>
</file>