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9" r:id="rId4"/>
    <p:sldId id="263" r:id="rId5"/>
    <p:sldId id="303" r:id="rId6"/>
    <p:sldId id="304" r:id="rId7"/>
    <p:sldId id="260" r:id="rId8"/>
    <p:sldId id="261" r:id="rId9"/>
    <p:sldId id="310" r:id="rId10"/>
    <p:sldId id="279" r:id="rId11"/>
    <p:sldId id="307" r:id="rId12"/>
    <p:sldId id="308" r:id="rId13"/>
    <p:sldId id="309" r:id="rId14"/>
    <p:sldId id="281" r:id="rId15"/>
    <p:sldId id="300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Overpass Mono" panose="020B0604020202020204" charset="-52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6D1D47-729F-45D2-8423-034A67BD601F}">
  <a:tblStyle styleId="{C86D1D47-729F-45D2-8423-034A67BD60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04D6D9-7D58-4555-88DA-0F504434EF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Строки кода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FD-439A-A9DB-902D88CD595B}"/>
              </c:ext>
            </c:extLst>
          </c:dPt>
          <c:dPt>
            <c:idx val="1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1D-4F63-8A0E-06F8985C4AC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FD-439A-A9DB-902D88CD595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FD-439A-A9DB-902D88CD595B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FD-439A-A9DB-902D88CD595B}"/>
              </c:ext>
            </c:extLst>
          </c:dPt>
          <c:cat>
            <c:strRef>
              <c:f>Лист1!$A$2:$A$6</c:f>
              <c:strCache>
                <c:ptCount val="5"/>
                <c:pt idx="0">
                  <c:v>model</c:v>
                </c:pt>
                <c:pt idx="1">
                  <c:v>objects</c:v>
                </c:pt>
                <c:pt idx="2">
                  <c:v>controller</c:v>
                </c:pt>
                <c:pt idx="3">
                  <c:v>vis</c:v>
                </c:pt>
                <c:pt idx="4">
                  <c:v>main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407</c:v>
                </c:pt>
                <c:pt idx="1">
                  <c:v>485</c:v>
                </c:pt>
                <c:pt idx="2">
                  <c:v>139</c:v>
                </c:pt>
                <c:pt idx="3">
                  <c:v>36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D-4F63-8A0E-06F8985C4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54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0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85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" name="Google Shape;16363;g8d4cbd36da_4_30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4" name="Google Shape;16364;g8d4cbd36da_4_30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35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3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10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92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9" r:id="rId7"/>
    <p:sldLayoutId id="2147483660" r:id="rId8"/>
    <p:sldLayoutId id="2147483662" r:id="rId9"/>
    <p:sldLayoutId id="2147483664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Морской бой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 smtClean="0">
                <a:solidFill>
                  <a:schemeClr val="dk2"/>
                </a:solidFill>
              </a:rPr>
              <a:t>Новая жизнь старой игре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082800" y="1430525"/>
            <a:ext cx="50292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is_alive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(ships): bool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placement_of_ships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manual_placement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(grid,(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int,int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),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player_hit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(grid,(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int,int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oponent_turn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dd_miss_after_death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grid,ship,hit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add_miss_after_hit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oponent_attack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create_new_list_of_possible_blocks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create_new_idea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initial(screen)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hich_size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int,int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5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082800" y="1430525"/>
            <a:ext cx="50292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mouse_pos_check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tuple,tuple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 bool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event_manage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event,interface,bool,bool,bool,tuple,bool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 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bool,bool,bool,tuple,bool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mouse_grid_pose_check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tuple,interface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):tuple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controller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6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77533" y="1430525"/>
            <a:ext cx="50292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</a:t>
            </a:r>
            <a:r>
              <a:rPr lang="en-US" sz="28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draw_activate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first_screen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(screen)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wining_screen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str,screen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ain()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is </a:t>
            </a:r>
            <a:r>
              <a:rPr lang="ru-RU" dirty="0" smtClean="0"/>
              <a:t>и </a:t>
            </a:r>
            <a:r>
              <a:rPr lang="en-US" dirty="0" smtClean="0"/>
              <a:t>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2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49" y="700250"/>
            <a:ext cx="377068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52"/>
          <p:cNvSpPr txBox="1"/>
          <p:nvPr/>
        </p:nvSpPr>
        <p:spPr>
          <a:xfrm>
            <a:off x="3053840" y="4396609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https://github.com/RailGrey/Sea-battle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6" name="Google Shape;16366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2" y="1782473"/>
            <a:ext cx="4133010" cy="2635827"/>
          </a:xfrm>
          <a:prstGeom prst="rect">
            <a:avLst/>
          </a:prstGeom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Игра в которой вы с противником по очереди стреляете в поля друг друга, ища и уничтожая корабли.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Побеждает тот кто первый уничтожит все корабли противника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</a:rPr>
              <a:t>Об игре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Чего вы мы хотели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Игровой интерфейс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Ручная настройка</a:t>
            </a:r>
            <a:r>
              <a:rPr lang="en" dirty="0" smtClean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Выбор размера поля и количества кораблей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Игра с ИИ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Противник который может составить борьбу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Музыка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Чтобы добавить игре красок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Два поля – игрока и оппонента. Кнопки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647;p64"/>
          <p:cNvGrpSpPr/>
          <p:nvPr/>
        </p:nvGrpSpPr>
        <p:grpSpPr>
          <a:xfrm>
            <a:off x="7239919" y="3417899"/>
            <a:ext cx="325017" cy="336052"/>
            <a:chOff x="3610557" y="2780704"/>
            <a:chExt cx="325017" cy="336052"/>
          </a:xfrm>
          <a:solidFill>
            <a:srgbClr val="000099"/>
          </a:solidFill>
        </p:grpSpPr>
        <p:sp>
          <p:nvSpPr>
            <p:cNvPr id="45" name="Google Shape;5648;p64"/>
            <p:cNvSpPr/>
            <p:nvPr/>
          </p:nvSpPr>
          <p:spPr>
            <a:xfrm>
              <a:off x="3610557" y="2780704"/>
              <a:ext cx="324702" cy="335973"/>
            </a:xfrm>
            <a:custGeom>
              <a:avLst/>
              <a:gdLst/>
              <a:ahLst/>
              <a:cxnLst/>
              <a:rect l="l" t="t" r="r" b="b"/>
              <a:pathLst>
                <a:path w="12359" h="12788" extrusionOk="0">
                  <a:moveTo>
                    <a:pt x="11722" y="1"/>
                  </a:moveTo>
                  <a:cubicBezTo>
                    <a:pt x="11685" y="1"/>
                    <a:pt x="11648" y="4"/>
                    <a:pt x="11610" y="11"/>
                  </a:cubicBezTo>
                  <a:lnTo>
                    <a:pt x="3959" y="1363"/>
                  </a:lnTo>
                  <a:cubicBezTo>
                    <a:pt x="3661" y="1412"/>
                    <a:pt x="3439" y="1675"/>
                    <a:pt x="3439" y="1980"/>
                  </a:cubicBezTo>
                  <a:lnTo>
                    <a:pt x="3439" y="8611"/>
                  </a:lnTo>
                  <a:cubicBezTo>
                    <a:pt x="3121" y="8453"/>
                    <a:pt x="2788" y="8379"/>
                    <a:pt x="2462" y="8379"/>
                  </a:cubicBezTo>
                  <a:cubicBezTo>
                    <a:pt x="1475" y="8379"/>
                    <a:pt x="550" y="9053"/>
                    <a:pt x="310" y="10096"/>
                  </a:cubicBezTo>
                  <a:cubicBezTo>
                    <a:pt x="1" y="11479"/>
                    <a:pt x="1050" y="12787"/>
                    <a:pt x="2462" y="12787"/>
                  </a:cubicBezTo>
                  <a:cubicBezTo>
                    <a:pt x="2473" y="12787"/>
                    <a:pt x="2484" y="12787"/>
                    <a:pt x="2495" y="12787"/>
                  </a:cubicBezTo>
                  <a:cubicBezTo>
                    <a:pt x="3709" y="12759"/>
                    <a:pt x="4673" y="11767"/>
                    <a:pt x="4666" y="10554"/>
                  </a:cubicBezTo>
                  <a:lnTo>
                    <a:pt x="4666" y="3187"/>
                  </a:lnTo>
                  <a:lnTo>
                    <a:pt x="11124" y="2043"/>
                  </a:lnTo>
                  <a:lnTo>
                    <a:pt x="11124" y="7030"/>
                  </a:lnTo>
                  <a:cubicBezTo>
                    <a:pt x="10808" y="6874"/>
                    <a:pt x="10475" y="6801"/>
                    <a:pt x="10149" y="6801"/>
                  </a:cubicBezTo>
                  <a:cubicBezTo>
                    <a:pt x="9160" y="6801"/>
                    <a:pt x="8231" y="7473"/>
                    <a:pt x="7996" y="8521"/>
                  </a:cubicBezTo>
                  <a:cubicBezTo>
                    <a:pt x="7686" y="9905"/>
                    <a:pt x="8735" y="11213"/>
                    <a:pt x="10147" y="11213"/>
                  </a:cubicBezTo>
                  <a:cubicBezTo>
                    <a:pt x="10158" y="11213"/>
                    <a:pt x="10170" y="11213"/>
                    <a:pt x="10181" y="11213"/>
                  </a:cubicBezTo>
                  <a:cubicBezTo>
                    <a:pt x="11394" y="11185"/>
                    <a:pt x="12359" y="10193"/>
                    <a:pt x="12352" y="8979"/>
                  </a:cubicBezTo>
                  <a:lnTo>
                    <a:pt x="12352" y="628"/>
                  </a:lnTo>
                  <a:cubicBezTo>
                    <a:pt x="12352" y="278"/>
                    <a:pt x="12064" y="1"/>
                    <a:pt x="117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49;p64"/>
            <p:cNvSpPr/>
            <p:nvPr/>
          </p:nvSpPr>
          <p:spPr>
            <a:xfrm>
              <a:off x="3665703" y="2864434"/>
              <a:ext cx="67967" cy="252321"/>
            </a:xfrm>
            <a:custGeom>
              <a:avLst/>
              <a:gdLst/>
              <a:ahLst/>
              <a:cxnLst/>
              <a:rect l="l" t="t" r="r" b="b"/>
              <a:pathLst>
                <a:path w="2587" h="9604" extrusionOk="0">
                  <a:moveTo>
                    <a:pt x="2567" y="0"/>
                  </a:moveTo>
                  <a:lnTo>
                    <a:pt x="2297" y="84"/>
                  </a:lnTo>
                  <a:cubicBezTo>
                    <a:pt x="2026" y="160"/>
                    <a:pt x="1846" y="410"/>
                    <a:pt x="1846" y="687"/>
                  </a:cubicBezTo>
                  <a:lnTo>
                    <a:pt x="1846" y="7367"/>
                  </a:lnTo>
                  <a:cubicBezTo>
                    <a:pt x="1846" y="8456"/>
                    <a:pt x="1069" y="9385"/>
                    <a:pt x="1" y="9572"/>
                  </a:cubicBezTo>
                  <a:cubicBezTo>
                    <a:pt x="126" y="9593"/>
                    <a:pt x="250" y="9603"/>
                    <a:pt x="372" y="9603"/>
                  </a:cubicBezTo>
                  <a:cubicBezTo>
                    <a:pt x="1576" y="9603"/>
                    <a:pt x="2586" y="8614"/>
                    <a:pt x="2567" y="7367"/>
                  </a:cubicBezTo>
                  <a:lnTo>
                    <a:pt x="2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50;p64"/>
            <p:cNvSpPr/>
            <p:nvPr/>
          </p:nvSpPr>
          <p:spPr>
            <a:xfrm>
              <a:off x="3867633" y="2780704"/>
              <a:ext cx="67941" cy="294830"/>
            </a:xfrm>
            <a:custGeom>
              <a:avLst/>
              <a:gdLst/>
              <a:ahLst/>
              <a:cxnLst/>
              <a:rect l="l" t="t" r="r" b="b"/>
              <a:pathLst>
                <a:path w="2586" h="11222" extrusionOk="0">
                  <a:moveTo>
                    <a:pt x="1942" y="1"/>
                  </a:moveTo>
                  <a:cubicBezTo>
                    <a:pt x="1906" y="1"/>
                    <a:pt x="1869" y="4"/>
                    <a:pt x="1831" y="11"/>
                  </a:cubicBezTo>
                  <a:lnTo>
                    <a:pt x="1499" y="66"/>
                  </a:lnTo>
                  <a:cubicBezTo>
                    <a:pt x="1714" y="170"/>
                    <a:pt x="1845" y="392"/>
                    <a:pt x="1845" y="628"/>
                  </a:cubicBezTo>
                  <a:lnTo>
                    <a:pt x="1845" y="8979"/>
                  </a:lnTo>
                  <a:cubicBezTo>
                    <a:pt x="1852" y="10068"/>
                    <a:pt x="1075" y="10998"/>
                    <a:pt x="0" y="11192"/>
                  </a:cubicBezTo>
                  <a:cubicBezTo>
                    <a:pt x="123" y="11212"/>
                    <a:pt x="244" y="11221"/>
                    <a:pt x="363" y="11221"/>
                  </a:cubicBezTo>
                  <a:cubicBezTo>
                    <a:pt x="1571" y="11221"/>
                    <a:pt x="2586" y="10236"/>
                    <a:pt x="2567" y="8986"/>
                  </a:cubicBezTo>
                  <a:lnTo>
                    <a:pt x="2567" y="628"/>
                  </a:lnTo>
                  <a:cubicBezTo>
                    <a:pt x="2567" y="278"/>
                    <a:pt x="227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0081;p67"/>
          <p:cNvGrpSpPr/>
          <p:nvPr/>
        </p:nvGrpSpPr>
        <p:grpSpPr>
          <a:xfrm>
            <a:off x="1522023" y="1989677"/>
            <a:ext cx="452672" cy="358757"/>
            <a:chOff x="2635237" y="2431780"/>
            <a:chExt cx="359232" cy="323018"/>
          </a:xfrm>
        </p:grpSpPr>
        <p:sp>
          <p:nvSpPr>
            <p:cNvPr id="49" name="Google Shape;10082;p67"/>
            <p:cNvSpPr/>
            <p:nvPr/>
          </p:nvSpPr>
          <p:spPr>
            <a:xfrm>
              <a:off x="2769121" y="2696328"/>
              <a:ext cx="44253" cy="40482"/>
            </a:xfrm>
            <a:custGeom>
              <a:avLst/>
              <a:gdLst/>
              <a:ahLst/>
              <a:cxnLst/>
              <a:rect l="l" t="t" r="r" b="b"/>
              <a:pathLst>
                <a:path w="1690" h="1546" extrusionOk="0">
                  <a:moveTo>
                    <a:pt x="344" y="0"/>
                  </a:moveTo>
                  <a:lnTo>
                    <a:pt x="1" y="1546"/>
                  </a:lnTo>
                  <a:lnTo>
                    <a:pt x="1689" y="154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083;p67"/>
            <p:cNvSpPr/>
            <p:nvPr/>
          </p:nvSpPr>
          <p:spPr>
            <a:xfrm>
              <a:off x="2738903" y="2733039"/>
              <a:ext cx="104688" cy="21760"/>
            </a:xfrm>
            <a:custGeom>
              <a:avLst/>
              <a:gdLst/>
              <a:ahLst/>
              <a:cxnLst/>
              <a:rect l="l" t="t" r="r" b="b"/>
              <a:pathLst>
                <a:path w="3998" h="831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611"/>
                  </a:lnTo>
                  <a:cubicBezTo>
                    <a:pt x="0" y="725"/>
                    <a:pt x="96" y="830"/>
                    <a:pt x="220" y="830"/>
                  </a:cubicBezTo>
                  <a:lnTo>
                    <a:pt x="3778" y="830"/>
                  </a:lnTo>
                  <a:cubicBezTo>
                    <a:pt x="3902" y="830"/>
                    <a:pt x="3997" y="725"/>
                    <a:pt x="3997" y="611"/>
                  </a:cubicBezTo>
                  <a:lnTo>
                    <a:pt x="3997" y="220"/>
                  </a:lnTo>
                  <a:cubicBezTo>
                    <a:pt x="3997" y="96"/>
                    <a:pt x="3902" y="0"/>
                    <a:pt x="377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084;p67"/>
            <p:cNvSpPr/>
            <p:nvPr/>
          </p:nvSpPr>
          <p:spPr>
            <a:xfrm>
              <a:off x="2635237" y="2498212"/>
              <a:ext cx="312020" cy="203876"/>
            </a:xfrm>
            <a:custGeom>
              <a:avLst/>
              <a:gdLst/>
              <a:ahLst/>
              <a:cxnLst/>
              <a:rect l="l" t="t" r="r" b="b"/>
              <a:pathLst>
                <a:path w="11916" h="7786" extrusionOk="0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7566"/>
                  </a:lnTo>
                  <a:cubicBezTo>
                    <a:pt x="0" y="7681"/>
                    <a:pt x="105" y="7785"/>
                    <a:pt x="229" y="7785"/>
                  </a:cubicBezTo>
                  <a:lnTo>
                    <a:pt x="11687" y="7785"/>
                  </a:lnTo>
                  <a:cubicBezTo>
                    <a:pt x="11811" y="7785"/>
                    <a:pt x="11916" y="7681"/>
                    <a:pt x="11916" y="7566"/>
                  </a:cubicBezTo>
                  <a:lnTo>
                    <a:pt x="11916" y="220"/>
                  </a:lnTo>
                  <a:cubicBezTo>
                    <a:pt x="11916" y="96"/>
                    <a:pt x="11811" y="1"/>
                    <a:pt x="11687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085;p67"/>
            <p:cNvSpPr/>
            <p:nvPr/>
          </p:nvSpPr>
          <p:spPr>
            <a:xfrm>
              <a:off x="2845555" y="2498212"/>
              <a:ext cx="101703" cy="84211"/>
            </a:xfrm>
            <a:custGeom>
              <a:avLst/>
              <a:gdLst/>
              <a:ahLst/>
              <a:cxnLst/>
              <a:rect l="l" t="t" r="r" b="b"/>
              <a:pathLst>
                <a:path w="3884" h="3216" extrusionOk="0">
                  <a:moveTo>
                    <a:pt x="20" y="1"/>
                  </a:moveTo>
                  <a:lnTo>
                    <a:pt x="20" y="68"/>
                  </a:lnTo>
                  <a:cubicBezTo>
                    <a:pt x="1" y="1794"/>
                    <a:pt x="1394" y="3206"/>
                    <a:pt x="3120" y="3216"/>
                  </a:cubicBezTo>
                  <a:cubicBezTo>
                    <a:pt x="3378" y="3216"/>
                    <a:pt x="3626" y="3178"/>
                    <a:pt x="3884" y="3120"/>
                  </a:cubicBezTo>
                  <a:lnTo>
                    <a:pt x="3884" y="220"/>
                  </a:lnTo>
                  <a:cubicBezTo>
                    <a:pt x="3874" y="96"/>
                    <a:pt x="3779" y="1"/>
                    <a:pt x="3655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86;p67"/>
            <p:cNvSpPr/>
            <p:nvPr/>
          </p:nvSpPr>
          <p:spPr>
            <a:xfrm>
              <a:off x="2635472" y="2687582"/>
              <a:ext cx="311523" cy="14506"/>
            </a:xfrm>
            <a:custGeom>
              <a:avLst/>
              <a:gdLst/>
              <a:ahLst/>
              <a:cxnLst/>
              <a:rect l="l" t="t" r="r" b="b"/>
              <a:pathLst>
                <a:path w="11897" h="554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449"/>
                    <a:pt x="96" y="553"/>
                    <a:pt x="220" y="553"/>
                  </a:cubicBezTo>
                  <a:lnTo>
                    <a:pt x="11678" y="553"/>
                  </a:lnTo>
                  <a:cubicBezTo>
                    <a:pt x="11802" y="553"/>
                    <a:pt x="11897" y="449"/>
                    <a:pt x="11897" y="334"/>
                  </a:cubicBezTo>
                  <a:lnTo>
                    <a:pt x="11897" y="0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087;p67"/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0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0" y="5773"/>
                  </a:cubicBezTo>
                  <a:lnTo>
                    <a:pt x="10389" y="5773"/>
                  </a:lnTo>
                  <a:lnTo>
                    <a:pt x="10389" y="220"/>
                  </a:lnTo>
                  <a:cubicBezTo>
                    <a:pt x="10389" y="106"/>
                    <a:pt x="10284" y="1"/>
                    <a:pt x="10170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088;p67"/>
            <p:cNvSpPr/>
            <p:nvPr/>
          </p:nvSpPr>
          <p:spPr>
            <a:xfrm>
              <a:off x="2847807" y="2517196"/>
              <a:ext cx="79471" cy="65227"/>
            </a:xfrm>
            <a:custGeom>
              <a:avLst/>
              <a:gdLst/>
              <a:ahLst/>
              <a:cxnLst/>
              <a:rect l="l" t="t" r="r" b="b"/>
              <a:pathLst>
                <a:path w="3035" h="2491" extrusionOk="0">
                  <a:moveTo>
                    <a:pt x="1" y="1"/>
                  </a:moveTo>
                  <a:cubicBezTo>
                    <a:pt x="296" y="1441"/>
                    <a:pt x="1565" y="2481"/>
                    <a:pt x="3034" y="2491"/>
                  </a:cubicBezTo>
                  <a:lnTo>
                    <a:pt x="3034" y="220"/>
                  </a:lnTo>
                  <a:cubicBezTo>
                    <a:pt x="3034" y="106"/>
                    <a:pt x="2929" y="1"/>
                    <a:pt x="2815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89;p67"/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9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9" y="5773"/>
                  </a:cubicBezTo>
                  <a:lnTo>
                    <a:pt x="10170" y="5773"/>
                  </a:lnTo>
                  <a:cubicBezTo>
                    <a:pt x="10284" y="5773"/>
                    <a:pt x="10389" y="5677"/>
                    <a:pt x="10389" y="5553"/>
                  </a:cubicBezTo>
                  <a:lnTo>
                    <a:pt x="10389" y="5191"/>
                  </a:lnTo>
                  <a:lnTo>
                    <a:pt x="611" y="5191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090;p67"/>
            <p:cNvSpPr/>
            <p:nvPr/>
          </p:nvSpPr>
          <p:spPr>
            <a:xfrm>
              <a:off x="2770378" y="2678836"/>
              <a:ext cx="41739" cy="10762"/>
            </a:xfrm>
            <a:custGeom>
              <a:avLst/>
              <a:gdLst/>
              <a:ahLst/>
              <a:cxnLst/>
              <a:rect l="l" t="t" r="r" b="b"/>
              <a:pathLst>
                <a:path w="1594" h="411" extrusionOk="0">
                  <a:moveTo>
                    <a:pt x="248" y="0"/>
                  </a:moveTo>
                  <a:cubicBezTo>
                    <a:pt x="0" y="19"/>
                    <a:pt x="0" y="391"/>
                    <a:pt x="248" y="410"/>
                  </a:cubicBezTo>
                  <a:lnTo>
                    <a:pt x="1336" y="410"/>
                  </a:lnTo>
                  <a:cubicBezTo>
                    <a:pt x="1593" y="391"/>
                    <a:pt x="1593" y="19"/>
                    <a:pt x="133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091;p67"/>
            <p:cNvSpPr/>
            <p:nvPr/>
          </p:nvSpPr>
          <p:spPr>
            <a:xfrm>
              <a:off x="2733404" y="2584910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92;p67"/>
            <p:cNvSpPr/>
            <p:nvPr/>
          </p:nvSpPr>
          <p:spPr>
            <a:xfrm>
              <a:off x="2778364" y="2584910"/>
              <a:ext cx="25766" cy="26002"/>
            </a:xfrm>
            <a:custGeom>
              <a:avLst/>
              <a:gdLst/>
              <a:ahLst/>
              <a:cxnLst/>
              <a:rect l="l" t="t" r="r" b="b"/>
              <a:pathLst>
                <a:path w="984" h="993" extrusionOk="0">
                  <a:moveTo>
                    <a:pt x="229" y="0"/>
                  </a:moveTo>
                  <a:cubicBezTo>
                    <a:pt x="105" y="0"/>
                    <a:pt x="1" y="105"/>
                    <a:pt x="1" y="220"/>
                  </a:cubicBezTo>
                  <a:lnTo>
                    <a:pt x="1" y="773"/>
                  </a:lnTo>
                  <a:cubicBezTo>
                    <a:pt x="1" y="897"/>
                    <a:pt x="105" y="992"/>
                    <a:pt x="229" y="992"/>
                  </a:cubicBezTo>
                  <a:lnTo>
                    <a:pt x="764" y="992"/>
                  </a:lnTo>
                  <a:cubicBezTo>
                    <a:pt x="878" y="992"/>
                    <a:pt x="983" y="897"/>
                    <a:pt x="983" y="773"/>
                  </a:cubicBezTo>
                  <a:lnTo>
                    <a:pt x="983" y="220"/>
                  </a:lnTo>
                  <a:cubicBezTo>
                    <a:pt x="983" y="105"/>
                    <a:pt x="878" y="0"/>
                    <a:pt x="764" y="0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093;p67"/>
            <p:cNvSpPr/>
            <p:nvPr/>
          </p:nvSpPr>
          <p:spPr>
            <a:xfrm>
              <a:off x="2823585" y="2584910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94;p67"/>
            <p:cNvSpPr/>
            <p:nvPr/>
          </p:nvSpPr>
          <p:spPr>
            <a:xfrm>
              <a:off x="2859799" y="2431780"/>
              <a:ext cx="134669" cy="136424"/>
            </a:xfrm>
            <a:custGeom>
              <a:avLst/>
              <a:gdLst/>
              <a:ahLst/>
              <a:cxnLst/>
              <a:rect l="l" t="t" r="r" b="b"/>
              <a:pathLst>
                <a:path w="5143" h="5210" extrusionOk="0">
                  <a:moveTo>
                    <a:pt x="2576" y="0"/>
                  </a:moveTo>
                  <a:cubicBezTo>
                    <a:pt x="1155" y="0"/>
                    <a:pt x="1" y="1164"/>
                    <a:pt x="1" y="2605"/>
                  </a:cubicBezTo>
                  <a:cubicBezTo>
                    <a:pt x="1" y="4045"/>
                    <a:pt x="1155" y="5209"/>
                    <a:pt x="2576" y="5209"/>
                  </a:cubicBezTo>
                  <a:cubicBezTo>
                    <a:pt x="3988" y="5209"/>
                    <a:pt x="5143" y="4045"/>
                    <a:pt x="5143" y="2605"/>
                  </a:cubicBezTo>
                  <a:cubicBezTo>
                    <a:pt x="5143" y="1164"/>
                    <a:pt x="3988" y="0"/>
                    <a:pt x="257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95;p67"/>
            <p:cNvSpPr/>
            <p:nvPr/>
          </p:nvSpPr>
          <p:spPr>
            <a:xfrm>
              <a:off x="2904026" y="2482920"/>
              <a:ext cx="39984" cy="34302"/>
            </a:xfrm>
            <a:custGeom>
              <a:avLst/>
              <a:gdLst/>
              <a:ahLst/>
              <a:cxnLst/>
              <a:rect l="l" t="t" r="r" b="b"/>
              <a:pathLst>
                <a:path w="1527" h="1310" extrusionOk="0">
                  <a:moveTo>
                    <a:pt x="887" y="413"/>
                  </a:moveTo>
                  <a:cubicBezTo>
                    <a:pt x="1011" y="423"/>
                    <a:pt x="1116" y="528"/>
                    <a:pt x="1116" y="652"/>
                  </a:cubicBezTo>
                  <a:cubicBezTo>
                    <a:pt x="1116" y="800"/>
                    <a:pt x="999" y="896"/>
                    <a:pt x="876" y="896"/>
                  </a:cubicBezTo>
                  <a:cubicBezTo>
                    <a:pt x="817" y="896"/>
                    <a:pt x="756" y="873"/>
                    <a:pt x="706" y="823"/>
                  </a:cubicBezTo>
                  <a:cubicBezTo>
                    <a:pt x="553" y="671"/>
                    <a:pt x="668" y="413"/>
                    <a:pt x="887" y="413"/>
                  </a:cubicBezTo>
                  <a:close/>
                  <a:moveTo>
                    <a:pt x="869" y="1"/>
                  </a:moveTo>
                  <a:cubicBezTo>
                    <a:pt x="708" y="1"/>
                    <a:pt x="544" y="60"/>
                    <a:pt x="410" y="194"/>
                  </a:cubicBezTo>
                  <a:cubicBezTo>
                    <a:pt x="0" y="614"/>
                    <a:pt x="305" y="1310"/>
                    <a:pt x="887" y="1310"/>
                  </a:cubicBezTo>
                  <a:cubicBezTo>
                    <a:pt x="1240" y="1300"/>
                    <a:pt x="1527" y="1014"/>
                    <a:pt x="1527" y="652"/>
                  </a:cubicBezTo>
                  <a:cubicBezTo>
                    <a:pt x="1527" y="259"/>
                    <a:pt x="1205" y="1"/>
                    <a:pt x="86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96;p67"/>
            <p:cNvSpPr/>
            <p:nvPr/>
          </p:nvSpPr>
          <p:spPr>
            <a:xfrm>
              <a:off x="2880433" y="2455190"/>
              <a:ext cx="93638" cy="89841"/>
            </a:xfrm>
            <a:custGeom>
              <a:avLst/>
              <a:gdLst/>
              <a:ahLst/>
              <a:cxnLst/>
              <a:rect l="l" t="t" r="r" b="b"/>
              <a:pathLst>
                <a:path w="3576" h="3431" extrusionOk="0">
                  <a:moveTo>
                    <a:pt x="1785" y="845"/>
                  </a:moveTo>
                  <a:cubicBezTo>
                    <a:pt x="1936" y="845"/>
                    <a:pt x="2089" y="885"/>
                    <a:pt x="2227" y="967"/>
                  </a:cubicBezTo>
                  <a:cubicBezTo>
                    <a:pt x="2418" y="1091"/>
                    <a:pt x="2561" y="1281"/>
                    <a:pt x="2609" y="1510"/>
                  </a:cubicBezTo>
                  <a:cubicBezTo>
                    <a:pt x="2666" y="1730"/>
                    <a:pt x="2628" y="1959"/>
                    <a:pt x="2513" y="2159"/>
                  </a:cubicBezTo>
                  <a:cubicBezTo>
                    <a:pt x="2447" y="2283"/>
                    <a:pt x="2342" y="2378"/>
                    <a:pt x="2227" y="2455"/>
                  </a:cubicBezTo>
                  <a:cubicBezTo>
                    <a:pt x="2089" y="2536"/>
                    <a:pt x="1936" y="2576"/>
                    <a:pt x="1785" y="2576"/>
                  </a:cubicBezTo>
                  <a:cubicBezTo>
                    <a:pt x="1633" y="2576"/>
                    <a:pt x="1483" y="2536"/>
                    <a:pt x="1349" y="2455"/>
                  </a:cubicBezTo>
                  <a:cubicBezTo>
                    <a:pt x="1149" y="2331"/>
                    <a:pt x="1016" y="2140"/>
                    <a:pt x="958" y="1921"/>
                  </a:cubicBezTo>
                  <a:cubicBezTo>
                    <a:pt x="930" y="1787"/>
                    <a:pt x="930" y="1644"/>
                    <a:pt x="958" y="1510"/>
                  </a:cubicBezTo>
                  <a:cubicBezTo>
                    <a:pt x="1016" y="1281"/>
                    <a:pt x="1149" y="1091"/>
                    <a:pt x="1349" y="967"/>
                  </a:cubicBezTo>
                  <a:cubicBezTo>
                    <a:pt x="1483" y="885"/>
                    <a:pt x="1633" y="845"/>
                    <a:pt x="1785" y="845"/>
                  </a:cubicBezTo>
                  <a:close/>
                  <a:moveTo>
                    <a:pt x="1784" y="1"/>
                  </a:moveTo>
                  <a:cubicBezTo>
                    <a:pt x="1686" y="1"/>
                    <a:pt x="1588" y="65"/>
                    <a:pt x="1578" y="194"/>
                  </a:cubicBezTo>
                  <a:lnTo>
                    <a:pt x="1578" y="451"/>
                  </a:lnTo>
                  <a:cubicBezTo>
                    <a:pt x="1388" y="480"/>
                    <a:pt x="1206" y="556"/>
                    <a:pt x="1054" y="671"/>
                  </a:cubicBezTo>
                  <a:lnTo>
                    <a:pt x="872" y="499"/>
                  </a:lnTo>
                  <a:cubicBezTo>
                    <a:pt x="830" y="463"/>
                    <a:pt x="785" y="448"/>
                    <a:pt x="741" y="448"/>
                  </a:cubicBezTo>
                  <a:cubicBezTo>
                    <a:pt x="588" y="448"/>
                    <a:pt x="458" y="637"/>
                    <a:pt x="577" y="785"/>
                  </a:cubicBezTo>
                  <a:lnTo>
                    <a:pt x="758" y="967"/>
                  </a:lnTo>
                  <a:cubicBezTo>
                    <a:pt x="644" y="1129"/>
                    <a:pt x="567" y="1320"/>
                    <a:pt x="539" y="1510"/>
                  </a:cubicBezTo>
                  <a:lnTo>
                    <a:pt x="291" y="1510"/>
                  </a:lnTo>
                  <a:cubicBezTo>
                    <a:pt x="285" y="1510"/>
                    <a:pt x="279" y="1510"/>
                    <a:pt x="273" y="1510"/>
                  </a:cubicBezTo>
                  <a:cubicBezTo>
                    <a:pt x="4" y="1510"/>
                    <a:pt x="1" y="1922"/>
                    <a:pt x="264" y="1922"/>
                  </a:cubicBezTo>
                  <a:cubicBezTo>
                    <a:pt x="273" y="1922"/>
                    <a:pt x="282" y="1921"/>
                    <a:pt x="291" y="1921"/>
                  </a:cubicBezTo>
                  <a:lnTo>
                    <a:pt x="539" y="1921"/>
                  </a:lnTo>
                  <a:cubicBezTo>
                    <a:pt x="567" y="2121"/>
                    <a:pt x="644" y="2302"/>
                    <a:pt x="758" y="2464"/>
                  </a:cubicBezTo>
                  <a:lnTo>
                    <a:pt x="586" y="2646"/>
                  </a:lnTo>
                  <a:cubicBezTo>
                    <a:pt x="407" y="2796"/>
                    <a:pt x="551" y="3016"/>
                    <a:pt x="714" y="3016"/>
                  </a:cubicBezTo>
                  <a:cubicBezTo>
                    <a:pt x="768" y="3016"/>
                    <a:pt x="825" y="2991"/>
                    <a:pt x="872" y="2932"/>
                  </a:cubicBezTo>
                  <a:lnTo>
                    <a:pt x="1054" y="2760"/>
                  </a:lnTo>
                  <a:cubicBezTo>
                    <a:pt x="1206" y="2875"/>
                    <a:pt x="1388" y="2951"/>
                    <a:pt x="1578" y="2979"/>
                  </a:cubicBezTo>
                  <a:lnTo>
                    <a:pt x="1578" y="3237"/>
                  </a:lnTo>
                  <a:cubicBezTo>
                    <a:pt x="1588" y="3366"/>
                    <a:pt x="1686" y="3430"/>
                    <a:pt x="1785" y="3430"/>
                  </a:cubicBezTo>
                  <a:cubicBezTo>
                    <a:pt x="1884" y="3430"/>
                    <a:pt x="1984" y="3366"/>
                    <a:pt x="1998" y="3237"/>
                  </a:cubicBezTo>
                  <a:lnTo>
                    <a:pt x="1998" y="2979"/>
                  </a:lnTo>
                  <a:cubicBezTo>
                    <a:pt x="2189" y="2951"/>
                    <a:pt x="2361" y="2875"/>
                    <a:pt x="2523" y="2760"/>
                  </a:cubicBezTo>
                  <a:lnTo>
                    <a:pt x="2695" y="2932"/>
                  </a:lnTo>
                  <a:cubicBezTo>
                    <a:pt x="2742" y="2991"/>
                    <a:pt x="2799" y="3016"/>
                    <a:pt x="2854" y="3016"/>
                  </a:cubicBezTo>
                  <a:cubicBezTo>
                    <a:pt x="3017" y="3016"/>
                    <a:pt x="3162" y="2796"/>
                    <a:pt x="2990" y="2646"/>
                  </a:cubicBezTo>
                  <a:lnTo>
                    <a:pt x="2809" y="2464"/>
                  </a:lnTo>
                  <a:cubicBezTo>
                    <a:pt x="2924" y="2302"/>
                    <a:pt x="3000" y="2121"/>
                    <a:pt x="3038" y="1921"/>
                  </a:cubicBezTo>
                  <a:lnTo>
                    <a:pt x="3286" y="1921"/>
                  </a:lnTo>
                  <a:cubicBezTo>
                    <a:pt x="3295" y="1921"/>
                    <a:pt x="3304" y="1922"/>
                    <a:pt x="3312" y="1922"/>
                  </a:cubicBezTo>
                  <a:cubicBezTo>
                    <a:pt x="3576" y="1922"/>
                    <a:pt x="3573" y="1510"/>
                    <a:pt x="3304" y="1510"/>
                  </a:cubicBezTo>
                  <a:cubicBezTo>
                    <a:pt x="3298" y="1510"/>
                    <a:pt x="3292" y="1510"/>
                    <a:pt x="3286" y="1510"/>
                  </a:cubicBezTo>
                  <a:lnTo>
                    <a:pt x="3038" y="1510"/>
                  </a:lnTo>
                  <a:cubicBezTo>
                    <a:pt x="3000" y="1310"/>
                    <a:pt x="2924" y="1129"/>
                    <a:pt x="2809" y="967"/>
                  </a:cubicBezTo>
                  <a:lnTo>
                    <a:pt x="2990" y="785"/>
                  </a:lnTo>
                  <a:cubicBezTo>
                    <a:pt x="3115" y="631"/>
                    <a:pt x="2986" y="443"/>
                    <a:pt x="2832" y="443"/>
                  </a:cubicBezTo>
                  <a:cubicBezTo>
                    <a:pt x="2786" y="443"/>
                    <a:pt x="2739" y="460"/>
                    <a:pt x="2695" y="499"/>
                  </a:cubicBezTo>
                  <a:lnTo>
                    <a:pt x="2523" y="671"/>
                  </a:lnTo>
                  <a:cubicBezTo>
                    <a:pt x="2361" y="556"/>
                    <a:pt x="2179" y="480"/>
                    <a:pt x="1989" y="451"/>
                  </a:cubicBezTo>
                  <a:lnTo>
                    <a:pt x="1989" y="194"/>
                  </a:lnTo>
                  <a:cubicBezTo>
                    <a:pt x="1979" y="65"/>
                    <a:pt x="1881" y="1"/>
                    <a:pt x="178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422;p34"/>
          <p:cNvSpPr/>
          <p:nvPr/>
        </p:nvSpPr>
        <p:spPr>
          <a:xfrm>
            <a:off x="1499289" y="3335075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</a:rPr>
              <a:t>Служит для связи всех модулей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model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Вычисляющие функции</a:t>
            </a:r>
            <a:r>
              <a:rPr lang="en-US" sz="1400" dirty="0" smtClean="0"/>
              <a:t>: </a:t>
            </a:r>
            <a:r>
              <a:rPr lang="ru-RU" sz="1400" dirty="0" smtClean="0"/>
              <a:t>ИИ, расстановка и прочее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objects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Содержит все объекты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vis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Функции для рисования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controller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Обрабатывает все события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main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690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Роли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 </a:t>
            </a:r>
            <a:r>
              <a:rPr lang="en-US" dirty="0" smtClean="0"/>
              <a:t>model </a:t>
            </a:r>
            <a:r>
              <a:rPr lang="ru-RU" dirty="0" smtClean="0"/>
              <a:t>и</a:t>
            </a:r>
            <a:r>
              <a:rPr lang="en-US" dirty="0" smtClean="0"/>
              <a:t> vis. </a:t>
            </a:r>
            <a:r>
              <a:rPr lang="ru-RU" dirty="0" smtClean="0"/>
              <a:t>Расстановка кораблей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Хашаев Раиль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 </a:t>
            </a:r>
            <a:r>
              <a:rPr lang="en-US" dirty="0" smtClean="0"/>
              <a:t>main</a:t>
            </a:r>
            <a:r>
              <a:rPr lang="ru-RU" dirty="0" smtClean="0"/>
              <a:t> и</a:t>
            </a:r>
            <a:r>
              <a:rPr lang="en-US" dirty="0" smtClean="0"/>
              <a:t> controller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 </a:t>
            </a:r>
            <a:r>
              <a:rPr lang="en-US" dirty="0" smtClean="0"/>
              <a:t>model </a:t>
            </a:r>
            <a:r>
              <a:rPr lang="ru-RU" dirty="0" smtClean="0"/>
              <a:t>и</a:t>
            </a:r>
            <a:r>
              <a:rPr lang="en-US" dirty="0" smtClean="0"/>
              <a:t> objects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ИИ и </a:t>
            </a:r>
            <a:r>
              <a:rPr lang="ru-RU" dirty="0" err="1" smtClean="0"/>
              <a:t>отрисовка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Забильский</a:t>
            </a:r>
            <a:r>
              <a:rPr lang="ru-RU" dirty="0" smtClean="0"/>
              <a:t> Даниил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Федин Матвей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3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" y="1126641"/>
            <a:ext cx="4053926" cy="29949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46" y="1138777"/>
            <a:ext cx="4175287" cy="2970681"/>
          </a:xfrm>
          <a:prstGeom prst="rect">
            <a:avLst/>
          </a:prstGeom>
        </p:spPr>
      </p:pic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475326" y="2816975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Вид игры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68118" y="241650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Обзор модулей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Строки кода</a:t>
            </a:r>
            <a:endParaRPr dirty="0"/>
          </a:p>
        </p:txBody>
      </p:sp>
      <p:sp>
        <p:nvSpPr>
          <p:cNvPr id="521" name="Google Shape;521;p40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40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752966008"/>
              </p:ext>
            </p:extLst>
          </p:nvPr>
        </p:nvGraphicFramePr>
        <p:xfrm>
          <a:off x="1524050" y="8426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3" name="Google Shape;523;p40"/>
          <p:cNvSpPr txBox="1"/>
          <p:nvPr/>
        </p:nvSpPr>
        <p:spPr>
          <a:xfrm>
            <a:off x="3124115" y="1764732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139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523;p40"/>
          <p:cNvSpPr txBox="1"/>
          <p:nvPr/>
        </p:nvSpPr>
        <p:spPr>
          <a:xfrm>
            <a:off x="3573870" y="3048890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485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" name="Google Shape;523;p40"/>
          <p:cNvSpPr txBox="1"/>
          <p:nvPr/>
        </p:nvSpPr>
        <p:spPr>
          <a:xfrm>
            <a:off x="4821555" y="2254572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407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" name="Google Shape;523;p40"/>
          <p:cNvSpPr txBox="1"/>
          <p:nvPr/>
        </p:nvSpPr>
        <p:spPr>
          <a:xfrm>
            <a:off x="3761363" y="1059199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46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3537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69127" y="1430525"/>
            <a:ext cx="44196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Ship –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класс кораблей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сетки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Button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кнопок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Interface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содержащий все объекты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: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кнопки, сетки с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кор</a:t>
            </a:r>
            <a:r>
              <a:rPr lang="ru-RU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а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блями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Possibility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– информация о расстановке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Music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с музыкой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Placement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ручной расстановки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Hit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– класс для корректного хода игры</a:t>
            </a:r>
            <a:endParaRPr lang="ru-RU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244</Words>
  <Application>Microsoft Office PowerPoint</Application>
  <PresentationFormat>Экран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Anaheim</vt:lpstr>
      <vt:lpstr>Proxima Nova Semibold</vt:lpstr>
      <vt:lpstr>Nunito Light</vt:lpstr>
      <vt:lpstr>Proxima Nova</vt:lpstr>
      <vt:lpstr>Arial</vt:lpstr>
      <vt:lpstr>Raleway SemiBold</vt:lpstr>
      <vt:lpstr>Overpass Mono</vt:lpstr>
      <vt:lpstr>Programming Lesson by Slidesgo</vt:lpstr>
      <vt:lpstr>Slidesgo Final Pages</vt:lpstr>
      <vt:lpstr>Морской бой</vt:lpstr>
      <vt:lpstr>Об игре</vt:lpstr>
      <vt:lpstr>Чего вы мы хотели</vt:lpstr>
      <vt:lpstr>Модули</vt:lpstr>
      <vt:lpstr>Роли</vt:lpstr>
      <vt:lpstr> </vt:lpstr>
      <vt:lpstr>Обзор модулей</vt:lpstr>
      <vt:lpstr>Строки кода</vt:lpstr>
      <vt:lpstr>objects</vt:lpstr>
      <vt:lpstr>model</vt:lpstr>
      <vt:lpstr>controller</vt:lpstr>
      <vt:lpstr>vis и main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cp:lastModifiedBy>ASUS</cp:lastModifiedBy>
  <cp:revision>18</cp:revision>
  <dcterms:modified xsi:type="dcterms:W3CDTF">2021-12-14T07:25:01Z</dcterms:modified>
</cp:coreProperties>
</file>