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8010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Проект</a:t>
            </a:r>
            <a:br>
              <a:rPr lang="ru-RU" sz="5400" dirty="0" smtClean="0"/>
            </a:br>
            <a:r>
              <a:rPr lang="ru-RU" sz="5400" dirty="0" smtClean="0"/>
              <a:t>«Интернет-магазин»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3573017"/>
            <a:ext cx="2624336" cy="1728191"/>
          </a:xfrm>
        </p:spPr>
        <p:txBody>
          <a:bodyPr>
            <a:noAutofit/>
          </a:bodyPr>
          <a:lstStyle/>
          <a:p>
            <a:r>
              <a:rPr lang="ru-RU" dirty="0" smtClean="0"/>
              <a:t>Работу выполнили: </a:t>
            </a:r>
            <a:r>
              <a:rPr lang="ru-RU" dirty="0" err="1" smtClean="0"/>
              <a:t>Сайфеев</a:t>
            </a:r>
            <a:r>
              <a:rPr lang="ru-RU" dirty="0" smtClean="0"/>
              <a:t> </a:t>
            </a:r>
            <a:r>
              <a:rPr lang="ru-RU" dirty="0" err="1" smtClean="0"/>
              <a:t>Раиль</a:t>
            </a:r>
            <a:r>
              <a:rPr lang="ru-RU" dirty="0" smtClean="0"/>
              <a:t> Маратович и </a:t>
            </a:r>
            <a:r>
              <a:rPr lang="ru-RU" dirty="0" err="1" smtClean="0"/>
              <a:t>Шайхутдинов</a:t>
            </a:r>
            <a:r>
              <a:rPr lang="ru-RU" dirty="0" smtClean="0"/>
              <a:t> Айдар </a:t>
            </a:r>
            <a:r>
              <a:rPr lang="ru-RU" dirty="0" err="1" smtClean="0"/>
              <a:t>Ришатович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6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4824536"/>
          </a:xfrm>
        </p:spPr>
        <p:txBody>
          <a:bodyPr>
            <a:noAutofit/>
          </a:bodyPr>
          <a:lstStyle/>
          <a:p>
            <a:r>
              <a:rPr lang="ru-RU" sz="4000" dirty="0" smtClean="0"/>
              <a:t>Наш проект создан как</a:t>
            </a:r>
            <a:br>
              <a:rPr lang="ru-RU" sz="4000" dirty="0" smtClean="0"/>
            </a:br>
            <a:r>
              <a:rPr lang="ru-RU" sz="4000" dirty="0" smtClean="0"/>
              <a:t>заготовка интернет-магазина с целью возможного дальнейшего коммерческого использования.</a:t>
            </a:r>
            <a:r>
              <a:rPr lang="ru-RU" sz="4000" dirty="0"/>
              <a:t> </a:t>
            </a:r>
            <a:r>
              <a:rPr lang="ru-RU" sz="4000" dirty="0" smtClean="0"/>
              <a:t>Он призван обеспечивать</a:t>
            </a:r>
            <a:br>
              <a:rPr lang="ru-RU" sz="4000" dirty="0" smtClean="0"/>
            </a:br>
            <a:r>
              <a:rPr lang="ru-RU" sz="4000" dirty="0" smtClean="0"/>
              <a:t>взаимодействие магазина, администраторов и пользователей через сайт.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6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608512"/>
          </a:xfrm>
        </p:spPr>
        <p:txBody>
          <a:bodyPr>
            <a:noAutofit/>
          </a:bodyPr>
          <a:lstStyle/>
          <a:p>
            <a:r>
              <a:rPr lang="ru-RU" sz="4000" dirty="0" smtClean="0"/>
              <a:t>При создании проекта были использованы </a:t>
            </a:r>
            <a:r>
              <a:rPr lang="ru-RU" sz="4000" dirty="0"/>
              <a:t>практически все изученные в модуле </a:t>
            </a:r>
            <a:r>
              <a:rPr lang="ru-RU" sz="4000" dirty="0" smtClean="0"/>
              <a:t>технологии. Такие, как использование базы данных, </a:t>
            </a:r>
            <a:r>
              <a:rPr lang="en-US" sz="4000" dirty="0" smtClean="0"/>
              <a:t>API, REST-API, Flask </a:t>
            </a:r>
            <a:r>
              <a:rPr lang="ru-RU" sz="4000" dirty="0" smtClean="0"/>
              <a:t>и многое с ним связанное, компоненты </a:t>
            </a:r>
            <a:r>
              <a:rPr lang="en-US" sz="4000" dirty="0" smtClean="0"/>
              <a:t>bootstrap</a:t>
            </a:r>
            <a:r>
              <a:rPr lang="ru-RU" sz="4000" dirty="0" smtClean="0"/>
              <a:t> и прочее.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608512"/>
          </a:xfrm>
        </p:spPr>
        <p:txBody>
          <a:bodyPr>
            <a:noAutofit/>
          </a:bodyPr>
          <a:lstStyle/>
          <a:p>
            <a:r>
              <a:rPr lang="ru-RU" sz="4000" dirty="0" smtClean="0"/>
              <a:t>К особенностям проекта можно отнести разделение страниц сайта на открытую и закрытую часть, широкий функционал взаимодействия пользователя с сайтом, продуманная бизнес-логика, 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2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608512"/>
          </a:xfrm>
        </p:spPr>
        <p:txBody>
          <a:bodyPr>
            <a:noAutofit/>
          </a:bodyPr>
          <a:lstStyle/>
          <a:p>
            <a:r>
              <a:rPr lang="ru-RU" sz="4000" dirty="0"/>
              <a:t>у</a:t>
            </a:r>
            <a:r>
              <a:rPr lang="ru-RU" sz="4000" dirty="0" smtClean="0"/>
              <a:t>добный и понятный интерфейс для администрирования сайта, наличие таких структур, как корзина для пользователя, возможность публикации отзывов и приятный дизайн.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9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608512"/>
          </a:xfrm>
        </p:spPr>
        <p:txBody>
          <a:bodyPr>
            <a:noAutofit/>
          </a:bodyPr>
          <a:lstStyle/>
          <a:p>
            <a:r>
              <a:rPr lang="ru-RU" sz="4000" dirty="0" smtClean="0"/>
              <a:t>Проект получился довольно объёмным, а главное функциональным. В будущем, при желании коммерческого использования, в сайт нужно будет внедрить платежную систему. </a:t>
            </a:r>
            <a:r>
              <a:rPr lang="ru-RU" sz="4000" dirty="0"/>
              <a:t>Так же, в </a:t>
            </a:r>
            <a:r>
              <a:rPr lang="ru-RU" sz="4000" dirty="0" smtClean="0"/>
              <a:t>перспективе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6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4608512"/>
          </a:xfrm>
        </p:spPr>
        <p:txBody>
          <a:bodyPr>
            <a:noAutofit/>
          </a:bodyPr>
          <a:lstStyle/>
          <a:p>
            <a:r>
              <a:rPr lang="ru-RU" sz="4000" dirty="0" smtClean="0"/>
              <a:t>рассматривается </a:t>
            </a:r>
            <a:r>
              <a:rPr lang="ru-RU" sz="4000" dirty="0"/>
              <a:t>добавление других структур </a:t>
            </a:r>
            <a:r>
              <a:rPr lang="ru-RU" sz="4000" dirty="0" smtClean="0"/>
              <a:t>взаимодействия пользователя с сайтом, улучшение системы администрирования и расширения базы данных.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1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944216"/>
          </a:xfrm>
        </p:spPr>
        <p:txBody>
          <a:bodyPr>
            <a:noAutofit/>
          </a:bodyPr>
          <a:lstStyle/>
          <a:p>
            <a:r>
              <a:rPr lang="ru-RU" sz="6000" dirty="0" smtClean="0"/>
              <a:t>На этом всё.</a:t>
            </a:r>
            <a:br>
              <a:rPr lang="ru-RU" sz="6000" dirty="0" smtClean="0"/>
            </a:br>
            <a:r>
              <a:rPr lang="ru-RU" sz="6000" dirty="0" smtClean="0"/>
              <a:t>Спасибо за внимание.</a:t>
            </a:r>
            <a:endParaRPr lang="ru-RU" sz="6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734792" y="836713"/>
            <a:ext cx="45719" cy="7200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C:\Users\Rail2014\Desktop\Новая папка\Sto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8880"/>
            <a:ext cx="8572500" cy="42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93</TotalTime>
  <Words>123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Проект «Интернет-магазин»</vt:lpstr>
      <vt:lpstr>Наш проект создан как заготовка интернет-магазина с целью возможного дальнейшего коммерческого использования. Он призван обеспечивать взаимодействие магазина, администраторов и пользователей через сайт.</vt:lpstr>
      <vt:lpstr>При создании проекта были использованы практически все изученные в модуле технологии. Такие, как использование базы данных, API, REST-API, Flask и многое с ним связанное, компоненты bootstrap и прочее.</vt:lpstr>
      <vt:lpstr>К особенностям проекта можно отнести разделение страниц сайта на открытую и закрытую часть, широкий функционал взаимодействия пользователя с сайтом, продуманная бизнес-логика, </vt:lpstr>
      <vt:lpstr>удобный и понятный интерфейс для администрирования сайта, наличие таких структур, как корзина для пользователя, возможность публикации отзывов и приятный дизайн.</vt:lpstr>
      <vt:lpstr>Проект получился довольно объёмным, а главное функциональным. В будущем, при желании коммерческого использования, в сайт нужно будет внедрить платежную систему. Так же, в перспективе</vt:lpstr>
      <vt:lpstr>рассматривается добавление других структур взаимодействия пользователя с сайтом, улучшение системы администрирования и расширения базы данных.</vt:lpstr>
      <vt:lpstr>На этом всё. Спасибо за внимание.</vt:lpstr>
    </vt:vector>
  </TitlesOfParts>
  <Company>ССОКТ г. Бугульма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«Интернет-магазин»</dc:title>
  <dc:creator>Rail2014</dc:creator>
  <cp:lastModifiedBy>Rail2014</cp:lastModifiedBy>
  <cp:revision>8</cp:revision>
  <dcterms:created xsi:type="dcterms:W3CDTF">2020-04-20T16:25:54Z</dcterms:created>
  <dcterms:modified xsi:type="dcterms:W3CDTF">2020-04-20T17:58:59Z</dcterms:modified>
</cp:coreProperties>
</file>